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0"/>
  </p:notesMasterIdLst>
  <p:sldIdLst>
    <p:sldId id="278" r:id="rId5"/>
    <p:sldId id="313" r:id="rId6"/>
    <p:sldId id="314" r:id="rId7"/>
    <p:sldId id="280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5DF8"/>
    <a:srgbClr val="FF6900"/>
    <a:srgbClr val="003088"/>
    <a:srgbClr val="00BED5"/>
    <a:srgbClr val="C13D33"/>
    <a:srgbClr val="FF0000"/>
    <a:srgbClr val="BE2BBB"/>
    <a:srgbClr val="F08900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/>
    <p:restoredTop sz="94422"/>
  </p:normalViewPr>
  <p:slideViewPr>
    <p:cSldViewPr snapToGrid="0" snapToObjects="1">
      <p:cViewPr varScale="1">
        <p:scale>
          <a:sx n="65" d="100"/>
          <a:sy n="65" d="100"/>
        </p:scale>
        <p:origin x="1004" y="68"/>
      </p:cViewPr>
      <p:guideLst>
        <p:guide orient="horz" pos="323"/>
        <p:guide pos="347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9EAEE-E444-4272-BF30-D6DF50B0311C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AEF6D2-9FA8-4DD0-B765-BAD883306843}">
      <dgm:prSet phldrT="[Text]" custT="1"/>
      <dgm:spPr/>
      <dgm:t>
        <a:bodyPr/>
        <a:lstStyle/>
        <a:p>
          <a:r>
            <a:rPr lang="en-GB" sz="2000" dirty="0" smtClean="0"/>
            <a:t>Thin film deposition</a:t>
          </a:r>
          <a:endParaRPr lang="en-GB" sz="2000" dirty="0"/>
        </a:p>
      </dgm:t>
    </dgm:pt>
    <dgm:pt modelId="{878E38E9-897E-42CE-BC7E-2DC4D649C9BB}" type="parTrans" cxnId="{3AA6F2DA-A280-4D72-AFFA-52AC57E7DB14}">
      <dgm:prSet/>
      <dgm:spPr/>
      <dgm:t>
        <a:bodyPr/>
        <a:lstStyle/>
        <a:p>
          <a:endParaRPr lang="en-GB"/>
        </a:p>
      </dgm:t>
    </dgm:pt>
    <dgm:pt modelId="{FF623345-46B6-454A-ACA9-33F21F938AB7}" type="sibTrans" cxnId="{3AA6F2DA-A280-4D72-AFFA-52AC57E7DB14}">
      <dgm:prSet/>
      <dgm:spPr/>
      <dgm:t>
        <a:bodyPr/>
        <a:lstStyle/>
        <a:p>
          <a:endParaRPr lang="en-GB"/>
        </a:p>
      </dgm:t>
    </dgm:pt>
    <dgm:pt modelId="{6FAB1782-B1D1-41E5-A347-C19809AE877D}">
      <dgm:prSet phldrT="[Text]" custT="1"/>
      <dgm:spPr/>
      <dgm:t>
        <a:bodyPr/>
        <a:lstStyle/>
        <a:p>
          <a:r>
            <a:rPr lang="en-GB" sz="1600" b="1" dirty="0" smtClean="0"/>
            <a:t>PVD</a:t>
          </a:r>
          <a:r>
            <a:rPr lang="en-GB" sz="1600" dirty="0" smtClean="0"/>
            <a:t>: DC, pulsed, HIPIMS… </a:t>
          </a:r>
          <a:endParaRPr lang="en-GB" sz="1600" dirty="0"/>
        </a:p>
      </dgm:t>
    </dgm:pt>
    <dgm:pt modelId="{013C4B52-1199-4BA8-813D-715A1D50AA82}" type="parTrans" cxnId="{89651536-326B-4EF1-B027-492D666F7AB0}">
      <dgm:prSet/>
      <dgm:spPr/>
      <dgm:t>
        <a:bodyPr/>
        <a:lstStyle/>
        <a:p>
          <a:endParaRPr lang="en-GB"/>
        </a:p>
      </dgm:t>
    </dgm:pt>
    <dgm:pt modelId="{FF7793CA-D8EF-4983-BF2A-C5E7A61BC3DD}" type="sibTrans" cxnId="{89651536-326B-4EF1-B027-492D666F7AB0}">
      <dgm:prSet/>
      <dgm:spPr/>
      <dgm:t>
        <a:bodyPr/>
        <a:lstStyle/>
        <a:p>
          <a:endParaRPr lang="en-GB"/>
        </a:p>
      </dgm:t>
    </dgm:pt>
    <dgm:pt modelId="{7B57427B-09B9-476F-A872-EF9FA1BBC18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 dirty="0" smtClean="0"/>
            <a:t>Film characterisation</a:t>
          </a:r>
          <a:endParaRPr lang="en-GB" sz="2000" dirty="0"/>
        </a:p>
      </dgm:t>
    </dgm:pt>
    <dgm:pt modelId="{B532E245-767B-4301-8900-D420BBA5B1DB}" type="parTrans" cxnId="{85E31EEF-9B9A-437A-8F56-990A801C12AC}">
      <dgm:prSet/>
      <dgm:spPr/>
      <dgm:t>
        <a:bodyPr/>
        <a:lstStyle/>
        <a:p>
          <a:endParaRPr lang="en-GB"/>
        </a:p>
      </dgm:t>
    </dgm:pt>
    <dgm:pt modelId="{2AAACF4B-040E-46E1-8A07-A6464193126F}" type="sibTrans" cxnId="{85E31EEF-9B9A-437A-8F56-990A801C12AC}">
      <dgm:prSet/>
      <dgm:spPr/>
      <dgm:t>
        <a:bodyPr/>
        <a:lstStyle/>
        <a:p>
          <a:endParaRPr lang="en-GB"/>
        </a:p>
      </dgm:t>
    </dgm:pt>
    <dgm:pt modelId="{B809833C-1183-4634-B01D-F284819B3735}">
      <dgm:prSet phldrT="[Text]" custT="1"/>
      <dgm:spPr/>
      <dgm:t>
        <a:bodyPr/>
        <a:lstStyle/>
        <a:p>
          <a:r>
            <a:rPr lang="en-GB" sz="1600" dirty="0" smtClean="0"/>
            <a:t>SEM, FIB, AFM,</a:t>
          </a:r>
          <a:endParaRPr lang="en-GB" sz="1600" dirty="0"/>
        </a:p>
      </dgm:t>
    </dgm:pt>
    <dgm:pt modelId="{A78BD900-0B86-49FA-A9E8-454B4E2998DB}" type="parTrans" cxnId="{3676700A-9EBA-469F-8CB4-B7C4D990F419}">
      <dgm:prSet/>
      <dgm:spPr/>
      <dgm:t>
        <a:bodyPr/>
        <a:lstStyle/>
        <a:p>
          <a:endParaRPr lang="en-GB"/>
        </a:p>
      </dgm:t>
    </dgm:pt>
    <dgm:pt modelId="{C89D33AD-25C8-4DBB-B7C2-14811FB8FC98}" type="sibTrans" cxnId="{3676700A-9EBA-469F-8CB4-B7C4D990F419}">
      <dgm:prSet/>
      <dgm:spPr/>
      <dgm:t>
        <a:bodyPr/>
        <a:lstStyle/>
        <a:p>
          <a:endParaRPr lang="en-GB"/>
        </a:p>
      </dgm:t>
    </dgm:pt>
    <dgm:pt modelId="{B6F1BCBA-865B-4A40-AD86-EA8C004C98C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 smtClean="0"/>
            <a:t>Real cavity  measurement</a:t>
          </a:r>
          <a:endParaRPr lang="en-GB" sz="2000" dirty="0"/>
        </a:p>
      </dgm:t>
    </dgm:pt>
    <dgm:pt modelId="{CA1E7587-F2D0-4BBD-A42F-C42D8B8F90B7}" type="parTrans" cxnId="{8B133460-2E68-4052-8116-93E920F57FF1}">
      <dgm:prSet/>
      <dgm:spPr/>
      <dgm:t>
        <a:bodyPr/>
        <a:lstStyle/>
        <a:p>
          <a:endParaRPr lang="en-GB"/>
        </a:p>
      </dgm:t>
    </dgm:pt>
    <dgm:pt modelId="{26B83EA0-C209-4595-ABED-2597ACF39A7C}" type="sibTrans" cxnId="{8B133460-2E68-4052-8116-93E920F57FF1}">
      <dgm:prSet/>
      <dgm:spPr/>
      <dgm:t>
        <a:bodyPr/>
        <a:lstStyle/>
        <a:p>
          <a:endParaRPr lang="en-GB"/>
        </a:p>
      </dgm:t>
    </dgm:pt>
    <dgm:pt modelId="{C39E2F5C-1A6A-4FAA-A6C1-B38E360602DF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Cavity deposition</a:t>
          </a:r>
          <a:endParaRPr lang="en-GB" sz="1600" dirty="0">
            <a:solidFill>
              <a:schemeClr val="bg1"/>
            </a:solidFill>
          </a:endParaRPr>
        </a:p>
      </dgm:t>
    </dgm:pt>
    <dgm:pt modelId="{F7070A1B-01C8-4F04-8EB4-9E7EA8E451B0}" type="parTrans" cxnId="{BF2B6D9C-7DC9-4FB4-A503-0C006E21E098}">
      <dgm:prSet/>
      <dgm:spPr/>
      <dgm:t>
        <a:bodyPr/>
        <a:lstStyle/>
        <a:p>
          <a:endParaRPr lang="en-GB"/>
        </a:p>
      </dgm:t>
    </dgm:pt>
    <dgm:pt modelId="{16750E3E-A31B-4B8B-A1FF-3BDC042D81D9}" type="sibTrans" cxnId="{BF2B6D9C-7DC9-4FB4-A503-0C006E21E098}">
      <dgm:prSet/>
      <dgm:spPr/>
      <dgm:t>
        <a:bodyPr/>
        <a:lstStyle/>
        <a:p>
          <a:endParaRPr lang="en-GB"/>
        </a:p>
      </dgm:t>
    </dgm:pt>
    <dgm:pt modelId="{BDC5FE40-44EC-4840-AD9B-14EE64DCBDB8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accent6">
                  <a:lumMod val="50000"/>
                </a:schemeClr>
              </a:solidFill>
            </a:rPr>
            <a:t>(PE)CVD, (PE)ALD</a:t>
          </a:r>
          <a:endParaRPr lang="en-GB" sz="1600" dirty="0">
            <a:solidFill>
              <a:schemeClr val="accent6">
                <a:lumMod val="50000"/>
              </a:schemeClr>
            </a:solidFill>
          </a:endParaRPr>
        </a:p>
      </dgm:t>
    </dgm:pt>
    <dgm:pt modelId="{98713331-6877-426A-956D-568122DB8A47}" type="parTrans" cxnId="{062CA7E8-844E-49B0-99FD-1A3067F21CF0}">
      <dgm:prSet/>
      <dgm:spPr/>
      <dgm:t>
        <a:bodyPr/>
        <a:lstStyle/>
        <a:p>
          <a:endParaRPr lang="en-GB"/>
        </a:p>
      </dgm:t>
    </dgm:pt>
    <dgm:pt modelId="{1F9D4510-C7C5-40B6-98DE-FE5C19D21740}" type="sibTrans" cxnId="{062CA7E8-844E-49B0-99FD-1A3067F21CF0}">
      <dgm:prSet/>
      <dgm:spPr/>
      <dgm:t>
        <a:bodyPr/>
        <a:lstStyle/>
        <a:p>
          <a:endParaRPr lang="en-GB"/>
        </a:p>
      </dgm:t>
    </dgm:pt>
    <dgm:pt modelId="{569A1FE1-93AA-4F34-BF57-AF885A3686D1}">
      <dgm:prSet phldrT="[Text]" custT="1"/>
      <dgm:spPr/>
      <dgm:t>
        <a:bodyPr/>
        <a:lstStyle/>
        <a:p>
          <a:r>
            <a:rPr lang="en-GB" sz="1600" dirty="0" smtClean="0"/>
            <a:t>XPS, XRD, RBS, TEM… </a:t>
          </a:r>
          <a:endParaRPr lang="en-GB" sz="1600" dirty="0"/>
        </a:p>
      </dgm:t>
    </dgm:pt>
    <dgm:pt modelId="{813A2FC3-7D5C-47C6-989A-3AB8DA3ECF46}" type="parTrans" cxnId="{0E01A329-F70E-4CC1-8967-A55BEFABB914}">
      <dgm:prSet/>
      <dgm:spPr/>
      <dgm:t>
        <a:bodyPr/>
        <a:lstStyle/>
        <a:p>
          <a:endParaRPr lang="en-GB"/>
        </a:p>
      </dgm:t>
    </dgm:pt>
    <dgm:pt modelId="{3248FAE7-70D2-41BA-82B9-E14A3DE56AB4}" type="sibTrans" cxnId="{0E01A329-F70E-4CC1-8967-A55BEFABB914}">
      <dgm:prSet/>
      <dgm:spPr/>
      <dgm:t>
        <a:bodyPr/>
        <a:lstStyle/>
        <a:p>
          <a:endParaRPr lang="en-GB"/>
        </a:p>
      </dgm:t>
    </dgm:pt>
    <dgm:pt modelId="{F8B87128-E586-4145-809B-DB088059FF9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dirty="0" smtClean="0"/>
            <a:t> </a:t>
          </a:r>
          <a:r>
            <a:rPr lang="en-GB" sz="2000" dirty="0" smtClean="0"/>
            <a:t>Superconducting RF properties evaluation</a:t>
          </a:r>
          <a:endParaRPr lang="en-GB" sz="1800" dirty="0"/>
        </a:p>
      </dgm:t>
    </dgm:pt>
    <dgm:pt modelId="{67FC6E27-C489-48AB-8DE5-C2586C36AD0A}" type="parTrans" cxnId="{812DF239-1ADB-47D7-9CA6-9569CD9C8A4C}">
      <dgm:prSet/>
      <dgm:spPr/>
      <dgm:t>
        <a:bodyPr/>
        <a:lstStyle/>
        <a:p>
          <a:endParaRPr lang="en-GB"/>
        </a:p>
      </dgm:t>
    </dgm:pt>
    <dgm:pt modelId="{AD9FE069-6F72-4624-B87A-737405AFB0B9}" type="sibTrans" cxnId="{812DF239-1ADB-47D7-9CA6-9569CD9C8A4C}">
      <dgm:prSet/>
      <dgm:spPr/>
      <dgm:t>
        <a:bodyPr/>
        <a:lstStyle/>
        <a:p>
          <a:endParaRPr lang="en-GB"/>
        </a:p>
      </dgm:t>
    </dgm:pt>
    <dgm:pt modelId="{C4C62C85-F761-4735-B10B-D96293CD9F2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dirty="0" smtClean="0"/>
            <a:t>Superconducting properties measurement</a:t>
          </a:r>
          <a:endParaRPr lang="en-GB" sz="2000" dirty="0"/>
        </a:p>
      </dgm:t>
    </dgm:pt>
    <dgm:pt modelId="{C68FF7B0-B44D-4BF6-B9A1-EBCA504C6F0F}" type="parTrans" cxnId="{AB8F9A6F-DC8C-42A2-B3C4-A3B7F6B51644}">
      <dgm:prSet/>
      <dgm:spPr/>
      <dgm:t>
        <a:bodyPr/>
        <a:lstStyle/>
        <a:p>
          <a:endParaRPr lang="en-GB"/>
        </a:p>
      </dgm:t>
    </dgm:pt>
    <dgm:pt modelId="{87AAD171-E6F7-4E88-833D-7DD6E7DE8D93}" type="sibTrans" cxnId="{AB8F9A6F-DC8C-42A2-B3C4-A3B7F6B51644}">
      <dgm:prSet/>
      <dgm:spPr/>
      <dgm:t>
        <a:bodyPr/>
        <a:lstStyle/>
        <a:p>
          <a:endParaRPr lang="en-GB"/>
        </a:p>
      </dgm:t>
    </dgm:pt>
    <dgm:pt modelId="{4D304B9F-FDCA-4761-81E5-0F07730DAE05}">
      <dgm:prSet phldrT="[Text]" custT="1"/>
      <dgm:spPr/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</a:t>
          </a:r>
          <a:r>
            <a:rPr lang="en-GB" sz="1600" i="1" dirty="0" smtClean="0"/>
            <a:t>RRR, </a:t>
          </a:r>
          <a:r>
            <a:rPr lang="en-GB" sz="1600" i="1" dirty="0" err="1" smtClean="0"/>
            <a:t>H</a:t>
          </a:r>
          <a:r>
            <a:rPr lang="en-GB" sz="1600" i="1" baseline="-25000" dirty="0" err="1" smtClean="0"/>
            <a:t>c</a:t>
          </a:r>
          <a:r>
            <a:rPr lang="en-GB" sz="1600" i="1" dirty="0" smtClean="0"/>
            <a:t>, </a:t>
          </a:r>
          <a:r>
            <a:rPr lang="en-GB" sz="1600" i="1" dirty="0" err="1" smtClean="0"/>
            <a:t>H</a:t>
          </a:r>
          <a:r>
            <a:rPr lang="en-GB" sz="1600" i="1" baseline="-25000" dirty="0" err="1" smtClean="0"/>
            <a:t>fp</a:t>
          </a:r>
          <a:r>
            <a:rPr lang="en-GB" sz="1600" i="1" dirty="0" smtClean="0"/>
            <a:t>, </a:t>
          </a:r>
          <a:r>
            <a:rPr lang="en-GB" sz="1600" i="1" dirty="0" err="1" smtClean="0"/>
            <a:t>H</a:t>
          </a:r>
          <a:r>
            <a:rPr lang="en-GB" sz="1600" i="1" baseline="-25000" dirty="0" err="1" smtClean="0"/>
            <a:t>sh</a:t>
          </a:r>
          <a:r>
            <a:rPr lang="en-GB" sz="1600" dirty="0" smtClean="0"/>
            <a:t>,  …</a:t>
          </a:r>
          <a:endParaRPr lang="en-GB" sz="1600" dirty="0"/>
        </a:p>
      </dgm:t>
    </dgm:pt>
    <dgm:pt modelId="{2887F4BA-F02B-449D-A23F-D0F0D047F4DD}" type="parTrans" cxnId="{F4549C28-4218-47BE-A5CD-38D2D92C8352}">
      <dgm:prSet/>
      <dgm:spPr/>
      <dgm:t>
        <a:bodyPr/>
        <a:lstStyle/>
        <a:p>
          <a:endParaRPr lang="en-GB"/>
        </a:p>
      </dgm:t>
    </dgm:pt>
    <dgm:pt modelId="{78EAC478-7EDC-47C4-86B5-02E5757F5151}" type="sibTrans" cxnId="{F4549C28-4218-47BE-A5CD-38D2D92C8352}">
      <dgm:prSet/>
      <dgm:spPr/>
      <dgm:t>
        <a:bodyPr/>
        <a:lstStyle/>
        <a:p>
          <a:endParaRPr lang="en-GB"/>
        </a:p>
      </dgm:t>
    </dgm:pt>
    <dgm:pt modelId="{5B6C2779-70B5-40CA-95F2-19F5A0A687B2}">
      <dgm:prSet phldrT="[Text]" custT="1"/>
      <dgm:spPr/>
      <dgm:t>
        <a:bodyPr/>
        <a:lstStyle/>
        <a:p>
          <a:r>
            <a:rPr lang="en-GB" sz="1600" dirty="0" smtClean="0"/>
            <a:t>QPR at CERN</a:t>
          </a:r>
          <a:endParaRPr lang="en-GB" sz="1600" dirty="0"/>
        </a:p>
      </dgm:t>
    </dgm:pt>
    <dgm:pt modelId="{0C03977E-8ECF-49C8-B147-515324EF3833}" type="parTrans" cxnId="{213032EC-38C3-4DAD-AC40-5942C9BE007E}">
      <dgm:prSet/>
      <dgm:spPr/>
      <dgm:t>
        <a:bodyPr/>
        <a:lstStyle/>
        <a:p>
          <a:endParaRPr lang="en-GB"/>
        </a:p>
      </dgm:t>
    </dgm:pt>
    <dgm:pt modelId="{C3ED9B91-C993-427D-B4F5-E6507017C271}" type="sibTrans" cxnId="{213032EC-38C3-4DAD-AC40-5942C9BE007E}">
      <dgm:prSet/>
      <dgm:spPr/>
      <dgm:t>
        <a:bodyPr/>
        <a:lstStyle/>
        <a:p>
          <a:endParaRPr lang="en-GB"/>
        </a:p>
      </dgm:t>
    </dgm:pt>
    <dgm:pt modelId="{14CFDF1E-5058-43BE-9B77-AC4753C41013}">
      <dgm:prSet phldrT="[Text]" custT="1"/>
      <dgm:spPr/>
      <dgm:t>
        <a:bodyPr/>
        <a:lstStyle/>
        <a:p>
          <a:r>
            <a:rPr lang="en-GB" sz="1600" dirty="0" smtClean="0"/>
            <a:t>QPR at HZF</a:t>
          </a:r>
          <a:endParaRPr lang="en-GB" sz="1600" dirty="0"/>
        </a:p>
      </dgm:t>
    </dgm:pt>
    <dgm:pt modelId="{2455C267-9BC4-4232-BBFE-F80EC0FAFA57}" type="parTrans" cxnId="{7B043B52-B802-4674-BBAF-56260BF73C08}">
      <dgm:prSet/>
      <dgm:spPr/>
      <dgm:t>
        <a:bodyPr/>
        <a:lstStyle/>
        <a:p>
          <a:endParaRPr lang="en-GB"/>
        </a:p>
      </dgm:t>
    </dgm:pt>
    <dgm:pt modelId="{C2E0F83A-52A2-4B24-8C82-87DED41AB7C3}" type="sibTrans" cxnId="{7B043B52-B802-4674-BBAF-56260BF73C08}">
      <dgm:prSet/>
      <dgm:spPr/>
      <dgm:t>
        <a:bodyPr/>
        <a:lstStyle/>
        <a:p>
          <a:endParaRPr lang="en-GB"/>
        </a:p>
      </dgm:t>
    </dgm:pt>
    <dgm:pt modelId="{9790E33C-AB67-4E48-B145-001FAA3F90D6}">
      <dgm:prSet phldrT="[Text]" custT="1"/>
      <dgm:spPr/>
      <dgm:t>
        <a:bodyPr/>
        <a:lstStyle/>
        <a:p>
          <a:r>
            <a:rPr lang="en-GB" sz="1600" dirty="0" smtClean="0"/>
            <a:t>HW cavity at ASTeC</a:t>
          </a:r>
          <a:endParaRPr lang="en-GB" sz="1600" dirty="0"/>
        </a:p>
      </dgm:t>
    </dgm:pt>
    <dgm:pt modelId="{6FFAB58E-9669-4534-BDCE-3CE2471B082D}" type="parTrans" cxnId="{D863A1B8-571E-49C0-89EB-2329776892C5}">
      <dgm:prSet/>
      <dgm:spPr/>
      <dgm:t>
        <a:bodyPr/>
        <a:lstStyle/>
        <a:p>
          <a:endParaRPr lang="en-GB"/>
        </a:p>
      </dgm:t>
    </dgm:pt>
    <dgm:pt modelId="{98A4562C-37A2-41CA-8D48-E369A29F4839}" type="sibTrans" cxnId="{D863A1B8-571E-49C0-89EB-2329776892C5}">
      <dgm:prSet/>
      <dgm:spPr/>
      <dgm:t>
        <a:bodyPr/>
        <a:lstStyle/>
        <a:p>
          <a:endParaRPr lang="en-GB"/>
        </a:p>
      </dgm:t>
    </dgm:pt>
    <dgm:pt modelId="{6E500A07-9B99-4E57-966F-B54B9F7446C8}">
      <dgm:prSet phldrT="[Text]" custT="1"/>
      <dgm:spPr/>
      <dgm:t>
        <a:bodyPr/>
        <a:lstStyle/>
        <a:p>
          <a:r>
            <a:rPr lang="en-GB" sz="1600" b="1" dirty="0" err="1" smtClean="0"/>
            <a:t>Nb</a:t>
          </a:r>
          <a:r>
            <a:rPr lang="en-GB" sz="1600" b="1" dirty="0" smtClean="0"/>
            <a:t>, </a:t>
          </a:r>
          <a:r>
            <a:rPr lang="en-GB" sz="1600" b="1" dirty="0" err="1" smtClean="0"/>
            <a:t>NbN</a:t>
          </a:r>
          <a:r>
            <a:rPr lang="en-GB" sz="1600" b="1" dirty="0" smtClean="0"/>
            <a:t>, Nb</a:t>
          </a:r>
          <a:r>
            <a:rPr lang="en-GB" sz="1600" b="1" baseline="-25000" dirty="0" smtClean="0"/>
            <a:t>3</a:t>
          </a:r>
          <a:r>
            <a:rPr lang="en-GB" sz="1600" b="1" dirty="0" smtClean="0"/>
            <a:t>Sn</a:t>
          </a:r>
          <a:r>
            <a:rPr lang="en-GB" sz="1600" dirty="0" smtClean="0"/>
            <a:t>, MgB</a:t>
          </a:r>
          <a:r>
            <a:rPr lang="en-GB" sz="1600" baseline="-25000" dirty="0" smtClean="0"/>
            <a:t>2</a:t>
          </a:r>
          <a:r>
            <a:rPr lang="en-GB" sz="1600" dirty="0" smtClean="0"/>
            <a:t>, SIS, etc.</a:t>
          </a:r>
          <a:endParaRPr lang="en-GB" sz="1600" dirty="0"/>
        </a:p>
      </dgm:t>
    </dgm:pt>
    <dgm:pt modelId="{578B198A-B97A-471C-85A4-948B571EBDBB}" type="parTrans" cxnId="{9C694CBB-38C2-4B1D-B9C8-46C83235751C}">
      <dgm:prSet/>
      <dgm:spPr/>
      <dgm:t>
        <a:bodyPr/>
        <a:lstStyle/>
        <a:p>
          <a:endParaRPr lang="en-GB"/>
        </a:p>
      </dgm:t>
    </dgm:pt>
    <dgm:pt modelId="{8FB783F9-A48F-4302-9049-33722CEB49B0}" type="sibTrans" cxnId="{9C694CBB-38C2-4B1D-B9C8-46C83235751C}">
      <dgm:prSet/>
      <dgm:spPr/>
      <dgm:t>
        <a:bodyPr/>
        <a:lstStyle/>
        <a:p>
          <a:endParaRPr lang="en-GB"/>
        </a:p>
      </dgm:t>
    </dgm:pt>
    <dgm:pt modelId="{DBC831C9-3B30-4B86-B08A-E4A4ACD26395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GB" sz="2000" dirty="0" smtClean="0"/>
            <a:t>Surface preparation</a:t>
          </a:r>
          <a:endParaRPr lang="en-GB" sz="2000" dirty="0"/>
        </a:p>
      </dgm:t>
    </dgm:pt>
    <dgm:pt modelId="{225F85D4-C16D-49E9-B5BD-968ABDA555FB}" type="parTrans" cxnId="{E36B3276-B0F6-438F-840E-47BFEB27727A}">
      <dgm:prSet/>
      <dgm:spPr/>
      <dgm:t>
        <a:bodyPr/>
        <a:lstStyle/>
        <a:p>
          <a:endParaRPr lang="en-GB"/>
        </a:p>
      </dgm:t>
    </dgm:pt>
    <dgm:pt modelId="{85995E96-8A94-4FB2-A26E-CA3BFF72F816}" type="sibTrans" cxnId="{E36B3276-B0F6-438F-840E-47BFEB27727A}">
      <dgm:prSet/>
      <dgm:spPr/>
      <dgm:t>
        <a:bodyPr/>
        <a:lstStyle/>
        <a:p>
          <a:endParaRPr lang="en-GB"/>
        </a:p>
      </dgm:t>
    </dgm:pt>
    <dgm:pt modelId="{E6893EED-36DE-470C-964B-CBAC7424AB1A}">
      <dgm:prSet custT="1"/>
      <dgm:spPr/>
      <dgm:t>
        <a:bodyPr/>
        <a:lstStyle/>
        <a:p>
          <a:r>
            <a:rPr lang="en-GB" sz="1600" dirty="0" smtClean="0"/>
            <a:t>Cleaning, etching,</a:t>
          </a:r>
          <a:endParaRPr lang="en-GB" sz="1600" dirty="0"/>
        </a:p>
      </dgm:t>
    </dgm:pt>
    <dgm:pt modelId="{F5BAA086-E217-4036-B63C-ADE9E34A162C}" type="parTrans" cxnId="{07AD1287-7038-48E2-9748-B1125F77C9C8}">
      <dgm:prSet/>
      <dgm:spPr/>
      <dgm:t>
        <a:bodyPr/>
        <a:lstStyle/>
        <a:p>
          <a:endParaRPr lang="en-GB"/>
        </a:p>
      </dgm:t>
    </dgm:pt>
    <dgm:pt modelId="{D302CE2F-240C-4698-802E-F5F79AD3292D}" type="sibTrans" cxnId="{07AD1287-7038-48E2-9748-B1125F77C9C8}">
      <dgm:prSet/>
      <dgm:spPr/>
      <dgm:t>
        <a:bodyPr/>
        <a:lstStyle/>
        <a:p>
          <a:endParaRPr lang="en-GB"/>
        </a:p>
      </dgm:t>
    </dgm:pt>
    <dgm:pt modelId="{5018DAC9-803B-4BA4-890C-EA92F1BCAC15}">
      <dgm:prSet custT="1"/>
      <dgm:spPr/>
      <dgm:t>
        <a:bodyPr/>
        <a:lstStyle/>
        <a:p>
          <a:r>
            <a:rPr lang="en-GB" sz="1600" dirty="0" smtClean="0"/>
            <a:t>Polishing, passivating</a:t>
          </a:r>
          <a:endParaRPr lang="en-GB" sz="1600" dirty="0"/>
        </a:p>
      </dgm:t>
    </dgm:pt>
    <dgm:pt modelId="{E7D31BEC-A1D5-4EF1-91B5-1D4EE7EA52BA}" type="parTrans" cxnId="{32119CFF-C432-4582-ACB4-C7FCC86F6224}">
      <dgm:prSet/>
      <dgm:spPr/>
      <dgm:t>
        <a:bodyPr/>
        <a:lstStyle/>
        <a:p>
          <a:endParaRPr lang="en-GB"/>
        </a:p>
      </dgm:t>
    </dgm:pt>
    <dgm:pt modelId="{189C2BC7-601D-4175-B64D-5D3480932EBE}" type="sibTrans" cxnId="{32119CFF-C432-4582-ACB4-C7FCC86F6224}">
      <dgm:prSet/>
      <dgm:spPr/>
      <dgm:t>
        <a:bodyPr/>
        <a:lstStyle/>
        <a:p>
          <a:endParaRPr lang="en-GB"/>
        </a:p>
      </dgm:t>
    </dgm:pt>
    <dgm:pt modelId="{830EBFD2-AE1C-4DC6-AD22-002C9585C554}">
      <dgm:prSet phldrT="[Text]" custT="1"/>
      <dgm:spPr/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DC magnetic susceptibility, </a:t>
          </a:r>
          <a:endParaRPr lang="en-GB" sz="1600" dirty="0"/>
        </a:p>
      </dgm:t>
    </dgm:pt>
    <dgm:pt modelId="{E2ABDF19-A55F-4CA6-B61F-6671F544D5CA}" type="parTrans" cxnId="{48514E5C-2755-46EE-853D-7F61002A4A31}">
      <dgm:prSet/>
      <dgm:spPr/>
      <dgm:t>
        <a:bodyPr/>
        <a:lstStyle/>
        <a:p>
          <a:endParaRPr lang="en-GB"/>
        </a:p>
      </dgm:t>
    </dgm:pt>
    <dgm:pt modelId="{73CB50DB-0C8B-44EC-9376-CB30AE8D196A}" type="sibTrans" cxnId="{48514E5C-2755-46EE-853D-7F61002A4A31}">
      <dgm:prSet/>
      <dgm:spPr/>
      <dgm:t>
        <a:bodyPr/>
        <a:lstStyle/>
        <a:p>
          <a:endParaRPr lang="en-GB"/>
        </a:p>
      </dgm:t>
    </dgm:pt>
    <dgm:pt modelId="{374465DD-5701-402E-9B80-E1E80300216F}">
      <dgm:prSet phldrT="[Text]" custT="1"/>
      <dgm:spPr/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Field penetration</a:t>
          </a:r>
          <a:endParaRPr lang="en-GB" sz="1600" dirty="0"/>
        </a:p>
      </dgm:t>
    </dgm:pt>
    <dgm:pt modelId="{9AFA2704-E288-462A-AEE4-5FAEA2F37F75}" type="parTrans" cxnId="{A4E03F41-1C33-4467-8B66-65C24DEE1583}">
      <dgm:prSet/>
      <dgm:spPr/>
      <dgm:t>
        <a:bodyPr/>
        <a:lstStyle/>
        <a:p>
          <a:endParaRPr lang="en-GB"/>
        </a:p>
      </dgm:t>
    </dgm:pt>
    <dgm:pt modelId="{17BCA8E0-02AD-42CB-A0A5-7010D699060B}" type="sibTrans" cxnId="{A4E03F41-1C33-4467-8B66-65C24DEE1583}">
      <dgm:prSet/>
      <dgm:spPr/>
      <dgm:t>
        <a:bodyPr/>
        <a:lstStyle/>
        <a:p>
          <a:endParaRPr lang="en-GB"/>
        </a:p>
      </dgm:t>
    </dgm:pt>
    <dgm:pt modelId="{BD334C79-3DC8-4CBC-B7D0-E683618D5DBC}">
      <dgm:prSet phldrT="[Text]" custT="1"/>
      <dgm:spPr/>
      <dgm:t>
        <a:bodyPr/>
        <a:lstStyle/>
        <a:p>
          <a:r>
            <a:rPr lang="en-GB" sz="1600" dirty="0" err="1" smtClean="0">
              <a:solidFill>
                <a:srgbClr val="00B0F0"/>
              </a:solidFill>
            </a:rPr>
            <a:t>Nb</a:t>
          </a:r>
          <a:r>
            <a:rPr lang="en-GB" sz="1600" dirty="0" smtClean="0">
              <a:solidFill>
                <a:srgbClr val="00B0F0"/>
              </a:solidFill>
            </a:rPr>
            <a:t> film laser treatment</a:t>
          </a:r>
          <a:endParaRPr lang="en-GB" sz="1600" dirty="0">
            <a:solidFill>
              <a:srgbClr val="00B0F0"/>
            </a:solidFill>
          </a:endParaRPr>
        </a:p>
      </dgm:t>
    </dgm:pt>
    <dgm:pt modelId="{B02E4BEC-C350-46D4-95D2-2E70E8ABB35A}" type="parTrans" cxnId="{8F5D78C9-4E90-4893-AA1B-5AF3308ABEBE}">
      <dgm:prSet/>
      <dgm:spPr/>
      <dgm:t>
        <a:bodyPr/>
        <a:lstStyle/>
        <a:p>
          <a:endParaRPr lang="en-US"/>
        </a:p>
      </dgm:t>
    </dgm:pt>
    <dgm:pt modelId="{CE17AF8A-E5FC-4F28-A2AB-A3379385E209}" type="sibTrans" cxnId="{8F5D78C9-4E90-4893-AA1B-5AF3308ABEBE}">
      <dgm:prSet/>
      <dgm:spPr/>
      <dgm:t>
        <a:bodyPr/>
        <a:lstStyle/>
        <a:p>
          <a:endParaRPr lang="en-US"/>
        </a:p>
      </dgm:t>
    </dgm:pt>
    <dgm:pt modelId="{11D7BBFF-01A2-4126-ABC4-3D0D0068E019}" type="pres">
      <dgm:prSet presAssocID="{0EA9EAEE-E444-4272-BF30-D6DF50B031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EE6683F-95B1-47BE-BD94-B0DFB86DDE72}" type="pres">
      <dgm:prSet presAssocID="{DBC831C9-3B30-4B86-B08A-E4A4ACD26395}" presName="composite" presStyleCnt="0"/>
      <dgm:spPr/>
    </dgm:pt>
    <dgm:pt modelId="{42DBB386-C1B8-4B18-9B1F-90591C86D5E1}" type="pres">
      <dgm:prSet presAssocID="{DBC831C9-3B30-4B86-B08A-E4A4ACD26395}" presName="bentUpArrow1" presStyleLbl="alignImgPlace1" presStyleIdx="0" presStyleCnt="5" custScaleX="77428" custLinFactNeighborX="-45082" custLinFactNeighborY="-28835"/>
      <dgm:spPr/>
    </dgm:pt>
    <dgm:pt modelId="{E6DE9C64-22B1-47DD-B637-5BC76A7614FB}" type="pres">
      <dgm:prSet presAssocID="{DBC831C9-3B30-4B86-B08A-E4A4ACD26395}" presName="ParentText" presStyleLbl="node1" presStyleIdx="0" presStyleCnt="6" custScaleX="152671" custLinFactNeighborX="-1334" custLinFactNeighborY="-453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6D264-6EAA-4775-8CAB-7C9F4D2795FA}" type="pres">
      <dgm:prSet presAssocID="{DBC831C9-3B30-4B86-B08A-E4A4ACD26395}" presName="ChildText" presStyleLbl="revTx" presStyleIdx="0" presStyleCnt="6" custScaleX="307990" custScaleY="138620" custLinFactX="39962" custLinFactNeighborX="100000" custLinFactNeighborY="-54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06C5A-D565-4727-88F5-1ECB8964A2DB}" type="pres">
      <dgm:prSet presAssocID="{85995E96-8A94-4FB2-A26E-CA3BFF72F816}" presName="sibTrans" presStyleCnt="0"/>
      <dgm:spPr/>
    </dgm:pt>
    <dgm:pt modelId="{1FB1F902-B800-4129-9070-0AE3CD68C5FD}" type="pres">
      <dgm:prSet presAssocID="{0CAEF6D2-9FA8-4DD0-B765-BAD883306843}" presName="composite" presStyleCnt="0"/>
      <dgm:spPr/>
    </dgm:pt>
    <dgm:pt modelId="{83CF12EF-F632-41C3-8E93-D41EC76A463F}" type="pres">
      <dgm:prSet presAssocID="{0CAEF6D2-9FA8-4DD0-B765-BAD883306843}" presName="bentUpArrow1" presStyleLbl="alignImgPlace1" presStyleIdx="1" presStyleCnt="5" custScaleX="90871" custLinFactX="-240" custLinFactNeighborX="-100000" custLinFactNeighborY="-32370"/>
      <dgm:spPr/>
    </dgm:pt>
    <dgm:pt modelId="{8B264F77-EDBD-4CD5-9725-C42F15B3CB86}" type="pres">
      <dgm:prSet presAssocID="{0CAEF6D2-9FA8-4DD0-B765-BAD883306843}" presName="ParentText" presStyleLbl="node1" presStyleIdx="1" presStyleCnt="6" custScaleX="185583" custLinFactNeighborX="-59814" custLinFactNeighborY="-25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A027EC-6474-4A24-90F1-927C79242976}" type="pres">
      <dgm:prSet presAssocID="{0CAEF6D2-9FA8-4DD0-B765-BAD883306843}" presName="ChildText" presStyleLbl="revTx" presStyleIdx="1" presStyleCnt="6" custScaleX="415289" custScaleY="180391" custLinFactX="31104" custLinFactNeighborX="100000" custLinFactNeighborY="-4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A4FD04-0D18-4576-BAC0-C60A4453E46C}" type="pres">
      <dgm:prSet presAssocID="{FF623345-46B6-454A-ACA9-33F21F938AB7}" presName="sibTrans" presStyleCnt="0"/>
      <dgm:spPr/>
    </dgm:pt>
    <dgm:pt modelId="{90F770B9-6FE1-4494-8C07-40ADAB119F02}" type="pres">
      <dgm:prSet presAssocID="{7B57427B-09B9-476F-A872-EF9FA1BBC188}" presName="composite" presStyleCnt="0"/>
      <dgm:spPr/>
    </dgm:pt>
    <dgm:pt modelId="{7A19C41A-0DD8-444C-9B84-BD0AADA80B63}" type="pres">
      <dgm:prSet presAssocID="{7B57427B-09B9-476F-A872-EF9FA1BBC188}" presName="bentUpArrow1" presStyleLbl="alignImgPlace1" presStyleIdx="2" presStyleCnt="5" custScaleX="119234" custLinFactNeighborX="-99561" custLinFactNeighborY="-33141"/>
      <dgm:spPr/>
    </dgm:pt>
    <dgm:pt modelId="{A2F44327-0DEC-4301-9A6C-97C7907B7356}" type="pres">
      <dgm:prSet presAssocID="{7B57427B-09B9-476F-A872-EF9FA1BBC188}" presName="ParentText" presStyleLbl="node1" presStyleIdx="2" presStyleCnt="6" custScaleX="216311" custLinFactNeighborX="-73056" custLinFactNeighborY="-322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9D224-59E7-421E-961A-120ED8C6A700}" type="pres">
      <dgm:prSet presAssocID="{7B57427B-09B9-476F-A872-EF9FA1BBC188}" presName="ChildText" presStyleLbl="revTx" presStyleIdx="2" presStyleCnt="6" custScaleX="312234" custScaleY="142845" custLinFactNeighborX="79144" custLinFactNeighborY="-39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FE616-80CE-4B63-867C-C781BCD0A121}" type="pres">
      <dgm:prSet presAssocID="{2AAACF4B-040E-46E1-8A07-A6464193126F}" presName="sibTrans" presStyleCnt="0"/>
      <dgm:spPr/>
    </dgm:pt>
    <dgm:pt modelId="{2BDA771C-6BF8-441F-8DD0-5E6EC52E94DC}" type="pres">
      <dgm:prSet presAssocID="{C4C62C85-F761-4735-B10B-D96293CD9F23}" presName="composite" presStyleCnt="0"/>
      <dgm:spPr/>
    </dgm:pt>
    <dgm:pt modelId="{6D8799F0-E236-4BDD-BF99-9A833F28AF73}" type="pres">
      <dgm:prSet presAssocID="{C4C62C85-F761-4735-B10B-D96293CD9F23}" presName="bentUpArrow1" presStyleLbl="alignImgPlace1" presStyleIdx="3" presStyleCnt="5" custScaleX="94555" custLinFactX="-5425" custLinFactNeighborX="-100000" custLinFactNeighborY="-14356"/>
      <dgm:spPr/>
    </dgm:pt>
    <dgm:pt modelId="{8479A71D-D8EC-4F5C-A1D9-1EB5347B7180}" type="pres">
      <dgm:prSet presAssocID="{C4C62C85-F761-4735-B10B-D96293CD9F23}" presName="ParentText" presStyleLbl="node1" presStyleIdx="3" presStyleCnt="6" custScaleX="218000" custScaleY="121097" custLinFactNeighborX="-52259" custLinFactNeighborY="-308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5CB47C-D328-4E8E-B979-6924867B2B56}" type="pres">
      <dgm:prSet presAssocID="{C4C62C85-F761-4735-B10B-D96293CD9F23}" presName="ChildText" presStyleLbl="revTx" presStyleIdx="3" presStyleCnt="6" custScaleX="446710" custScaleY="209497" custLinFactX="100000" custLinFactNeighborX="109188" custLinFactNeighborY="-48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0F49DD-85CC-4053-AEB9-6A528BD00E1D}" type="pres">
      <dgm:prSet presAssocID="{87AAD171-E6F7-4E88-833D-7DD6E7DE8D93}" presName="sibTrans" presStyleCnt="0"/>
      <dgm:spPr/>
    </dgm:pt>
    <dgm:pt modelId="{1F21799A-B6FD-4A87-898C-CEF43949468D}" type="pres">
      <dgm:prSet presAssocID="{F8B87128-E586-4145-809B-DB088059FF9A}" presName="composite" presStyleCnt="0"/>
      <dgm:spPr/>
    </dgm:pt>
    <dgm:pt modelId="{1A7E66CB-A5D3-43AA-B3DB-533FD079490A}" type="pres">
      <dgm:prSet presAssocID="{F8B87128-E586-4145-809B-DB088059FF9A}" presName="bentUpArrow1" presStyleLbl="alignImgPlace1" presStyleIdx="4" presStyleCnt="5" custScaleX="78925" custLinFactNeighborX="-75414" custLinFactNeighborY="14527"/>
      <dgm:spPr/>
    </dgm:pt>
    <dgm:pt modelId="{034C68A1-51C0-4950-B919-108ED3586A46}" type="pres">
      <dgm:prSet presAssocID="{F8B87128-E586-4145-809B-DB088059FF9A}" presName="ParentText" presStyleLbl="node1" presStyleIdx="4" presStyleCnt="6" custScaleX="206538" custScaleY="141645" custLinFactNeighborX="-61993" custLinFactNeighborY="-124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93D8DD-1D97-4797-9BDE-4C3C90F88B86}" type="pres">
      <dgm:prSet presAssocID="{F8B87128-E586-4145-809B-DB088059FF9A}" presName="ChildText" presStyleLbl="revTx" presStyleIdx="4" presStyleCnt="6" custScaleX="281591" custScaleY="142209" custLinFactNeighborX="82169" custLinFactNeighborY="-23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1FC4B8-77BC-4FF6-9593-BC707C510953}" type="pres">
      <dgm:prSet presAssocID="{AD9FE069-6F72-4624-B87A-737405AFB0B9}" presName="sibTrans" presStyleCnt="0"/>
      <dgm:spPr/>
    </dgm:pt>
    <dgm:pt modelId="{91854944-EC30-475A-A091-BE9DC3B92CEB}" type="pres">
      <dgm:prSet presAssocID="{B6F1BCBA-865B-4A40-AD86-EA8C004C98C2}" presName="composite" presStyleCnt="0"/>
      <dgm:spPr/>
    </dgm:pt>
    <dgm:pt modelId="{69D64B38-CF56-4713-9F89-B991CC438D56}" type="pres">
      <dgm:prSet presAssocID="{B6F1BCBA-865B-4A40-AD86-EA8C004C98C2}" presName="ParentText" presStyleLbl="node1" presStyleIdx="5" presStyleCnt="6" custScaleX="180967" custLinFactNeighborX="-56461" custLinFactNeighborY="147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CABB3-2536-47EB-AE6B-21B265793710}" type="pres">
      <dgm:prSet presAssocID="{B6F1BCBA-865B-4A40-AD86-EA8C004C98C2}" presName="FinalChildText" presStyleLbl="revTx" presStyleIdx="5" presStyleCnt="6" custScaleX="164313" custLinFactNeighborX="2388" custLinFactNeighborY="28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8473C7-ED93-4B3E-80DF-F2257A1B73E2}" type="presOf" srcId="{14CFDF1E-5058-43BE-9B77-AC4753C41013}" destId="{4993D8DD-1D97-4797-9BDE-4C3C90F88B86}" srcOrd="0" destOrd="1" presId="urn:microsoft.com/office/officeart/2005/8/layout/StepDownProcess"/>
    <dgm:cxn modelId="{85E31EEF-9B9A-437A-8F56-990A801C12AC}" srcId="{0EA9EAEE-E444-4272-BF30-D6DF50B0311C}" destId="{7B57427B-09B9-476F-A872-EF9FA1BBC188}" srcOrd="2" destOrd="0" parTransId="{B532E245-767B-4301-8900-D420BBA5B1DB}" sibTransId="{2AAACF4B-040E-46E1-8A07-A6464193126F}"/>
    <dgm:cxn modelId="{2D748BAA-DA46-4ECB-9CCD-02B150BD5A29}" type="presOf" srcId="{9790E33C-AB67-4E48-B145-001FAA3F90D6}" destId="{4993D8DD-1D97-4797-9BDE-4C3C90F88B86}" srcOrd="0" destOrd="2" presId="urn:microsoft.com/office/officeart/2005/8/layout/StepDownProcess"/>
    <dgm:cxn modelId="{E36B3276-B0F6-438F-840E-47BFEB27727A}" srcId="{0EA9EAEE-E444-4272-BF30-D6DF50B0311C}" destId="{DBC831C9-3B30-4B86-B08A-E4A4ACD26395}" srcOrd="0" destOrd="0" parTransId="{225F85D4-C16D-49E9-B5BD-968ABDA555FB}" sibTransId="{85995E96-8A94-4FB2-A26E-CA3BFF72F816}"/>
    <dgm:cxn modelId="{9BBD7613-CC0D-4261-ABB5-A86E2A85E663}" type="presOf" srcId="{6E500A07-9B99-4E57-966F-B54B9F7446C8}" destId="{E6A027EC-6474-4A24-90F1-927C79242976}" srcOrd="0" destOrd="2" presId="urn:microsoft.com/office/officeart/2005/8/layout/StepDownProcess"/>
    <dgm:cxn modelId="{3C8C52EF-2763-4D2E-899C-F30A1A9CE6AF}" type="presOf" srcId="{F8B87128-E586-4145-809B-DB088059FF9A}" destId="{034C68A1-51C0-4950-B919-108ED3586A46}" srcOrd="0" destOrd="0" presId="urn:microsoft.com/office/officeart/2005/8/layout/StepDownProcess"/>
    <dgm:cxn modelId="{89651536-326B-4EF1-B027-492D666F7AB0}" srcId="{0CAEF6D2-9FA8-4DD0-B765-BAD883306843}" destId="{6FAB1782-B1D1-41E5-A347-C19809AE877D}" srcOrd="0" destOrd="0" parTransId="{013C4B52-1199-4BA8-813D-715A1D50AA82}" sibTransId="{FF7793CA-D8EF-4983-BF2A-C5E7A61BC3DD}"/>
    <dgm:cxn modelId="{019F9141-5AA8-4429-8BC4-1FFC19A37D35}" type="presOf" srcId="{5B6C2779-70B5-40CA-95F2-19F5A0A687B2}" destId="{4993D8DD-1D97-4797-9BDE-4C3C90F88B86}" srcOrd="0" destOrd="0" presId="urn:microsoft.com/office/officeart/2005/8/layout/StepDownProcess"/>
    <dgm:cxn modelId="{E6D1A521-DEEE-498A-B0B1-A89C01D1DAE6}" type="presOf" srcId="{DBC831C9-3B30-4B86-B08A-E4A4ACD26395}" destId="{E6DE9C64-22B1-47DD-B637-5BC76A7614FB}" srcOrd="0" destOrd="0" presId="urn:microsoft.com/office/officeart/2005/8/layout/StepDownProcess"/>
    <dgm:cxn modelId="{E8AC64D4-8F54-4A2C-B868-334D77BA8BA0}" type="presOf" srcId="{B6F1BCBA-865B-4A40-AD86-EA8C004C98C2}" destId="{69D64B38-CF56-4713-9F89-B991CC438D56}" srcOrd="0" destOrd="0" presId="urn:microsoft.com/office/officeart/2005/8/layout/StepDownProcess"/>
    <dgm:cxn modelId="{B2AA25CD-A16E-4648-ABCD-F36806AF6D63}" type="presOf" srcId="{6FAB1782-B1D1-41E5-A347-C19809AE877D}" destId="{E6A027EC-6474-4A24-90F1-927C79242976}" srcOrd="0" destOrd="0" presId="urn:microsoft.com/office/officeart/2005/8/layout/StepDownProcess"/>
    <dgm:cxn modelId="{67552DD0-B8EC-4954-A333-AD88434CDE83}" type="presOf" srcId="{E6893EED-36DE-470C-964B-CBAC7424AB1A}" destId="{23C6D264-6EAA-4775-8CAB-7C9F4D2795FA}" srcOrd="0" destOrd="0" presId="urn:microsoft.com/office/officeart/2005/8/layout/StepDownProcess"/>
    <dgm:cxn modelId="{07AD1287-7038-48E2-9748-B1125F77C9C8}" srcId="{DBC831C9-3B30-4B86-B08A-E4A4ACD26395}" destId="{E6893EED-36DE-470C-964B-CBAC7424AB1A}" srcOrd="0" destOrd="0" parTransId="{F5BAA086-E217-4036-B63C-ADE9E34A162C}" sibTransId="{D302CE2F-240C-4698-802E-F5F79AD3292D}"/>
    <dgm:cxn modelId="{AB8F9A6F-DC8C-42A2-B3C4-A3B7F6B51644}" srcId="{0EA9EAEE-E444-4272-BF30-D6DF50B0311C}" destId="{C4C62C85-F761-4735-B10B-D96293CD9F23}" srcOrd="3" destOrd="0" parTransId="{C68FF7B0-B44D-4BF6-B9A1-EBCA504C6F0F}" sibTransId="{87AAD171-E6F7-4E88-833D-7DD6E7DE8D93}"/>
    <dgm:cxn modelId="{286567FA-D179-4198-967C-13832E0848A1}" type="presOf" srcId="{830EBFD2-AE1C-4DC6-AD22-002C9585C554}" destId="{325CB47C-D328-4E8E-B979-6924867B2B56}" srcOrd="0" destOrd="1" presId="urn:microsoft.com/office/officeart/2005/8/layout/StepDownProcess"/>
    <dgm:cxn modelId="{EF4BD8C8-BFE4-47CC-B0FC-85198D06665E}" type="presOf" srcId="{569A1FE1-93AA-4F34-BF57-AF885A3686D1}" destId="{1AB9D224-59E7-421E-961A-120ED8C6A700}" srcOrd="0" destOrd="1" presId="urn:microsoft.com/office/officeart/2005/8/layout/StepDownProcess"/>
    <dgm:cxn modelId="{CC93EDD9-3CEB-4651-84BF-17E6B8799E4B}" type="presOf" srcId="{BDC5FE40-44EC-4840-AD9B-14EE64DCBDB8}" destId="{E6A027EC-6474-4A24-90F1-927C79242976}" srcOrd="0" destOrd="1" presId="urn:microsoft.com/office/officeart/2005/8/layout/StepDownProcess"/>
    <dgm:cxn modelId="{32119CFF-C432-4582-ACB4-C7FCC86F6224}" srcId="{DBC831C9-3B30-4B86-B08A-E4A4ACD26395}" destId="{5018DAC9-803B-4BA4-890C-EA92F1BCAC15}" srcOrd="1" destOrd="0" parTransId="{E7D31BEC-A1D5-4EF1-91B5-1D4EE7EA52BA}" sibTransId="{189C2BC7-601D-4175-B64D-5D3480932EBE}"/>
    <dgm:cxn modelId="{812DF239-1ADB-47D7-9CA6-9569CD9C8A4C}" srcId="{0EA9EAEE-E444-4272-BF30-D6DF50B0311C}" destId="{F8B87128-E586-4145-809B-DB088059FF9A}" srcOrd="4" destOrd="0" parTransId="{67FC6E27-C489-48AB-8DE5-C2586C36AD0A}" sibTransId="{AD9FE069-6F72-4624-B87A-737405AFB0B9}"/>
    <dgm:cxn modelId="{7B043B52-B802-4674-BBAF-56260BF73C08}" srcId="{F8B87128-E586-4145-809B-DB088059FF9A}" destId="{14CFDF1E-5058-43BE-9B77-AC4753C41013}" srcOrd="1" destOrd="0" parTransId="{2455C267-9BC4-4232-BBFE-F80EC0FAFA57}" sibTransId="{C2E0F83A-52A2-4B24-8C82-87DED41AB7C3}"/>
    <dgm:cxn modelId="{48514E5C-2755-46EE-853D-7F61002A4A31}" srcId="{C4C62C85-F761-4735-B10B-D96293CD9F23}" destId="{830EBFD2-AE1C-4DC6-AD22-002C9585C554}" srcOrd="1" destOrd="0" parTransId="{E2ABDF19-A55F-4CA6-B61F-6671F544D5CA}" sibTransId="{73CB50DB-0C8B-44EC-9376-CB30AE8D196A}"/>
    <dgm:cxn modelId="{F49B47D0-ECB3-425E-BFBF-02E18591EF43}" type="presOf" srcId="{0EA9EAEE-E444-4272-BF30-D6DF50B0311C}" destId="{11D7BBFF-01A2-4126-ABC4-3D0D0068E019}" srcOrd="0" destOrd="0" presId="urn:microsoft.com/office/officeart/2005/8/layout/StepDownProcess"/>
    <dgm:cxn modelId="{3AA6F2DA-A280-4D72-AFFA-52AC57E7DB14}" srcId="{0EA9EAEE-E444-4272-BF30-D6DF50B0311C}" destId="{0CAEF6D2-9FA8-4DD0-B765-BAD883306843}" srcOrd="1" destOrd="0" parTransId="{878E38E9-897E-42CE-BC7E-2DC4D649C9BB}" sibTransId="{FF623345-46B6-454A-ACA9-33F21F938AB7}"/>
    <dgm:cxn modelId="{062CA7E8-844E-49B0-99FD-1A3067F21CF0}" srcId="{0CAEF6D2-9FA8-4DD0-B765-BAD883306843}" destId="{BDC5FE40-44EC-4840-AD9B-14EE64DCBDB8}" srcOrd="1" destOrd="0" parTransId="{98713331-6877-426A-956D-568122DB8A47}" sibTransId="{1F9D4510-C7C5-40B6-98DE-FE5C19D21740}"/>
    <dgm:cxn modelId="{3676700A-9EBA-469F-8CB4-B7C4D990F419}" srcId="{7B57427B-09B9-476F-A872-EF9FA1BBC188}" destId="{B809833C-1183-4634-B01D-F284819B3735}" srcOrd="0" destOrd="0" parTransId="{A78BD900-0B86-49FA-A9E8-454B4E2998DB}" sibTransId="{C89D33AD-25C8-4DBB-B7C2-14811FB8FC98}"/>
    <dgm:cxn modelId="{0E01A329-F70E-4CC1-8967-A55BEFABB914}" srcId="{7B57427B-09B9-476F-A872-EF9FA1BBC188}" destId="{569A1FE1-93AA-4F34-BF57-AF885A3686D1}" srcOrd="1" destOrd="0" parTransId="{813A2FC3-7D5C-47C6-989A-3AB8DA3ECF46}" sibTransId="{3248FAE7-70D2-41BA-82B9-E14A3DE56AB4}"/>
    <dgm:cxn modelId="{E73D47E2-1CEE-4573-AFF1-FD8CD5B68CE6}" type="presOf" srcId="{374465DD-5701-402E-9B80-E1E80300216F}" destId="{325CB47C-D328-4E8E-B979-6924867B2B56}" srcOrd="0" destOrd="2" presId="urn:microsoft.com/office/officeart/2005/8/layout/StepDownProcess"/>
    <dgm:cxn modelId="{AB9D960D-22D2-4ADE-8F16-382BD0C63B54}" type="presOf" srcId="{C39E2F5C-1A6A-4FAA-A6C1-B38E360602DF}" destId="{1ECCABB3-2536-47EB-AE6B-21B265793710}" srcOrd="0" destOrd="0" presId="urn:microsoft.com/office/officeart/2005/8/layout/StepDownProcess"/>
    <dgm:cxn modelId="{80C1414A-8A21-4BCB-8C64-97DF55257A10}" type="presOf" srcId="{B809833C-1183-4634-B01D-F284819B3735}" destId="{1AB9D224-59E7-421E-961A-120ED8C6A700}" srcOrd="0" destOrd="0" presId="urn:microsoft.com/office/officeart/2005/8/layout/StepDownProcess"/>
    <dgm:cxn modelId="{A4E03F41-1C33-4467-8B66-65C24DEE1583}" srcId="{C4C62C85-F761-4735-B10B-D96293CD9F23}" destId="{374465DD-5701-402E-9B80-E1E80300216F}" srcOrd="2" destOrd="0" parTransId="{9AFA2704-E288-462A-AEE4-5FAEA2F37F75}" sibTransId="{17BCA8E0-02AD-42CB-A0A5-7010D699060B}"/>
    <dgm:cxn modelId="{BF2B6D9C-7DC9-4FB4-A503-0C006E21E098}" srcId="{B6F1BCBA-865B-4A40-AD86-EA8C004C98C2}" destId="{C39E2F5C-1A6A-4FAA-A6C1-B38E360602DF}" srcOrd="0" destOrd="0" parTransId="{F7070A1B-01C8-4F04-8EB4-9E7EA8E451B0}" sibTransId="{16750E3E-A31B-4B8B-A1FF-3BDC042D81D9}"/>
    <dgm:cxn modelId="{17BC447D-540A-4BFD-ADC2-93E61AAD3B67}" type="presOf" srcId="{BD334C79-3DC8-4CBC-B7D0-E683618D5DBC}" destId="{E6A027EC-6474-4A24-90F1-927C79242976}" srcOrd="0" destOrd="3" presId="urn:microsoft.com/office/officeart/2005/8/layout/StepDownProcess"/>
    <dgm:cxn modelId="{8B133460-2E68-4052-8116-93E920F57FF1}" srcId="{0EA9EAEE-E444-4272-BF30-D6DF50B0311C}" destId="{B6F1BCBA-865B-4A40-AD86-EA8C004C98C2}" srcOrd="5" destOrd="0" parTransId="{CA1E7587-F2D0-4BBD-A42F-C42D8B8F90B7}" sibTransId="{26B83EA0-C209-4595-ABED-2597ACF39A7C}"/>
    <dgm:cxn modelId="{30CFDCD8-2927-4795-8ADE-FF76EC32A208}" type="presOf" srcId="{C4C62C85-F761-4735-B10B-D96293CD9F23}" destId="{8479A71D-D8EC-4F5C-A1D9-1EB5347B7180}" srcOrd="0" destOrd="0" presId="urn:microsoft.com/office/officeart/2005/8/layout/StepDownProcess"/>
    <dgm:cxn modelId="{213032EC-38C3-4DAD-AC40-5942C9BE007E}" srcId="{F8B87128-E586-4145-809B-DB088059FF9A}" destId="{5B6C2779-70B5-40CA-95F2-19F5A0A687B2}" srcOrd="0" destOrd="0" parTransId="{0C03977E-8ECF-49C8-B147-515324EF3833}" sibTransId="{C3ED9B91-C993-427D-B4F5-E6507017C271}"/>
    <dgm:cxn modelId="{9F24AC90-AD6A-4EE3-AAED-309B68F02EC7}" type="presOf" srcId="{7B57427B-09B9-476F-A872-EF9FA1BBC188}" destId="{A2F44327-0DEC-4301-9A6C-97C7907B7356}" srcOrd="0" destOrd="0" presId="urn:microsoft.com/office/officeart/2005/8/layout/StepDownProcess"/>
    <dgm:cxn modelId="{9C694CBB-38C2-4B1D-B9C8-46C83235751C}" srcId="{0CAEF6D2-9FA8-4DD0-B765-BAD883306843}" destId="{6E500A07-9B99-4E57-966F-B54B9F7446C8}" srcOrd="2" destOrd="0" parTransId="{578B198A-B97A-471C-85A4-948B571EBDBB}" sibTransId="{8FB783F9-A48F-4302-9049-33722CEB49B0}"/>
    <dgm:cxn modelId="{F4549C28-4218-47BE-A5CD-38D2D92C8352}" srcId="{C4C62C85-F761-4735-B10B-D96293CD9F23}" destId="{4D304B9F-FDCA-4761-81E5-0F07730DAE05}" srcOrd="0" destOrd="0" parTransId="{2887F4BA-F02B-449D-A23F-D0F0D047F4DD}" sibTransId="{78EAC478-7EDC-47C4-86B5-02E5757F5151}"/>
    <dgm:cxn modelId="{EBA85727-EA05-4E73-AD6E-12FBC6BED2C4}" type="presOf" srcId="{0CAEF6D2-9FA8-4DD0-B765-BAD883306843}" destId="{8B264F77-EDBD-4CD5-9725-C42F15B3CB86}" srcOrd="0" destOrd="0" presId="urn:microsoft.com/office/officeart/2005/8/layout/StepDownProcess"/>
    <dgm:cxn modelId="{50512B47-454C-412D-ABA0-86DA6F404B8E}" type="presOf" srcId="{4D304B9F-FDCA-4761-81E5-0F07730DAE05}" destId="{325CB47C-D328-4E8E-B979-6924867B2B56}" srcOrd="0" destOrd="0" presId="urn:microsoft.com/office/officeart/2005/8/layout/StepDownProcess"/>
    <dgm:cxn modelId="{D863A1B8-571E-49C0-89EB-2329776892C5}" srcId="{F8B87128-E586-4145-809B-DB088059FF9A}" destId="{9790E33C-AB67-4E48-B145-001FAA3F90D6}" srcOrd="2" destOrd="0" parTransId="{6FFAB58E-9669-4534-BDCE-3CE2471B082D}" sibTransId="{98A4562C-37A2-41CA-8D48-E369A29F4839}"/>
    <dgm:cxn modelId="{7C7022DF-1E6E-4C18-BE72-E9D5C7CEBC03}" type="presOf" srcId="{5018DAC9-803B-4BA4-890C-EA92F1BCAC15}" destId="{23C6D264-6EAA-4775-8CAB-7C9F4D2795FA}" srcOrd="0" destOrd="1" presId="urn:microsoft.com/office/officeart/2005/8/layout/StepDownProcess"/>
    <dgm:cxn modelId="{8F5D78C9-4E90-4893-AA1B-5AF3308ABEBE}" srcId="{6E500A07-9B99-4E57-966F-B54B9F7446C8}" destId="{BD334C79-3DC8-4CBC-B7D0-E683618D5DBC}" srcOrd="0" destOrd="0" parTransId="{B02E4BEC-C350-46D4-95D2-2E70E8ABB35A}" sibTransId="{CE17AF8A-E5FC-4F28-A2AB-A3379385E209}"/>
    <dgm:cxn modelId="{92692922-84D0-4152-B0FA-8C9DC777A324}" type="presParOf" srcId="{11D7BBFF-01A2-4126-ABC4-3D0D0068E019}" destId="{5EE6683F-95B1-47BE-BD94-B0DFB86DDE72}" srcOrd="0" destOrd="0" presId="urn:microsoft.com/office/officeart/2005/8/layout/StepDownProcess"/>
    <dgm:cxn modelId="{6FDA2923-6674-495C-A0C1-87EC49BED07A}" type="presParOf" srcId="{5EE6683F-95B1-47BE-BD94-B0DFB86DDE72}" destId="{42DBB386-C1B8-4B18-9B1F-90591C86D5E1}" srcOrd="0" destOrd="0" presId="urn:microsoft.com/office/officeart/2005/8/layout/StepDownProcess"/>
    <dgm:cxn modelId="{6A0F240D-36B0-49FB-BA4F-1BBD22F910C2}" type="presParOf" srcId="{5EE6683F-95B1-47BE-BD94-B0DFB86DDE72}" destId="{E6DE9C64-22B1-47DD-B637-5BC76A7614FB}" srcOrd="1" destOrd="0" presId="urn:microsoft.com/office/officeart/2005/8/layout/StepDownProcess"/>
    <dgm:cxn modelId="{912351EA-DABF-425A-BA1D-63F5C5AFD87D}" type="presParOf" srcId="{5EE6683F-95B1-47BE-BD94-B0DFB86DDE72}" destId="{23C6D264-6EAA-4775-8CAB-7C9F4D2795FA}" srcOrd="2" destOrd="0" presId="urn:microsoft.com/office/officeart/2005/8/layout/StepDownProcess"/>
    <dgm:cxn modelId="{748A8E28-A3A1-49C5-9CB3-E06FE67EF473}" type="presParOf" srcId="{11D7BBFF-01A2-4126-ABC4-3D0D0068E019}" destId="{EF406C5A-D565-4727-88F5-1ECB8964A2DB}" srcOrd="1" destOrd="0" presId="urn:microsoft.com/office/officeart/2005/8/layout/StepDownProcess"/>
    <dgm:cxn modelId="{41FB42F4-25D1-4C83-9362-017E019B99C1}" type="presParOf" srcId="{11D7BBFF-01A2-4126-ABC4-3D0D0068E019}" destId="{1FB1F902-B800-4129-9070-0AE3CD68C5FD}" srcOrd="2" destOrd="0" presId="urn:microsoft.com/office/officeart/2005/8/layout/StepDownProcess"/>
    <dgm:cxn modelId="{0FE37E90-DB75-4606-BA85-CF1A60125EFE}" type="presParOf" srcId="{1FB1F902-B800-4129-9070-0AE3CD68C5FD}" destId="{83CF12EF-F632-41C3-8E93-D41EC76A463F}" srcOrd="0" destOrd="0" presId="urn:microsoft.com/office/officeart/2005/8/layout/StepDownProcess"/>
    <dgm:cxn modelId="{69B5FB60-C86A-475E-AC35-FCA7DAE2561C}" type="presParOf" srcId="{1FB1F902-B800-4129-9070-0AE3CD68C5FD}" destId="{8B264F77-EDBD-4CD5-9725-C42F15B3CB86}" srcOrd="1" destOrd="0" presId="urn:microsoft.com/office/officeart/2005/8/layout/StepDownProcess"/>
    <dgm:cxn modelId="{D087BC63-9021-489E-9353-9D77DFB8194E}" type="presParOf" srcId="{1FB1F902-B800-4129-9070-0AE3CD68C5FD}" destId="{E6A027EC-6474-4A24-90F1-927C79242976}" srcOrd="2" destOrd="0" presId="urn:microsoft.com/office/officeart/2005/8/layout/StepDownProcess"/>
    <dgm:cxn modelId="{FD32C66E-8FEF-48B9-B145-BB8BA2D0BC25}" type="presParOf" srcId="{11D7BBFF-01A2-4126-ABC4-3D0D0068E019}" destId="{8AA4FD04-0D18-4576-BAC0-C60A4453E46C}" srcOrd="3" destOrd="0" presId="urn:microsoft.com/office/officeart/2005/8/layout/StepDownProcess"/>
    <dgm:cxn modelId="{EB5B5C00-0CEA-4737-8338-5FF372455AAF}" type="presParOf" srcId="{11D7BBFF-01A2-4126-ABC4-3D0D0068E019}" destId="{90F770B9-6FE1-4494-8C07-40ADAB119F02}" srcOrd="4" destOrd="0" presId="urn:microsoft.com/office/officeart/2005/8/layout/StepDownProcess"/>
    <dgm:cxn modelId="{4DFE3A48-D96E-48A0-86B8-91BA3223AF15}" type="presParOf" srcId="{90F770B9-6FE1-4494-8C07-40ADAB119F02}" destId="{7A19C41A-0DD8-444C-9B84-BD0AADA80B63}" srcOrd="0" destOrd="0" presId="urn:microsoft.com/office/officeart/2005/8/layout/StepDownProcess"/>
    <dgm:cxn modelId="{4C7372A0-BCD7-45B2-A740-14D06035C670}" type="presParOf" srcId="{90F770B9-6FE1-4494-8C07-40ADAB119F02}" destId="{A2F44327-0DEC-4301-9A6C-97C7907B7356}" srcOrd="1" destOrd="0" presId="urn:microsoft.com/office/officeart/2005/8/layout/StepDownProcess"/>
    <dgm:cxn modelId="{D9720EE0-0C43-4D21-95D8-E93DA79E982F}" type="presParOf" srcId="{90F770B9-6FE1-4494-8C07-40ADAB119F02}" destId="{1AB9D224-59E7-421E-961A-120ED8C6A700}" srcOrd="2" destOrd="0" presId="urn:microsoft.com/office/officeart/2005/8/layout/StepDownProcess"/>
    <dgm:cxn modelId="{20ABCA9B-818E-41CB-B2AF-DA4AB98E1F32}" type="presParOf" srcId="{11D7BBFF-01A2-4126-ABC4-3D0D0068E019}" destId="{B3FFE616-80CE-4B63-867C-C781BCD0A121}" srcOrd="5" destOrd="0" presId="urn:microsoft.com/office/officeart/2005/8/layout/StepDownProcess"/>
    <dgm:cxn modelId="{DC72C1F6-6399-463C-ADD9-EA6CA489D66D}" type="presParOf" srcId="{11D7BBFF-01A2-4126-ABC4-3D0D0068E019}" destId="{2BDA771C-6BF8-441F-8DD0-5E6EC52E94DC}" srcOrd="6" destOrd="0" presId="urn:microsoft.com/office/officeart/2005/8/layout/StepDownProcess"/>
    <dgm:cxn modelId="{14494B3E-AFC9-45CF-9E25-51B09CA6D16A}" type="presParOf" srcId="{2BDA771C-6BF8-441F-8DD0-5E6EC52E94DC}" destId="{6D8799F0-E236-4BDD-BF99-9A833F28AF73}" srcOrd="0" destOrd="0" presId="urn:microsoft.com/office/officeart/2005/8/layout/StepDownProcess"/>
    <dgm:cxn modelId="{4054467F-3912-4AF9-A15C-B72A41FFF672}" type="presParOf" srcId="{2BDA771C-6BF8-441F-8DD0-5E6EC52E94DC}" destId="{8479A71D-D8EC-4F5C-A1D9-1EB5347B7180}" srcOrd="1" destOrd="0" presId="urn:microsoft.com/office/officeart/2005/8/layout/StepDownProcess"/>
    <dgm:cxn modelId="{12B64C86-D796-4CB7-957E-A1FFE1D4E506}" type="presParOf" srcId="{2BDA771C-6BF8-441F-8DD0-5E6EC52E94DC}" destId="{325CB47C-D328-4E8E-B979-6924867B2B56}" srcOrd="2" destOrd="0" presId="urn:microsoft.com/office/officeart/2005/8/layout/StepDownProcess"/>
    <dgm:cxn modelId="{27792628-5B97-4E15-BBAB-B54E57E30A1A}" type="presParOf" srcId="{11D7BBFF-01A2-4126-ABC4-3D0D0068E019}" destId="{660F49DD-85CC-4053-AEB9-6A528BD00E1D}" srcOrd="7" destOrd="0" presId="urn:microsoft.com/office/officeart/2005/8/layout/StepDownProcess"/>
    <dgm:cxn modelId="{3BF24977-11E1-4523-91D6-3F6857EB4D1E}" type="presParOf" srcId="{11D7BBFF-01A2-4126-ABC4-3D0D0068E019}" destId="{1F21799A-B6FD-4A87-898C-CEF43949468D}" srcOrd="8" destOrd="0" presId="urn:microsoft.com/office/officeart/2005/8/layout/StepDownProcess"/>
    <dgm:cxn modelId="{5072250D-4A83-4593-9A9E-1DCABE6052D1}" type="presParOf" srcId="{1F21799A-B6FD-4A87-898C-CEF43949468D}" destId="{1A7E66CB-A5D3-43AA-B3DB-533FD079490A}" srcOrd="0" destOrd="0" presId="urn:microsoft.com/office/officeart/2005/8/layout/StepDownProcess"/>
    <dgm:cxn modelId="{C18F827E-B9B1-40BD-A327-9F90DD67879B}" type="presParOf" srcId="{1F21799A-B6FD-4A87-898C-CEF43949468D}" destId="{034C68A1-51C0-4950-B919-108ED3586A46}" srcOrd="1" destOrd="0" presId="urn:microsoft.com/office/officeart/2005/8/layout/StepDownProcess"/>
    <dgm:cxn modelId="{0BC5AD02-700A-4159-B740-82EA0D20A832}" type="presParOf" srcId="{1F21799A-B6FD-4A87-898C-CEF43949468D}" destId="{4993D8DD-1D97-4797-9BDE-4C3C90F88B86}" srcOrd="2" destOrd="0" presId="urn:microsoft.com/office/officeart/2005/8/layout/StepDownProcess"/>
    <dgm:cxn modelId="{7FFAF616-7AC2-428F-AC74-2B41059C6DDD}" type="presParOf" srcId="{11D7BBFF-01A2-4126-ABC4-3D0D0068E019}" destId="{1A1FC4B8-77BC-4FF6-9593-BC707C510953}" srcOrd="9" destOrd="0" presId="urn:microsoft.com/office/officeart/2005/8/layout/StepDownProcess"/>
    <dgm:cxn modelId="{688D6CAB-B93D-489A-8282-148993F208A2}" type="presParOf" srcId="{11D7BBFF-01A2-4126-ABC4-3D0D0068E019}" destId="{91854944-EC30-475A-A091-BE9DC3B92CEB}" srcOrd="10" destOrd="0" presId="urn:microsoft.com/office/officeart/2005/8/layout/StepDownProcess"/>
    <dgm:cxn modelId="{D3B6AF8E-3D34-4F17-A5F0-F162FE6D198E}" type="presParOf" srcId="{91854944-EC30-475A-A091-BE9DC3B92CEB}" destId="{69D64B38-CF56-4713-9F89-B991CC438D56}" srcOrd="0" destOrd="0" presId="urn:microsoft.com/office/officeart/2005/8/layout/StepDownProcess"/>
    <dgm:cxn modelId="{6802F3C3-D8ED-4699-9D18-F8E4EB624A7B}" type="presParOf" srcId="{91854944-EC30-475A-A091-BE9DC3B92CEB}" destId="{1ECCABB3-2536-47EB-AE6B-21B26579371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B386-C1B8-4B18-9B1F-90591C86D5E1}">
      <dsp:nvSpPr>
        <dsp:cNvPr id="0" name=""/>
        <dsp:cNvSpPr/>
      </dsp:nvSpPr>
      <dsp:spPr>
        <a:xfrm rot="5400000">
          <a:off x="117507" y="709659"/>
          <a:ext cx="593619" cy="5232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DE9C64-22B1-47DD-B637-5BC76A7614FB}">
      <dsp:nvSpPr>
        <dsp:cNvPr id="0" name=""/>
        <dsp:cNvSpPr/>
      </dsp:nvSpPr>
      <dsp:spPr>
        <a:xfrm>
          <a:off x="0" y="0"/>
          <a:ext cx="1525648" cy="699481"/>
        </a:xfrm>
        <a:prstGeom prst="roundRect">
          <a:avLst>
            <a:gd name="adj" fmla="val 16670"/>
          </a:avLst>
        </a:prstGeom>
        <a:solidFill>
          <a:schemeClr val="tx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Surface preparation</a:t>
          </a:r>
          <a:endParaRPr lang="en-GB" sz="2000" kern="1200" dirty="0"/>
        </a:p>
      </dsp:txBody>
      <dsp:txXfrm>
        <a:off x="34152" y="34152"/>
        <a:ext cx="1457344" cy="631177"/>
      </dsp:txXfrm>
    </dsp:sp>
    <dsp:sp modelId="{23C6D264-6EAA-4775-8CAB-7C9F4D2795FA}">
      <dsp:nvSpPr>
        <dsp:cNvPr id="0" name=""/>
        <dsp:cNvSpPr/>
      </dsp:nvSpPr>
      <dsp:spPr>
        <a:xfrm>
          <a:off x="1525617" y="0"/>
          <a:ext cx="2238469" cy="78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Cleaning, etching,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Polishing, passivating</a:t>
          </a:r>
          <a:endParaRPr lang="en-GB" sz="1600" kern="1200" dirty="0"/>
        </a:p>
      </dsp:txBody>
      <dsp:txXfrm>
        <a:off x="1525617" y="0"/>
        <a:ext cx="2238469" cy="783690"/>
      </dsp:txXfrm>
    </dsp:sp>
    <dsp:sp modelId="{83CF12EF-F632-41C3-8E93-D41EC76A463F}">
      <dsp:nvSpPr>
        <dsp:cNvPr id="0" name=""/>
        <dsp:cNvSpPr/>
      </dsp:nvSpPr>
      <dsp:spPr>
        <a:xfrm rot="5400000">
          <a:off x="1226840" y="1589532"/>
          <a:ext cx="593619" cy="6141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64F77-EDBD-4CD5-9725-C42F15B3CB86}">
      <dsp:nvSpPr>
        <dsp:cNvPr id="0" name=""/>
        <dsp:cNvSpPr/>
      </dsp:nvSpPr>
      <dsp:spPr>
        <a:xfrm>
          <a:off x="721662" y="913314"/>
          <a:ext cx="1854540" cy="6994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Thin film deposition</a:t>
          </a:r>
          <a:endParaRPr lang="en-GB" sz="2000" kern="1200" dirty="0"/>
        </a:p>
      </dsp:txBody>
      <dsp:txXfrm>
        <a:off x="755814" y="947466"/>
        <a:ext cx="1786236" cy="631177"/>
      </dsp:txXfrm>
    </dsp:sp>
    <dsp:sp modelId="{E6A027EC-6474-4A24-90F1-927C79242976}">
      <dsp:nvSpPr>
        <dsp:cNvPr id="0" name=""/>
        <dsp:cNvSpPr/>
      </dsp:nvSpPr>
      <dsp:spPr>
        <a:xfrm>
          <a:off x="2553412" y="685106"/>
          <a:ext cx="3018317" cy="101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PVD</a:t>
          </a:r>
          <a:r>
            <a:rPr lang="en-GB" sz="1600" kern="1200" dirty="0" smtClean="0"/>
            <a:t>: DC, pulsed, HIPIMS…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accent6">
                  <a:lumMod val="50000"/>
                </a:schemeClr>
              </a:solidFill>
            </a:rPr>
            <a:t>(PE)CVD, (PE)ALD</a:t>
          </a:r>
          <a:endParaRPr lang="en-GB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err="1" smtClean="0"/>
            <a:t>Nb</a:t>
          </a:r>
          <a:r>
            <a:rPr lang="en-GB" sz="1600" b="1" kern="1200" dirty="0" smtClean="0"/>
            <a:t>, </a:t>
          </a:r>
          <a:r>
            <a:rPr lang="en-GB" sz="1600" b="1" kern="1200" dirty="0" err="1" smtClean="0"/>
            <a:t>NbN</a:t>
          </a:r>
          <a:r>
            <a:rPr lang="en-GB" sz="1600" b="1" kern="1200" dirty="0" smtClean="0"/>
            <a:t>, Nb</a:t>
          </a:r>
          <a:r>
            <a:rPr lang="en-GB" sz="1600" b="1" kern="1200" baseline="-25000" dirty="0" smtClean="0"/>
            <a:t>3</a:t>
          </a:r>
          <a:r>
            <a:rPr lang="en-GB" sz="1600" b="1" kern="1200" dirty="0" smtClean="0"/>
            <a:t>Sn</a:t>
          </a:r>
          <a:r>
            <a:rPr lang="en-GB" sz="1600" kern="1200" dirty="0" smtClean="0"/>
            <a:t>, MgB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, SIS, etc.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>
              <a:solidFill>
                <a:srgbClr val="00B0F0"/>
              </a:solidFill>
            </a:rPr>
            <a:t>Nb</a:t>
          </a:r>
          <a:r>
            <a:rPr lang="en-GB" sz="1600" kern="1200" dirty="0" smtClean="0">
              <a:solidFill>
                <a:srgbClr val="00B0F0"/>
              </a:solidFill>
            </a:rPr>
            <a:t> film laser treatment</a:t>
          </a:r>
          <a:endParaRPr lang="en-GB" sz="1600" kern="1200" dirty="0">
            <a:solidFill>
              <a:srgbClr val="00B0F0"/>
            </a:solidFill>
          </a:endParaRPr>
        </a:p>
      </dsp:txBody>
      <dsp:txXfrm>
        <a:off x="2553412" y="685106"/>
        <a:ext cx="3018317" cy="1019843"/>
      </dsp:txXfrm>
    </dsp:sp>
    <dsp:sp modelId="{7A19C41A-0DD8-444C-9B84-BD0AADA80B63}">
      <dsp:nvSpPr>
        <dsp:cNvPr id="0" name=""/>
        <dsp:cNvSpPr/>
      </dsp:nvSpPr>
      <dsp:spPr>
        <a:xfrm rot="5400000">
          <a:off x="2702616" y="2329264"/>
          <a:ext cx="593619" cy="8058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F44327-0DEC-4301-9A6C-97C7907B7356}">
      <dsp:nvSpPr>
        <dsp:cNvPr id="0" name=""/>
        <dsp:cNvSpPr/>
      </dsp:nvSpPr>
      <dsp:spPr>
        <a:xfrm>
          <a:off x="1906987" y="1707682"/>
          <a:ext cx="2161606" cy="699481"/>
        </a:xfrm>
        <a:prstGeom prst="roundRect">
          <a:avLst>
            <a:gd name="adj" fmla="val 1667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Film characterisation</a:t>
          </a:r>
          <a:endParaRPr lang="en-GB" sz="2000" kern="1200" dirty="0"/>
        </a:p>
      </dsp:txBody>
      <dsp:txXfrm>
        <a:off x="1941139" y="1741834"/>
        <a:ext cx="2093302" cy="631177"/>
      </dsp:txXfrm>
    </dsp:sp>
    <dsp:sp modelId="{1AB9D224-59E7-421E-961A-120ED8C6A700}">
      <dsp:nvSpPr>
        <dsp:cNvPr id="0" name=""/>
        <dsp:cNvSpPr/>
      </dsp:nvSpPr>
      <dsp:spPr>
        <a:xfrm>
          <a:off x="4021456" y="1653635"/>
          <a:ext cx="2269314" cy="80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SEM, FIB, AFM,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XPS, XRD, RBS, TEM… </a:t>
          </a:r>
          <a:endParaRPr lang="en-GB" sz="1600" kern="1200" dirty="0"/>
        </a:p>
      </dsp:txBody>
      <dsp:txXfrm>
        <a:off x="4021456" y="1653635"/>
        <a:ext cx="2269314" cy="807576"/>
      </dsp:txXfrm>
    </dsp:sp>
    <dsp:sp modelId="{6D8799F0-E236-4BDD-BF99-9A833F28AF73}">
      <dsp:nvSpPr>
        <dsp:cNvPr id="0" name=""/>
        <dsp:cNvSpPr/>
      </dsp:nvSpPr>
      <dsp:spPr>
        <a:xfrm rot="5400000">
          <a:off x="3989078" y="3552726"/>
          <a:ext cx="593619" cy="639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79A71D-D8EC-4F5C-A1D9-1EB5347B7180}">
      <dsp:nvSpPr>
        <dsp:cNvPr id="0" name=""/>
        <dsp:cNvSpPr/>
      </dsp:nvSpPr>
      <dsp:spPr>
        <a:xfrm>
          <a:off x="3432466" y="2672038"/>
          <a:ext cx="2178484" cy="847050"/>
        </a:xfrm>
        <a:prstGeom prst="roundRect">
          <a:avLst>
            <a:gd name="adj" fmla="val 1667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Superconducting properties measurement</a:t>
          </a:r>
          <a:endParaRPr lang="en-GB" sz="2000" kern="1200" dirty="0"/>
        </a:p>
      </dsp:txBody>
      <dsp:txXfrm>
        <a:off x="3473823" y="2713395"/>
        <a:ext cx="2095770" cy="764336"/>
      </dsp:txXfrm>
    </dsp:sp>
    <dsp:sp modelId="{325CB47C-D328-4E8E-B979-6924867B2B56}">
      <dsp:nvSpPr>
        <dsp:cNvPr id="0" name=""/>
        <dsp:cNvSpPr/>
      </dsp:nvSpPr>
      <dsp:spPr>
        <a:xfrm>
          <a:off x="5709419" y="2445339"/>
          <a:ext cx="3246684" cy="118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</a:t>
          </a:r>
          <a:r>
            <a:rPr lang="en-GB" sz="1600" i="1" kern="1200" dirty="0" smtClean="0"/>
            <a:t>RRR, </a:t>
          </a:r>
          <a:r>
            <a:rPr lang="en-GB" sz="1600" i="1" kern="1200" dirty="0" err="1" smtClean="0"/>
            <a:t>H</a:t>
          </a:r>
          <a:r>
            <a:rPr lang="en-GB" sz="1600" i="1" kern="1200" baseline="-25000" dirty="0" err="1" smtClean="0"/>
            <a:t>c</a:t>
          </a:r>
          <a:r>
            <a:rPr lang="en-GB" sz="1600" i="1" kern="1200" dirty="0" smtClean="0"/>
            <a:t>, </a:t>
          </a:r>
          <a:r>
            <a:rPr lang="en-GB" sz="1600" i="1" kern="1200" dirty="0" err="1" smtClean="0"/>
            <a:t>H</a:t>
          </a:r>
          <a:r>
            <a:rPr lang="en-GB" sz="1600" i="1" kern="1200" baseline="-25000" dirty="0" err="1" smtClean="0"/>
            <a:t>fp</a:t>
          </a:r>
          <a:r>
            <a:rPr lang="en-GB" sz="1600" i="1" kern="1200" dirty="0" smtClean="0"/>
            <a:t>, </a:t>
          </a:r>
          <a:r>
            <a:rPr lang="en-GB" sz="1600" i="1" kern="1200" dirty="0" err="1" smtClean="0"/>
            <a:t>H</a:t>
          </a:r>
          <a:r>
            <a:rPr lang="en-GB" sz="1600" i="1" kern="1200" baseline="-25000" dirty="0" err="1" smtClean="0"/>
            <a:t>sh</a:t>
          </a:r>
          <a:r>
            <a:rPr lang="en-GB" sz="1600" kern="1200" dirty="0" smtClean="0"/>
            <a:t>,  …</a:t>
          </a:r>
          <a:endParaRPr lang="en-GB" sz="1600" kern="1200" dirty="0"/>
        </a:p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DC magnetic susceptibility, </a:t>
          </a:r>
          <a:endParaRPr lang="en-GB" sz="1600" kern="1200" dirty="0"/>
        </a:p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Field penetration</a:t>
          </a:r>
          <a:endParaRPr lang="en-GB" sz="1600" kern="1200" dirty="0"/>
        </a:p>
      </dsp:txBody>
      <dsp:txXfrm>
        <a:off x="5709419" y="2445339"/>
        <a:ext cx="3246684" cy="1184394"/>
      </dsp:txXfrm>
    </dsp:sp>
    <dsp:sp modelId="{1A7E66CB-A5D3-43AA-B3DB-533FD079490A}">
      <dsp:nvSpPr>
        <dsp:cNvPr id="0" name=""/>
        <dsp:cNvSpPr/>
      </dsp:nvSpPr>
      <dsp:spPr>
        <a:xfrm rot="5400000">
          <a:off x="5452280" y="4708393"/>
          <a:ext cx="593619" cy="533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4C68A1-51C0-4950-B919-108ED3586A46}">
      <dsp:nvSpPr>
        <dsp:cNvPr id="0" name=""/>
        <dsp:cNvSpPr/>
      </dsp:nvSpPr>
      <dsp:spPr>
        <a:xfrm>
          <a:off x="4652847" y="3660387"/>
          <a:ext cx="2063944" cy="990779"/>
        </a:xfrm>
        <a:prstGeom prst="roundRect">
          <a:avLst>
            <a:gd name="adj" fmla="val 1667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r>
            <a:rPr lang="en-GB" sz="2000" kern="1200" dirty="0" smtClean="0"/>
            <a:t>Superconducting RF properties evaluation</a:t>
          </a:r>
          <a:endParaRPr lang="en-GB" sz="1800" kern="1200" dirty="0"/>
        </a:p>
      </dsp:txBody>
      <dsp:txXfrm>
        <a:off x="4701222" y="3708762"/>
        <a:ext cx="1967194" cy="894029"/>
      </dsp:txXfrm>
    </dsp:sp>
    <dsp:sp modelId="{4993D8DD-1D97-4797-9BDE-4C3C90F88B86}">
      <dsp:nvSpPr>
        <dsp:cNvPr id="0" name=""/>
        <dsp:cNvSpPr/>
      </dsp:nvSpPr>
      <dsp:spPr>
        <a:xfrm>
          <a:off x="6741273" y="3709440"/>
          <a:ext cx="2046601" cy="80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QPR at CERN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QPR at HZF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HW cavity at ASTeC</a:t>
          </a:r>
          <a:endParaRPr lang="en-GB" sz="1600" kern="1200" dirty="0"/>
        </a:p>
      </dsp:txBody>
      <dsp:txXfrm>
        <a:off x="6741273" y="3709440"/>
        <a:ext cx="2046601" cy="803980"/>
      </dsp:txXfrm>
    </dsp:sp>
    <dsp:sp modelId="{69D64B38-CF56-4713-9F89-B991CC438D56}">
      <dsp:nvSpPr>
        <dsp:cNvPr id="0" name=""/>
        <dsp:cNvSpPr/>
      </dsp:nvSpPr>
      <dsp:spPr>
        <a:xfrm>
          <a:off x="6025782" y="4781904"/>
          <a:ext cx="1808412" cy="699481"/>
        </a:xfrm>
        <a:prstGeom prst="roundRect">
          <a:avLst>
            <a:gd name="adj" fmla="val 1667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Real cavity  measurement</a:t>
          </a:r>
          <a:endParaRPr lang="en-GB" sz="2000" kern="1200" dirty="0"/>
        </a:p>
      </dsp:txBody>
      <dsp:txXfrm>
        <a:off x="6059934" y="4816056"/>
        <a:ext cx="1740108" cy="631177"/>
      </dsp:txXfrm>
    </dsp:sp>
    <dsp:sp modelId="{1ECCABB3-2536-47EB-AE6B-21B265793710}">
      <dsp:nvSpPr>
        <dsp:cNvPr id="0" name=""/>
        <dsp:cNvSpPr/>
      </dsp:nvSpPr>
      <dsp:spPr>
        <a:xfrm>
          <a:off x="7761878" y="4904031"/>
          <a:ext cx="1194225" cy="56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Cavity deposition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7761878" y="4904031"/>
        <a:ext cx="1194225" cy="565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1031" y="6356350"/>
            <a:ext cx="4560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" y="6269036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0"/>
            <a:ext cx="114490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Superconducting Thin Film Coating for Radio Frequency Cavities (TF-SRF</a:t>
            </a:r>
            <a:r>
              <a:rPr lang="en-GB" dirty="0" smtClean="0">
                <a:solidFill>
                  <a:srgbClr val="0070C0"/>
                </a:solidFill>
              </a:rPr>
              <a:t>) at STFC/DL/CI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0963"/>
            <a:ext cx="10820400" cy="497998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Main </a:t>
            </a:r>
            <a:r>
              <a:rPr lang="en-GB" b="1" dirty="0">
                <a:solidFill>
                  <a:srgbClr val="FF0000"/>
                </a:solidFill>
              </a:rPr>
              <a:t>goal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smtClean="0"/>
              <a:t>to </a:t>
            </a:r>
            <a:r>
              <a:rPr lang="en-GB" dirty="0"/>
              <a:t>enable STFC for the superconducting thin film coated cavity production and </a:t>
            </a:r>
            <a:r>
              <a:rPr lang="en-GB" dirty="0" smtClean="0"/>
              <a:t>testing</a:t>
            </a:r>
          </a:p>
          <a:p>
            <a:r>
              <a:rPr lang="en-GB" b="1" dirty="0" smtClean="0"/>
              <a:t>Main objectives</a:t>
            </a:r>
            <a:r>
              <a:rPr lang="en-GB" dirty="0" smtClean="0"/>
              <a:t>: </a:t>
            </a:r>
            <a:endParaRPr lang="en-GB" dirty="0"/>
          </a:p>
          <a:p>
            <a:pPr lvl="1"/>
            <a:r>
              <a:rPr lang="en-GB" dirty="0" smtClean="0">
                <a:solidFill>
                  <a:srgbClr val="BE2BBB"/>
                </a:solidFill>
              </a:rPr>
              <a:t>Developing coating </a:t>
            </a:r>
            <a:r>
              <a:rPr lang="en-GB" dirty="0">
                <a:solidFill>
                  <a:srgbClr val="BE2BBB"/>
                </a:solidFill>
              </a:rPr>
              <a:t>technology for </a:t>
            </a:r>
            <a:r>
              <a:rPr lang="en-GB" b="1" dirty="0" smtClean="0">
                <a:solidFill>
                  <a:srgbClr val="BE2BBB"/>
                </a:solidFill>
              </a:rPr>
              <a:t>superconducting thin films </a:t>
            </a:r>
            <a:r>
              <a:rPr lang="en-GB" dirty="0" smtClean="0">
                <a:solidFill>
                  <a:srgbClr val="BE2BBB"/>
                </a:solidFill>
              </a:rPr>
              <a:t>(STF)  </a:t>
            </a: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Deposition of Nb, Nb</a:t>
            </a:r>
            <a:r>
              <a:rPr lang="en-GB" baseline="-25000" dirty="0" smtClean="0">
                <a:solidFill>
                  <a:srgbClr val="00B050"/>
                </a:solidFill>
              </a:rPr>
              <a:t>3</a:t>
            </a:r>
            <a:r>
              <a:rPr lang="en-GB" dirty="0" smtClean="0">
                <a:solidFill>
                  <a:srgbClr val="00B050"/>
                </a:solidFill>
              </a:rPr>
              <a:t>Sn, </a:t>
            </a:r>
            <a:r>
              <a:rPr lang="en-GB" dirty="0" err="1" smtClean="0">
                <a:solidFill>
                  <a:srgbClr val="00B050"/>
                </a:solidFill>
              </a:rPr>
              <a:t>NbTiN</a:t>
            </a:r>
            <a:r>
              <a:rPr lang="en-GB" dirty="0" smtClean="0">
                <a:solidFill>
                  <a:srgbClr val="00B050"/>
                </a:solidFill>
              </a:rPr>
              <a:t>, V</a:t>
            </a:r>
            <a:r>
              <a:rPr lang="en-GB" baseline="-25000" dirty="0" smtClean="0">
                <a:solidFill>
                  <a:srgbClr val="00B050"/>
                </a:solidFill>
              </a:rPr>
              <a:t>3</a:t>
            </a:r>
            <a:r>
              <a:rPr lang="en-GB" dirty="0" smtClean="0">
                <a:solidFill>
                  <a:srgbClr val="00B050"/>
                </a:solidFill>
              </a:rPr>
              <a:t>Si, Mg</a:t>
            </a:r>
            <a:r>
              <a:rPr lang="en-GB" baseline="-25000" dirty="0" smtClean="0">
                <a:solidFill>
                  <a:srgbClr val="00B050"/>
                </a:solidFill>
              </a:rPr>
              <a:t>2</a:t>
            </a:r>
            <a:r>
              <a:rPr lang="en-GB" dirty="0" smtClean="0">
                <a:solidFill>
                  <a:srgbClr val="00B050"/>
                </a:solidFill>
              </a:rPr>
              <a:t>B, … and SIS structures </a:t>
            </a:r>
          </a:p>
          <a:p>
            <a:pPr lvl="3"/>
            <a:r>
              <a:rPr lang="en-GB" dirty="0" smtClean="0">
                <a:solidFill>
                  <a:srgbClr val="FF6900"/>
                </a:solidFill>
              </a:rPr>
              <a:t>Deposition targets for </a:t>
            </a:r>
            <a:r>
              <a:rPr lang="en-GB" dirty="0">
                <a:solidFill>
                  <a:srgbClr val="FF6900"/>
                </a:solidFill>
              </a:rPr>
              <a:t>planar deposition (Nb</a:t>
            </a:r>
            <a:r>
              <a:rPr lang="en-GB" baseline="-25000" dirty="0">
                <a:solidFill>
                  <a:srgbClr val="FF6900"/>
                </a:solidFill>
              </a:rPr>
              <a:t>3</a:t>
            </a:r>
            <a:r>
              <a:rPr lang="en-GB" dirty="0">
                <a:solidFill>
                  <a:srgbClr val="FF6900"/>
                </a:solidFill>
              </a:rPr>
              <a:t>Sn, </a:t>
            </a:r>
            <a:r>
              <a:rPr lang="en-GB" dirty="0" err="1" smtClean="0">
                <a:solidFill>
                  <a:srgbClr val="FF6900"/>
                </a:solidFill>
              </a:rPr>
              <a:t>NbTi</a:t>
            </a:r>
            <a:r>
              <a:rPr lang="en-GB" dirty="0" smtClean="0">
                <a:solidFill>
                  <a:srgbClr val="FF6900"/>
                </a:solidFill>
              </a:rPr>
              <a:t>, </a:t>
            </a:r>
            <a:r>
              <a:rPr lang="en-GB" dirty="0">
                <a:solidFill>
                  <a:srgbClr val="FF6900"/>
                </a:solidFill>
              </a:rPr>
              <a:t>V</a:t>
            </a:r>
            <a:r>
              <a:rPr lang="en-GB" baseline="-25000" dirty="0">
                <a:solidFill>
                  <a:srgbClr val="FF6900"/>
                </a:solidFill>
              </a:rPr>
              <a:t>3</a:t>
            </a:r>
            <a:r>
              <a:rPr lang="en-GB" dirty="0">
                <a:solidFill>
                  <a:srgbClr val="FF6900"/>
                </a:solidFill>
              </a:rPr>
              <a:t>Si, Mg</a:t>
            </a:r>
            <a:r>
              <a:rPr lang="en-GB" baseline="-25000" dirty="0">
                <a:solidFill>
                  <a:srgbClr val="FF6900"/>
                </a:solidFill>
              </a:rPr>
              <a:t>2</a:t>
            </a:r>
            <a:r>
              <a:rPr lang="en-GB" dirty="0">
                <a:solidFill>
                  <a:srgbClr val="FF6900"/>
                </a:solidFill>
              </a:rPr>
              <a:t>B)</a:t>
            </a:r>
            <a:endParaRPr lang="en-GB" dirty="0" smtClean="0">
              <a:solidFill>
                <a:srgbClr val="FF6900"/>
              </a:solidFill>
            </a:endParaRP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Thin </a:t>
            </a:r>
            <a:r>
              <a:rPr lang="en-GB" dirty="0">
                <a:solidFill>
                  <a:srgbClr val="00B050"/>
                </a:solidFill>
              </a:rPr>
              <a:t>film characterisation </a:t>
            </a:r>
            <a:endParaRPr lang="en-GB" dirty="0" smtClean="0">
              <a:solidFill>
                <a:srgbClr val="00B050"/>
              </a:solidFill>
            </a:endParaRP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AC/DC </a:t>
            </a:r>
            <a:r>
              <a:rPr lang="en-GB" dirty="0">
                <a:solidFill>
                  <a:srgbClr val="00B050"/>
                </a:solidFill>
              </a:rPr>
              <a:t>superconductivity evaluation </a:t>
            </a:r>
          </a:p>
          <a:p>
            <a:pPr lvl="1"/>
            <a:r>
              <a:rPr lang="en-GB" dirty="0">
                <a:solidFill>
                  <a:srgbClr val="BE2BBB"/>
                </a:solidFill>
              </a:rPr>
              <a:t>Developing </a:t>
            </a:r>
            <a:r>
              <a:rPr lang="en-GB" b="1" dirty="0" smtClean="0">
                <a:solidFill>
                  <a:srgbClr val="BE2BBB"/>
                </a:solidFill>
              </a:rPr>
              <a:t>cavity deposition </a:t>
            </a:r>
            <a:r>
              <a:rPr lang="en-GB" dirty="0" smtClean="0">
                <a:solidFill>
                  <a:srgbClr val="BE2BBB"/>
                </a:solidFill>
              </a:rPr>
              <a:t>expertise</a:t>
            </a:r>
            <a:endParaRPr lang="en-GB" dirty="0">
              <a:solidFill>
                <a:srgbClr val="BE2BBB"/>
              </a:solidFill>
            </a:endParaRPr>
          </a:p>
          <a:p>
            <a:pPr lvl="2"/>
            <a:r>
              <a:rPr lang="en-GB" dirty="0" smtClean="0">
                <a:solidFill>
                  <a:srgbClr val="FF6900"/>
                </a:solidFill>
              </a:rPr>
              <a:t>Copper cavity production </a:t>
            </a:r>
          </a:p>
          <a:p>
            <a:pPr lvl="2"/>
            <a:r>
              <a:rPr lang="en-GB" dirty="0" smtClean="0">
                <a:solidFill>
                  <a:srgbClr val="FF6900"/>
                </a:solidFill>
              </a:rPr>
              <a:t>Cavity polishing and cleaning</a:t>
            </a: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Building deposition facilities</a:t>
            </a: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Optimising deposition parameters</a:t>
            </a:r>
          </a:p>
          <a:p>
            <a:pPr lvl="3"/>
            <a:r>
              <a:rPr lang="en-GB" dirty="0">
                <a:solidFill>
                  <a:srgbClr val="FF6900"/>
                </a:solidFill>
              </a:rPr>
              <a:t>Deposition </a:t>
            </a:r>
            <a:r>
              <a:rPr lang="en-GB" dirty="0" smtClean="0">
                <a:solidFill>
                  <a:srgbClr val="FF6900"/>
                </a:solidFill>
              </a:rPr>
              <a:t>targets for cavity deposition in form of tubes or rods: </a:t>
            </a:r>
            <a:r>
              <a:rPr lang="en-GB" dirty="0">
                <a:solidFill>
                  <a:srgbClr val="FF6900"/>
                </a:solidFill>
              </a:rPr>
              <a:t>Nb</a:t>
            </a:r>
            <a:r>
              <a:rPr lang="en-GB" baseline="-25000" dirty="0">
                <a:solidFill>
                  <a:srgbClr val="FF6900"/>
                </a:solidFill>
              </a:rPr>
              <a:t>3</a:t>
            </a:r>
            <a:r>
              <a:rPr lang="en-GB" dirty="0">
                <a:solidFill>
                  <a:srgbClr val="FF6900"/>
                </a:solidFill>
              </a:rPr>
              <a:t>Sn, </a:t>
            </a:r>
            <a:r>
              <a:rPr lang="en-GB" dirty="0" err="1">
                <a:solidFill>
                  <a:srgbClr val="FF6900"/>
                </a:solidFill>
              </a:rPr>
              <a:t>NbTi</a:t>
            </a:r>
            <a:r>
              <a:rPr lang="en-GB" dirty="0">
                <a:solidFill>
                  <a:srgbClr val="FF6900"/>
                </a:solidFill>
              </a:rPr>
              <a:t>, V</a:t>
            </a:r>
            <a:r>
              <a:rPr lang="en-GB" baseline="-25000" dirty="0">
                <a:solidFill>
                  <a:srgbClr val="FF6900"/>
                </a:solidFill>
              </a:rPr>
              <a:t>3</a:t>
            </a:r>
            <a:r>
              <a:rPr lang="en-GB" dirty="0">
                <a:solidFill>
                  <a:srgbClr val="FF6900"/>
                </a:solidFill>
              </a:rPr>
              <a:t>Si, Mg</a:t>
            </a:r>
            <a:r>
              <a:rPr lang="en-GB" baseline="-25000" dirty="0">
                <a:solidFill>
                  <a:srgbClr val="FF6900"/>
                </a:solidFill>
              </a:rPr>
              <a:t>2</a:t>
            </a:r>
            <a:r>
              <a:rPr lang="en-GB" dirty="0">
                <a:solidFill>
                  <a:srgbClr val="FF6900"/>
                </a:solidFill>
              </a:rPr>
              <a:t>B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b="1" dirty="0" smtClean="0">
                <a:solidFill>
                  <a:srgbClr val="BE2BBB"/>
                </a:solidFill>
              </a:rPr>
              <a:t>SRF </a:t>
            </a:r>
            <a:r>
              <a:rPr lang="en-GB" b="1" dirty="0">
                <a:solidFill>
                  <a:srgbClr val="BE2BBB"/>
                </a:solidFill>
              </a:rPr>
              <a:t>testing </a:t>
            </a:r>
            <a:r>
              <a:rPr lang="en-GB" dirty="0">
                <a:solidFill>
                  <a:srgbClr val="BE2BBB"/>
                </a:solidFill>
              </a:rPr>
              <a:t>at DL </a:t>
            </a:r>
            <a:r>
              <a:rPr lang="en-GB" dirty="0" smtClean="0">
                <a:solidFill>
                  <a:srgbClr val="BE2BBB"/>
                </a:solidFill>
              </a:rPr>
              <a:t> </a:t>
            </a: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1.3 GHz (and 6 GHz) </a:t>
            </a:r>
            <a:r>
              <a:rPr lang="en-GB" dirty="0">
                <a:solidFill>
                  <a:srgbClr val="00B050"/>
                </a:solidFill>
              </a:rPr>
              <a:t>cavity </a:t>
            </a:r>
            <a:r>
              <a:rPr lang="en-GB" dirty="0" smtClean="0">
                <a:solidFill>
                  <a:srgbClr val="00B050"/>
                </a:solidFill>
              </a:rPr>
              <a:t>testing as 1</a:t>
            </a:r>
            <a:r>
              <a:rPr lang="en-GB" baseline="30000" dirty="0" smtClean="0">
                <a:solidFill>
                  <a:srgbClr val="00B050"/>
                </a:solidFill>
              </a:rPr>
              <a:t>st</a:t>
            </a:r>
            <a:r>
              <a:rPr lang="en-GB" dirty="0" smtClean="0">
                <a:solidFill>
                  <a:srgbClr val="00B050"/>
                </a:solidFill>
              </a:rPr>
              <a:t> step</a:t>
            </a:r>
            <a:endParaRPr lang="en-GB" dirty="0">
              <a:solidFill>
                <a:srgbClr val="00B050"/>
              </a:solidFill>
            </a:endParaRPr>
          </a:p>
          <a:p>
            <a:pPr lvl="2"/>
            <a:r>
              <a:rPr lang="en-GB" dirty="0" smtClean="0">
                <a:solidFill>
                  <a:srgbClr val="00B050"/>
                </a:solidFill>
              </a:rPr>
              <a:t>Scaling </a:t>
            </a:r>
            <a:r>
              <a:rPr lang="en-GB" dirty="0">
                <a:solidFill>
                  <a:srgbClr val="00B050"/>
                </a:solidFill>
              </a:rPr>
              <a:t>up to a routine cavity coating and </a:t>
            </a:r>
            <a:r>
              <a:rPr lang="en-GB" dirty="0" smtClean="0">
                <a:solidFill>
                  <a:srgbClr val="00B050"/>
                </a:solidFill>
              </a:rPr>
              <a:t>testing</a:t>
            </a:r>
          </a:p>
          <a:p>
            <a:pPr lvl="2"/>
            <a:r>
              <a:rPr lang="en-GB" dirty="0" err="1" smtClean="0">
                <a:solidFill>
                  <a:srgbClr val="00B050"/>
                </a:solidFill>
              </a:rPr>
              <a:t>Multicell</a:t>
            </a:r>
            <a:r>
              <a:rPr lang="en-GB" dirty="0" smtClean="0">
                <a:solidFill>
                  <a:srgbClr val="00B050"/>
                </a:solidFill>
              </a:rPr>
              <a:t> cavities 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22166" y="3442342"/>
            <a:ext cx="2737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1E5DF8"/>
                </a:solidFill>
              </a:rPr>
              <a:t>Possible topics </a:t>
            </a:r>
          </a:p>
          <a:p>
            <a:r>
              <a:rPr lang="en-GB" b="1" dirty="0" smtClean="0">
                <a:solidFill>
                  <a:srgbClr val="1E5DF8"/>
                </a:solidFill>
              </a:rPr>
              <a:t>for STFC-DAE collaboration</a:t>
            </a:r>
            <a:endParaRPr lang="en-GB" b="1" dirty="0">
              <a:solidFill>
                <a:srgbClr val="1E5DF8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865706" y="3032450"/>
            <a:ext cx="1223866" cy="58782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02629" y="3820740"/>
            <a:ext cx="4386943" cy="15346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02629" y="4052078"/>
            <a:ext cx="4407159" cy="203337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487748" y="4174663"/>
            <a:ext cx="654634" cy="57763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460"/>
            <a:ext cx="10515600" cy="896605"/>
          </a:xfrm>
        </p:spPr>
        <p:txBody>
          <a:bodyPr/>
          <a:lstStyle/>
          <a:p>
            <a:pPr algn="ctr"/>
            <a:r>
              <a:rPr lang="en-GB" dirty="0" smtClean="0"/>
              <a:t>Copper cavity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961065"/>
            <a:ext cx="9358604" cy="52158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1E5DF8"/>
                </a:solidFill>
              </a:rPr>
              <a:t>Copper cavity production: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Half-cell by machining or hydroforming, copper tubes and 316LN flanges,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Seamless cavity production </a:t>
            </a:r>
            <a:endParaRPr lang="en-GB" dirty="0"/>
          </a:p>
          <a:p>
            <a:pPr lvl="2"/>
            <a:r>
              <a:rPr lang="en-GB" dirty="0" smtClean="0"/>
              <a:t>then EB welding </a:t>
            </a:r>
          </a:p>
          <a:p>
            <a:r>
              <a:rPr lang="en-GB" dirty="0" smtClean="0">
                <a:solidFill>
                  <a:srgbClr val="1E5DF8"/>
                </a:solidFill>
              </a:rPr>
              <a:t>Chemical polishing:</a:t>
            </a:r>
          </a:p>
          <a:p>
            <a:pPr lvl="1"/>
            <a:r>
              <a:rPr lang="en-GB" dirty="0" smtClean="0"/>
              <a:t>SUBU5 </a:t>
            </a:r>
            <a:r>
              <a:rPr lang="en-GB" dirty="0"/>
              <a:t>solution, </a:t>
            </a:r>
          </a:p>
          <a:p>
            <a:pPr lvl="1"/>
            <a:r>
              <a:rPr lang="en-GB" dirty="0" err="1"/>
              <a:t>Electropolishing</a:t>
            </a:r>
            <a:r>
              <a:rPr lang="en-GB" dirty="0"/>
              <a:t> (EP</a:t>
            </a:r>
            <a:r>
              <a:rPr lang="en-GB" dirty="0" smtClean="0"/>
              <a:t>)</a:t>
            </a:r>
          </a:p>
          <a:p>
            <a:r>
              <a:rPr lang="en-GB" dirty="0" smtClean="0">
                <a:solidFill>
                  <a:srgbClr val="1E5DF8"/>
                </a:solidFill>
              </a:rPr>
              <a:t>Cavity shipping</a:t>
            </a:r>
            <a:r>
              <a:rPr lang="en-GB" dirty="0">
                <a:solidFill>
                  <a:srgbClr val="1E5DF8"/>
                </a:solidFill>
              </a:rPr>
              <a:t>:</a:t>
            </a:r>
          </a:p>
          <a:p>
            <a:pPr lvl="1"/>
            <a:r>
              <a:rPr lang="en-GB" dirty="0" smtClean="0"/>
              <a:t>With flanges, filed with N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9433" y="3057893"/>
            <a:ext cx="3547837" cy="17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460"/>
            <a:ext cx="10515600" cy="896605"/>
          </a:xfrm>
        </p:spPr>
        <p:txBody>
          <a:bodyPr/>
          <a:lstStyle/>
          <a:p>
            <a:pPr algn="ctr"/>
            <a:r>
              <a:rPr lang="en-GB" dirty="0" smtClean="0"/>
              <a:t>Deposition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961065"/>
            <a:ext cx="11022919" cy="52158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1E5DF8"/>
                </a:solidFill>
              </a:rPr>
              <a:t>For </a:t>
            </a:r>
            <a:r>
              <a:rPr lang="en-GB" dirty="0">
                <a:solidFill>
                  <a:srgbClr val="1E5DF8"/>
                </a:solidFill>
              </a:rPr>
              <a:t>planar </a:t>
            </a:r>
            <a:r>
              <a:rPr lang="en-GB" dirty="0" smtClean="0">
                <a:solidFill>
                  <a:srgbClr val="1E5DF8"/>
                </a:solidFill>
              </a:rPr>
              <a:t>deposition:</a:t>
            </a:r>
            <a:endParaRPr lang="en-GB" dirty="0">
              <a:solidFill>
                <a:srgbClr val="1E5DF8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Materials: Nb</a:t>
            </a:r>
            <a:r>
              <a:rPr lang="en-GB" baseline="-25000" dirty="0" smtClean="0">
                <a:solidFill>
                  <a:srgbClr val="000000"/>
                </a:solidFill>
              </a:rPr>
              <a:t>3</a:t>
            </a:r>
            <a:r>
              <a:rPr lang="en-GB" dirty="0" smtClean="0">
                <a:solidFill>
                  <a:srgbClr val="000000"/>
                </a:solidFill>
              </a:rPr>
              <a:t>Sn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NbTi</a:t>
            </a:r>
            <a:r>
              <a:rPr lang="en-GB" dirty="0">
                <a:solidFill>
                  <a:srgbClr val="000000"/>
                </a:solidFill>
              </a:rPr>
              <a:t>, V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Si, </a:t>
            </a:r>
            <a:r>
              <a:rPr lang="en-GB" dirty="0" smtClean="0">
                <a:solidFill>
                  <a:srgbClr val="000000"/>
                </a:solidFill>
              </a:rPr>
              <a:t>Mg</a:t>
            </a:r>
            <a:r>
              <a:rPr lang="en-GB" baseline="-25000" dirty="0" smtClean="0">
                <a:solidFill>
                  <a:srgbClr val="000000"/>
                </a:solidFill>
              </a:rPr>
              <a:t>2</a:t>
            </a:r>
            <a:r>
              <a:rPr lang="en-GB" dirty="0" smtClean="0">
                <a:solidFill>
                  <a:srgbClr val="000000"/>
                </a:solidFill>
              </a:rPr>
              <a:t>B…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Diameter 50 mm and 100 mm</a:t>
            </a:r>
          </a:p>
          <a:p>
            <a:r>
              <a:rPr lang="en-GB" dirty="0">
                <a:solidFill>
                  <a:srgbClr val="1E5DF8"/>
                </a:solidFill>
              </a:rPr>
              <a:t>For </a:t>
            </a:r>
            <a:r>
              <a:rPr lang="en-GB" dirty="0" smtClean="0">
                <a:solidFill>
                  <a:srgbClr val="1E5DF8"/>
                </a:solidFill>
              </a:rPr>
              <a:t>cavity </a:t>
            </a:r>
            <a:r>
              <a:rPr lang="en-GB" dirty="0">
                <a:solidFill>
                  <a:srgbClr val="1E5DF8"/>
                </a:solidFill>
              </a:rPr>
              <a:t>deposition: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Materials: Nb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Sn, </a:t>
            </a:r>
            <a:r>
              <a:rPr lang="en-GB" dirty="0" err="1">
                <a:solidFill>
                  <a:srgbClr val="000000"/>
                </a:solidFill>
              </a:rPr>
              <a:t>NbTi</a:t>
            </a:r>
            <a:r>
              <a:rPr lang="en-GB" dirty="0">
                <a:solidFill>
                  <a:srgbClr val="000000"/>
                </a:solidFill>
              </a:rPr>
              <a:t>, V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Si, Mg</a:t>
            </a:r>
            <a:r>
              <a:rPr lang="en-GB" baseline="-25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B…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A tube diam. 10-20 mm and length of 0.5-1 m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or a road diam. 2-5 </a:t>
            </a:r>
            <a:r>
              <a:rPr lang="en-GB" dirty="0">
                <a:solidFill>
                  <a:srgbClr val="000000"/>
                </a:solidFill>
              </a:rPr>
              <a:t>mm and </a:t>
            </a:r>
            <a:r>
              <a:rPr lang="en-GB" dirty="0" smtClean="0">
                <a:solidFill>
                  <a:srgbClr val="000000"/>
                </a:solidFill>
              </a:rPr>
              <a:t>length </a:t>
            </a:r>
            <a:r>
              <a:rPr lang="en-GB" dirty="0">
                <a:solidFill>
                  <a:srgbClr val="000000"/>
                </a:solidFill>
              </a:rPr>
              <a:t>of 0.5-1 </a:t>
            </a:r>
            <a:r>
              <a:rPr lang="en-GB" dirty="0" smtClean="0">
                <a:solidFill>
                  <a:srgbClr val="000000"/>
                </a:solidFill>
              </a:rPr>
              <a:t>m</a:t>
            </a:r>
            <a:endParaRPr lang="en-GB" dirty="0" smtClean="0"/>
          </a:p>
          <a:p>
            <a:r>
              <a:rPr lang="en-GB" dirty="0">
                <a:solidFill>
                  <a:srgbClr val="1E5DF8"/>
                </a:solidFill>
              </a:rPr>
              <a:t>For </a:t>
            </a:r>
            <a:r>
              <a:rPr lang="en-GB" dirty="0" smtClean="0">
                <a:solidFill>
                  <a:srgbClr val="1E5DF8"/>
                </a:solidFill>
              </a:rPr>
              <a:t>NEG </a:t>
            </a:r>
            <a:r>
              <a:rPr lang="en-GB" dirty="0">
                <a:solidFill>
                  <a:srgbClr val="1E5DF8"/>
                </a:solidFill>
              </a:rPr>
              <a:t>deposition: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Materials: </a:t>
            </a:r>
            <a:r>
              <a:rPr lang="en-GB" dirty="0" smtClean="0">
                <a:solidFill>
                  <a:srgbClr val="000000"/>
                </a:solidFill>
              </a:rPr>
              <a:t>alloys of </a:t>
            </a:r>
          </a:p>
          <a:p>
            <a:pPr lvl="2"/>
            <a:r>
              <a:rPr lang="en-GB" dirty="0" err="1" smtClean="0">
                <a:solidFill>
                  <a:srgbClr val="000000"/>
                </a:solidFill>
              </a:rPr>
              <a:t>Ti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r>
              <a:rPr lang="en-GB" dirty="0" err="1" smtClean="0">
                <a:solidFill>
                  <a:srgbClr val="000000"/>
                </a:solidFill>
              </a:rPr>
              <a:t>Zr</a:t>
            </a:r>
            <a:r>
              <a:rPr lang="en-GB" dirty="0" smtClean="0">
                <a:solidFill>
                  <a:srgbClr val="000000"/>
                </a:solidFill>
              </a:rPr>
              <a:t>-V, </a:t>
            </a:r>
            <a:r>
              <a:rPr lang="en-GB" dirty="0" err="1" smtClean="0">
                <a:solidFill>
                  <a:srgbClr val="000000"/>
                </a:solidFill>
              </a:rPr>
              <a:t>Ti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r>
              <a:rPr lang="en-GB" dirty="0" err="1" smtClean="0">
                <a:solidFill>
                  <a:srgbClr val="000000"/>
                </a:solidFill>
              </a:rPr>
              <a:t>Zr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r>
              <a:rPr lang="en-GB" dirty="0" err="1" smtClean="0">
                <a:solidFill>
                  <a:srgbClr val="000000"/>
                </a:solidFill>
              </a:rPr>
              <a:t>Hf</a:t>
            </a:r>
            <a:r>
              <a:rPr lang="en-GB" dirty="0" smtClean="0">
                <a:solidFill>
                  <a:srgbClr val="000000"/>
                </a:solidFill>
              </a:rPr>
              <a:t>-V, </a:t>
            </a:r>
            <a:r>
              <a:rPr lang="en-GB" dirty="0" err="1" smtClean="0">
                <a:solidFill>
                  <a:srgbClr val="000000"/>
                </a:solidFill>
              </a:rPr>
              <a:t>Zr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r>
              <a:rPr lang="en-GB" dirty="0" err="1" smtClean="0">
                <a:solidFill>
                  <a:srgbClr val="000000"/>
                </a:solidFill>
              </a:rPr>
              <a:t>Hf</a:t>
            </a:r>
            <a:r>
              <a:rPr lang="en-GB" dirty="0" smtClean="0">
                <a:solidFill>
                  <a:srgbClr val="000000"/>
                </a:solidFill>
              </a:rPr>
              <a:t>-V</a:t>
            </a:r>
            <a:r>
              <a:rPr lang="en-GB" dirty="0">
                <a:solidFill>
                  <a:srgbClr val="000000"/>
                </a:solidFill>
              </a:rPr>
              <a:t>,</a:t>
            </a:r>
            <a:r>
              <a:rPr lang="en-GB" dirty="0" smtClean="0">
                <a:solidFill>
                  <a:srgbClr val="000000"/>
                </a:solidFill>
              </a:rPr>
              <a:t> with or w/o Cu or Ag, </a:t>
            </a:r>
          </a:p>
          <a:p>
            <a:pPr lvl="2"/>
            <a:r>
              <a:rPr lang="en-GB" dirty="0" err="1" smtClean="0">
                <a:solidFill>
                  <a:srgbClr val="000000"/>
                </a:solidFill>
              </a:rPr>
              <a:t>Zr</a:t>
            </a:r>
            <a:r>
              <a:rPr lang="en-GB" dirty="0" smtClean="0">
                <a:solidFill>
                  <a:srgbClr val="000000"/>
                </a:solidFill>
              </a:rPr>
              <a:t>-Cu, </a:t>
            </a:r>
            <a:r>
              <a:rPr lang="en-GB" dirty="0" err="1" smtClean="0">
                <a:solidFill>
                  <a:srgbClr val="000000"/>
                </a:solidFill>
              </a:rPr>
              <a:t>Zr</a:t>
            </a:r>
            <a:r>
              <a:rPr lang="en-GB" dirty="0" smtClean="0">
                <a:solidFill>
                  <a:srgbClr val="000000"/>
                </a:solidFill>
              </a:rPr>
              <a:t>-Ag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or </a:t>
            </a:r>
            <a:r>
              <a:rPr lang="en-GB" dirty="0">
                <a:solidFill>
                  <a:srgbClr val="000000"/>
                </a:solidFill>
              </a:rPr>
              <a:t>a road diam. </a:t>
            </a:r>
            <a:r>
              <a:rPr lang="en-GB" dirty="0" smtClean="0">
                <a:solidFill>
                  <a:srgbClr val="000000"/>
                </a:solidFill>
              </a:rPr>
              <a:t>1-3 </a:t>
            </a:r>
            <a:r>
              <a:rPr lang="en-GB" dirty="0">
                <a:solidFill>
                  <a:srgbClr val="000000"/>
                </a:solidFill>
              </a:rPr>
              <a:t>mm and </a:t>
            </a:r>
            <a:r>
              <a:rPr lang="en-GB" dirty="0" smtClean="0">
                <a:solidFill>
                  <a:srgbClr val="000000"/>
                </a:solidFill>
              </a:rPr>
              <a:t>length </a:t>
            </a:r>
            <a:r>
              <a:rPr lang="en-GB" dirty="0">
                <a:solidFill>
                  <a:srgbClr val="000000"/>
                </a:solidFill>
              </a:rPr>
              <a:t>of </a:t>
            </a:r>
            <a:r>
              <a:rPr lang="en-GB" dirty="0" smtClean="0">
                <a:solidFill>
                  <a:srgbClr val="000000"/>
                </a:solidFill>
              </a:rPr>
              <a:t>1-2 </a:t>
            </a:r>
            <a:r>
              <a:rPr lang="en-GB" dirty="0">
                <a:solidFill>
                  <a:srgbClr val="000000"/>
                </a:solidFill>
              </a:rPr>
              <a:t>m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9365705" y="2047127"/>
            <a:ext cx="1563662" cy="36291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328047" y="2504816"/>
            <a:ext cx="1530504" cy="13404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713449" y="3277839"/>
            <a:ext cx="1917384" cy="8382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84131" y="4136374"/>
            <a:ext cx="3445809" cy="3104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79538" y="4905293"/>
            <a:ext cx="4914936" cy="317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04" y="7385"/>
            <a:ext cx="7647141" cy="840467"/>
          </a:xfrm>
        </p:spPr>
        <p:txBody>
          <a:bodyPr/>
          <a:lstStyle/>
          <a:p>
            <a:r>
              <a:rPr lang="en-GB" dirty="0" smtClean="0"/>
              <a:t>International collaborations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57484"/>
              </p:ext>
            </p:extLst>
          </p:nvPr>
        </p:nvGraphicFramePr>
        <p:xfrm>
          <a:off x="1676400" y="908720"/>
          <a:ext cx="8956104" cy="548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14225" y="679716"/>
            <a:ext cx="480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0070C0"/>
                </a:solidFill>
              </a:rPr>
              <a:t>I.FAST WP9: Innovative superconducting cavities (01/05/2021-30/04/2025</a:t>
            </a:r>
            <a:r>
              <a:rPr lang="en-GB" sz="2000" b="1" dirty="0" smtClean="0">
                <a:solidFill>
                  <a:srgbClr val="0070C0"/>
                </a:solidFill>
              </a:rPr>
              <a:t>)</a:t>
            </a:r>
          </a:p>
          <a:p>
            <a:pPr algn="r"/>
            <a:r>
              <a:rPr lang="en-GB" sz="2000" dirty="0" smtClean="0">
                <a:solidFill>
                  <a:srgbClr val="00B050"/>
                </a:solidFill>
              </a:rPr>
              <a:t>The </a:t>
            </a:r>
            <a:r>
              <a:rPr lang="en-GB" sz="2000" dirty="0">
                <a:solidFill>
                  <a:srgbClr val="00B050"/>
                </a:solidFill>
              </a:rPr>
              <a:t>main emphasis is on applying the result of ARIES to RF cavity deposition and testing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8" y="2645074"/>
            <a:ext cx="1107232" cy="1085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7095" y="2443948"/>
            <a:ext cx="999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Film deposition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 b="32975"/>
          <a:stretch/>
        </p:blipFill>
        <p:spPr bwMode="auto">
          <a:xfrm>
            <a:off x="2313880" y="3870440"/>
            <a:ext cx="1914304" cy="906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3805" y="3864433"/>
            <a:ext cx="193445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SEM image of a </a:t>
            </a:r>
            <a:r>
              <a:rPr lang="en-GB" sz="900" dirty="0" err="1"/>
              <a:t>NbN</a:t>
            </a:r>
            <a:r>
              <a:rPr lang="en-GB" sz="900" dirty="0"/>
              <a:t> thin film</a:t>
            </a:r>
          </a:p>
        </p:txBody>
      </p:sp>
      <p:pic>
        <p:nvPicPr>
          <p:cNvPr id="13" name="Grafik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789271"/>
            <a:ext cx="1172628" cy="128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97147" y="5126528"/>
            <a:ext cx="117923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DC magnetisation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8754" y="4448447"/>
            <a:ext cx="41741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QPR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76" y="2686887"/>
            <a:ext cx="1875847" cy="93792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6083" r="7228" b="20913"/>
          <a:stretch/>
        </p:blipFill>
        <p:spPr bwMode="auto">
          <a:xfrm>
            <a:off x="5559051" y="5781884"/>
            <a:ext cx="1190803" cy="54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23326" y="5591920"/>
            <a:ext cx="98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Test cavity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0274" y="5359871"/>
            <a:ext cx="1193506" cy="9286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16204" y="2452366"/>
            <a:ext cx="194238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1.3 GHz cavity for STF deposition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407" y="2886504"/>
            <a:ext cx="1764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ARIES WP15: (01/05/2017-30/04/2021)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The main emphasis is on a systematic study of correlation between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065693" y="1594753"/>
            <a:ext cx="610707" cy="1263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62"/>
            <a:ext cx="10515600" cy="1013859"/>
          </a:xfrm>
        </p:spPr>
        <p:txBody>
          <a:bodyPr/>
          <a:lstStyle/>
          <a:p>
            <a:r>
              <a:rPr lang="en-GB" dirty="0" smtClean="0"/>
              <a:t>Other ways of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222"/>
            <a:ext cx="10515600" cy="528112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ASTeC vacuum solution group is well equipped and experienced to train: </a:t>
            </a:r>
          </a:p>
          <a:p>
            <a:pPr lvl="1"/>
            <a:r>
              <a:rPr lang="en-GB" dirty="0" smtClean="0"/>
              <a:t>a visiting scientist (postdoc) – recommended duration is 6 months or longer</a:t>
            </a:r>
          </a:p>
          <a:p>
            <a:pPr lvl="1"/>
            <a:r>
              <a:rPr lang="en-GB" dirty="0" smtClean="0"/>
              <a:t>PhD student (registered at any Indian University) </a:t>
            </a:r>
            <a:r>
              <a:rPr lang="en-GB" dirty="0"/>
              <a:t>– recommended duration is </a:t>
            </a:r>
            <a:r>
              <a:rPr lang="en-GB" dirty="0" smtClean="0"/>
              <a:t>at least 12 </a:t>
            </a:r>
            <a:r>
              <a:rPr lang="en-GB" dirty="0"/>
              <a:t>months 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Topics: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Vacuum system design and operation (for accelerators and in general)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Vacuum science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Non-evaporable getters 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Low SEY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Thin film coatings </a:t>
            </a:r>
            <a:r>
              <a:rPr lang="en-GB" smtClean="0">
                <a:solidFill>
                  <a:schemeClr val="accent1"/>
                </a:solidFill>
              </a:rPr>
              <a:t>and characterisation</a:t>
            </a:r>
            <a:endParaRPr lang="en-GB" dirty="0" smtClean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solidFill>
                  <a:schemeClr val="accent1"/>
                </a:solidFill>
              </a:rPr>
              <a:t>Thin film </a:t>
            </a:r>
            <a:r>
              <a:rPr lang="en-GB" dirty="0" smtClean="0">
                <a:solidFill>
                  <a:schemeClr val="accent1"/>
                </a:solidFill>
              </a:rPr>
              <a:t>SRF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O.B. Malyshev | STFC-DAE meeting | 5th June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1384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D469DB-056B-4F91-8B3C-1199F36CC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D3F8C-4209-47FF-A37A-E21247ADC2DB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17670</TotalTime>
  <Words>577</Words>
  <Application>Microsoft Office PowerPoint</Application>
  <PresentationFormat>Widescreen</PresentationFormat>
  <Paragraphs>97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Regular</vt:lpstr>
      <vt:lpstr>Calibri</vt:lpstr>
      <vt:lpstr>Wingdings</vt:lpstr>
      <vt:lpstr>Font and logo master</vt:lpstr>
      <vt:lpstr>Superconducting Thin Film Coating for Radio Frequency Cavities (TF-SRF) at STFC/DL/CI </vt:lpstr>
      <vt:lpstr>Copper cavity preparation</vt:lpstr>
      <vt:lpstr>Deposition targets</vt:lpstr>
      <vt:lpstr>International collaborations</vt:lpstr>
      <vt:lpstr>Other ways of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Valizadeh, Reza (STFC,DL,AST)</cp:lastModifiedBy>
  <cp:revision>270</cp:revision>
  <cp:lastPrinted>2019-10-02T08:27:37Z</cp:lastPrinted>
  <dcterms:created xsi:type="dcterms:W3CDTF">2019-09-17T08:04:08Z</dcterms:created>
  <dcterms:modified xsi:type="dcterms:W3CDTF">2024-02-08T12:02:53Z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