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317" r:id="rId3"/>
    <p:sldId id="326" r:id="rId4"/>
    <p:sldId id="328" r:id="rId5"/>
    <p:sldId id="327" r:id="rId6"/>
    <p:sldId id="329" r:id="rId7"/>
    <p:sldId id="330" r:id="rId8"/>
    <p:sldId id="331" r:id="rId9"/>
    <p:sldId id="332" r:id="rId10"/>
    <p:sldId id="334" r:id="rId11"/>
    <p:sldId id="335" r:id="rId12"/>
    <p:sldId id="336" r:id="rId13"/>
    <p:sldId id="340" r:id="rId14"/>
    <p:sldId id="345" r:id="rId15"/>
    <p:sldId id="355" r:id="rId16"/>
    <p:sldId id="356" r:id="rId17"/>
    <p:sldId id="357" r:id="rId18"/>
    <p:sldId id="353" r:id="rId19"/>
    <p:sldId id="341" r:id="rId20"/>
    <p:sldId id="354" r:id="rId21"/>
    <p:sldId id="349" r:id="rId22"/>
    <p:sldId id="343" r:id="rId23"/>
    <p:sldId id="350" r:id="rId24"/>
    <p:sldId id="351" r:id="rId25"/>
    <p:sldId id="337" r:id="rId26"/>
    <p:sldId id="338" r:id="rId27"/>
    <p:sldId id="339" r:id="rId28"/>
    <p:sldId id="344" r:id="rId29"/>
    <p:sldId id="342" r:id="rId30"/>
    <p:sldId id="352" r:id="rId31"/>
    <p:sldId id="346" r:id="rId32"/>
    <p:sldId id="347" r:id="rId33"/>
    <p:sldId id="26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42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E8243-9ABC-4774-B6EF-87FE8357E301}" v="179" dt="2024-03-04T08:18:02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51" autoAdjust="0"/>
  </p:normalViewPr>
  <p:slideViewPr>
    <p:cSldViewPr snapToGrid="0">
      <p:cViewPr varScale="1">
        <p:scale>
          <a:sx n="93" d="100"/>
          <a:sy n="93" d="100"/>
        </p:scale>
        <p:origin x="29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tinder Singh (PhD In St To D 4Y Phy/MetMa FT)" userId="30b4b434-68c5-4533-949d-e05269839c53" providerId="ADAL" clId="{2C5E8243-9ABC-4774-B6EF-87FE8357E301}"/>
    <pc:docChg chg="undo custSel addSld delSld modSld sldOrd">
      <pc:chgData name="Jatinder Singh (PhD In St To D 4Y Phy/MetMa FT)" userId="30b4b434-68c5-4533-949d-e05269839c53" providerId="ADAL" clId="{2C5E8243-9ABC-4774-B6EF-87FE8357E301}" dt="2024-03-04T08:18:09.382" v="9101" actId="1076"/>
      <pc:docMkLst>
        <pc:docMk/>
      </pc:docMkLst>
      <pc:sldChg chg="delSp modSp mod">
        <pc:chgData name="Jatinder Singh (PhD In St To D 4Y Phy/MetMa FT)" userId="30b4b434-68c5-4533-949d-e05269839c53" providerId="ADAL" clId="{2C5E8243-9ABC-4774-B6EF-87FE8357E301}" dt="2024-02-21T10:35:30.290" v="4397" actId="20577"/>
        <pc:sldMkLst>
          <pc:docMk/>
          <pc:sldMk cId="109857222" sldId="256"/>
        </pc:sldMkLst>
        <pc:spChg chg="mod">
          <ac:chgData name="Jatinder Singh (PhD In St To D 4Y Phy/MetMa FT)" userId="30b4b434-68c5-4533-949d-e05269839c53" providerId="ADAL" clId="{2C5E8243-9ABC-4774-B6EF-87FE8357E301}" dt="2024-01-30T11:26:10.018" v="51" actId="404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Jatinder Singh (PhD In St To D 4Y Phy/MetMa FT)" userId="30b4b434-68c5-4533-949d-e05269839c53" providerId="ADAL" clId="{2C5E8243-9ABC-4774-B6EF-87FE8357E301}" dt="2024-02-21T10:35:30.290" v="4397" actId="20577"/>
          <ac:spMkLst>
            <pc:docMk/>
            <pc:sldMk cId="109857222" sldId="256"/>
            <ac:spMk id="3" creationId="{00000000-0000-0000-0000-000000000000}"/>
          </ac:spMkLst>
        </pc:spChg>
        <pc:picChg chg="del">
          <ac:chgData name="Jatinder Singh (PhD In St To D 4Y Phy/MetMa FT)" userId="30b4b434-68c5-4533-949d-e05269839c53" providerId="ADAL" clId="{2C5E8243-9ABC-4774-B6EF-87FE8357E301}" dt="2024-01-30T11:25:39.002" v="15" actId="478"/>
          <ac:picMkLst>
            <pc:docMk/>
            <pc:sldMk cId="109857222" sldId="256"/>
            <ac:picMk id="5" creationId="{5CCA7A73-7EBC-A525-59F6-F90E1370A8A0}"/>
          </ac:picMkLst>
        </pc:picChg>
        <pc:picChg chg="del">
          <ac:chgData name="Jatinder Singh (PhD In St To D 4Y Phy/MetMa FT)" userId="30b4b434-68c5-4533-949d-e05269839c53" providerId="ADAL" clId="{2C5E8243-9ABC-4774-B6EF-87FE8357E301}" dt="2024-01-30T11:25:37.463" v="14" actId="478"/>
          <ac:picMkLst>
            <pc:docMk/>
            <pc:sldMk cId="109857222" sldId="256"/>
            <ac:picMk id="7" creationId="{849E20ED-BDCC-BF70-1D13-74F7475C5B30}"/>
          </ac:picMkLst>
        </pc:picChg>
      </pc:sldChg>
      <pc:sldChg chg="modSp mod">
        <pc:chgData name="Jatinder Singh (PhD In St To D 4Y Phy/MetMa FT)" userId="30b4b434-68c5-4533-949d-e05269839c53" providerId="ADAL" clId="{2C5E8243-9ABC-4774-B6EF-87FE8357E301}" dt="2024-01-30T16:11:24.385" v="1450" actId="2711"/>
        <pc:sldMkLst>
          <pc:docMk/>
          <pc:sldMk cId="2219400507" sldId="267"/>
        </pc:sldMkLst>
        <pc:spChg chg="mod">
          <ac:chgData name="Jatinder Singh (PhD In St To D 4Y Phy/MetMa FT)" userId="30b4b434-68c5-4533-949d-e05269839c53" providerId="ADAL" clId="{2C5E8243-9ABC-4774-B6EF-87FE8357E301}" dt="2024-01-30T16:11:24.385" v="1450" actId="2711"/>
          <ac:spMkLst>
            <pc:docMk/>
            <pc:sldMk cId="2219400507" sldId="267"/>
            <ac:spMk id="2" creationId="{98256316-8294-C9C4-BEB6-5BE1F503B2F0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11:24.385" v="1450" actId="2711"/>
          <ac:spMkLst>
            <pc:docMk/>
            <pc:sldMk cId="2219400507" sldId="267"/>
            <ac:spMk id="3" creationId="{439F9F30-2B06-B023-1F8C-E02A25BB5811}"/>
          </ac:spMkLst>
        </pc:spChg>
      </pc:sldChg>
      <pc:sldChg chg="add del">
        <pc:chgData name="Jatinder Singh (PhD In St To D 4Y Phy/MetMa FT)" userId="30b4b434-68c5-4533-949d-e05269839c53" providerId="ADAL" clId="{2C5E8243-9ABC-4774-B6EF-87FE8357E301}" dt="2024-01-30T11:27:10.291" v="86" actId="47"/>
        <pc:sldMkLst>
          <pc:docMk/>
          <pc:sldMk cId="1021053909" sldId="271"/>
        </pc:sldMkLst>
      </pc:sldChg>
      <pc:sldChg chg="add del">
        <pc:chgData name="Jatinder Singh (PhD In St To D 4Y Phy/MetMa FT)" userId="30b4b434-68c5-4533-949d-e05269839c53" providerId="ADAL" clId="{2C5E8243-9ABC-4774-B6EF-87FE8357E301}" dt="2024-01-30T11:27:11.184" v="87" actId="47"/>
        <pc:sldMkLst>
          <pc:docMk/>
          <pc:sldMk cId="147039678" sldId="274"/>
        </pc:sldMkLst>
      </pc:sldChg>
      <pc:sldChg chg="add del">
        <pc:chgData name="Jatinder Singh (PhD In St To D 4Y Phy/MetMa FT)" userId="30b4b434-68c5-4533-949d-e05269839c53" providerId="ADAL" clId="{2C5E8243-9ABC-4774-B6EF-87FE8357E301}" dt="2024-01-30T11:27:08.924" v="82" actId="47"/>
        <pc:sldMkLst>
          <pc:docMk/>
          <pc:sldMk cId="2893688571" sldId="310"/>
        </pc:sldMkLst>
      </pc:sldChg>
      <pc:sldChg chg="modSp mod">
        <pc:chgData name="Jatinder Singh (PhD In St To D 4Y Phy/MetMa FT)" userId="30b4b434-68c5-4533-949d-e05269839c53" providerId="ADAL" clId="{2C5E8243-9ABC-4774-B6EF-87FE8357E301}" dt="2024-01-30T16:09:56.587" v="1437" actId="2711"/>
        <pc:sldMkLst>
          <pc:docMk/>
          <pc:sldMk cId="1682464040" sldId="317"/>
        </pc:sldMkLst>
        <pc:spChg chg="mod">
          <ac:chgData name="Jatinder Singh (PhD In St To D 4Y Phy/MetMa FT)" userId="30b4b434-68c5-4533-949d-e05269839c53" providerId="ADAL" clId="{2C5E8243-9ABC-4774-B6EF-87FE8357E301}" dt="2024-01-30T16:09:56.587" v="1437" actId="2711"/>
          <ac:spMkLst>
            <pc:docMk/>
            <pc:sldMk cId="1682464040" sldId="317"/>
            <ac:spMk id="2" creationId="{0D3B6DA4-FC06-D4C8-3B70-E128E83BD9B7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56.587" v="1437" actId="2711"/>
          <ac:spMkLst>
            <pc:docMk/>
            <pc:sldMk cId="1682464040" sldId="317"/>
            <ac:spMk id="4" creationId="{68535316-3137-5194-9DBC-2D21C65D9A30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56.587" v="1437" actId="2711"/>
          <ac:spMkLst>
            <pc:docMk/>
            <pc:sldMk cId="1682464040" sldId="317"/>
            <ac:spMk id="6" creationId="{FC297139-4235-F207-772E-704F58FD80F3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56.587" v="1437" actId="2711"/>
          <ac:spMkLst>
            <pc:docMk/>
            <pc:sldMk cId="1682464040" sldId="317"/>
            <ac:spMk id="8" creationId="{0DE56CCA-19B7-023B-3C61-22E5370E31BF}"/>
          </ac:spMkLst>
        </pc:spChg>
      </pc:sldChg>
      <pc:sldChg chg="add del">
        <pc:chgData name="Jatinder Singh (PhD In St To D 4Y Phy/MetMa FT)" userId="30b4b434-68c5-4533-949d-e05269839c53" providerId="ADAL" clId="{2C5E8243-9ABC-4774-B6EF-87FE8357E301}" dt="2024-01-30T11:27:09.158" v="83" actId="47"/>
        <pc:sldMkLst>
          <pc:docMk/>
          <pc:sldMk cId="3132314429" sldId="318"/>
        </pc:sldMkLst>
      </pc:sldChg>
      <pc:sldChg chg="add del">
        <pc:chgData name="Jatinder Singh (PhD In St To D 4Y Phy/MetMa FT)" userId="30b4b434-68c5-4533-949d-e05269839c53" providerId="ADAL" clId="{2C5E8243-9ABC-4774-B6EF-87FE8357E301}" dt="2024-01-30T11:26:59.237" v="70" actId="47"/>
        <pc:sldMkLst>
          <pc:docMk/>
          <pc:sldMk cId="4005930077" sldId="322"/>
        </pc:sldMkLst>
      </pc:sldChg>
      <pc:sldChg chg="add del">
        <pc:chgData name="Jatinder Singh (PhD In St To D 4Y Phy/MetMa FT)" userId="30b4b434-68c5-4533-949d-e05269839c53" providerId="ADAL" clId="{2C5E8243-9ABC-4774-B6EF-87FE8357E301}" dt="2024-01-30T11:27:08.711" v="81" actId="47"/>
        <pc:sldMkLst>
          <pc:docMk/>
          <pc:sldMk cId="2402219096" sldId="323"/>
        </pc:sldMkLst>
      </pc:sldChg>
      <pc:sldChg chg="add del">
        <pc:chgData name="Jatinder Singh (PhD In St To D 4Y Phy/MetMa FT)" userId="30b4b434-68c5-4533-949d-e05269839c53" providerId="ADAL" clId="{2C5E8243-9ABC-4774-B6EF-87FE8357E301}" dt="2024-01-30T11:27:09.485" v="84" actId="47"/>
        <pc:sldMkLst>
          <pc:docMk/>
          <pc:sldMk cId="3496678816" sldId="324"/>
        </pc:sldMkLst>
      </pc:sldChg>
      <pc:sldChg chg="add del">
        <pc:chgData name="Jatinder Singh (PhD In St To D 4Y Phy/MetMa FT)" userId="30b4b434-68c5-4533-949d-e05269839c53" providerId="ADAL" clId="{2C5E8243-9ABC-4774-B6EF-87FE8357E301}" dt="2024-01-30T11:27:09.714" v="85" actId="47"/>
        <pc:sldMkLst>
          <pc:docMk/>
          <pc:sldMk cId="212806043" sldId="325"/>
        </pc:sldMkLst>
      </pc:sldChg>
      <pc:sldChg chg="addSp delSp modSp add del mod modTransition">
        <pc:chgData name="Jatinder Singh (PhD In St To D 4Y Phy/MetMa FT)" userId="30b4b434-68c5-4533-949d-e05269839c53" providerId="ADAL" clId="{2C5E8243-9ABC-4774-B6EF-87FE8357E301}" dt="2024-01-30T16:09:51.183" v="1436" actId="2711"/>
        <pc:sldMkLst>
          <pc:docMk/>
          <pc:sldMk cId="1028180260" sldId="326"/>
        </pc:sldMkLst>
        <pc:spChg chg="mod">
          <ac:chgData name="Jatinder Singh (PhD In St To D 4Y Phy/MetMa FT)" userId="30b4b434-68c5-4533-949d-e05269839c53" providerId="ADAL" clId="{2C5E8243-9ABC-4774-B6EF-87FE8357E301}" dt="2024-01-30T16:09:51.183" v="1436" actId="2711"/>
          <ac:spMkLst>
            <pc:docMk/>
            <pc:sldMk cId="1028180260" sldId="326"/>
            <ac:spMk id="2" creationId="{B66BDB11-8A16-C642-20E2-0097332F23A9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51.183" v="1436" actId="2711"/>
          <ac:spMkLst>
            <pc:docMk/>
            <pc:sldMk cId="1028180260" sldId="326"/>
            <ac:spMk id="4" creationId="{CA710D59-D4A6-F504-3174-AC7906165DE6}"/>
          </ac:spMkLst>
        </pc:spChg>
        <pc:spChg chg="del mod">
          <ac:chgData name="Jatinder Singh (PhD In St To D 4Y Phy/MetMa FT)" userId="30b4b434-68c5-4533-949d-e05269839c53" providerId="ADAL" clId="{2C5E8243-9ABC-4774-B6EF-87FE8357E301}" dt="2024-01-30T11:34:53.573" v="226" actId="478"/>
          <ac:spMkLst>
            <pc:docMk/>
            <pc:sldMk cId="1028180260" sldId="326"/>
            <ac:spMk id="5" creationId="{351CD7B4-0126-3E40-6F90-774F0E48BC93}"/>
          </ac:spMkLst>
        </pc:spChg>
        <pc:spChg chg="del mod">
          <ac:chgData name="Jatinder Singh (PhD In St To D 4Y Phy/MetMa FT)" userId="30b4b434-68c5-4533-949d-e05269839c53" providerId="ADAL" clId="{2C5E8243-9ABC-4774-B6EF-87FE8357E301}" dt="2024-01-30T11:34:55.927" v="227" actId="478"/>
          <ac:spMkLst>
            <pc:docMk/>
            <pc:sldMk cId="1028180260" sldId="326"/>
            <ac:spMk id="6" creationId="{4C4312DF-529B-0C80-2617-80820954C423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51.183" v="1436" actId="2711"/>
          <ac:spMkLst>
            <pc:docMk/>
            <pc:sldMk cId="1028180260" sldId="326"/>
            <ac:spMk id="7" creationId="{F3EE9443-6A11-7809-7DB3-D1AA04ACC721}"/>
          </ac:spMkLst>
        </pc:spChg>
        <pc:spChg chg="del">
          <ac:chgData name="Jatinder Singh (PhD In St To D 4Y Phy/MetMa FT)" userId="30b4b434-68c5-4533-949d-e05269839c53" providerId="ADAL" clId="{2C5E8243-9ABC-4774-B6EF-87FE8357E301}" dt="2024-01-30T11:28:11.762" v="89" actId="478"/>
          <ac:spMkLst>
            <pc:docMk/>
            <pc:sldMk cId="1028180260" sldId="326"/>
            <ac:spMk id="8" creationId="{53FA1F1F-64CE-FD68-406F-C6827A827A04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51.183" v="1436" actId="2711"/>
          <ac:spMkLst>
            <pc:docMk/>
            <pc:sldMk cId="1028180260" sldId="326"/>
            <ac:spMk id="9" creationId="{D2ED09B8-4F2E-7F01-F0AB-7B48953C7D7A}"/>
          </ac:spMkLst>
        </pc:spChg>
        <pc:spChg chg="del mod">
          <ac:chgData name="Jatinder Singh (PhD In St To D 4Y Phy/MetMa FT)" userId="30b4b434-68c5-4533-949d-e05269839c53" providerId="ADAL" clId="{2C5E8243-9ABC-4774-B6EF-87FE8357E301}" dt="2024-01-30T11:34:55.927" v="227" actId="478"/>
          <ac:spMkLst>
            <pc:docMk/>
            <pc:sldMk cId="1028180260" sldId="326"/>
            <ac:spMk id="10" creationId="{0BB5991B-DE09-7A95-DD16-CE6E794B04D6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51.183" v="1436" actId="2711"/>
          <ac:spMkLst>
            <pc:docMk/>
            <pc:sldMk cId="1028180260" sldId="326"/>
            <ac:spMk id="11" creationId="{1FEB58BA-DF5E-E4A8-F709-C62DF318F72D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51.183" v="1436" actId="2711"/>
          <ac:spMkLst>
            <pc:docMk/>
            <pc:sldMk cId="1028180260" sldId="326"/>
            <ac:spMk id="12" creationId="{584050D1-3C76-E7F4-4552-4840E8E7308D}"/>
          </ac:spMkLst>
        </pc:spChg>
        <pc:spChg chg="del">
          <ac:chgData name="Jatinder Singh (PhD In St To D 4Y Phy/MetMa FT)" userId="30b4b434-68c5-4533-949d-e05269839c53" providerId="ADAL" clId="{2C5E8243-9ABC-4774-B6EF-87FE8357E301}" dt="2024-01-30T11:34:53.573" v="226" actId="478"/>
          <ac:spMkLst>
            <pc:docMk/>
            <pc:sldMk cId="1028180260" sldId="326"/>
            <ac:spMk id="13" creationId="{91B190B8-4013-A186-04C4-BAA6A077EBC2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6:09:51.183" v="1436" actId="2711"/>
          <ac:spMkLst>
            <pc:docMk/>
            <pc:sldMk cId="1028180260" sldId="326"/>
            <ac:spMk id="23" creationId="{204A3D96-BF14-CFF7-2148-AADE714B1811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1:35:01.319" v="229"/>
          <ac:spMkLst>
            <pc:docMk/>
            <pc:sldMk cId="1028180260" sldId="326"/>
            <ac:spMk id="36" creationId="{4E03014A-B6F2-6193-3A4A-7025CD6EC619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1:35:01.319" v="229"/>
          <ac:spMkLst>
            <pc:docMk/>
            <pc:sldMk cId="1028180260" sldId="326"/>
            <ac:spMk id="37" creationId="{21B8C731-A16C-D0B6-FC87-A52C93B5EF39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1:35:01.319" v="229"/>
          <ac:spMkLst>
            <pc:docMk/>
            <pc:sldMk cId="1028180260" sldId="326"/>
            <ac:spMk id="38" creationId="{4F1E199B-9EF6-74B3-C6BC-2D26CD237607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1:35:01.319" v="229"/>
          <ac:spMkLst>
            <pc:docMk/>
            <pc:sldMk cId="1028180260" sldId="326"/>
            <ac:spMk id="39" creationId="{516530B2-F873-17BE-C870-8104FFB9D1FD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1:35:01.319" v="229"/>
          <ac:spMkLst>
            <pc:docMk/>
            <pc:sldMk cId="1028180260" sldId="326"/>
            <ac:spMk id="40" creationId="{0C3D317E-7A64-6AED-1D0E-1C4AD862C05D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6:09:51.183" v="1436" actId="2711"/>
          <ac:spMkLst>
            <pc:docMk/>
            <pc:sldMk cId="1028180260" sldId="326"/>
            <ac:spMk id="46" creationId="{A2C78B59-A010-8E43-43F6-ECD483F8E88B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6:09:51.183" v="1436" actId="2711"/>
          <ac:spMkLst>
            <pc:docMk/>
            <pc:sldMk cId="1028180260" sldId="326"/>
            <ac:spMk id="47" creationId="{1A30B659-A0B3-F4E4-3D7C-80D32D60B477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6:09:51.183" v="1436" actId="2711"/>
          <ac:spMkLst>
            <pc:docMk/>
            <pc:sldMk cId="1028180260" sldId="326"/>
            <ac:spMk id="48" creationId="{2E12F209-DF2C-35B5-B9BE-7D30EDE356CB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6:09:51.183" v="1436" actId="2711"/>
          <ac:spMkLst>
            <pc:docMk/>
            <pc:sldMk cId="1028180260" sldId="326"/>
            <ac:spMk id="49" creationId="{E393602C-9F92-4CED-BD77-E7CEF72FE728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6:09:51.183" v="1436" actId="2711"/>
          <ac:spMkLst>
            <pc:docMk/>
            <pc:sldMk cId="1028180260" sldId="326"/>
            <ac:spMk id="50" creationId="{D975F109-B025-EAB8-E04E-87F433A2F2E2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1:36:07.646" v="238"/>
          <ac:spMkLst>
            <pc:docMk/>
            <pc:sldMk cId="1028180260" sldId="326"/>
            <ac:spMk id="56" creationId="{2E291775-824A-8427-2FE8-F0AFEBDBBB6A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1:36:07.646" v="238"/>
          <ac:spMkLst>
            <pc:docMk/>
            <pc:sldMk cId="1028180260" sldId="326"/>
            <ac:spMk id="57" creationId="{3CA6EC33-1773-7414-4AEE-B45E98FD5AF9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1:36:07.646" v="238"/>
          <ac:spMkLst>
            <pc:docMk/>
            <pc:sldMk cId="1028180260" sldId="326"/>
            <ac:spMk id="58" creationId="{90164DEC-F75C-A181-222A-6890D09BF531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1:36:07.646" v="238"/>
          <ac:spMkLst>
            <pc:docMk/>
            <pc:sldMk cId="1028180260" sldId="326"/>
            <ac:spMk id="59" creationId="{BBF1EF5D-CA68-044A-8955-EA5CB9B432BB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1:36:07.646" v="238"/>
          <ac:spMkLst>
            <pc:docMk/>
            <pc:sldMk cId="1028180260" sldId="326"/>
            <ac:spMk id="60" creationId="{F60EFBB8-55ED-9156-8F18-1011CBA0CD62}"/>
          </ac:spMkLst>
        </pc:spChg>
        <pc:cxnChg chg="del mod">
          <ac:chgData name="Jatinder Singh (PhD In St To D 4Y Phy/MetMa FT)" userId="30b4b434-68c5-4533-949d-e05269839c53" providerId="ADAL" clId="{2C5E8243-9ABC-4774-B6EF-87FE8357E301}" dt="2024-01-30T11:34:53.573" v="226" actId="478"/>
          <ac:cxnSpMkLst>
            <pc:docMk/>
            <pc:sldMk cId="1028180260" sldId="326"/>
            <ac:cxnSpMk id="15" creationId="{C6240823-3B0B-5315-C472-8B7CC68649B0}"/>
          </ac:cxnSpMkLst>
        </pc:cxnChg>
        <pc:cxnChg chg="del mod">
          <ac:chgData name="Jatinder Singh (PhD In St To D 4Y Phy/MetMa FT)" userId="30b4b434-68c5-4533-949d-e05269839c53" providerId="ADAL" clId="{2C5E8243-9ABC-4774-B6EF-87FE8357E301}" dt="2024-01-30T11:34:53.573" v="226" actId="478"/>
          <ac:cxnSpMkLst>
            <pc:docMk/>
            <pc:sldMk cId="1028180260" sldId="326"/>
            <ac:cxnSpMk id="16" creationId="{49B2E59E-F082-C528-8361-188DA3D9C570}"/>
          </ac:cxnSpMkLst>
        </pc:cxnChg>
        <pc:cxnChg chg="del mod">
          <ac:chgData name="Jatinder Singh (PhD In St To D 4Y Phy/MetMa FT)" userId="30b4b434-68c5-4533-949d-e05269839c53" providerId="ADAL" clId="{2C5E8243-9ABC-4774-B6EF-87FE8357E301}" dt="2024-01-30T11:34:59.918" v="228" actId="478"/>
          <ac:cxnSpMkLst>
            <pc:docMk/>
            <pc:sldMk cId="1028180260" sldId="326"/>
            <ac:cxnSpMk id="17" creationId="{E6734D1C-FEC6-1AE4-4678-6B7488F1B97E}"/>
          </ac:cxnSpMkLst>
        </pc:cxnChg>
        <pc:cxnChg chg="del">
          <ac:chgData name="Jatinder Singh (PhD In St To D 4Y Phy/MetMa FT)" userId="30b4b434-68c5-4533-949d-e05269839c53" providerId="ADAL" clId="{2C5E8243-9ABC-4774-B6EF-87FE8357E301}" dt="2024-01-30T11:28:43.794" v="102" actId="478"/>
          <ac:cxnSpMkLst>
            <pc:docMk/>
            <pc:sldMk cId="1028180260" sldId="326"/>
            <ac:cxnSpMk id="18" creationId="{746812CF-E8CD-7578-C42D-953151FA7B52}"/>
          </ac:cxnSpMkLst>
        </pc:cxnChg>
        <pc:cxnChg chg="del">
          <ac:chgData name="Jatinder Singh (PhD In St To D 4Y Phy/MetMa FT)" userId="30b4b434-68c5-4533-949d-e05269839c53" providerId="ADAL" clId="{2C5E8243-9ABC-4774-B6EF-87FE8357E301}" dt="2024-01-30T11:28:39.208" v="100" actId="478"/>
          <ac:cxnSpMkLst>
            <pc:docMk/>
            <pc:sldMk cId="1028180260" sldId="326"/>
            <ac:cxnSpMk id="19" creationId="{52DE8ACF-9484-97F2-6294-1923D04F70D6}"/>
          </ac:cxnSpMkLst>
        </pc:cxnChg>
        <pc:cxnChg chg="del">
          <ac:chgData name="Jatinder Singh (PhD In St To D 4Y Phy/MetMa FT)" userId="30b4b434-68c5-4533-949d-e05269839c53" providerId="ADAL" clId="{2C5E8243-9ABC-4774-B6EF-87FE8357E301}" dt="2024-01-30T11:28:41.284" v="101" actId="478"/>
          <ac:cxnSpMkLst>
            <pc:docMk/>
            <pc:sldMk cId="1028180260" sldId="326"/>
            <ac:cxnSpMk id="21" creationId="{0A5F4437-E41A-234B-682B-C9D0FA8BCE77}"/>
          </ac:cxnSpMkLst>
        </pc:cxnChg>
        <pc:cxnChg chg="mod">
          <ac:chgData name="Jatinder Singh (PhD In St To D 4Y Phy/MetMa FT)" userId="30b4b434-68c5-4533-949d-e05269839c53" providerId="ADAL" clId="{2C5E8243-9ABC-4774-B6EF-87FE8357E301}" dt="2024-01-30T11:32:56.307" v="146" actId="1076"/>
          <ac:cxnSpMkLst>
            <pc:docMk/>
            <pc:sldMk cId="1028180260" sldId="326"/>
            <ac:cxnSpMk id="24" creationId="{98200F18-0AF7-E960-2CAF-0DC69432BD40}"/>
          </ac:cxnSpMkLst>
        </pc:cxnChg>
        <pc:cxnChg chg="mod">
          <ac:chgData name="Jatinder Singh (PhD In St To D 4Y Phy/MetMa FT)" userId="30b4b434-68c5-4533-949d-e05269839c53" providerId="ADAL" clId="{2C5E8243-9ABC-4774-B6EF-87FE8357E301}" dt="2024-01-30T11:33:18.943" v="151" actId="1076"/>
          <ac:cxnSpMkLst>
            <pc:docMk/>
            <pc:sldMk cId="1028180260" sldId="326"/>
            <ac:cxnSpMk id="26" creationId="{D329DACE-B5D5-072E-BE6C-258515C252FF}"/>
          </ac:cxnSpMkLst>
        </pc:cxnChg>
        <pc:cxnChg chg="mod">
          <ac:chgData name="Jatinder Singh (PhD In St To D 4Y Phy/MetMa FT)" userId="30b4b434-68c5-4533-949d-e05269839c53" providerId="ADAL" clId="{2C5E8243-9ABC-4774-B6EF-87FE8357E301}" dt="2024-01-30T11:33:02.188" v="147" actId="1076"/>
          <ac:cxnSpMkLst>
            <pc:docMk/>
            <pc:sldMk cId="1028180260" sldId="326"/>
            <ac:cxnSpMk id="27" creationId="{F15CC151-B1DE-5C32-6D5F-7E9C58AFB1D1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3:34.309" v="154" actId="1076"/>
          <ac:cxnSpMkLst>
            <pc:docMk/>
            <pc:sldMk cId="1028180260" sldId="326"/>
            <ac:cxnSpMk id="28" creationId="{66523CCC-CC1B-7BF3-D08C-30D5E2CEB792}"/>
          </ac:cxnSpMkLst>
        </pc:cxnChg>
        <pc:cxnChg chg="del mod">
          <ac:chgData name="Jatinder Singh (PhD In St To D 4Y Phy/MetMa FT)" userId="30b4b434-68c5-4533-949d-e05269839c53" providerId="ADAL" clId="{2C5E8243-9ABC-4774-B6EF-87FE8357E301}" dt="2024-01-30T11:31:28.268" v="130" actId="478"/>
          <ac:cxnSpMkLst>
            <pc:docMk/>
            <pc:sldMk cId="1028180260" sldId="326"/>
            <ac:cxnSpMk id="29" creationId="{82389F6D-FDB8-7715-3298-CDB2AA1EB3C5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3:37.275" v="155" actId="1076"/>
          <ac:cxnSpMkLst>
            <pc:docMk/>
            <pc:sldMk cId="1028180260" sldId="326"/>
            <ac:cxnSpMk id="30" creationId="{433CC458-19E6-F9D5-A2AB-D448BF0069EA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5:01.319" v="229"/>
          <ac:cxnSpMkLst>
            <pc:docMk/>
            <pc:sldMk cId="1028180260" sldId="326"/>
            <ac:cxnSpMk id="41" creationId="{A31F8FDF-618E-AB90-E75A-CD5EB8A29270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5:01.319" v="229"/>
          <ac:cxnSpMkLst>
            <pc:docMk/>
            <pc:sldMk cId="1028180260" sldId="326"/>
            <ac:cxnSpMk id="42" creationId="{5A5142E0-23C5-1D4D-CA87-C1F8E6D29E88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5:01.319" v="229"/>
          <ac:cxnSpMkLst>
            <pc:docMk/>
            <pc:sldMk cId="1028180260" sldId="326"/>
            <ac:cxnSpMk id="43" creationId="{33830A13-DD78-87D7-A0DC-060ADD7065E4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5:01.319" v="229"/>
          <ac:cxnSpMkLst>
            <pc:docMk/>
            <pc:sldMk cId="1028180260" sldId="326"/>
            <ac:cxnSpMk id="44" creationId="{5473FAEB-8EDF-ECBE-F3B5-98B38A1FB96B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5:01.319" v="229"/>
          <ac:cxnSpMkLst>
            <pc:docMk/>
            <pc:sldMk cId="1028180260" sldId="326"/>
            <ac:cxnSpMk id="45" creationId="{0E1A864A-E037-19BB-60D6-0C83CAA96F9E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5:13.979" v="231" actId="1076"/>
          <ac:cxnSpMkLst>
            <pc:docMk/>
            <pc:sldMk cId="1028180260" sldId="326"/>
            <ac:cxnSpMk id="51" creationId="{662CB1EA-ED26-255C-E74F-58D5E497BF23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5:13.979" v="231" actId="1076"/>
          <ac:cxnSpMkLst>
            <pc:docMk/>
            <pc:sldMk cId="1028180260" sldId="326"/>
            <ac:cxnSpMk id="52" creationId="{B4B622A9-2A5C-F9DA-9331-F70018D0FDD0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5:13.979" v="231" actId="1076"/>
          <ac:cxnSpMkLst>
            <pc:docMk/>
            <pc:sldMk cId="1028180260" sldId="326"/>
            <ac:cxnSpMk id="53" creationId="{E7CEC580-B3E0-E747-4B2C-DB85E4CABCC3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5:13.979" v="231" actId="1076"/>
          <ac:cxnSpMkLst>
            <pc:docMk/>
            <pc:sldMk cId="1028180260" sldId="326"/>
            <ac:cxnSpMk id="54" creationId="{1E499EB7-50C2-92D5-5507-B7322261DFA6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5:13.979" v="231" actId="1076"/>
          <ac:cxnSpMkLst>
            <pc:docMk/>
            <pc:sldMk cId="1028180260" sldId="326"/>
            <ac:cxnSpMk id="55" creationId="{4E611A93-8865-7641-6D15-165A74EC0356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6:07.646" v="238"/>
          <ac:cxnSpMkLst>
            <pc:docMk/>
            <pc:sldMk cId="1028180260" sldId="326"/>
            <ac:cxnSpMk id="61" creationId="{94BCADE3-86F6-52B1-5D37-17E412228777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6:07.646" v="238"/>
          <ac:cxnSpMkLst>
            <pc:docMk/>
            <pc:sldMk cId="1028180260" sldId="326"/>
            <ac:cxnSpMk id="62" creationId="{09AF7868-DFAD-4834-41B0-FC19D09E0AA7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6:07.646" v="238"/>
          <ac:cxnSpMkLst>
            <pc:docMk/>
            <pc:sldMk cId="1028180260" sldId="326"/>
            <ac:cxnSpMk id="63" creationId="{5CA162BE-12B5-BA8F-AD70-CC1B544182A5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6:07.646" v="238"/>
          <ac:cxnSpMkLst>
            <pc:docMk/>
            <pc:sldMk cId="1028180260" sldId="326"/>
            <ac:cxnSpMk id="64" creationId="{0DC9E2E5-D270-00B5-C43B-488269F44A22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1-30T11:36:07.646" v="238"/>
          <ac:cxnSpMkLst>
            <pc:docMk/>
            <pc:sldMk cId="1028180260" sldId="326"/>
            <ac:cxnSpMk id="65" creationId="{36A0DA07-9EC8-DC5D-723A-61A8EDA577BA}"/>
          </ac:cxnSpMkLst>
        </pc:cxnChg>
      </pc:sldChg>
      <pc:sldChg chg="addSp delSp modSp new mod">
        <pc:chgData name="Jatinder Singh (PhD In St To D 4Y Phy/MetMa FT)" userId="30b4b434-68c5-4533-949d-e05269839c53" providerId="ADAL" clId="{2C5E8243-9ABC-4774-B6EF-87FE8357E301}" dt="2024-02-15T11:04:37.477" v="4185" actId="20577"/>
        <pc:sldMkLst>
          <pc:docMk/>
          <pc:sldMk cId="1740994974" sldId="327"/>
        </pc:sldMkLst>
        <pc:spChg chg="mod">
          <ac:chgData name="Jatinder Singh (PhD In St To D 4Y Phy/MetMa FT)" userId="30b4b434-68c5-4533-949d-e05269839c53" providerId="ADAL" clId="{2C5E8243-9ABC-4774-B6EF-87FE8357E301}" dt="2024-01-30T16:09:34.149" v="1434" actId="2711"/>
          <ac:spMkLst>
            <pc:docMk/>
            <pc:sldMk cId="1740994974" sldId="327"/>
            <ac:spMk id="2" creationId="{E841733C-6752-A832-0819-1A4BEAE80BDE}"/>
          </ac:spMkLst>
        </pc:spChg>
        <pc:spChg chg="del mod">
          <ac:chgData name="Jatinder Singh (PhD In St To D 4Y Phy/MetMa FT)" userId="30b4b434-68c5-4533-949d-e05269839c53" providerId="ADAL" clId="{2C5E8243-9ABC-4774-B6EF-87FE8357E301}" dt="2024-01-30T12:03:27.123" v="653" actId="478"/>
          <ac:spMkLst>
            <pc:docMk/>
            <pc:sldMk cId="1740994974" sldId="327"/>
            <ac:spMk id="3" creationId="{73CD8F38-98EA-41CC-69C3-E5AC19900E73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1:02:44.616" v="4118" actId="1076"/>
          <ac:spMkLst>
            <pc:docMk/>
            <pc:sldMk cId="1740994974" sldId="327"/>
            <ac:spMk id="3" creationId="{C50B1885-74DE-0C83-8DD2-06A43C1F0F11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34.149" v="1434" actId="2711"/>
          <ac:spMkLst>
            <pc:docMk/>
            <pc:sldMk cId="1740994974" sldId="327"/>
            <ac:spMk id="4" creationId="{42AB6961-3180-EEFE-EBFE-F45074EA4052}"/>
          </ac:spMkLst>
        </pc:spChg>
        <pc:spChg chg="add del mod">
          <ac:chgData name="Jatinder Singh (PhD In St To D 4Y Phy/MetMa FT)" userId="30b4b434-68c5-4533-949d-e05269839c53" providerId="ADAL" clId="{2C5E8243-9ABC-4774-B6EF-87FE8357E301}" dt="2024-02-15T11:03:19.734" v="4128" actId="21"/>
          <ac:spMkLst>
            <pc:docMk/>
            <pc:sldMk cId="1740994974" sldId="327"/>
            <ac:spMk id="5" creationId="{D384C222-8973-FBEE-EF24-EF947F9279AE}"/>
          </ac:spMkLst>
        </pc:spChg>
        <pc:spChg chg="add del mod">
          <ac:chgData name="Jatinder Singh (PhD In St To D 4Y Phy/MetMa FT)" userId="30b4b434-68c5-4533-949d-e05269839c53" providerId="ADAL" clId="{2C5E8243-9ABC-4774-B6EF-87FE8357E301}" dt="2024-01-30T12:03:29.087" v="654" actId="478"/>
          <ac:spMkLst>
            <pc:docMk/>
            <pc:sldMk cId="1740994974" sldId="327"/>
            <ac:spMk id="6" creationId="{11C4C89F-91AF-CE73-C841-C94C849B399C}"/>
          </ac:spMkLst>
        </pc:spChg>
        <pc:spChg chg="add del mod">
          <ac:chgData name="Jatinder Singh (PhD In St To D 4Y Phy/MetMa FT)" userId="30b4b434-68c5-4533-949d-e05269839c53" providerId="ADAL" clId="{2C5E8243-9ABC-4774-B6EF-87FE8357E301}" dt="2024-02-15T11:03:24.812" v="4129" actId="478"/>
          <ac:spMkLst>
            <pc:docMk/>
            <pc:sldMk cId="1740994974" sldId="327"/>
            <ac:spMk id="7" creationId="{0D0A3498-DF27-851C-C7C2-3018E3B41696}"/>
          </ac:spMkLst>
        </pc:spChg>
        <pc:spChg chg="add del mod">
          <ac:chgData name="Jatinder Singh (PhD In St To D 4Y Phy/MetMa FT)" userId="30b4b434-68c5-4533-949d-e05269839c53" providerId="ADAL" clId="{2C5E8243-9ABC-4774-B6EF-87FE8357E301}" dt="2024-02-15T11:03:43.025" v="4134" actId="478"/>
          <ac:spMkLst>
            <pc:docMk/>
            <pc:sldMk cId="1740994974" sldId="327"/>
            <ac:spMk id="9" creationId="{D384C222-8973-FBEE-EF24-EF947F9279AE}"/>
          </ac:spMkLst>
        </pc:spChg>
        <pc:graphicFrameChg chg="add del mod">
          <ac:chgData name="Jatinder Singh (PhD In St To D 4Y Phy/MetMa FT)" userId="30b4b434-68c5-4533-949d-e05269839c53" providerId="ADAL" clId="{2C5E8243-9ABC-4774-B6EF-87FE8357E301}" dt="2024-01-30T12:03:43.781" v="657" actId="478"/>
          <ac:graphicFrameMkLst>
            <pc:docMk/>
            <pc:sldMk cId="1740994974" sldId="327"/>
            <ac:graphicFrameMk id="7" creationId="{BB687D76-063E-135A-E520-033EB3EBC874}"/>
          </ac:graphicFrameMkLst>
        </pc:graphicFrameChg>
        <pc:graphicFrameChg chg="add mod modGraphic">
          <ac:chgData name="Jatinder Singh (PhD In St To D 4Y Phy/MetMa FT)" userId="30b4b434-68c5-4533-949d-e05269839c53" providerId="ADAL" clId="{2C5E8243-9ABC-4774-B6EF-87FE8357E301}" dt="2024-02-15T11:04:37.477" v="4185" actId="20577"/>
          <ac:graphicFrameMkLst>
            <pc:docMk/>
            <pc:sldMk cId="1740994974" sldId="327"/>
            <ac:graphicFrameMk id="8" creationId="{9767E1C4-A65F-D6F2-AB17-AB29EA4EA028}"/>
          </ac:graphicFrameMkLst>
        </pc:graphicFrameChg>
      </pc:sldChg>
      <pc:sldChg chg="addSp delSp modSp add mod modTransition">
        <pc:chgData name="Jatinder Singh (PhD In St To D 4Y Phy/MetMa FT)" userId="30b4b434-68c5-4533-949d-e05269839c53" providerId="ADAL" clId="{2C5E8243-9ABC-4774-B6EF-87FE8357E301}" dt="2024-01-30T16:09:45.471" v="1435" actId="2711"/>
        <pc:sldMkLst>
          <pc:docMk/>
          <pc:sldMk cId="2936912480" sldId="328"/>
        </pc:sldMkLst>
        <pc:spChg chg="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2" creationId="{B66BDB11-8A16-C642-20E2-0097332F23A9}"/>
          </ac:spMkLst>
        </pc:spChg>
        <pc:spChg chg="add 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3" creationId="{3171660D-85B5-C01E-0964-0CD4DA6E0AEB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4" creationId="{CA710D59-D4A6-F504-3174-AC7906165DE6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7" creationId="{F3EE9443-6A11-7809-7DB3-D1AA04ACC721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9" creationId="{D2ED09B8-4F2E-7F01-F0AB-7B48953C7D7A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11" creationId="{1FEB58BA-DF5E-E4A8-F709-C62DF318F72D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12" creationId="{584050D1-3C76-E7F4-4552-4840E8E7308D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23" creationId="{204A3D96-BF14-CFF7-2148-AADE714B1811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46" creationId="{A2C78B59-A010-8E43-43F6-ECD483F8E88B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47" creationId="{1A30B659-A0B3-F4E4-3D7C-80D32D60B477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48" creationId="{2E12F209-DF2C-35B5-B9BE-7D30EDE356CB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49" creationId="{E393602C-9F92-4CED-BD77-E7CEF72FE728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09:45.471" v="1435" actId="2711"/>
          <ac:spMkLst>
            <pc:docMk/>
            <pc:sldMk cId="2936912480" sldId="328"/>
            <ac:spMk id="50" creationId="{D975F109-B025-EAB8-E04E-87F433A2F2E2}"/>
          </ac:spMkLst>
        </pc:spChg>
        <pc:cxnChg chg="add del mod">
          <ac:chgData name="Jatinder Singh (PhD In St To D 4Y Phy/MetMa FT)" userId="30b4b434-68c5-4533-949d-e05269839c53" providerId="ADAL" clId="{2C5E8243-9ABC-4774-B6EF-87FE8357E301}" dt="2024-01-30T13:39:34.915" v="1024" actId="478"/>
          <ac:cxnSpMkLst>
            <pc:docMk/>
            <pc:sldMk cId="2936912480" sldId="328"/>
            <ac:cxnSpMk id="6" creationId="{59CA0B64-4833-C4ED-641F-B9A9C398AE2F}"/>
          </ac:cxnSpMkLst>
        </pc:cxnChg>
      </pc:sldChg>
      <pc:sldChg chg="modSp new mod">
        <pc:chgData name="Jatinder Singh (PhD In St To D 4Y Phy/MetMa FT)" userId="30b4b434-68c5-4533-949d-e05269839c53" providerId="ADAL" clId="{2C5E8243-9ABC-4774-B6EF-87FE8357E301}" dt="2024-01-30T16:10:10.850" v="1438" actId="2711"/>
        <pc:sldMkLst>
          <pc:docMk/>
          <pc:sldMk cId="706796259" sldId="329"/>
        </pc:sldMkLst>
        <pc:spChg chg="mod">
          <ac:chgData name="Jatinder Singh (PhD In St To D 4Y Phy/MetMa FT)" userId="30b4b434-68c5-4533-949d-e05269839c53" providerId="ADAL" clId="{2C5E8243-9ABC-4774-B6EF-87FE8357E301}" dt="2024-01-30T16:10:10.850" v="1438" actId="2711"/>
          <ac:spMkLst>
            <pc:docMk/>
            <pc:sldMk cId="706796259" sldId="329"/>
            <ac:spMk id="2" creationId="{2FA9F756-9724-904B-5820-F3149EB5020B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10:10.850" v="1438" actId="2711"/>
          <ac:spMkLst>
            <pc:docMk/>
            <pc:sldMk cId="706796259" sldId="329"/>
            <ac:spMk id="3" creationId="{B0D7318D-DFF5-3750-FD8D-0C66FB208107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10:10.850" v="1438" actId="2711"/>
          <ac:spMkLst>
            <pc:docMk/>
            <pc:sldMk cId="706796259" sldId="329"/>
            <ac:spMk id="4" creationId="{A7F965BE-59CA-5444-670F-9D5858706BEF}"/>
          </ac:spMkLst>
        </pc:spChg>
      </pc:sldChg>
      <pc:sldChg chg="addSp delSp modSp new mod">
        <pc:chgData name="Jatinder Singh (PhD In St To D 4Y Phy/MetMa FT)" userId="30b4b434-68c5-4533-949d-e05269839c53" providerId="ADAL" clId="{2C5E8243-9ABC-4774-B6EF-87FE8357E301}" dt="2024-02-15T10:15:45.620" v="3251" actId="122"/>
        <pc:sldMkLst>
          <pc:docMk/>
          <pc:sldMk cId="254769732" sldId="330"/>
        </pc:sldMkLst>
        <pc:spChg chg="mod">
          <ac:chgData name="Jatinder Singh (PhD In St To D 4Y Phy/MetMa FT)" userId="30b4b434-68c5-4533-949d-e05269839c53" providerId="ADAL" clId="{2C5E8243-9ABC-4774-B6EF-87FE8357E301}" dt="2024-01-30T16:10:18.147" v="1439" actId="2711"/>
          <ac:spMkLst>
            <pc:docMk/>
            <pc:sldMk cId="254769732" sldId="330"/>
            <ac:spMk id="2" creationId="{664E5F29-B440-3E92-8492-BE8926590ECD}"/>
          </ac:spMkLst>
        </pc:spChg>
        <pc:spChg chg="del">
          <ac:chgData name="Jatinder Singh (PhD In St To D 4Y Phy/MetMa FT)" userId="30b4b434-68c5-4533-949d-e05269839c53" providerId="ADAL" clId="{2C5E8243-9ABC-4774-B6EF-87FE8357E301}" dt="2024-01-30T13:40:11.911" v="1026" actId="478"/>
          <ac:spMkLst>
            <pc:docMk/>
            <pc:sldMk cId="254769732" sldId="330"/>
            <ac:spMk id="3" creationId="{2546507C-5A75-225C-A939-827024E10D75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15:45.620" v="3251" actId="122"/>
          <ac:spMkLst>
            <pc:docMk/>
            <pc:sldMk cId="254769732" sldId="330"/>
            <ac:spMk id="3" creationId="{7BE7DB07-F462-C2D4-6100-367079573383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10:18.147" v="1439" actId="2711"/>
          <ac:spMkLst>
            <pc:docMk/>
            <pc:sldMk cId="254769732" sldId="330"/>
            <ac:spMk id="4" creationId="{94AFE569-547E-ECCB-B092-54BF42063248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09:53:14.184" v="2557" actId="20577"/>
          <ac:spMkLst>
            <pc:docMk/>
            <pc:sldMk cId="254769732" sldId="330"/>
            <ac:spMk id="13" creationId="{62E9FCCA-53DA-EF8C-EF0F-21760236D601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12:56.707" v="3185" actId="207"/>
          <ac:spMkLst>
            <pc:docMk/>
            <pc:sldMk cId="254769732" sldId="330"/>
            <ac:spMk id="20" creationId="{99294B87-3082-458B-96DC-E3A2CA9B0B69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12:32.513" v="3183" actId="207"/>
          <ac:spMkLst>
            <pc:docMk/>
            <pc:sldMk cId="254769732" sldId="330"/>
            <ac:spMk id="26" creationId="{BFF6850C-0185-7B96-841F-5A33F158E315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13:40.590" v="3188" actId="207"/>
          <ac:spMkLst>
            <pc:docMk/>
            <pc:sldMk cId="254769732" sldId="330"/>
            <ac:spMk id="28" creationId="{0E0B1FB6-35C4-625D-E4CC-A6B0BBD8022C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12:09.909" v="3181" actId="207"/>
          <ac:spMkLst>
            <pc:docMk/>
            <pc:sldMk cId="254769732" sldId="330"/>
            <ac:spMk id="34" creationId="{D1F512E6-D8BC-4E9A-2A36-2ABD1C5D5F19}"/>
          </ac:spMkLst>
        </pc:spChg>
        <pc:picChg chg="add mod modCrop">
          <ac:chgData name="Jatinder Singh (PhD In St To D 4Y Phy/MetMa FT)" userId="30b4b434-68c5-4533-949d-e05269839c53" providerId="ADAL" clId="{2C5E8243-9ABC-4774-B6EF-87FE8357E301}" dt="2024-02-15T09:49:17.075" v="2228" actId="14100"/>
          <ac:picMkLst>
            <pc:docMk/>
            <pc:sldMk cId="254769732" sldId="330"/>
            <ac:picMk id="6" creationId="{631C6C14-E21B-21A1-44CD-E9A448187E56}"/>
          </ac:picMkLst>
        </pc:picChg>
        <pc:picChg chg="add mod modCrop">
          <ac:chgData name="Jatinder Singh (PhD In St To D 4Y Phy/MetMa FT)" userId="30b4b434-68c5-4533-949d-e05269839c53" providerId="ADAL" clId="{2C5E8243-9ABC-4774-B6EF-87FE8357E301}" dt="2024-02-15T09:49:12.907" v="2227" actId="1076"/>
          <ac:picMkLst>
            <pc:docMk/>
            <pc:sldMk cId="254769732" sldId="330"/>
            <ac:picMk id="8" creationId="{299FC2A7-C72A-8B95-7DC6-439CEB13C3AD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1-30T13:45:10.188" v="1076" actId="1076"/>
          <ac:picMkLst>
            <pc:docMk/>
            <pc:sldMk cId="254769732" sldId="330"/>
            <ac:picMk id="9" creationId="{3360BE50-5C9E-ABEC-61D5-0A7EFC7C5E82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2-15T09:54:44.012" v="2645"/>
          <ac:picMkLst>
            <pc:docMk/>
            <pc:sldMk cId="254769732" sldId="330"/>
            <ac:picMk id="24" creationId="{F482346F-3A68-3E43-ED26-6032487D2014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2-15T09:54:47.585" v="2646"/>
          <ac:picMkLst>
            <pc:docMk/>
            <pc:sldMk cId="254769732" sldId="330"/>
            <ac:picMk id="25" creationId="{A5F79509-12D4-714C-4E60-389CC205FB2D}"/>
          </ac:picMkLst>
        </pc:picChg>
        <pc:cxnChg chg="add del">
          <ac:chgData name="Jatinder Singh (PhD In St To D 4Y Phy/MetMa FT)" userId="30b4b434-68c5-4533-949d-e05269839c53" providerId="ADAL" clId="{2C5E8243-9ABC-4774-B6EF-87FE8357E301}" dt="2024-02-15T09:51:13.460" v="2489" actId="11529"/>
          <ac:cxnSpMkLst>
            <pc:docMk/>
            <pc:sldMk cId="254769732" sldId="330"/>
            <ac:cxnSpMk id="7" creationId="{B62913C3-5BD2-D483-6751-513C6D144237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11:55.944" v="3180" actId="208"/>
          <ac:cxnSpMkLst>
            <pc:docMk/>
            <pc:sldMk cId="254769732" sldId="330"/>
            <ac:cxnSpMk id="11" creationId="{42B7AD8D-D3DB-3766-2E12-E8C11ED11A55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09:53:30.432" v="2561" actId="14100"/>
          <ac:cxnSpMkLst>
            <pc:docMk/>
            <pc:sldMk cId="254769732" sldId="330"/>
            <ac:cxnSpMk id="17" creationId="{46C51931-38A3-CAF7-30A8-A15E56A5C548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12:46.432" v="3184" actId="208"/>
          <ac:cxnSpMkLst>
            <pc:docMk/>
            <pc:sldMk cId="254769732" sldId="330"/>
            <ac:cxnSpMk id="21" creationId="{BA4F3093-58E8-A356-66E3-8561FB656A75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13:58.521" v="3190" actId="14100"/>
          <ac:cxnSpMkLst>
            <pc:docMk/>
            <pc:sldMk cId="254769732" sldId="330"/>
            <ac:cxnSpMk id="27" creationId="{F4240D36-5859-8E35-3B12-C3E3306CC396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12:21.274" v="3182" actId="208"/>
          <ac:cxnSpMkLst>
            <pc:docMk/>
            <pc:sldMk cId="254769732" sldId="330"/>
            <ac:cxnSpMk id="29" creationId="{C54FFEBA-EBFA-C730-267D-CD24068544CB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12:21.274" v="3182" actId="208"/>
          <ac:cxnSpMkLst>
            <pc:docMk/>
            <pc:sldMk cId="254769732" sldId="330"/>
            <ac:cxnSpMk id="31" creationId="{B207F68A-89E1-35A1-4CDB-6434395D9AD4}"/>
          </ac:cxnSpMkLst>
        </pc:cxnChg>
      </pc:sldChg>
      <pc:sldChg chg="addSp delSp modSp add mod">
        <pc:chgData name="Jatinder Singh (PhD In St To D 4Y Phy/MetMa FT)" userId="30b4b434-68c5-4533-949d-e05269839c53" providerId="ADAL" clId="{2C5E8243-9ABC-4774-B6EF-87FE8357E301}" dt="2024-02-15T10:09:10.875" v="3138" actId="14100"/>
        <pc:sldMkLst>
          <pc:docMk/>
          <pc:sldMk cId="657858288" sldId="331"/>
        </pc:sldMkLst>
        <pc:spChg chg="del mod">
          <ac:chgData name="Jatinder Singh (PhD In St To D 4Y Phy/MetMa FT)" userId="30b4b434-68c5-4533-949d-e05269839c53" providerId="ADAL" clId="{2C5E8243-9ABC-4774-B6EF-87FE8357E301}" dt="2024-02-15T09:57:39.785" v="2734" actId="478"/>
          <ac:spMkLst>
            <pc:docMk/>
            <pc:sldMk cId="657858288" sldId="331"/>
            <ac:spMk id="2" creationId="{664E5F29-B440-3E92-8492-BE8926590ECD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10:24.368" v="1440" actId="2711"/>
          <ac:spMkLst>
            <pc:docMk/>
            <pc:sldMk cId="657858288" sldId="331"/>
            <ac:spMk id="4" creationId="{94AFE569-547E-ECCB-B092-54BF42063248}"/>
          </ac:spMkLst>
        </pc:spChg>
        <pc:spChg chg="add del mod">
          <ac:chgData name="Jatinder Singh (PhD In St To D 4Y Phy/MetMa FT)" userId="30b4b434-68c5-4533-949d-e05269839c53" providerId="ADAL" clId="{2C5E8243-9ABC-4774-B6EF-87FE8357E301}" dt="2024-02-15T09:57:42.189" v="2735" actId="478"/>
          <ac:spMkLst>
            <pc:docMk/>
            <pc:sldMk cId="657858288" sldId="331"/>
            <ac:spMk id="5" creationId="{4E19131C-2B0C-E035-D853-B90277EEC315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06:27.932" v="3117" actId="20577"/>
          <ac:spMkLst>
            <pc:docMk/>
            <pc:sldMk cId="657858288" sldId="331"/>
            <ac:spMk id="6" creationId="{AC127E18-3D97-33D2-E8D4-508B1D8EB7E4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03:33.098" v="2995" actId="1076"/>
          <ac:spMkLst>
            <pc:docMk/>
            <pc:sldMk cId="657858288" sldId="331"/>
            <ac:spMk id="30" creationId="{E86B87DB-9A82-DE89-B8BD-9683D4A9927D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05:16.133" v="3069" actId="1076"/>
          <ac:spMkLst>
            <pc:docMk/>
            <pc:sldMk cId="657858288" sldId="331"/>
            <ac:spMk id="33" creationId="{EC2F59C5-202B-4252-28EA-F8E5B9107CBB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08:56.910" v="3136" actId="207"/>
          <ac:spMkLst>
            <pc:docMk/>
            <pc:sldMk cId="657858288" sldId="331"/>
            <ac:spMk id="43" creationId="{EF5E2CCD-4D10-78E8-B6C8-609100137945}"/>
          </ac:spMkLst>
        </pc:spChg>
        <pc:picChg chg="add del mod modCrop">
          <ac:chgData name="Jatinder Singh (PhD In St To D 4Y Phy/MetMa FT)" userId="30b4b434-68c5-4533-949d-e05269839c53" providerId="ADAL" clId="{2C5E8243-9ABC-4774-B6EF-87FE8357E301}" dt="2024-01-30T13:44:42.388" v="1066" actId="21"/>
          <ac:picMkLst>
            <pc:docMk/>
            <pc:sldMk cId="657858288" sldId="331"/>
            <ac:picMk id="5" creationId="{3360BE50-5C9E-ABEC-61D5-0A7EFC7C5E82}"/>
          </ac:picMkLst>
        </pc:picChg>
        <pc:picChg chg="del">
          <ac:chgData name="Jatinder Singh (PhD In St To D 4Y Phy/MetMa FT)" userId="30b4b434-68c5-4533-949d-e05269839c53" providerId="ADAL" clId="{2C5E8243-9ABC-4774-B6EF-87FE8357E301}" dt="2024-01-30T13:42:25.051" v="1050" actId="478"/>
          <ac:picMkLst>
            <pc:docMk/>
            <pc:sldMk cId="657858288" sldId="331"/>
            <ac:picMk id="6" creationId="{631C6C14-E21B-21A1-44CD-E9A448187E56}"/>
          </ac:picMkLst>
        </pc:picChg>
        <pc:picChg chg="del">
          <ac:chgData name="Jatinder Singh (PhD In St To D 4Y Phy/MetMa FT)" userId="30b4b434-68c5-4533-949d-e05269839c53" providerId="ADAL" clId="{2C5E8243-9ABC-4774-B6EF-87FE8357E301}" dt="2024-01-30T13:42:26.966" v="1051" actId="478"/>
          <ac:picMkLst>
            <pc:docMk/>
            <pc:sldMk cId="657858288" sldId="331"/>
            <ac:picMk id="8" creationId="{299FC2A7-C72A-8B95-7DC6-439CEB13C3AD}"/>
          </ac:picMkLst>
        </pc:picChg>
        <pc:picChg chg="add mod modCrop">
          <ac:chgData name="Jatinder Singh (PhD In St To D 4Y Phy/MetMa FT)" userId="30b4b434-68c5-4533-949d-e05269839c53" providerId="ADAL" clId="{2C5E8243-9ABC-4774-B6EF-87FE8357E301}" dt="2024-02-15T10:07:00.986" v="3123" actId="1076"/>
          <ac:picMkLst>
            <pc:docMk/>
            <pc:sldMk cId="657858288" sldId="331"/>
            <ac:picMk id="9" creationId="{CFFB21A4-86A6-6C50-C49D-B816C7AD0DD8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2-15T10:02:55.044" v="2970"/>
          <ac:picMkLst>
            <pc:docMk/>
            <pc:sldMk cId="657858288" sldId="331"/>
            <ac:picMk id="29" creationId="{E2FE5127-FE2F-287F-3756-0DD773E1EA0A}"/>
          </ac:picMkLst>
        </pc:picChg>
        <pc:cxnChg chg="add mod">
          <ac:chgData name="Jatinder Singh (PhD In St To D 4Y Phy/MetMa FT)" userId="30b4b434-68c5-4533-949d-e05269839c53" providerId="ADAL" clId="{2C5E8243-9ABC-4774-B6EF-87FE8357E301}" dt="2024-02-15T10:01:21.131" v="2968" actId="14100"/>
          <ac:cxnSpMkLst>
            <pc:docMk/>
            <pc:sldMk cId="657858288" sldId="331"/>
            <ac:cxnSpMk id="7" creationId="{41731AD9-85D6-4CBA-E891-A8AC8CDD1646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01:17.333" v="2967" actId="14100"/>
          <ac:cxnSpMkLst>
            <pc:docMk/>
            <pc:sldMk cId="657858288" sldId="331"/>
            <ac:cxnSpMk id="12" creationId="{5A9EF529-33C1-28DC-7B3E-347FC90A18BA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01:09.127" v="2965" actId="14100"/>
          <ac:cxnSpMkLst>
            <pc:docMk/>
            <pc:sldMk cId="657858288" sldId="331"/>
            <ac:cxnSpMk id="13" creationId="{B9875BFA-C87E-85E7-2A34-7483705D17CC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01:05.438" v="2964" actId="14100"/>
          <ac:cxnSpMkLst>
            <pc:docMk/>
            <pc:sldMk cId="657858288" sldId="331"/>
            <ac:cxnSpMk id="14" creationId="{F00FA54C-2A72-2266-C866-69E69981D36B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01:12.144" v="2966" actId="14100"/>
          <ac:cxnSpMkLst>
            <pc:docMk/>
            <pc:sldMk cId="657858288" sldId="331"/>
            <ac:cxnSpMk id="16" creationId="{E5595D51-A504-D638-9C4C-083BC7A38B94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00:59.872" v="2963" actId="208"/>
          <ac:cxnSpMkLst>
            <pc:docMk/>
            <pc:sldMk cId="657858288" sldId="331"/>
            <ac:cxnSpMk id="18" creationId="{4B149E49-9E07-4DF3-39F3-6925E62EF33B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02:43.602" v="2969" actId="14100"/>
          <ac:cxnSpMkLst>
            <pc:docMk/>
            <pc:sldMk cId="657858288" sldId="331"/>
            <ac:cxnSpMk id="20" creationId="{070C4CE6-9FE3-7F27-2036-62648CFC3C55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08:31.865" v="3135" actId="208"/>
          <ac:cxnSpMkLst>
            <pc:docMk/>
            <pc:sldMk cId="657858288" sldId="331"/>
            <ac:cxnSpMk id="31" creationId="{C63C052D-D692-C8CA-4336-CB74167DA828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08:31.865" v="3135" actId="208"/>
          <ac:cxnSpMkLst>
            <pc:docMk/>
            <pc:sldMk cId="657858288" sldId="331"/>
            <ac:cxnSpMk id="32" creationId="{4090B57E-726D-996B-3BB2-1F90A8F36C4E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09:10.875" v="3138" actId="14100"/>
          <ac:cxnSpMkLst>
            <pc:docMk/>
            <pc:sldMk cId="657858288" sldId="331"/>
            <ac:cxnSpMk id="42" creationId="{CF7C83A9-569D-1010-D225-CF935CE3E2CD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09:04.059" v="3137" actId="208"/>
          <ac:cxnSpMkLst>
            <pc:docMk/>
            <pc:sldMk cId="657858288" sldId="331"/>
            <ac:cxnSpMk id="45" creationId="{1EA1D1AD-96C6-9CD7-14A3-399D6CA10E7F}"/>
          </ac:cxnSpMkLst>
        </pc:cxnChg>
      </pc:sldChg>
      <pc:sldChg chg="new del">
        <pc:chgData name="Jatinder Singh (PhD In St To D 4Y Phy/MetMa FT)" userId="30b4b434-68c5-4533-949d-e05269839c53" providerId="ADAL" clId="{2C5E8243-9ABC-4774-B6EF-87FE8357E301}" dt="2024-01-30T13:42:19.344" v="1048" actId="47"/>
        <pc:sldMkLst>
          <pc:docMk/>
          <pc:sldMk cId="1272256155" sldId="331"/>
        </pc:sldMkLst>
      </pc:sldChg>
      <pc:sldChg chg="addSp delSp modSp add mod">
        <pc:chgData name="Jatinder Singh (PhD In St To D 4Y Phy/MetMa FT)" userId="30b4b434-68c5-4533-949d-e05269839c53" providerId="ADAL" clId="{2C5E8243-9ABC-4774-B6EF-87FE8357E301}" dt="2024-02-15T10:15:39.394" v="3250" actId="122"/>
        <pc:sldMkLst>
          <pc:docMk/>
          <pc:sldMk cId="258158745" sldId="332"/>
        </pc:sldMkLst>
        <pc:spChg chg="add mod">
          <ac:chgData name="Jatinder Singh (PhD In St To D 4Y Phy/MetMa FT)" userId="30b4b434-68c5-4533-949d-e05269839c53" providerId="ADAL" clId="{2C5E8243-9ABC-4774-B6EF-87FE8357E301}" dt="2024-02-15T10:15:39.394" v="3250" actId="122"/>
          <ac:spMkLst>
            <pc:docMk/>
            <pc:sldMk cId="258158745" sldId="332"/>
            <ac:spMk id="2" creationId="{323D3AD9-0B68-2AB8-51F1-EB9D99AB19AB}"/>
          </ac:spMkLst>
        </pc:spChg>
        <pc:spChg chg="del">
          <ac:chgData name="Jatinder Singh (PhD In St To D 4Y Phy/MetMa FT)" userId="30b4b434-68c5-4533-949d-e05269839c53" providerId="ADAL" clId="{2C5E8243-9ABC-4774-B6EF-87FE8357E301}" dt="2024-01-30T13:47:42.442" v="1183" actId="478"/>
          <ac:spMkLst>
            <pc:docMk/>
            <pc:sldMk cId="258158745" sldId="332"/>
            <ac:spMk id="2" creationId="{664E5F29-B440-3E92-8492-BE8926590ECD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10:30.722" v="1441" actId="2711"/>
          <ac:spMkLst>
            <pc:docMk/>
            <pc:sldMk cId="258158745" sldId="332"/>
            <ac:spMk id="4" creationId="{94AFE569-547E-ECCB-B092-54BF42063248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11:02.520" v="3173" actId="1076"/>
          <ac:spMkLst>
            <pc:docMk/>
            <pc:sldMk cId="258158745" sldId="332"/>
            <ac:spMk id="6" creationId="{EA8E0CB6-3022-85A7-BCBD-1B7F7A0A1DAA}"/>
          </ac:spMkLst>
        </pc:spChg>
        <pc:spChg chg="add del mod">
          <ac:chgData name="Jatinder Singh (PhD In St To D 4Y Phy/MetMa FT)" userId="30b4b434-68c5-4533-949d-e05269839c53" providerId="ADAL" clId="{2C5E8243-9ABC-4774-B6EF-87FE8357E301}" dt="2024-01-30T13:47:45.856" v="1184" actId="478"/>
          <ac:spMkLst>
            <pc:docMk/>
            <pc:sldMk cId="258158745" sldId="332"/>
            <ac:spMk id="7" creationId="{25CBD75D-6C2C-3BD6-D5D1-17B7B691826A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15:18.388" v="3220" actId="1076"/>
          <ac:spMkLst>
            <pc:docMk/>
            <pc:sldMk cId="258158745" sldId="332"/>
            <ac:spMk id="12" creationId="{146DE91F-9999-0221-4F00-92EB99F48B0E}"/>
          </ac:spMkLst>
        </pc:spChg>
        <pc:picChg chg="add mod">
          <ac:chgData name="Jatinder Singh (PhD In St To D 4Y Phy/MetMa FT)" userId="30b4b434-68c5-4533-949d-e05269839c53" providerId="ADAL" clId="{2C5E8243-9ABC-4774-B6EF-87FE8357E301}" dt="2024-02-15T10:15:15.359" v="3219" actId="1076"/>
          <ac:picMkLst>
            <pc:docMk/>
            <pc:sldMk cId="258158745" sldId="332"/>
            <ac:picMk id="5" creationId="{59220F03-33BA-2555-DDED-B2CB0544C580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15T10:10:43.008" v="3169" actId="478"/>
          <ac:picMkLst>
            <pc:docMk/>
            <pc:sldMk cId="258158745" sldId="332"/>
            <ac:picMk id="7" creationId="{E9EB978B-A7CE-2964-24BF-A7876940D607}"/>
          </ac:picMkLst>
        </pc:picChg>
        <pc:picChg chg="del">
          <ac:chgData name="Jatinder Singh (PhD In St To D 4Y Phy/MetMa FT)" userId="30b4b434-68c5-4533-949d-e05269839c53" providerId="ADAL" clId="{2C5E8243-9ABC-4774-B6EF-87FE8357E301}" dt="2024-01-30T13:45:59.421" v="1087" actId="478"/>
          <ac:picMkLst>
            <pc:docMk/>
            <pc:sldMk cId="258158745" sldId="332"/>
            <ac:picMk id="9" creationId="{CFFB21A4-86A6-6C50-C49D-B816C7AD0DD8}"/>
          </ac:picMkLst>
        </pc:picChg>
        <pc:cxnChg chg="add mod">
          <ac:chgData name="Jatinder Singh (PhD In St To D 4Y Phy/MetMa FT)" userId="30b4b434-68c5-4533-949d-e05269839c53" providerId="ADAL" clId="{2C5E8243-9ABC-4774-B6EF-87FE8357E301}" dt="2024-02-15T10:10:58.604" v="3172" actId="14100"/>
          <ac:cxnSpMkLst>
            <pc:docMk/>
            <pc:sldMk cId="258158745" sldId="332"/>
            <ac:cxnSpMk id="3" creationId="{34379359-C0B4-1BBA-B1E0-A7EF796CC320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15:25.356" v="3222" actId="14100"/>
          <ac:cxnSpMkLst>
            <pc:docMk/>
            <pc:sldMk cId="258158745" sldId="332"/>
            <ac:cxnSpMk id="9" creationId="{75E8B345-A573-24EB-C102-98C6E0D2397A}"/>
          </ac:cxnSpMkLst>
        </pc:cxnChg>
      </pc:sldChg>
      <pc:sldChg chg="new del">
        <pc:chgData name="Jatinder Singh (PhD In St To D 4Y Phy/MetMa FT)" userId="30b4b434-68c5-4533-949d-e05269839c53" providerId="ADAL" clId="{2C5E8243-9ABC-4774-B6EF-87FE8357E301}" dt="2024-01-30T13:45:53.872" v="1085" actId="47"/>
        <pc:sldMkLst>
          <pc:docMk/>
          <pc:sldMk cId="1534265324" sldId="332"/>
        </pc:sldMkLst>
      </pc:sldChg>
      <pc:sldChg chg="new del">
        <pc:chgData name="Jatinder Singh (PhD In St To D 4Y Phy/MetMa FT)" userId="30b4b434-68c5-4533-949d-e05269839c53" providerId="ADAL" clId="{2C5E8243-9ABC-4774-B6EF-87FE8357E301}" dt="2024-01-30T13:48:14.672" v="1190" actId="47"/>
        <pc:sldMkLst>
          <pc:docMk/>
          <pc:sldMk cId="2450658700" sldId="333"/>
        </pc:sldMkLst>
      </pc:sldChg>
      <pc:sldChg chg="addSp delSp modSp add mod ord">
        <pc:chgData name="Jatinder Singh (PhD In St To D 4Y Phy/MetMa FT)" userId="30b4b434-68c5-4533-949d-e05269839c53" providerId="ADAL" clId="{2C5E8243-9ABC-4774-B6EF-87FE8357E301}" dt="2024-02-15T10:23:23.406" v="3477" actId="1076"/>
        <pc:sldMkLst>
          <pc:docMk/>
          <pc:sldMk cId="731982251" sldId="334"/>
        </pc:sldMkLst>
        <pc:spChg chg="del mod">
          <ac:chgData name="Jatinder Singh (PhD In St To D 4Y Phy/MetMa FT)" userId="30b4b434-68c5-4533-949d-e05269839c53" providerId="ADAL" clId="{2C5E8243-9ABC-4774-B6EF-87FE8357E301}" dt="2024-02-15T10:16:15.264" v="3252" actId="478"/>
          <ac:spMkLst>
            <pc:docMk/>
            <pc:sldMk cId="731982251" sldId="334"/>
            <ac:spMk id="2" creationId="{664E5F29-B440-3E92-8492-BE8926590ECD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10:38.980" v="1443" actId="2711"/>
          <ac:spMkLst>
            <pc:docMk/>
            <pc:sldMk cId="731982251" sldId="334"/>
            <ac:spMk id="4" creationId="{94AFE569-547E-ECCB-B092-54BF42063248}"/>
          </ac:spMkLst>
        </pc:spChg>
        <pc:spChg chg="add del mod">
          <ac:chgData name="Jatinder Singh (PhD In St To D 4Y Phy/MetMa FT)" userId="30b4b434-68c5-4533-949d-e05269839c53" providerId="ADAL" clId="{2C5E8243-9ABC-4774-B6EF-87FE8357E301}" dt="2024-02-15T10:16:18.206" v="3253" actId="478"/>
          <ac:spMkLst>
            <pc:docMk/>
            <pc:sldMk cId="731982251" sldId="334"/>
            <ac:spMk id="6" creationId="{523FB555-0FFD-4E2B-7A86-54179CC99E38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20:36.202" v="3427" actId="20577"/>
          <ac:spMkLst>
            <pc:docMk/>
            <pc:sldMk cId="731982251" sldId="334"/>
            <ac:spMk id="8" creationId="{6ED3A37A-C762-D65F-2956-EFD9708681DC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21:24.427" v="3435" actId="207"/>
          <ac:spMkLst>
            <pc:docMk/>
            <pc:sldMk cId="731982251" sldId="334"/>
            <ac:spMk id="10" creationId="{DB4C7A5C-1A37-D71E-551E-CD7CC6A52CA6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23:23.406" v="3477" actId="1076"/>
          <ac:spMkLst>
            <pc:docMk/>
            <pc:sldMk cId="731982251" sldId="334"/>
            <ac:spMk id="23" creationId="{151F1C4C-4B04-C1A1-D856-2595E90856F1}"/>
          </ac:spMkLst>
        </pc:spChg>
        <pc:picChg chg="add mod modCrop">
          <ac:chgData name="Jatinder Singh (PhD In St To D 4Y Phy/MetMa FT)" userId="30b4b434-68c5-4533-949d-e05269839c53" providerId="ADAL" clId="{2C5E8243-9ABC-4774-B6EF-87FE8357E301}" dt="2024-02-15T10:16:30.504" v="3256" actId="1076"/>
          <ac:picMkLst>
            <pc:docMk/>
            <pc:sldMk cId="731982251" sldId="334"/>
            <ac:picMk id="5" creationId="{2BDC61FB-CC6A-EBB0-A215-E63608C58B3F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2-15T10:16:25.687" v="3255" actId="1076"/>
          <ac:picMkLst>
            <pc:docMk/>
            <pc:sldMk cId="731982251" sldId="334"/>
            <ac:picMk id="7" creationId="{FE7C40FE-924D-19EA-DF27-585CCC2D1F61}"/>
          </ac:picMkLst>
        </pc:picChg>
        <pc:picChg chg="del">
          <ac:chgData name="Jatinder Singh (PhD In St To D 4Y Phy/MetMa FT)" userId="30b4b434-68c5-4533-949d-e05269839c53" providerId="ADAL" clId="{2C5E8243-9ABC-4774-B6EF-87FE8357E301}" dt="2024-01-30T13:48:18.728" v="1191" actId="478"/>
          <ac:picMkLst>
            <pc:docMk/>
            <pc:sldMk cId="731982251" sldId="334"/>
            <ac:picMk id="9" creationId="{CFFB21A4-86A6-6C50-C49D-B816C7AD0DD8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2-15T10:22:40.474" v="3447"/>
          <ac:picMkLst>
            <pc:docMk/>
            <pc:sldMk cId="731982251" sldId="334"/>
            <ac:picMk id="21" creationId="{91FCA91F-F633-6523-6F08-BC9C49F35738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2-15T10:22:44.437" v="3448"/>
          <ac:picMkLst>
            <pc:docMk/>
            <pc:sldMk cId="731982251" sldId="334"/>
            <ac:picMk id="22" creationId="{106468EE-13B5-5B86-7F68-5446F0D4E253}"/>
          </ac:picMkLst>
        </pc:picChg>
        <pc:cxnChg chg="add mod">
          <ac:chgData name="Jatinder Singh (PhD In St To D 4Y Phy/MetMa FT)" userId="30b4b434-68c5-4533-949d-e05269839c53" providerId="ADAL" clId="{2C5E8243-9ABC-4774-B6EF-87FE8357E301}" dt="2024-02-15T10:21:42.496" v="3436" actId="208"/>
          <ac:cxnSpMkLst>
            <pc:docMk/>
            <pc:sldMk cId="731982251" sldId="334"/>
            <ac:cxnSpMk id="9" creationId="{50C3D051-DCFA-5765-6CB2-C0753293D27C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22:32.094" v="3446" actId="208"/>
          <ac:cxnSpMkLst>
            <pc:docMk/>
            <pc:sldMk cId="731982251" sldId="334"/>
            <ac:cxnSpMk id="13" creationId="{C6C62013-076A-0D53-2405-E937A430ED82}"/>
          </ac:cxnSpMkLst>
        </pc:cxnChg>
        <pc:cxnChg chg="add mod">
          <ac:chgData name="Jatinder Singh (PhD In St To D 4Y Phy/MetMa FT)" userId="30b4b434-68c5-4533-949d-e05269839c53" providerId="ADAL" clId="{2C5E8243-9ABC-4774-B6EF-87FE8357E301}" dt="2024-02-15T10:22:32.094" v="3446" actId="208"/>
          <ac:cxnSpMkLst>
            <pc:docMk/>
            <pc:sldMk cId="731982251" sldId="334"/>
            <ac:cxnSpMk id="17" creationId="{0939528C-1A27-D716-0E80-FC1D68095B37}"/>
          </ac:cxnSpMkLst>
        </pc:cxnChg>
      </pc:sldChg>
      <pc:sldChg chg="addSp delSp modSp new mod">
        <pc:chgData name="Jatinder Singh (PhD In St To D 4Y Phy/MetMa FT)" userId="30b4b434-68c5-4533-949d-e05269839c53" providerId="ADAL" clId="{2C5E8243-9ABC-4774-B6EF-87FE8357E301}" dt="2024-02-15T10:28:18.301" v="3710" actId="1076"/>
        <pc:sldMkLst>
          <pc:docMk/>
          <pc:sldMk cId="2311289549" sldId="335"/>
        </pc:sldMkLst>
        <pc:spChg chg="mod ord">
          <ac:chgData name="Jatinder Singh (PhD In St To D 4Y Phy/MetMa FT)" userId="30b4b434-68c5-4533-949d-e05269839c53" providerId="ADAL" clId="{2C5E8243-9ABC-4774-B6EF-87FE8357E301}" dt="2024-01-30T16:10:45.396" v="1444" actId="2711"/>
          <ac:spMkLst>
            <pc:docMk/>
            <pc:sldMk cId="2311289549" sldId="335"/>
            <ac:spMk id="2" creationId="{550C8512-2DA9-AE3D-1FA7-086DE6CA2022}"/>
          </ac:spMkLst>
        </pc:spChg>
        <pc:spChg chg="del">
          <ac:chgData name="Jatinder Singh (PhD In St To D 4Y Phy/MetMa FT)" userId="30b4b434-68c5-4533-949d-e05269839c53" providerId="ADAL" clId="{2C5E8243-9ABC-4774-B6EF-87FE8357E301}" dt="2024-01-30T15:39:02.589" v="1258" actId="478"/>
          <ac:spMkLst>
            <pc:docMk/>
            <pc:sldMk cId="2311289549" sldId="335"/>
            <ac:spMk id="3" creationId="{38ECD0BA-687D-1FB3-9C5E-21FEEA8EA685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28:18.301" v="3710" actId="1076"/>
          <ac:spMkLst>
            <pc:docMk/>
            <pc:sldMk cId="2311289549" sldId="335"/>
            <ac:spMk id="3" creationId="{DB0606BD-3F12-A073-B676-63D2D913B8FE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10:45.396" v="1444" actId="2711"/>
          <ac:spMkLst>
            <pc:docMk/>
            <pc:sldMk cId="2311289549" sldId="335"/>
            <ac:spMk id="4" creationId="{F711225B-7AC4-B5E2-6D29-A8325DDE5326}"/>
          </ac:spMkLst>
        </pc:spChg>
        <pc:picChg chg="add del mod">
          <ac:chgData name="Jatinder Singh (PhD In St To D 4Y Phy/MetMa FT)" userId="30b4b434-68c5-4533-949d-e05269839c53" providerId="ADAL" clId="{2C5E8243-9ABC-4774-B6EF-87FE8357E301}" dt="2024-01-30T15:46:01.298" v="1266" actId="478"/>
          <ac:picMkLst>
            <pc:docMk/>
            <pc:sldMk cId="2311289549" sldId="335"/>
            <ac:picMk id="6" creationId="{7FE46E11-9C17-B11D-49FC-C49CEA98F9B9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1-30T15:51:22.937" v="1299" actId="478"/>
          <ac:picMkLst>
            <pc:docMk/>
            <pc:sldMk cId="2311289549" sldId="335"/>
            <ac:picMk id="8" creationId="{91F80342-BC9A-F782-97CD-2D6DA26A277E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1-30T15:51:44.624" v="1306" actId="478"/>
          <ac:picMkLst>
            <pc:docMk/>
            <pc:sldMk cId="2311289549" sldId="335"/>
            <ac:picMk id="10" creationId="{2186F97F-ADEC-CDE0-70DD-38A38685E180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2-15T10:28:10.686" v="3709" actId="1076"/>
          <ac:picMkLst>
            <pc:docMk/>
            <pc:sldMk cId="2311289549" sldId="335"/>
            <ac:picMk id="12" creationId="{953AF95A-B14D-47FB-40CE-81EF0F16666F}"/>
          </ac:picMkLst>
        </pc:picChg>
      </pc:sldChg>
      <pc:sldChg chg="addSp delSp modSp add mod">
        <pc:chgData name="Jatinder Singh (PhD In St To D 4Y Phy/MetMa FT)" userId="30b4b434-68c5-4533-949d-e05269839c53" providerId="ADAL" clId="{2C5E8243-9ABC-4774-B6EF-87FE8357E301}" dt="2024-03-03T20:12:04.662" v="8902" actId="1076"/>
        <pc:sldMkLst>
          <pc:docMk/>
          <pc:sldMk cId="825974126" sldId="336"/>
        </pc:sldMkLst>
        <pc:spChg chg="mod">
          <ac:chgData name="Jatinder Singh (PhD In St To D 4Y Phy/MetMa FT)" userId="30b4b434-68c5-4533-949d-e05269839c53" providerId="ADAL" clId="{2C5E8243-9ABC-4774-B6EF-87FE8357E301}" dt="2024-02-15T09:28:41.545" v="2222" actId="2711"/>
          <ac:spMkLst>
            <pc:docMk/>
            <pc:sldMk cId="825974126" sldId="336"/>
            <ac:spMk id="2" creationId="{550C8512-2DA9-AE3D-1FA7-086DE6CA2022}"/>
          </ac:spMkLst>
        </pc:spChg>
        <pc:spChg chg="mod">
          <ac:chgData name="Jatinder Singh (PhD In St To D 4Y Phy/MetMa FT)" userId="30b4b434-68c5-4533-949d-e05269839c53" providerId="ADAL" clId="{2C5E8243-9ABC-4774-B6EF-87FE8357E301}" dt="2024-02-15T09:28:41.545" v="2222" actId="2711"/>
          <ac:spMkLst>
            <pc:docMk/>
            <pc:sldMk cId="825974126" sldId="336"/>
            <ac:spMk id="4" creationId="{F711225B-7AC4-B5E2-6D29-A8325DDE5326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15T10:55:58.711" v="3754" actId="14100"/>
          <ac:spMkLst>
            <pc:docMk/>
            <pc:sldMk cId="825974126" sldId="336"/>
            <ac:spMk id="5" creationId="{5B44BE85-7818-7FD4-63EE-42797AF6F186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20:12:04.662" v="8902" actId="1076"/>
          <ac:spMkLst>
            <pc:docMk/>
            <pc:sldMk cId="825974126" sldId="336"/>
            <ac:spMk id="8" creationId="{1CEA6EFB-5BE2-1D6D-01D0-0E2FBC22537A}"/>
          </ac:spMkLst>
        </pc:spChg>
        <pc:graphicFrameChg chg="add mod modGraphic">
          <ac:chgData name="Jatinder Singh (PhD In St To D 4Y Phy/MetMa FT)" userId="30b4b434-68c5-4533-949d-e05269839c53" providerId="ADAL" clId="{2C5E8243-9ABC-4774-B6EF-87FE8357E301}" dt="2024-02-15T10:57:16.722" v="3763" actId="207"/>
          <ac:graphicFrameMkLst>
            <pc:docMk/>
            <pc:sldMk cId="825974126" sldId="336"/>
            <ac:graphicFrameMk id="3" creationId="{C12326CB-A7C2-FE2A-65BC-5B9ED59C3A60}"/>
          </ac:graphicFrameMkLst>
        </pc:graphicFrameChg>
        <pc:picChg chg="add del mod">
          <ac:chgData name="Jatinder Singh (PhD In St To D 4Y Phy/MetMa FT)" userId="30b4b434-68c5-4533-949d-e05269839c53" providerId="ADAL" clId="{2C5E8243-9ABC-4774-B6EF-87FE8357E301}" dt="2024-01-30T15:58:39.625" v="1316" actId="478"/>
          <ac:picMkLst>
            <pc:docMk/>
            <pc:sldMk cId="825974126" sldId="336"/>
            <ac:picMk id="5" creationId="{4544F587-4F37-0F6F-C0F3-C51B0F53DAF5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09T16:32:00.422" v="1581" actId="478"/>
          <ac:picMkLst>
            <pc:docMk/>
            <pc:sldMk cId="825974126" sldId="336"/>
            <ac:picMk id="5" creationId="{7A883089-ED94-EB12-D15A-815BE4C7B103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1-30T15:47:19.700" v="1298" actId="478"/>
          <ac:picMkLst>
            <pc:docMk/>
            <pc:sldMk cId="825974126" sldId="336"/>
            <ac:picMk id="5" creationId="{BDEBE533-AA45-37DD-08CC-76C46F9C0297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3-03T20:11:54.242" v="8899" actId="1076"/>
          <ac:picMkLst>
            <pc:docMk/>
            <pc:sldMk cId="825974126" sldId="336"/>
            <ac:picMk id="7" creationId="{1DAD6E18-F101-BD90-C5B5-69C5F9B1EB50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15T10:53:02.238" v="3716" actId="478"/>
          <ac:picMkLst>
            <pc:docMk/>
            <pc:sldMk cId="825974126" sldId="336"/>
            <ac:picMk id="7" creationId="{294E6B52-6C38-B8DB-F3B8-5E27A34227D8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1-30T15:59:41.636" v="1321" actId="478"/>
          <ac:picMkLst>
            <pc:docMk/>
            <pc:sldMk cId="825974126" sldId="336"/>
            <ac:picMk id="7" creationId="{811655D1-0ADB-E71E-4D11-45516B09EAAB}"/>
          </ac:picMkLst>
        </pc:picChg>
        <pc:picChg chg="del">
          <ac:chgData name="Jatinder Singh (PhD In St To D 4Y Phy/MetMa FT)" userId="30b4b434-68c5-4533-949d-e05269839c53" providerId="ADAL" clId="{2C5E8243-9ABC-4774-B6EF-87FE8357E301}" dt="2024-01-30T15:47:05.847" v="1292" actId="478"/>
          <ac:picMkLst>
            <pc:docMk/>
            <pc:sldMk cId="825974126" sldId="336"/>
            <ac:picMk id="8" creationId="{91F80342-BC9A-F782-97CD-2D6DA26A277E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1-30T16:01:54.763" v="1325" actId="478"/>
          <ac:picMkLst>
            <pc:docMk/>
            <pc:sldMk cId="825974126" sldId="336"/>
            <ac:picMk id="9" creationId="{E010D81B-7071-B219-B17E-1EA86635F3CD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3-03T20:11:27.786" v="8893" actId="478"/>
          <ac:picMkLst>
            <pc:docMk/>
            <pc:sldMk cId="825974126" sldId="336"/>
            <ac:picMk id="10" creationId="{386DCB88-8A56-DE4E-B440-582A2715CFD4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09T16:31:30.597" v="1576" actId="478"/>
          <ac:picMkLst>
            <pc:docMk/>
            <pc:sldMk cId="825974126" sldId="336"/>
            <ac:picMk id="11" creationId="{79A69597-1B2D-E9F0-BA39-A28BB0B93D6A}"/>
          </ac:picMkLst>
        </pc:picChg>
      </pc:sldChg>
      <pc:sldChg chg="new del">
        <pc:chgData name="Jatinder Singh (PhD In St To D 4Y Phy/MetMa FT)" userId="30b4b434-68c5-4533-949d-e05269839c53" providerId="ADAL" clId="{2C5E8243-9ABC-4774-B6EF-87FE8357E301}" dt="2024-01-30T16:03:11.090" v="1334" actId="47"/>
        <pc:sldMkLst>
          <pc:docMk/>
          <pc:sldMk cId="2182393147" sldId="337"/>
        </pc:sldMkLst>
      </pc:sldChg>
      <pc:sldChg chg="addSp delSp modSp add mod">
        <pc:chgData name="Jatinder Singh (PhD In St To D 4Y Phy/MetMa FT)" userId="30b4b434-68c5-4533-949d-e05269839c53" providerId="ADAL" clId="{2C5E8243-9ABC-4774-B6EF-87FE8357E301}" dt="2024-03-03T20:20:03.139" v="8938" actId="20577"/>
        <pc:sldMkLst>
          <pc:docMk/>
          <pc:sldMk cId="3998416889" sldId="337"/>
        </pc:sldMkLst>
        <pc:spChg chg="mod">
          <ac:chgData name="Jatinder Singh (PhD In St To D 4Y Phy/MetMa FT)" userId="30b4b434-68c5-4533-949d-e05269839c53" providerId="ADAL" clId="{2C5E8243-9ABC-4774-B6EF-87FE8357E301}" dt="2024-02-15T14:46:02.337" v="4280" actId="6549"/>
          <ac:spMkLst>
            <pc:docMk/>
            <pc:sldMk cId="3998416889" sldId="337"/>
            <ac:spMk id="2" creationId="{550C8512-2DA9-AE3D-1FA7-086DE6CA2022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11:09.036" v="1447" actId="2711"/>
          <ac:spMkLst>
            <pc:docMk/>
            <pc:sldMk cId="3998416889" sldId="337"/>
            <ac:spMk id="4" creationId="{F711225B-7AC4-B5E2-6D29-A8325DDE5326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20:20:03.139" v="8938" actId="20577"/>
          <ac:spMkLst>
            <pc:docMk/>
            <pc:sldMk cId="3998416889" sldId="337"/>
            <ac:spMk id="7" creationId="{40BB3426-FBCA-B529-C948-E6C5E3B6D3C8}"/>
          </ac:spMkLst>
        </pc:spChg>
        <pc:picChg chg="add del mod">
          <ac:chgData name="Jatinder Singh (PhD In St To D 4Y Phy/MetMa FT)" userId="30b4b434-68c5-4533-949d-e05269839c53" providerId="ADAL" clId="{2C5E8243-9ABC-4774-B6EF-87FE8357E301}" dt="2024-02-21T12:23:58.866" v="5789" actId="478"/>
          <ac:picMkLst>
            <pc:docMk/>
            <pc:sldMk cId="3998416889" sldId="337"/>
            <ac:picMk id="5" creationId="{0DEF5DC4-194A-DE7C-19B7-BFA831ACDCCC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3-03T20:12:51.865" v="8907" actId="1076"/>
          <ac:picMkLst>
            <pc:docMk/>
            <pc:sldMk cId="3998416889" sldId="337"/>
            <ac:picMk id="5" creationId="{D287234C-4A0D-8AC8-611E-21503313E421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3-03T20:12:29.617" v="8903" actId="478"/>
          <ac:picMkLst>
            <pc:docMk/>
            <pc:sldMk cId="3998416889" sldId="337"/>
            <ac:picMk id="6" creationId="{E66DCA50-1B8C-E2CF-8ED8-8F1009286B32}"/>
          </ac:picMkLst>
        </pc:picChg>
        <pc:picChg chg="del">
          <ac:chgData name="Jatinder Singh (PhD In St To D 4Y Phy/MetMa FT)" userId="30b4b434-68c5-4533-949d-e05269839c53" providerId="ADAL" clId="{2C5E8243-9ABC-4774-B6EF-87FE8357E301}" dt="2024-01-30T16:03:36.976" v="1374" actId="478"/>
          <ac:picMkLst>
            <pc:docMk/>
            <pc:sldMk cId="3998416889" sldId="337"/>
            <ac:picMk id="11" creationId="{79A69597-1B2D-E9F0-BA39-A28BB0B93D6A}"/>
          </ac:picMkLst>
        </pc:picChg>
      </pc:sldChg>
      <pc:sldChg chg="addSp delSp modSp add mod">
        <pc:chgData name="Jatinder Singh (PhD In St To D 4Y Phy/MetMa FT)" userId="30b4b434-68c5-4533-949d-e05269839c53" providerId="ADAL" clId="{2C5E8243-9ABC-4774-B6EF-87FE8357E301}" dt="2024-03-04T08:17:33.142" v="9096" actId="1076"/>
        <pc:sldMkLst>
          <pc:docMk/>
          <pc:sldMk cId="764076320" sldId="338"/>
        </pc:sldMkLst>
        <pc:spChg chg="mod">
          <ac:chgData name="Jatinder Singh (PhD In St To D 4Y Phy/MetMa FT)" userId="30b4b434-68c5-4533-949d-e05269839c53" providerId="ADAL" clId="{2C5E8243-9ABC-4774-B6EF-87FE8357E301}" dt="2024-02-21T10:44:27.984" v="4430" actId="1076"/>
          <ac:spMkLst>
            <pc:docMk/>
            <pc:sldMk cId="764076320" sldId="338"/>
            <ac:spMk id="2" creationId="{550C8512-2DA9-AE3D-1FA7-086DE6CA2022}"/>
          </ac:spMkLst>
        </pc:spChg>
        <pc:spChg chg="mod">
          <ac:chgData name="Jatinder Singh (PhD In St To D 4Y Phy/MetMa FT)" userId="30b4b434-68c5-4533-949d-e05269839c53" providerId="ADAL" clId="{2C5E8243-9ABC-4774-B6EF-87FE8357E301}" dt="2024-02-21T13:53:56.148" v="7218" actId="962"/>
          <ac:spMkLst>
            <pc:docMk/>
            <pc:sldMk cId="764076320" sldId="338"/>
            <ac:spMk id="4" creationId="{F711225B-7AC4-B5E2-6D29-A8325DDE5326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20:20:06.731" v="8939" actId="20577"/>
          <ac:spMkLst>
            <pc:docMk/>
            <pc:sldMk cId="764076320" sldId="338"/>
            <ac:spMk id="12" creationId="{BF3E59E1-EBD4-9C2B-80C5-6A9D20D69ADA}"/>
          </ac:spMkLst>
        </pc:spChg>
        <pc:picChg chg="add del mod">
          <ac:chgData name="Jatinder Singh (PhD In St To D 4Y Phy/MetMa FT)" userId="30b4b434-68c5-4533-949d-e05269839c53" providerId="ADAL" clId="{2C5E8243-9ABC-4774-B6EF-87FE8357E301}" dt="2024-03-04T08:17:14.920" v="9092" actId="478"/>
          <ac:picMkLst>
            <pc:docMk/>
            <pc:sldMk cId="764076320" sldId="338"/>
            <ac:picMk id="5" creationId="{43671C64-BED5-1EF9-7381-7AF162FF1C16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21T10:45:11.183" v="4443" actId="478"/>
          <ac:picMkLst>
            <pc:docMk/>
            <pc:sldMk cId="764076320" sldId="338"/>
            <ac:picMk id="5" creationId="{C3126F43-007D-B2FF-241D-151A3762E1BA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3-04T08:17:33.142" v="9096" actId="1076"/>
          <ac:picMkLst>
            <pc:docMk/>
            <pc:sldMk cId="764076320" sldId="338"/>
            <ac:picMk id="6" creationId="{9FB18542-B946-238D-C361-C47935BCB98E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21T10:45:09.927" v="4442" actId="478"/>
          <ac:picMkLst>
            <pc:docMk/>
            <pc:sldMk cId="764076320" sldId="338"/>
            <ac:picMk id="7" creationId="{42624318-BAFE-2B25-8C23-822806621DF8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3-03T20:13:31.464" v="8917" actId="1076"/>
          <ac:picMkLst>
            <pc:docMk/>
            <pc:sldMk cId="764076320" sldId="338"/>
            <ac:picMk id="7" creationId="{B4C0ADE8-7448-C0D6-EA29-A4628DBE002E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21T13:53:50.384" v="7215" actId="478"/>
          <ac:picMkLst>
            <pc:docMk/>
            <pc:sldMk cId="764076320" sldId="338"/>
            <ac:picMk id="9" creationId="{935EB5B2-E95A-54FB-47F8-D5E8DADD50F1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3-03T20:13:14.031" v="8912" actId="478"/>
          <ac:picMkLst>
            <pc:docMk/>
            <pc:sldMk cId="764076320" sldId="338"/>
            <ac:picMk id="11" creationId="{BF9919E9-265D-876D-3602-3BFF42ABB099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3-03T20:13:01.514" v="8908" actId="478"/>
          <ac:picMkLst>
            <pc:docMk/>
            <pc:sldMk cId="764076320" sldId="338"/>
            <ac:picMk id="14" creationId="{27E6F71A-2E88-A8E2-F072-484FAC401E9B}"/>
          </ac:picMkLst>
        </pc:picChg>
      </pc:sldChg>
      <pc:sldChg chg="addSp delSp modSp add mod">
        <pc:chgData name="Jatinder Singh (PhD In St To D 4Y Phy/MetMa FT)" userId="30b4b434-68c5-4533-949d-e05269839c53" providerId="ADAL" clId="{2C5E8243-9ABC-4774-B6EF-87FE8357E301}" dt="2024-03-04T08:18:09.382" v="9101" actId="1076"/>
        <pc:sldMkLst>
          <pc:docMk/>
          <pc:sldMk cId="1464923229" sldId="339"/>
        </pc:sldMkLst>
        <pc:spChg chg="mod">
          <ac:chgData name="Jatinder Singh (PhD In St To D 4Y Phy/MetMa FT)" userId="30b4b434-68c5-4533-949d-e05269839c53" providerId="ADAL" clId="{2C5E8243-9ABC-4774-B6EF-87FE8357E301}" dt="2024-01-30T16:11:18.888" v="1449" actId="2711"/>
          <ac:spMkLst>
            <pc:docMk/>
            <pc:sldMk cId="1464923229" sldId="339"/>
            <ac:spMk id="2" creationId="{550C8512-2DA9-AE3D-1FA7-086DE6CA2022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11:18.888" v="1449" actId="2711"/>
          <ac:spMkLst>
            <pc:docMk/>
            <pc:sldMk cId="1464923229" sldId="339"/>
            <ac:spMk id="4" creationId="{F711225B-7AC4-B5E2-6D29-A8325DDE5326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21:55:01.328" v="9091" actId="1076"/>
          <ac:spMkLst>
            <pc:docMk/>
            <pc:sldMk cId="1464923229" sldId="339"/>
            <ac:spMk id="8" creationId="{9EA120F7-75FC-A424-15AA-C012B56C2737}"/>
          </ac:spMkLst>
        </pc:spChg>
        <pc:picChg chg="add del mod">
          <ac:chgData name="Jatinder Singh (PhD In St To D 4Y Phy/MetMa FT)" userId="30b4b434-68c5-4533-949d-e05269839c53" providerId="ADAL" clId="{2C5E8243-9ABC-4774-B6EF-87FE8357E301}" dt="2024-02-21T10:49:22.825" v="4460" actId="478"/>
          <ac:picMkLst>
            <pc:docMk/>
            <pc:sldMk cId="1464923229" sldId="339"/>
            <ac:picMk id="5" creationId="{67A863DD-D899-0F65-6C45-AE6F3E3AD2A9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3-04T08:18:09.382" v="9101" actId="1076"/>
          <ac:picMkLst>
            <pc:docMk/>
            <pc:sldMk cId="1464923229" sldId="339"/>
            <ac:picMk id="5" creationId="{9B04334A-4AD6-D42A-30ED-7B85EABBB782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3-03T20:19:10.070" v="8923" actId="478"/>
          <ac:picMkLst>
            <pc:docMk/>
            <pc:sldMk cId="1464923229" sldId="339"/>
            <ac:picMk id="5" creationId="{C25196B3-08E9-C80E-C824-C93459E0EF75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3-03T20:14:20.275" v="8918" actId="478"/>
          <ac:picMkLst>
            <pc:docMk/>
            <pc:sldMk cId="1464923229" sldId="339"/>
            <ac:picMk id="7" creationId="{C7924869-93E4-3691-35A3-B002A939ADC2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3-04T08:17:54.606" v="9097" actId="478"/>
          <ac:picMkLst>
            <pc:docMk/>
            <pc:sldMk cId="1464923229" sldId="339"/>
            <ac:picMk id="9" creationId="{D4B90F13-4648-8CEE-7C40-C3D93173CB03}"/>
          </ac:picMkLst>
        </pc:picChg>
      </pc:sldChg>
      <pc:sldChg chg="new del">
        <pc:chgData name="Jatinder Singh (PhD In St To D 4Y Phy/MetMa FT)" userId="30b4b434-68c5-4533-949d-e05269839c53" providerId="ADAL" clId="{2C5E8243-9ABC-4774-B6EF-87FE8357E301}" dt="2024-01-30T16:03:57.006" v="1382" actId="47"/>
        <pc:sldMkLst>
          <pc:docMk/>
          <pc:sldMk cId="2030740994" sldId="339"/>
        </pc:sldMkLst>
      </pc:sldChg>
      <pc:sldChg chg="new del">
        <pc:chgData name="Jatinder Singh (PhD In St To D 4Y Phy/MetMa FT)" userId="30b4b434-68c5-4533-949d-e05269839c53" providerId="ADAL" clId="{2C5E8243-9ABC-4774-B6EF-87FE8357E301}" dt="2024-01-30T16:04:03.450" v="1384" actId="47"/>
        <pc:sldMkLst>
          <pc:docMk/>
          <pc:sldMk cId="3388367117" sldId="339"/>
        </pc:sldMkLst>
      </pc:sldChg>
      <pc:sldChg chg="addSp delSp modSp add del mod">
        <pc:chgData name="Jatinder Singh (PhD In St To D 4Y Phy/MetMa FT)" userId="30b4b434-68c5-4533-949d-e05269839c53" providerId="ADAL" clId="{2C5E8243-9ABC-4774-B6EF-87FE8357E301}" dt="2024-03-03T13:46:21.600" v="8181" actId="1076"/>
        <pc:sldMkLst>
          <pc:docMk/>
          <pc:sldMk cId="295625986" sldId="340"/>
        </pc:sldMkLst>
        <pc:spChg chg="mod">
          <ac:chgData name="Jatinder Singh (PhD In St To D 4Y Phy/MetMa FT)" userId="30b4b434-68c5-4533-949d-e05269839c53" providerId="ADAL" clId="{2C5E8243-9ABC-4774-B6EF-87FE8357E301}" dt="2024-02-15T09:08:37.705" v="1590" actId="20577"/>
          <ac:spMkLst>
            <pc:docMk/>
            <pc:sldMk cId="295625986" sldId="340"/>
            <ac:spMk id="2" creationId="{550C8512-2DA9-AE3D-1FA7-086DE6CA2022}"/>
          </ac:spMkLst>
        </pc:spChg>
        <pc:spChg chg="mod">
          <ac:chgData name="Jatinder Singh (PhD In St To D 4Y Phy/MetMa FT)" userId="30b4b434-68c5-4533-949d-e05269839c53" providerId="ADAL" clId="{2C5E8243-9ABC-4774-B6EF-87FE8357E301}" dt="2024-01-30T16:11:02.385" v="1446" actId="2711"/>
          <ac:spMkLst>
            <pc:docMk/>
            <pc:sldMk cId="295625986" sldId="340"/>
            <ac:spMk id="4" creationId="{F711225B-7AC4-B5E2-6D29-A8325DDE5326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13:46:21.600" v="8181" actId="1076"/>
          <ac:spMkLst>
            <pc:docMk/>
            <pc:sldMk cId="295625986" sldId="340"/>
            <ac:spMk id="6" creationId="{5D784330-29F7-E071-B615-24003FB67CA8}"/>
          </ac:spMkLst>
        </pc:spChg>
        <pc:picChg chg="add del mod">
          <ac:chgData name="Jatinder Singh (PhD In St To D 4Y Phy/MetMa FT)" userId="30b4b434-68c5-4533-949d-e05269839c53" providerId="ADAL" clId="{2C5E8243-9ABC-4774-B6EF-87FE8357E301}" dt="2024-03-03T13:41:52.634" v="7737" actId="478"/>
          <ac:picMkLst>
            <pc:docMk/>
            <pc:sldMk cId="295625986" sldId="340"/>
            <ac:picMk id="5" creationId="{8522F24F-50A2-6F5B-093A-1D3BC7AD16C9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15T11:13:09.315" v="4240" actId="478"/>
          <ac:picMkLst>
            <pc:docMk/>
            <pc:sldMk cId="295625986" sldId="340"/>
            <ac:picMk id="5" creationId="{D233ABF7-54DC-5AFD-503B-FFB3D88E3C45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3-03T13:42:47.688" v="7755" actId="1076"/>
          <ac:picMkLst>
            <pc:docMk/>
            <pc:sldMk cId="295625986" sldId="340"/>
            <ac:picMk id="7" creationId="{92F58BC2-86D3-23FB-3CA5-EE41108F0A17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15T11:14:23.905" v="4245" actId="478"/>
          <ac:picMkLst>
            <pc:docMk/>
            <pc:sldMk cId="295625986" sldId="340"/>
            <ac:picMk id="7" creationId="{F8D04D1C-7E59-2DC6-8406-A8DDD1CD4B8F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15T11:16:05.036" v="4249" actId="478"/>
          <ac:picMkLst>
            <pc:docMk/>
            <pc:sldMk cId="295625986" sldId="340"/>
            <ac:picMk id="9" creationId="{401D35C8-13F5-C4B9-7103-12112B10A331}"/>
          </ac:picMkLst>
        </pc:picChg>
        <pc:picChg chg="del">
          <ac:chgData name="Jatinder Singh (PhD In St To D 4Y Phy/MetMa FT)" userId="30b4b434-68c5-4533-949d-e05269839c53" providerId="ADAL" clId="{2C5E8243-9ABC-4774-B6EF-87FE8357E301}" dt="2024-01-30T16:04:28.897" v="1404" actId="478"/>
          <ac:picMkLst>
            <pc:docMk/>
            <pc:sldMk cId="295625986" sldId="340"/>
            <ac:picMk id="11" creationId="{79A69597-1B2D-E9F0-BA39-A28BB0B93D6A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15T11:19:37.977" v="4256" actId="478"/>
          <ac:picMkLst>
            <pc:docMk/>
            <pc:sldMk cId="295625986" sldId="340"/>
            <ac:picMk id="11" creationId="{DCE6F8C6-4B33-07FD-0B38-0C61E5B69529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15T14:47:16.201" v="4296" actId="478"/>
          <ac:picMkLst>
            <pc:docMk/>
            <pc:sldMk cId="295625986" sldId="340"/>
            <ac:picMk id="13" creationId="{7666002A-3F6E-1960-03B6-BC33A2A3354C}"/>
          </ac:picMkLst>
        </pc:picChg>
      </pc:sldChg>
      <pc:sldChg chg="new del">
        <pc:chgData name="Jatinder Singh (PhD In St To D 4Y Phy/MetMa FT)" userId="30b4b434-68c5-4533-949d-e05269839c53" providerId="ADAL" clId="{2C5E8243-9ABC-4774-B6EF-87FE8357E301}" dt="2024-01-30T16:04:23.969" v="1402" actId="47"/>
        <pc:sldMkLst>
          <pc:docMk/>
          <pc:sldMk cId="752605063" sldId="340"/>
        </pc:sldMkLst>
      </pc:sldChg>
      <pc:sldChg chg="addSp delSp modSp add mod">
        <pc:chgData name="Jatinder Singh (PhD In St To D 4Y Phy/MetMa FT)" userId="30b4b434-68c5-4533-949d-e05269839c53" providerId="ADAL" clId="{2C5E8243-9ABC-4774-B6EF-87FE8357E301}" dt="2024-03-03T20:19:43.080" v="8929" actId="20577"/>
        <pc:sldMkLst>
          <pc:docMk/>
          <pc:sldMk cId="1065521826" sldId="341"/>
        </pc:sldMkLst>
        <pc:spChg chg="mod">
          <ac:chgData name="Jatinder Singh (PhD In St To D 4Y Phy/MetMa FT)" userId="30b4b434-68c5-4533-949d-e05269839c53" providerId="ADAL" clId="{2C5E8243-9ABC-4774-B6EF-87FE8357E301}" dt="2024-02-21T13:13:04.307" v="7196" actId="20577"/>
          <ac:spMkLst>
            <pc:docMk/>
            <pc:sldMk cId="1065521826" sldId="341"/>
            <ac:spMk id="2" creationId="{550C8512-2DA9-AE3D-1FA7-086DE6CA2022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20:19:43.080" v="8929" actId="20577"/>
          <ac:spMkLst>
            <pc:docMk/>
            <pc:sldMk cId="1065521826" sldId="341"/>
            <ac:spMk id="6" creationId="{0F3AE6C2-E836-D4A1-308E-ECEADC3B6B78}"/>
          </ac:spMkLst>
        </pc:spChg>
        <pc:picChg chg="add del mod">
          <ac:chgData name="Jatinder Singh (PhD In St To D 4Y Phy/MetMa FT)" userId="30b4b434-68c5-4533-949d-e05269839c53" providerId="ADAL" clId="{2C5E8243-9ABC-4774-B6EF-87FE8357E301}" dt="2024-02-19T13:46:17.988" v="4387" actId="478"/>
          <ac:picMkLst>
            <pc:docMk/>
            <pc:sldMk cId="1065521826" sldId="341"/>
            <ac:picMk id="5" creationId="{6ADBA60C-C535-4AFE-D15D-CADAD11DB9AD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2-21T11:29:01.320" v="4967" actId="1076"/>
          <ac:picMkLst>
            <pc:docMk/>
            <pc:sldMk cId="1065521826" sldId="341"/>
            <ac:picMk id="5" creationId="{DB70F5EE-8317-995E-991D-C45E32D07E9D}"/>
          </ac:picMkLst>
        </pc:picChg>
      </pc:sldChg>
      <pc:sldChg chg="modSp new mod">
        <pc:chgData name="Jatinder Singh (PhD In St To D 4Y Phy/MetMa FT)" userId="30b4b434-68c5-4533-949d-e05269839c53" providerId="ADAL" clId="{2C5E8243-9ABC-4774-B6EF-87FE8357E301}" dt="2024-02-26T11:03:03.780" v="7732" actId="20577"/>
        <pc:sldMkLst>
          <pc:docMk/>
          <pc:sldMk cId="4025940034" sldId="342"/>
        </pc:sldMkLst>
        <pc:spChg chg="mod">
          <ac:chgData name="Jatinder Singh (PhD In St To D 4Y Phy/MetMa FT)" userId="30b4b434-68c5-4533-949d-e05269839c53" providerId="ADAL" clId="{2C5E8243-9ABC-4774-B6EF-87FE8357E301}" dt="2024-02-15T09:09:03.317" v="1597" actId="2711"/>
          <ac:spMkLst>
            <pc:docMk/>
            <pc:sldMk cId="4025940034" sldId="342"/>
            <ac:spMk id="2" creationId="{89F5F30C-7322-1220-F213-A293090F8E37}"/>
          </ac:spMkLst>
        </pc:spChg>
        <pc:spChg chg="mod">
          <ac:chgData name="Jatinder Singh (PhD In St To D 4Y Phy/MetMa FT)" userId="30b4b434-68c5-4533-949d-e05269839c53" providerId="ADAL" clId="{2C5E8243-9ABC-4774-B6EF-87FE8357E301}" dt="2024-02-26T11:03:03.780" v="7732" actId="20577"/>
          <ac:spMkLst>
            <pc:docMk/>
            <pc:sldMk cId="4025940034" sldId="342"/>
            <ac:spMk id="3" creationId="{26FBD8B5-8FEE-AD2E-22FE-EA6ACB216148}"/>
          </ac:spMkLst>
        </pc:spChg>
      </pc:sldChg>
      <pc:sldChg chg="addSp delSp modSp new mod">
        <pc:chgData name="Jatinder Singh (PhD In St To D 4Y Phy/MetMa FT)" userId="30b4b434-68c5-4533-949d-e05269839c53" providerId="ADAL" clId="{2C5E8243-9ABC-4774-B6EF-87FE8357E301}" dt="2024-03-03T20:19:50.406" v="8932" actId="20577"/>
        <pc:sldMkLst>
          <pc:docMk/>
          <pc:sldMk cId="2921862584" sldId="343"/>
        </pc:sldMkLst>
        <pc:spChg chg="mod">
          <ac:chgData name="Jatinder Singh (PhD In St To D 4Y Phy/MetMa FT)" userId="30b4b434-68c5-4533-949d-e05269839c53" providerId="ADAL" clId="{2C5E8243-9ABC-4774-B6EF-87FE8357E301}" dt="2024-02-21T10:04:45.606" v="4389" actId="20577"/>
          <ac:spMkLst>
            <pc:docMk/>
            <pc:sldMk cId="2921862584" sldId="343"/>
            <ac:spMk id="2" creationId="{749B9979-5B5D-0666-4505-12668E52FAF5}"/>
          </ac:spMkLst>
        </pc:spChg>
        <pc:spChg chg="del">
          <ac:chgData name="Jatinder Singh (PhD In St To D 4Y Phy/MetMa FT)" userId="30b4b434-68c5-4533-949d-e05269839c53" providerId="ADAL" clId="{2C5E8243-9ABC-4774-B6EF-87FE8357E301}" dt="2024-02-21T10:35:48.908" v="4398"/>
          <ac:spMkLst>
            <pc:docMk/>
            <pc:sldMk cId="2921862584" sldId="343"/>
            <ac:spMk id="3" creationId="{F204DF76-136B-C833-C9F7-4BD3293A8A1D}"/>
          </ac:spMkLst>
        </pc:spChg>
        <pc:spChg chg="add del mod">
          <ac:chgData name="Jatinder Singh (PhD In St To D 4Y Phy/MetMa FT)" userId="30b4b434-68c5-4533-949d-e05269839c53" providerId="ADAL" clId="{2C5E8243-9ABC-4774-B6EF-87FE8357E301}" dt="2024-02-21T10:38:47.415" v="4414"/>
          <ac:spMkLst>
            <pc:docMk/>
            <pc:sldMk cId="2921862584" sldId="343"/>
            <ac:spMk id="8" creationId="{D99A9FE3-4A22-3521-387C-69BE96B96E01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20:19:50.406" v="8932" actId="20577"/>
          <ac:spMkLst>
            <pc:docMk/>
            <pc:sldMk cId="2921862584" sldId="343"/>
            <ac:spMk id="11" creationId="{258CF27A-B6A6-7E5A-8D43-20FEACB6ECD1}"/>
          </ac:spMkLst>
        </pc:spChg>
        <pc:picChg chg="add del mod">
          <ac:chgData name="Jatinder Singh (PhD In St To D 4Y Phy/MetMa FT)" userId="30b4b434-68c5-4533-949d-e05269839c53" providerId="ADAL" clId="{2C5E8243-9ABC-4774-B6EF-87FE8357E301}" dt="2024-02-21T10:38:41.876" v="4413" actId="478"/>
          <ac:picMkLst>
            <pc:docMk/>
            <pc:sldMk cId="2921862584" sldId="343"/>
            <ac:picMk id="6" creationId="{430284E5-77D7-2826-D956-DB565FDE91D4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2-21T13:14:31.350" v="7204" actId="1076"/>
          <ac:picMkLst>
            <pc:docMk/>
            <pc:sldMk cId="2921862584" sldId="343"/>
            <ac:picMk id="10" creationId="{CB052716-DDA5-9117-DC06-E306F2C3679A}"/>
          </ac:picMkLst>
        </pc:picChg>
      </pc:sldChg>
      <pc:sldChg chg="modSp new mod modShow">
        <pc:chgData name="Jatinder Singh (PhD In St To D 4Y Phy/MetMa FT)" userId="30b4b434-68c5-4533-949d-e05269839c53" providerId="ADAL" clId="{2C5E8243-9ABC-4774-B6EF-87FE8357E301}" dt="2024-02-21T10:05:27.435" v="4390" actId="729"/>
        <pc:sldMkLst>
          <pc:docMk/>
          <pc:sldMk cId="3273476761" sldId="344"/>
        </pc:sldMkLst>
        <pc:spChg chg="mod">
          <ac:chgData name="Jatinder Singh (PhD In St To D 4Y Phy/MetMa FT)" userId="30b4b434-68c5-4533-949d-e05269839c53" providerId="ADAL" clId="{2C5E8243-9ABC-4774-B6EF-87FE8357E301}" dt="2024-02-09T16:30:26.287" v="1569" actId="2711"/>
          <ac:spMkLst>
            <pc:docMk/>
            <pc:sldMk cId="3273476761" sldId="344"/>
            <ac:spMk id="2" creationId="{8862F01C-2A79-D135-E612-59BAEA757563}"/>
          </ac:spMkLst>
        </pc:spChg>
      </pc:sldChg>
      <pc:sldChg chg="addSp delSp modSp add mod">
        <pc:chgData name="Jatinder Singh (PhD In St To D 4Y Phy/MetMa FT)" userId="30b4b434-68c5-4533-949d-e05269839c53" providerId="ADAL" clId="{2C5E8243-9ABC-4774-B6EF-87FE8357E301}" dt="2024-03-03T14:13:38.729" v="8260" actId="1076"/>
        <pc:sldMkLst>
          <pc:docMk/>
          <pc:sldMk cId="1907906684" sldId="345"/>
        </pc:sldMkLst>
        <pc:spChg chg="mod">
          <ac:chgData name="Jatinder Singh (PhD In St To D 4Y Phy/MetMa FT)" userId="30b4b434-68c5-4533-949d-e05269839c53" providerId="ADAL" clId="{2C5E8243-9ABC-4774-B6EF-87FE8357E301}" dt="2024-02-21T10:53:06.478" v="4488" actId="1076"/>
          <ac:spMkLst>
            <pc:docMk/>
            <pc:sldMk cId="1907906684" sldId="345"/>
            <ac:spMk id="2" creationId="{64CD904D-C40F-AD12-FA00-17C4D04FB63B}"/>
          </ac:spMkLst>
        </pc:spChg>
        <pc:spChg chg="add mod">
          <ac:chgData name="Jatinder Singh (PhD In St To D 4Y Phy/MetMa FT)" userId="30b4b434-68c5-4533-949d-e05269839c53" providerId="ADAL" clId="{2C5E8243-9ABC-4774-B6EF-87FE8357E301}" dt="2024-02-21T12:19:38.505" v="5497" actId="20577"/>
          <ac:spMkLst>
            <pc:docMk/>
            <pc:sldMk cId="1907906684" sldId="345"/>
            <ac:spMk id="8" creationId="{242C6171-E46F-85B0-6815-01E0028D50BC}"/>
          </ac:spMkLst>
        </pc:spChg>
        <pc:picChg chg="add del mod">
          <ac:chgData name="Jatinder Singh (PhD In St To D 4Y Phy/MetMa FT)" userId="30b4b434-68c5-4533-949d-e05269839c53" providerId="ADAL" clId="{2C5E8243-9ABC-4774-B6EF-87FE8357E301}" dt="2024-03-03T14:09:47.762" v="8251" actId="478"/>
          <ac:picMkLst>
            <pc:docMk/>
            <pc:sldMk cId="1907906684" sldId="345"/>
            <ac:picMk id="5" creationId="{3D6732A1-992C-F258-52EF-EFCE960CAA60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21T10:51:15.123" v="4477" actId="478"/>
          <ac:picMkLst>
            <pc:docMk/>
            <pc:sldMk cId="1907906684" sldId="345"/>
            <ac:picMk id="5" creationId="{DA1F2B3B-6222-7EDF-ED0C-41CD0D163688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3-03T13:41:55.568" v="7738" actId="478"/>
          <ac:picMkLst>
            <pc:docMk/>
            <pc:sldMk cId="1907906684" sldId="345"/>
            <ac:picMk id="7" creationId="{CB323B7B-2405-CF01-5E36-23D947A0EB14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3-03T14:09:59.897" v="8255" actId="478"/>
          <ac:picMkLst>
            <pc:docMk/>
            <pc:sldMk cId="1907906684" sldId="345"/>
            <ac:picMk id="9" creationId="{26758657-02CB-9B09-8944-DBEB4D36032C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3-03T14:13:38.729" v="8260" actId="1076"/>
          <ac:picMkLst>
            <pc:docMk/>
            <pc:sldMk cId="1907906684" sldId="345"/>
            <ac:picMk id="11" creationId="{E59C639B-269F-6266-5479-4C8AF11A166D}"/>
          </ac:picMkLst>
        </pc:picChg>
      </pc:sldChg>
      <pc:sldChg chg="modSp new mod">
        <pc:chgData name="Jatinder Singh (PhD In St To D 4Y Phy/MetMa FT)" userId="30b4b434-68c5-4533-949d-e05269839c53" providerId="ADAL" clId="{2C5E8243-9ABC-4774-B6EF-87FE8357E301}" dt="2024-02-21T13:12:23.776" v="7130" actId="20577"/>
        <pc:sldMkLst>
          <pc:docMk/>
          <pc:sldMk cId="1347274621" sldId="346"/>
        </pc:sldMkLst>
        <pc:spChg chg="mod">
          <ac:chgData name="Jatinder Singh (PhD In St To D 4Y Phy/MetMa FT)" userId="30b4b434-68c5-4533-949d-e05269839c53" providerId="ADAL" clId="{2C5E8243-9ABC-4774-B6EF-87FE8357E301}" dt="2024-02-21T11:11:16.668" v="4566" actId="6549"/>
          <ac:spMkLst>
            <pc:docMk/>
            <pc:sldMk cId="1347274621" sldId="346"/>
            <ac:spMk id="2" creationId="{9802DDFB-BAC0-FA02-3C91-C386FD6983C2}"/>
          </ac:spMkLst>
        </pc:spChg>
        <pc:spChg chg="mod">
          <ac:chgData name="Jatinder Singh (PhD In St To D 4Y Phy/MetMa FT)" userId="30b4b434-68c5-4533-949d-e05269839c53" providerId="ADAL" clId="{2C5E8243-9ABC-4774-B6EF-87FE8357E301}" dt="2024-02-21T13:12:23.776" v="7130" actId="20577"/>
          <ac:spMkLst>
            <pc:docMk/>
            <pc:sldMk cId="1347274621" sldId="346"/>
            <ac:spMk id="3" creationId="{4DC9742D-0EDC-0E8E-D0EB-9B9E7E9518F2}"/>
          </ac:spMkLst>
        </pc:spChg>
        <pc:spChg chg="mod">
          <ac:chgData name="Jatinder Singh (PhD In St To D 4Y Phy/MetMa FT)" userId="30b4b434-68c5-4533-949d-e05269839c53" providerId="ADAL" clId="{2C5E8243-9ABC-4774-B6EF-87FE8357E301}" dt="2024-02-15T11:08:04.068" v="4222" actId="2711"/>
          <ac:spMkLst>
            <pc:docMk/>
            <pc:sldMk cId="1347274621" sldId="346"/>
            <ac:spMk id="4" creationId="{259D65A4-932F-B174-D66B-32050B1E3727}"/>
          </ac:spMkLst>
        </pc:spChg>
      </pc:sldChg>
      <pc:sldChg chg="modSp new del mod">
        <pc:chgData name="Jatinder Singh (PhD In St To D 4Y Phy/MetMa FT)" userId="30b4b434-68c5-4533-949d-e05269839c53" providerId="ADAL" clId="{2C5E8243-9ABC-4774-B6EF-87FE8357E301}" dt="2024-02-15T11:05:16.261" v="4186" actId="2696"/>
        <pc:sldMkLst>
          <pc:docMk/>
          <pc:sldMk cId="3602976519" sldId="346"/>
        </pc:sldMkLst>
        <pc:spChg chg="mod">
          <ac:chgData name="Jatinder Singh (PhD In St To D 4Y Phy/MetMa FT)" userId="30b4b434-68c5-4533-949d-e05269839c53" providerId="ADAL" clId="{2C5E8243-9ABC-4774-B6EF-87FE8357E301}" dt="2024-02-15T11:01:20.901" v="3969" actId="6549"/>
          <ac:spMkLst>
            <pc:docMk/>
            <pc:sldMk cId="3602976519" sldId="346"/>
            <ac:spMk id="2" creationId="{3B4EC0F3-C37D-A068-8429-159D31E7E1F2}"/>
          </ac:spMkLst>
        </pc:spChg>
        <pc:spChg chg="mod">
          <ac:chgData name="Jatinder Singh (PhD In St To D 4Y Phy/MetMa FT)" userId="30b4b434-68c5-4533-949d-e05269839c53" providerId="ADAL" clId="{2C5E8243-9ABC-4774-B6EF-87FE8357E301}" dt="2024-02-15T11:02:20.503" v="4114"/>
          <ac:spMkLst>
            <pc:docMk/>
            <pc:sldMk cId="3602976519" sldId="346"/>
            <ac:spMk id="3" creationId="{F3CDD73A-CBEC-0712-2AA5-3182EA56428E}"/>
          </ac:spMkLst>
        </pc:spChg>
        <pc:spChg chg="mod">
          <ac:chgData name="Jatinder Singh (PhD In St To D 4Y Phy/MetMa FT)" userId="30b4b434-68c5-4533-949d-e05269839c53" providerId="ADAL" clId="{2C5E8243-9ABC-4774-B6EF-87FE8357E301}" dt="2024-02-15T11:00:08.237" v="3772" actId="2711"/>
          <ac:spMkLst>
            <pc:docMk/>
            <pc:sldMk cId="3602976519" sldId="346"/>
            <ac:spMk id="4" creationId="{B31EF044-F5B4-21B1-3238-FC7842BD2D40}"/>
          </ac:spMkLst>
        </pc:spChg>
      </pc:sldChg>
      <pc:sldChg chg="modSp new mod">
        <pc:chgData name="Jatinder Singh (PhD In St To D 4Y Phy/MetMa FT)" userId="30b4b434-68c5-4533-949d-e05269839c53" providerId="ADAL" clId="{2C5E8243-9ABC-4774-B6EF-87FE8357E301}" dt="2024-02-21T13:10:38.794" v="6991" actId="27636"/>
        <pc:sldMkLst>
          <pc:docMk/>
          <pc:sldMk cId="365845121" sldId="347"/>
        </pc:sldMkLst>
        <pc:spChg chg="mod">
          <ac:chgData name="Jatinder Singh (PhD In St To D 4Y Phy/MetMa FT)" userId="30b4b434-68c5-4533-949d-e05269839c53" providerId="ADAL" clId="{2C5E8243-9ABC-4774-B6EF-87FE8357E301}" dt="2024-02-15T11:08:15.485" v="4236" actId="2711"/>
          <ac:spMkLst>
            <pc:docMk/>
            <pc:sldMk cId="365845121" sldId="347"/>
            <ac:spMk id="2" creationId="{A6F769D6-2F68-B16A-F8F3-DEB482B68567}"/>
          </ac:spMkLst>
        </pc:spChg>
        <pc:spChg chg="mod">
          <ac:chgData name="Jatinder Singh (PhD In St To D 4Y Phy/MetMa FT)" userId="30b4b434-68c5-4533-949d-e05269839c53" providerId="ADAL" clId="{2C5E8243-9ABC-4774-B6EF-87FE8357E301}" dt="2024-02-21T13:10:38.794" v="6991" actId="27636"/>
          <ac:spMkLst>
            <pc:docMk/>
            <pc:sldMk cId="365845121" sldId="347"/>
            <ac:spMk id="3" creationId="{AAD74B8A-7808-CC84-DF22-A122542E7AC7}"/>
          </ac:spMkLst>
        </pc:spChg>
        <pc:spChg chg="mod">
          <ac:chgData name="Jatinder Singh (PhD In St To D 4Y Phy/MetMa FT)" userId="30b4b434-68c5-4533-949d-e05269839c53" providerId="ADAL" clId="{2C5E8243-9ABC-4774-B6EF-87FE8357E301}" dt="2024-02-15T11:08:15.485" v="4236" actId="2711"/>
          <ac:spMkLst>
            <pc:docMk/>
            <pc:sldMk cId="365845121" sldId="347"/>
            <ac:spMk id="4" creationId="{8749BD58-8EC0-5DF1-6A39-B894E046EA52}"/>
          </ac:spMkLst>
        </pc:spChg>
      </pc:sldChg>
      <pc:sldChg chg="new del">
        <pc:chgData name="Jatinder Singh (PhD In St To D 4Y Phy/MetMa FT)" userId="30b4b434-68c5-4533-949d-e05269839c53" providerId="ADAL" clId="{2C5E8243-9ABC-4774-B6EF-87FE8357E301}" dt="2024-02-19T11:28:51.088" v="4319" actId="47"/>
        <pc:sldMkLst>
          <pc:docMk/>
          <pc:sldMk cId="1385026060" sldId="348"/>
        </pc:sldMkLst>
      </pc:sldChg>
      <pc:sldChg chg="addSp delSp modSp add mod">
        <pc:chgData name="Jatinder Singh (PhD In St To D 4Y Phy/MetMa FT)" userId="30b4b434-68c5-4533-949d-e05269839c53" providerId="ADAL" clId="{2C5E8243-9ABC-4774-B6EF-87FE8357E301}" dt="2024-03-03T20:19:47.354" v="8931" actId="20577"/>
        <pc:sldMkLst>
          <pc:docMk/>
          <pc:sldMk cId="4202587913" sldId="349"/>
        </pc:sldMkLst>
        <pc:spChg chg="mod">
          <ac:chgData name="Jatinder Singh (PhD In St To D 4Y Phy/MetMa FT)" userId="30b4b434-68c5-4533-949d-e05269839c53" providerId="ADAL" clId="{2C5E8243-9ABC-4774-B6EF-87FE8357E301}" dt="2024-02-19T11:29:20.559" v="4376" actId="20577"/>
          <ac:spMkLst>
            <pc:docMk/>
            <pc:sldMk cId="4202587913" sldId="349"/>
            <ac:spMk id="2" creationId="{BE59FF07-E48F-8893-4A1A-8D418A85A6E5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20:19:47.354" v="8931" actId="20577"/>
          <ac:spMkLst>
            <pc:docMk/>
            <pc:sldMk cId="4202587913" sldId="349"/>
            <ac:spMk id="7" creationId="{AEB33738-09F1-AE4F-D063-57E2E553E886}"/>
          </ac:spMkLst>
        </pc:spChg>
        <pc:picChg chg="add del mod">
          <ac:chgData name="Jatinder Singh (PhD In St To D 4Y Phy/MetMa FT)" userId="30b4b434-68c5-4533-949d-e05269839c53" providerId="ADAL" clId="{2C5E8243-9ABC-4774-B6EF-87FE8357E301}" dt="2024-02-21T10:38:22.202" v="4408" actId="478"/>
          <ac:picMkLst>
            <pc:docMk/>
            <pc:sldMk cId="4202587913" sldId="349"/>
            <ac:picMk id="5" creationId="{9D779B58-AE2B-0D5D-D6E2-57ED9C212175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2-21T11:29:24.839" v="4968" actId="1076"/>
          <ac:picMkLst>
            <pc:docMk/>
            <pc:sldMk cId="4202587913" sldId="349"/>
            <ac:picMk id="6" creationId="{A65A193C-3C99-4324-37E4-C57E98C31F3D}"/>
          </ac:picMkLst>
        </pc:picChg>
      </pc:sldChg>
      <pc:sldChg chg="addSp delSp modSp add mod">
        <pc:chgData name="Jatinder Singh (PhD In St To D 4Y Phy/MetMa FT)" userId="30b4b434-68c5-4533-949d-e05269839c53" providerId="ADAL" clId="{2C5E8243-9ABC-4774-B6EF-87FE8357E301}" dt="2024-03-03T20:19:54.688" v="8933" actId="20577"/>
        <pc:sldMkLst>
          <pc:docMk/>
          <pc:sldMk cId="578277303" sldId="350"/>
        </pc:sldMkLst>
        <pc:spChg chg="add del mod">
          <ac:chgData name="Jatinder Singh (PhD In St To D 4Y Phy/MetMa FT)" userId="30b4b434-68c5-4533-949d-e05269839c53" providerId="ADAL" clId="{2C5E8243-9ABC-4774-B6EF-87FE8357E301}" dt="2024-02-21T10:36:09.212" v="4404"/>
          <ac:spMkLst>
            <pc:docMk/>
            <pc:sldMk cId="578277303" sldId="350"/>
            <ac:spMk id="5" creationId="{DD1E4403-37DB-C18A-4205-2B7750DD2249}"/>
          </ac:spMkLst>
        </pc:spChg>
        <pc:spChg chg="add del mod">
          <ac:chgData name="Jatinder Singh (PhD In St To D 4Y Phy/MetMa FT)" userId="30b4b434-68c5-4533-949d-e05269839c53" providerId="ADAL" clId="{2C5E8243-9ABC-4774-B6EF-87FE8357E301}" dt="2024-02-21T10:38:56.275" v="4419"/>
          <ac:spMkLst>
            <pc:docMk/>
            <pc:sldMk cId="578277303" sldId="350"/>
            <ac:spMk id="10" creationId="{CA8178CC-394A-93BF-B25B-64C1D473F529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20:19:54.688" v="8933" actId="20577"/>
          <ac:spMkLst>
            <pc:docMk/>
            <pc:sldMk cId="578277303" sldId="350"/>
            <ac:spMk id="13" creationId="{FD3F0EE2-A572-3288-6C60-FCA90F700BEB}"/>
          </ac:spMkLst>
        </pc:spChg>
        <pc:picChg chg="del">
          <ac:chgData name="Jatinder Singh (PhD In St To D 4Y Phy/MetMa FT)" userId="30b4b434-68c5-4533-949d-e05269839c53" providerId="ADAL" clId="{2C5E8243-9ABC-4774-B6EF-87FE8357E301}" dt="2024-02-21T10:36:03.935" v="4403" actId="478"/>
          <ac:picMkLst>
            <pc:docMk/>
            <pc:sldMk cId="578277303" sldId="350"/>
            <ac:picMk id="6" creationId="{08098724-C417-9935-C734-8ADDBFA9D84E}"/>
          </ac:picMkLst>
        </pc:picChg>
        <pc:picChg chg="add del mod">
          <ac:chgData name="Jatinder Singh (PhD In St To D 4Y Phy/MetMa FT)" userId="30b4b434-68c5-4533-949d-e05269839c53" providerId="ADAL" clId="{2C5E8243-9ABC-4774-B6EF-87FE8357E301}" dt="2024-02-21T10:38:52.429" v="4418" actId="478"/>
          <ac:picMkLst>
            <pc:docMk/>
            <pc:sldMk cId="578277303" sldId="350"/>
            <ac:picMk id="8" creationId="{ED6C2854-DEC0-9411-2882-6BF06F404E27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2-21T13:14:17.976" v="7201" actId="1076"/>
          <ac:picMkLst>
            <pc:docMk/>
            <pc:sldMk cId="578277303" sldId="350"/>
            <ac:picMk id="12" creationId="{A4B7D4DE-684D-E523-89A7-DCDAA678A46E}"/>
          </ac:picMkLst>
        </pc:picChg>
      </pc:sldChg>
      <pc:sldChg chg="addSp delSp modSp new mod">
        <pc:chgData name="Jatinder Singh (PhD In St To D 4Y Phy/MetMa FT)" userId="30b4b434-68c5-4533-949d-e05269839c53" providerId="ADAL" clId="{2C5E8243-9ABC-4774-B6EF-87FE8357E301}" dt="2024-03-03T20:19:58.764" v="8935" actId="20577"/>
        <pc:sldMkLst>
          <pc:docMk/>
          <pc:sldMk cId="339605017" sldId="351"/>
        </pc:sldMkLst>
        <pc:spChg chg="mod">
          <ac:chgData name="Jatinder Singh (PhD In St To D 4Y Phy/MetMa FT)" userId="30b4b434-68c5-4533-949d-e05269839c53" providerId="ADAL" clId="{2C5E8243-9ABC-4774-B6EF-87FE8357E301}" dt="2024-02-21T11:13:22.483" v="4744" actId="2711"/>
          <ac:spMkLst>
            <pc:docMk/>
            <pc:sldMk cId="339605017" sldId="351"/>
            <ac:spMk id="2" creationId="{BAAC97D2-24E3-7E79-CA4F-0FB5859A1D4F}"/>
          </ac:spMkLst>
        </pc:spChg>
        <pc:spChg chg="del">
          <ac:chgData name="Jatinder Singh (PhD In St To D 4Y Phy/MetMa FT)" userId="30b4b434-68c5-4533-949d-e05269839c53" providerId="ADAL" clId="{2C5E8243-9ABC-4774-B6EF-87FE8357E301}" dt="2024-02-21T13:05:19.876" v="6347"/>
          <ac:spMkLst>
            <pc:docMk/>
            <pc:sldMk cId="339605017" sldId="351"/>
            <ac:spMk id="3" creationId="{4CEFB74D-25C1-8C25-49CE-F046F03FC1CD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20:19:58.764" v="8935" actId="20577"/>
          <ac:spMkLst>
            <pc:docMk/>
            <pc:sldMk cId="339605017" sldId="351"/>
            <ac:spMk id="7" creationId="{3116052F-C907-FCAE-383A-26545016B990}"/>
          </ac:spMkLst>
        </pc:spChg>
        <pc:spChg chg="add del mod">
          <ac:chgData name="Jatinder Singh (PhD In St To D 4Y Phy/MetMa FT)" userId="30b4b434-68c5-4533-949d-e05269839c53" providerId="ADAL" clId="{2C5E8243-9ABC-4774-B6EF-87FE8357E301}" dt="2024-02-21T13:15:19.872" v="7207"/>
          <ac:spMkLst>
            <pc:docMk/>
            <pc:sldMk cId="339605017" sldId="351"/>
            <ac:spMk id="9" creationId="{096D141E-AF34-AA39-B3DA-96A274965C4D}"/>
          </ac:spMkLst>
        </pc:spChg>
        <pc:picChg chg="add del mod">
          <ac:chgData name="Jatinder Singh (PhD In St To D 4Y Phy/MetMa FT)" userId="30b4b434-68c5-4533-949d-e05269839c53" providerId="ADAL" clId="{2C5E8243-9ABC-4774-B6EF-87FE8357E301}" dt="2024-02-21T13:15:14.005" v="7206" actId="478"/>
          <ac:picMkLst>
            <pc:docMk/>
            <pc:sldMk cId="339605017" sldId="351"/>
            <ac:picMk id="6" creationId="{65DBF6F5-7093-895A-1093-C694A53CC284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2-21T13:15:32.822" v="7212" actId="1076"/>
          <ac:picMkLst>
            <pc:docMk/>
            <pc:sldMk cId="339605017" sldId="351"/>
            <ac:picMk id="11" creationId="{78771A93-CE02-DC2E-7451-F78587BFD8F9}"/>
          </ac:picMkLst>
        </pc:picChg>
      </pc:sldChg>
      <pc:sldChg chg="modSp new mod">
        <pc:chgData name="Jatinder Singh (PhD In St To D 4Y Phy/MetMa FT)" userId="30b4b434-68c5-4533-949d-e05269839c53" providerId="ADAL" clId="{2C5E8243-9ABC-4774-B6EF-87FE8357E301}" dt="2024-02-21T14:04:40.056" v="7721" actId="20577"/>
        <pc:sldMkLst>
          <pc:docMk/>
          <pc:sldMk cId="3428495806" sldId="352"/>
        </pc:sldMkLst>
        <pc:spChg chg="mod">
          <ac:chgData name="Jatinder Singh (PhD In St To D 4Y Phy/MetMa FT)" userId="30b4b434-68c5-4533-949d-e05269839c53" providerId="ADAL" clId="{2C5E8243-9ABC-4774-B6EF-87FE8357E301}" dt="2024-02-21T11:11:12.433" v="4563" actId="20577"/>
          <ac:spMkLst>
            <pc:docMk/>
            <pc:sldMk cId="3428495806" sldId="352"/>
            <ac:spMk id="2" creationId="{DDB09DFD-1C8A-9EF2-1AA1-F0DF33FFF16D}"/>
          </ac:spMkLst>
        </pc:spChg>
        <pc:spChg chg="mod">
          <ac:chgData name="Jatinder Singh (PhD In St To D 4Y Phy/MetMa FT)" userId="30b4b434-68c5-4533-949d-e05269839c53" providerId="ADAL" clId="{2C5E8243-9ABC-4774-B6EF-87FE8357E301}" dt="2024-02-21T14:04:40.056" v="7721" actId="20577"/>
          <ac:spMkLst>
            <pc:docMk/>
            <pc:sldMk cId="3428495806" sldId="352"/>
            <ac:spMk id="3" creationId="{47681496-FD7C-197A-8653-C23B846711FE}"/>
          </ac:spMkLst>
        </pc:spChg>
      </pc:sldChg>
      <pc:sldChg chg="new del">
        <pc:chgData name="Jatinder Singh (PhD In St To D 4Y Phy/MetMa FT)" userId="30b4b434-68c5-4533-949d-e05269839c53" providerId="ADAL" clId="{2C5E8243-9ABC-4774-B6EF-87FE8357E301}" dt="2024-02-21T13:09:27.539" v="6966" actId="47"/>
        <pc:sldMkLst>
          <pc:docMk/>
          <pc:sldMk cId="1448366354" sldId="353"/>
        </pc:sldMkLst>
      </pc:sldChg>
      <pc:sldChg chg="new del">
        <pc:chgData name="Jatinder Singh (PhD In St To D 4Y Phy/MetMa FT)" userId="30b4b434-68c5-4533-949d-e05269839c53" providerId="ADAL" clId="{2C5E8243-9ABC-4774-B6EF-87FE8357E301}" dt="2024-02-21T13:09:34.110" v="6968" actId="2696"/>
        <pc:sldMkLst>
          <pc:docMk/>
          <pc:sldMk cId="3143781958" sldId="353"/>
        </pc:sldMkLst>
      </pc:sldChg>
      <pc:sldChg chg="delSp modSp add mod ord">
        <pc:chgData name="Jatinder Singh (PhD In St To D 4Y Phy/MetMa FT)" userId="30b4b434-68c5-4533-949d-e05269839c53" providerId="ADAL" clId="{2C5E8243-9ABC-4774-B6EF-87FE8357E301}" dt="2024-03-03T13:46:56.275" v="8186" actId="478"/>
        <pc:sldMkLst>
          <pc:docMk/>
          <pc:sldMk cId="3788425068" sldId="353"/>
        </pc:sldMkLst>
        <pc:spChg chg="mod">
          <ac:chgData name="Jatinder Singh (PhD In St To D 4Y Phy/MetMa FT)" userId="30b4b434-68c5-4533-949d-e05269839c53" providerId="ADAL" clId="{2C5E8243-9ABC-4774-B6EF-87FE8357E301}" dt="2024-02-21T13:09:45.372" v="6989" actId="20577"/>
          <ac:spMkLst>
            <pc:docMk/>
            <pc:sldMk cId="3788425068" sldId="353"/>
            <ac:spMk id="2" creationId="{825CC901-41BB-5047-634F-F22B7AA17DD1}"/>
          </ac:spMkLst>
        </pc:spChg>
        <pc:spChg chg="del">
          <ac:chgData name="Jatinder Singh (PhD In St To D 4Y Phy/MetMa FT)" userId="30b4b434-68c5-4533-949d-e05269839c53" providerId="ADAL" clId="{2C5E8243-9ABC-4774-B6EF-87FE8357E301}" dt="2024-03-03T13:46:56.275" v="8186" actId="478"/>
          <ac:spMkLst>
            <pc:docMk/>
            <pc:sldMk cId="3788425068" sldId="353"/>
            <ac:spMk id="3" creationId="{267D74ED-2840-8AD4-D7FA-16BCC0CFABF3}"/>
          </ac:spMkLst>
        </pc:spChg>
      </pc:sldChg>
      <pc:sldChg chg="modSp add mod">
        <pc:chgData name="Jatinder Singh (PhD In St To D 4Y Phy/MetMa FT)" userId="30b4b434-68c5-4533-949d-e05269839c53" providerId="ADAL" clId="{2C5E8243-9ABC-4774-B6EF-87FE8357E301}" dt="2024-02-21T13:13:00.529" v="7194" actId="20577"/>
        <pc:sldMkLst>
          <pc:docMk/>
          <pc:sldMk cId="536224979" sldId="354"/>
        </pc:sldMkLst>
        <pc:spChg chg="mod">
          <ac:chgData name="Jatinder Singh (PhD In St To D 4Y Phy/MetMa FT)" userId="30b4b434-68c5-4533-949d-e05269839c53" providerId="ADAL" clId="{2C5E8243-9ABC-4774-B6EF-87FE8357E301}" dt="2024-02-21T13:13:00.529" v="7194" actId="20577"/>
          <ac:spMkLst>
            <pc:docMk/>
            <pc:sldMk cId="536224979" sldId="354"/>
            <ac:spMk id="2" creationId="{9DCDD5FD-0FA7-935F-BAF6-6CD5581DA749}"/>
          </ac:spMkLst>
        </pc:spChg>
      </pc:sldChg>
      <pc:sldChg chg="addSp delSp modSp add mod">
        <pc:chgData name="Jatinder Singh (PhD In St To D 4Y Phy/MetMa FT)" userId="30b4b434-68c5-4533-949d-e05269839c53" providerId="ADAL" clId="{2C5E8243-9ABC-4774-B6EF-87FE8357E301}" dt="2024-03-03T13:46:15.263" v="8180" actId="20577"/>
        <pc:sldMkLst>
          <pc:docMk/>
          <pc:sldMk cId="445953064" sldId="355"/>
        </pc:sldMkLst>
        <pc:spChg chg="mod">
          <ac:chgData name="Jatinder Singh (PhD In St To D 4Y Phy/MetMa FT)" userId="30b4b434-68c5-4533-949d-e05269839c53" providerId="ADAL" clId="{2C5E8243-9ABC-4774-B6EF-87FE8357E301}" dt="2024-03-03T13:42:23.011" v="7750" actId="20577"/>
          <ac:spMkLst>
            <pc:docMk/>
            <pc:sldMk cId="445953064" sldId="355"/>
            <ac:spMk id="2" creationId="{B6846915-5EF9-36A2-535E-D3F288794B82}"/>
          </ac:spMkLst>
        </pc:spChg>
        <pc:spChg chg="mod">
          <ac:chgData name="Jatinder Singh (PhD In St To D 4Y Phy/MetMa FT)" userId="30b4b434-68c5-4533-949d-e05269839c53" providerId="ADAL" clId="{2C5E8243-9ABC-4774-B6EF-87FE8357E301}" dt="2024-03-03T13:46:15.263" v="8180" actId="20577"/>
          <ac:spMkLst>
            <pc:docMk/>
            <pc:sldMk cId="445953064" sldId="355"/>
            <ac:spMk id="8" creationId="{97DD20EF-BD6A-F824-F876-718F0BE8C2C4}"/>
          </ac:spMkLst>
        </pc:spChg>
        <pc:picChg chg="del">
          <ac:chgData name="Jatinder Singh (PhD In St To D 4Y Phy/MetMa FT)" userId="30b4b434-68c5-4533-949d-e05269839c53" providerId="ADAL" clId="{2C5E8243-9ABC-4774-B6EF-87FE8357E301}" dt="2024-03-03T13:42:19.176" v="7746" actId="478"/>
          <ac:picMkLst>
            <pc:docMk/>
            <pc:sldMk cId="445953064" sldId="355"/>
            <ac:picMk id="5" creationId="{B6A96C26-F580-AA3B-F388-5D6AD3A7F6CA}"/>
          </ac:picMkLst>
        </pc:picChg>
        <pc:picChg chg="add mod">
          <ac:chgData name="Jatinder Singh (PhD In St To D 4Y Phy/MetMa FT)" userId="30b4b434-68c5-4533-949d-e05269839c53" providerId="ADAL" clId="{2C5E8243-9ABC-4774-B6EF-87FE8357E301}" dt="2024-03-03T13:43:29.838" v="7758" actId="1076"/>
          <ac:picMkLst>
            <pc:docMk/>
            <pc:sldMk cId="445953064" sldId="355"/>
            <ac:picMk id="6" creationId="{385AFE68-E61E-F41D-1778-67A018BAB987}"/>
          </ac:picMkLst>
        </pc:picChg>
      </pc:sldChg>
      <pc:sldChg chg="addSp delSp modSp new mod">
        <pc:chgData name="Jatinder Singh (PhD In St To D 4Y Phy/MetMa FT)" userId="30b4b434-68c5-4533-949d-e05269839c53" providerId="ADAL" clId="{2C5E8243-9ABC-4774-B6EF-87FE8357E301}" dt="2024-03-03T16:37:56.957" v="8833" actId="20577"/>
        <pc:sldMkLst>
          <pc:docMk/>
          <pc:sldMk cId="1381121521" sldId="356"/>
        </pc:sldMkLst>
        <pc:spChg chg="mod">
          <ac:chgData name="Jatinder Singh (PhD In St To D 4Y Phy/MetMa FT)" userId="30b4b434-68c5-4533-949d-e05269839c53" providerId="ADAL" clId="{2C5E8243-9ABC-4774-B6EF-87FE8357E301}" dt="2024-03-03T14:15:44.188" v="8277" actId="1076"/>
          <ac:spMkLst>
            <pc:docMk/>
            <pc:sldMk cId="1381121521" sldId="356"/>
            <ac:spMk id="2" creationId="{1505691F-CD39-0F78-6123-CB423E147B1A}"/>
          </ac:spMkLst>
        </pc:spChg>
        <pc:spChg chg="del mod">
          <ac:chgData name="Jatinder Singh (PhD In St To D 4Y Phy/MetMa FT)" userId="30b4b434-68c5-4533-949d-e05269839c53" providerId="ADAL" clId="{2C5E8243-9ABC-4774-B6EF-87FE8357E301}" dt="2024-03-03T13:48:20.667" v="8239"/>
          <ac:spMkLst>
            <pc:docMk/>
            <pc:sldMk cId="1381121521" sldId="356"/>
            <ac:spMk id="3" creationId="{EFB84E0D-EBAF-9886-725D-EB7DE305AC9F}"/>
          </ac:spMkLst>
        </pc:spChg>
        <pc:spChg chg="mod">
          <ac:chgData name="Jatinder Singh (PhD In St To D 4Y Phy/MetMa FT)" userId="30b4b434-68c5-4533-949d-e05269839c53" providerId="ADAL" clId="{2C5E8243-9ABC-4774-B6EF-87FE8357E301}" dt="2024-03-03T13:48:02.341" v="8238" actId="2711"/>
          <ac:spMkLst>
            <pc:docMk/>
            <pc:sldMk cId="1381121521" sldId="356"/>
            <ac:spMk id="4" creationId="{DEB62182-A6E7-681C-C308-6AA7699C18E3}"/>
          </ac:spMkLst>
        </pc:spChg>
        <pc:spChg chg="add del mod">
          <ac:chgData name="Jatinder Singh (PhD In St To D 4Y Phy/MetMa FT)" userId="30b4b434-68c5-4533-949d-e05269839c53" providerId="ADAL" clId="{2C5E8243-9ABC-4774-B6EF-87FE8357E301}" dt="2024-03-03T14:14:27.443" v="8272" actId="478"/>
          <ac:spMkLst>
            <pc:docMk/>
            <pc:sldMk cId="1381121521" sldId="356"/>
            <ac:spMk id="7" creationId="{128ED4A5-1D40-D534-8CFD-3D5F57E60716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14:26:58.427" v="8521" actId="1076"/>
          <ac:spMkLst>
            <pc:docMk/>
            <pc:sldMk cId="1381121521" sldId="356"/>
            <ac:spMk id="10" creationId="{D54FFB93-4B50-4265-0289-3DA609D9E6B7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14:28:41.112" v="8574" actId="1076"/>
          <ac:spMkLst>
            <pc:docMk/>
            <pc:sldMk cId="1381121521" sldId="356"/>
            <ac:spMk id="11" creationId="{719E7120-D285-37A1-8C49-AA39AE2D2B24}"/>
          </ac:spMkLst>
        </pc:spChg>
        <pc:graphicFrameChg chg="add del mod modGraphic">
          <ac:chgData name="Jatinder Singh (PhD In St To D 4Y Phy/MetMa FT)" userId="30b4b434-68c5-4533-949d-e05269839c53" providerId="ADAL" clId="{2C5E8243-9ABC-4774-B6EF-87FE8357E301}" dt="2024-03-03T13:50:51.057" v="8250" actId="478"/>
          <ac:graphicFrameMkLst>
            <pc:docMk/>
            <pc:sldMk cId="1381121521" sldId="356"/>
            <ac:graphicFrameMk id="5" creationId="{CFF76AC2-5E8E-5516-D75C-2CB5780BCCBC}"/>
          </ac:graphicFrameMkLst>
        </pc:graphicFrameChg>
        <pc:graphicFrameChg chg="add mod modGraphic">
          <ac:chgData name="Jatinder Singh (PhD In St To D 4Y Phy/MetMa FT)" userId="30b4b434-68c5-4533-949d-e05269839c53" providerId="ADAL" clId="{2C5E8243-9ABC-4774-B6EF-87FE8357E301}" dt="2024-03-03T14:28:51.085" v="8575" actId="1076"/>
          <ac:graphicFrameMkLst>
            <pc:docMk/>
            <pc:sldMk cId="1381121521" sldId="356"/>
            <ac:graphicFrameMk id="8" creationId="{802A4D28-AE41-E901-D251-0294983DEAB2}"/>
          </ac:graphicFrameMkLst>
        </pc:graphicFrameChg>
        <pc:graphicFrameChg chg="add mod modGraphic">
          <ac:chgData name="Jatinder Singh (PhD In St To D 4Y Phy/MetMa FT)" userId="30b4b434-68c5-4533-949d-e05269839c53" providerId="ADAL" clId="{2C5E8243-9ABC-4774-B6EF-87FE8357E301}" dt="2024-03-03T16:37:56.957" v="8833" actId="20577"/>
          <ac:graphicFrameMkLst>
            <pc:docMk/>
            <pc:sldMk cId="1381121521" sldId="356"/>
            <ac:graphicFrameMk id="9" creationId="{C6455C07-1721-6369-D968-F9D17E6A7D33}"/>
          </ac:graphicFrameMkLst>
        </pc:graphicFrameChg>
      </pc:sldChg>
      <pc:sldChg chg="addSp delSp modSp new mod">
        <pc:chgData name="Jatinder Singh (PhD In St To D 4Y Phy/MetMa FT)" userId="30b4b434-68c5-4533-949d-e05269839c53" providerId="ADAL" clId="{2C5E8243-9ABC-4774-B6EF-87FE8357E301}" dt="2024-03-03T18:01:34.013" v="8892" actId="20577"/>
        <pc:sldMkLst>
          <pc:docMk/>
          <pc:sldMk cId="4088529519" sldId="357"/>
        </pc:sldMkLst>
        <pc:spChg chg="mod">
          <ac:chgData name="Jatinder Singh (PhD In St To D 4Y Phy/MetMa FT)" userId="30b4b434-68c5-4533-949d-e05269839c53" providerId="ADAL" clId="{2C5E8243-9ABC-4774-B6EF-87FE8357E301}" dt="2024-03-03T14:24:21.217" v="8362" actId="2711"/>
          <ac:spMkLst>
            <pc:docMk/>
            <pc:sldMk cId="4088529519" sldId="357"/>
            <ac:spMk id="2" creationId="{560583CB-3558-3593-3BAE-5EFDB51E56BF}"/>
          </ac:spMkLst>
        </pc:spChg>
        <pc:spChg chg="del mod">
          <ac:chgData name="Jatinder Singh (PhD In St To D 4Y Phy/MetMa FT)" userId="30b4b434-68c5-4533-949d-e05269839c53" providerId="ADAL" clId="{2C5E8243-9ABC-4774-B6EF-87FE8357E301}" dt="2024-03-03T14:40:04.607" v="8576" actId="478"/>
          <ac:spMkLst>
            <pc:docMk/>
            <pc:sldMk cId="4088529519" sldId="357"/>
            <ac:spMk id="3" creationId="{C695118B-936B-2124-48D2-9CD251B32710}"/>
          </ac:spMkLst>
        </pc:spChg>
        <pc:spChg chg="mod">
          <ac:chgData name="Jatinder Singh (PhD In St To D 4Y Phy/MetMa FT)" userId="30b4b434-68c5-4533-949d-e05269839c53" providerId="ADAL" clId="{2C5E8243-9ABC-4774-B6EF-87FE8357E301}" dt="2024-03-03T14:24:21.217" v="8362" actId="2711"/>
          <ac:spMkLst>
            <pc:docMk/>
            <pc:sldMk cId="4088529519" sldId="357"/>
            <ac:spMk id="4" creationId="{3C42FB62-ED6E-54AF-407D-90587117E87D}"/>
          </ac:spMkLst>
        </pc:spChg>
        <pc:spChg chg="add mod">
          <ac:chgData name="Jatinder Singh (PhD In St To D 4Y Phy/MetMa FT)" userId="30b4b434-68c5-4533-949d-e05269839c53" providerId="ADAL" clId="{2C5E8243-9ABC-4774-B6EF-87FE8357E301}" dt="2024-03-03T14:41:18.930" v="8690" actId="20577"/>
          <ac:spMkLst>
            <pc:docMk/>
            <pc:sldMk cId="4088529519" sldId="357"/>
            <ac:spMk id="6" creationId="{DB15D062-5A6E-4D79-C700-FB7B72077CA5}"/>
          </ac:spMkLst>
        </pc:spChg>
        <pc:graphicFrameChg chg="add mod modGraphic">
          <ac:chgData name="Jatinder Singh (PhD In St To D 4Y Phy/MetMa FT)" userId="30b4b434-68c5-4533-949d-e05269839c53" providerId="ADAL" clId="{2C5E8243-9ABC-4774-B6EF-87FE8357E301}" dt="2024-03-03T18:01:34.013" v="8892" actId="20577"/>
          <ac:graphicFrameMkLst>
            <pc:docMk/>
            <pc:sldMk cId="4088529519" sldId="357"/>
            <ac:graphicFrameMk id="5" creationId="{3C506F65-33CD-9310-7F5A-7D1D9D873A4D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65E588-51EE-474E-A3AF-344C0C802D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92DC4-A9B8-4263-A2EF-18B5A157F4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F7AC4-2892-47EC-BCE9-596CF7B5DFF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77E0C-B689-42B5-8FC6-1850C3E0F5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A996A-02E7-4029-BFDA-A3BF81537A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91DC7-36D6-41C8-A8F1-9643CE1CDB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659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CAEB8-44F3-4A4D-92B2-35EE14677504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05808-4C28-4271-BC48-8119B31D15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8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49753-30E0-457D-BCE2-D46E5B26C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87D1A0-DD3C-4615-B5D2-C15701B2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24D5D-6A88-4169-B42D-D7138F54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156E46-D01E-41AA-837A-EDCAFC646E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4"/>
          <a:stretch/>
        </p:blipFill>
        <p:spPr>
          <a:xfrm>
            <a:off x="7458556" y="4731901"/>
            <a:ext cx="3684228" cy="781090"/>
          </a:xfrm>
          <a:prstGeom prst="rect">
            <a:avLst/>
          </a:prstGeom>
        </p:spPr>
      </p:pic>
      <p:pic>
        <p:nvPicPr>
          <p:cNvPr id="4" name="Picture 3" descr="A black and green rectangular sign with a blue and yellow lion and a blue and yellow lion&#10;&#10;Description automatically generated">
            <a:extLst>
              <a:ext uri="{FF2B5EF4-FFF2-40B4-BE49-F238E27FC236}">
                <a16:creationId xmlns:a16="http://schemas.microsoft.com/office/drawing/2014/main" id="{C0D137ED-96BA-FA23-D63D-4E5DE58A0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7" y="4509258"/>
            <a:ext cx="6658305" cy="122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5DF9B70-CBA8-2F91-094A-D1CA7B3EDB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02" y="6294427"/>
            <a:ext cx="1662198" cy="396896"/>
          </a:xfrm>
          <a:prstGeom prst="rect">
            <a:avLst/>
          </a:prstGeom>
        </p:spPr>
      </p:pic>
      <p:pic>
        <p:nvPicPr>
          <p:cNvPr id="8" name="Picture 7" descr="A black and green rectangular sign with a blue and yellow lion and a blue and yellow lion&#10;&#10;Description automatically generated">
            <a:extLst>
              <a:ext uri="{FF2B5EF4-FFF2-40B4-BE49-F238E27FC236}">
                <a16:creationId xmlns:a16="http://schemas.microsoft.com/office/drawing/2014/main" id="{B9CF44B6-C7BA-95C2-8BF0-9B151065E2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" y="6176963"/>
            <a:ext cx="3508255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EEC7DEA-F7ED-CFD3-FFDB-18F7341A7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02" y="6294427"/>
            <a:ext cx="1662198" cy="396896"/>
          </a:xfrm>
          <a:prstGeom prst="rect">
            <a:avLst/>
          </a:prstGeom>
        </p:spPr>
      </p:pic>
      <p:pic>
        <p:nvPicPr>
          <p:cNvPr id="7" name="Picture 6" descr="A black and green rectangular sign with a blue and yellow lion and a blue and yellow lion&#10;&#10;Description automatically generated">
            <a:extLst>
              <a:ext uri="{FF2B5EF4-FFF2-40B4-BE49-F238E27FC236}">
                <a16:creationId xmlns:a16="http://schemas.microsoft.com/office/drawing/2014/main" id="{3AC43397-62A5-771A-20E8-79653657B9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45" y="134571"/>
            <a:ext cx="3508255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3F4CEE2-1F96-4EC6-87F8-FA0EA1F9EE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02" y="6294427"/>
            <a:ext cx="1662198" cy="396896"/>
          </a:xfrm>
          <a:prstGeom prst="rect">
            <a:avLst/>
          </a:prstGeom>
        </p:spPr>
      </p:pic>
      <p:pic>
        <p:nvPicPr>
          <p:cNvPr id="11" name="Picture 10" descr="A black and green rectangular sign with a blue and yellow lion and a blue and yellow lion&#10;&#10;Description automatically generated">
            <a:extLst>
              <a:ext uri="{FF2B5EF4-FFF2-40B4-BE49-F238E27FC236}">
                <a16:creationId xmlns:a16="http://schemas.microsoft.com/office/drawing/2014/main" id="{F13E7DA1-814B-2372-384A-285DD728E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" y="6176963"/>
            <a:ext cx="3508255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130EB99-2782-C6F6-AFDA-BE4A7C603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02" y="6294427"/>
            <a:ext cx="1662198" cy="396896"/>
          </a:xfrm>
          <a:prstGeom prst="rect">
            <a:avLst/>
          </a:prstGeom>
        </p:spPr>
      </p:pic>
      <p:pic>
        <p:nvPicPr>
          <p:cNvPr id="7" name="Picture 6" descr="A black and green rectangular sign with a blue and yellow lion and a blue and yellow lion&#10;&#10;Description automatically generated">
            <a:extLst>
              <a:ext uri="{FF2B5EF4-FFF2-40B4-BE49-F238E27FC236}">
                <a16:creationId xmlns:a16="http://schemas.microsoft.com/office/drawing/2014/main" id="{8501FDBB-1B46-122A-367A-ADFE24AC4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" y="6176963"/>
            <a:ext cx="3508255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289C17D-78DF-FDDC-0484-1C4C58D274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02" y="6294427"/>
            <a:ext cx="1662198" cy="396896"/>
          </a:xfrm>
          <a:prstGeom prst="rect">
            <a:avLst/>
          </a:prstGeom>
        </p:spPr>
      </p:pic>
      <p:pic>
        <p:nvPicPr>
          <p:cNvPr id="9" name="Picture 8" descr="A black and green rectangular sign with a blue and yellow lion and a blue and yellow lion&#10;&#10;Description automatically generated">
            <a:extLst>
              <a:ext uri="{FF2B5EF4-FFF2-40B4-BE49-F238E27FC236}">
                <a16:creationId xmlns:a16="http://schemas.microsoft.com/office/drawing/2014/main" id="{53F71447-7A05-C1DE-A590-EFB57EDB32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" y="6176963"/>
            <a:ext cx="3508255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799A22E-DF55-C7C1-3ED0-810CF8D5C1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02" y="6294427"/>
            <a:ext cx="1662198" cy="396896"/>
          </a:xfrm>
          <a:prstGeom prst="rect">
            <a:avLst/>
          </a:prstGeom>
        </p:spPr>
      </p:pic>
      <p:pic>
        <p:nvPicPr>
          <p:cNvPr id="11" name="Picture 10" descr="A black and green rectangular sign with a blue and yellow lion and a blue and yellow lion&#10;&#10;Description automatically generated">
            <a:extLst>
              <a:ext uri="{FF2B5EF4-FFF2-40B4-BE49-F238E27FC236}">
                <a16:creationId xmlns:a16="http://schemas.microsoft.com/office/drawing/2014/main" id="{9C602858-7C0F-5B6F-AF45-AC8A4880A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" y="6176963"/>
            <a:ext cx="3508255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A9A571D-7FBB-457D-AA61-DAD0D12EB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02" y="6294427"/>
            <a:ext cx="1662198" cy="396896"/>
          </a:xfrm>
          <a:prstGeom prst="rect">
            <a:avLst/>
          </a:prstGeom>
        </p:spPr>
      </p:pic>
      <p:pic>
        <p:nvPicPr>
          <p:cNvPr id="7" name="Picture 6" descr="A black and green rectangular sign with a blue and yellow lion and a blue and yellow lion&#10;&#10;Description automatically generated">
            <a:extLst>
              <a:ext uri="{FF2B5EF4-FFF2-40B4-BE49-F238E27FC236}">
                <a16:creationId xmlns:a16="http://schemas.microsoft.com/office/drawing/2014/main" id="{59808B68-CD2F-344A-CE05-D8202EE688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" y="6176963"/>
            <a:ext cx="3508255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CFC9DC3-AEBF-88E3-2B41-F451AD5F9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02" y="6294427"/>
            <a:ext cx="1662198" cy="396896"/>
          </a:xfrm>
          <a:prstGeom prst="rect">
            <a:avLst/>
          </a:prstGeom>
        </p:spPr>
      </p:pic>
      <p:pic>
        <p:nvPicPr>
          <p:cNvPr id="7" name="Picture 6" descr="A black and green rectangular sign with a blue and yellow lion and a blue and yellow lion&#10;&#10;Description automatically generated">
            <a:extLst>
              <a:ext uri="{FF2B5EF4-FFF2-40B4-BE49-F238E27FC236}">
                <a16:creationId xmlns:a16="http://schemas.microsoft.com/office/drawing/2014/main" id="{CB426732-20D9-2669-CBE6-75F3DE0704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" y="6176963"/>
            <a:ext cx="3508255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DE86E1E-F910-FC33-997C-A9480E642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02" y="6294427"/>
            <a:ext cx="1662198" cy="396896"/>
          </a:xfrm>
          <a:prstGeom prst="rect">
            <a:avLst/>
          </a:prstGeom>
        </p:spPr>
      </p:pic>
      <p:pic>
        <p:nvPicPr>
          <p:cNvPr id="9" name="Picture 8" descr="A black and green rectangular sign with a blue and yellow lion and a blue and yellow lion&#10;&#10;Description automatically generated">
            <a:extLst>
              <a:ext uri="{FF2B5EF4-FFF2-40B4-BE49-F238E27FC236}">
                <a16:creationId xmlns:a16="http://schemas.microsoft.com/office/drawing/2014/main" id="{D27374A9-3356-4436-7D3E-373A047826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" y="6176963"/>
            <a:ext cx="3508255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E0684B0-280E-F590-8458-1DD70DD4E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02" y="6294427"/>
            <a:ext cx="1662198" cy="396896"/>
          </a:xfrm>
          <a:prstGeom prst="rect">
            <a:avLst/>
          </a:prstGeom>
        </p:spPr>
      </p:pic>
      <p:pic>
        <p:nvPicPr>
          <p:cNvPr id="11" name="Picture 10" descr="A black and green rectangular sign with a blue and yellow lion and a blue and yellow lion&#10;&#10;Description automatically generated">
            <a:extLst>
              <a:ext uri="{FF2B5EF4-FFF2-40B4-BE49-F238E27FC236}">
                <a16:creationId xmlns:a16="http://schemas.microsoft.com/office/drawing/2014/main" id="{76F5306B-64FE-A63A-40CE-A63F03F121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" y="6176963"/>
            <a:ext cx="3508255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bnf-dune.fnal.gov/how-it-works/introduc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jps.jp/doi/10.7566/JPSCP.28.041001" TargetMode="External"/><Relationship Id="rId2" Type="http://schemas.openxmlformats.org/officeDocument/2006/relationships/hyperlink" Target="https://lbnf-dune.fnal.gov/how-it-works/introductio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16238"/>
            <a:ext cx="9144000" cy="2387600"/>
          </a:xfrm>
        </p:spPr>
        <p:txBody>
          <a:bodyPr anchor="ctr"/>
          <a:lstStyle/>
          <a:p>
            <a:r>
              <a:rPr lang="en-US" dirty="0">
                <a:latin typeface="Times New Roman"/>
                <a:cs typeface="Calibri Light"/>
              </a:rPr>
              <a:t>Irradiation of Ti6Al4V</a:t>
            </a:r>
            <a:br>
              <a:rPr lang="en-US" dirty="0">
                <a:latin typeface="Times New Roman"/>
                <a:cs typeface="Calibri Light"/>
              </a:rPr>
            </a:br>
            <a:r>
              <a:rPr lang="en-US" sz="3600" dirty="0">
                <a:latin typeface="Times New Roman"/>
                <a:cs typeface="Calibri Light"/>
              </a:rPr>
              <a:t>Carried on 11/01/2024</a:t>
            </a:r>
            <a:endParaRPr lang="en-US" dirty="0">
              <a:latin typeface="Times New Roman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Calibri"/>
              </a:rPr>
              <a:t>Jatinder Singh</a:t>
            </a:r>
          </a:p>
          <a:p>
            <a:r>
              <a:rPr lang="en-US" dirty="0">
                <a:latin typeface="Times New Roman"/>
                <a:cs typeface="Calibri"/>
              </a:rPr>
              <a:t>Supervisor: Dr. Biao Cai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FE569-547E-ECCB-B092-54BF42063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alculator next to a calculator&#10;&#10;Description automatically generated">
            <a:extLst>
              <a:ext uri="{FF2B5EF4-FFF2-40B4-BE49-F238E27FC236}">
                <a16:creationId xmlns:a16="http://schemas.microsoft.com/office/drawing/2014/main" id="{2BDC61FB-CC6A-EBB0-A215-E63608C58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r="58902"/>
          <a:stretch/>
        </p:blipFill>
        <p:spPr>
          <a:xfrm>
            <a:off x="479710" y="757014"/>
            <a:ext cx="3057525" cy="4675632"/>
          </a:xfrm>
          <a:prstGeom prst="rect">
            <a:avLst/>
          </a:prstGeom>
        </p:spPr>
      </p:pic>
      <p:pic>
        <p:nvPicPr>
          <p:cNvPr id="7" name="Picture 6" descr="A metal object on a wood surface&#10;&#10;Description automatically generated with medium confidence">
            <a:extLst>
              <a:ext uri="{FF2B5EF4-FFF2-40B4-BE49-F238E27FC236}">
                <a16:creationId xmlns:a16="http://schemas.microsoft.com/office/drawing/2014/main" id="{FE7C40FE-924D-19EA-DF27-585CCC2D1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5638" y="1798859"/>
            <a:ext cx="5550199" cy="2591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D3A37A-C762-D65F-2956-EFD9708681DC}"/>
              </a:ext>
            </a:extLst>
          </p:cNvPr>
          <p:cNvSpPr txBox="1"/>
          <p:nvPr/>
        </p:nvSpPr>
        <p:spPr>
          <a:xfrm>
            <a:off x="3537235" y="2742374"/>
            <a:ext cx="5273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5. Experimental setup. Left, datalogger used to measure temperature.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Right, gem-28193 HPGe detector used for taking gamma-spectrums. Missing dosimetry detector, Tracerco T402.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C3D051-DCFA-5765-6CB2-C0753293D27C}"/>
              </a:ext>
            </a:extLst>
          </p:cNvPr>
          <p:cNvCxnSpPr>
            <a:cxnSpLocks/>
          </p:cNvCxnSpPr>
          <p:nvPr/>
        </p:nvCxnSpPr>
        <p:spPr>
          <a:xfrm flipV="1">
            <a:off x="9651293" y="1252151"/>
            <a:ext cx="365918" cy="3921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B4C7A5C-1A37-D71E-551E-CD7CC6A52CA6}"/>
              </a:ext>
            </a:extLst>
          </p:cNvPr>
          <p:cNvSpPr txBox="1"/>
          <p:nvPr/>
        </p:nvSpPr>
        <p:spPr>
          <a:xfrm>
            <a:off x="8810918" y="1538597"/>
            <a:ext cx="197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holder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C62013-076A-0D53-2405-E937A430ED82}"/>
              </a:ext>
            </a:extLst>
          </p:cNvPr>
          <p:cNvCxnSpPr>
            <a:cxnSpLocks/>
          </p:cNvCxnSpPr>
          <p:nvPr/>
        </p:nvCxnSpPr>
        <p:spPr>
          <a:xfrm flipH="1">
            <a:off x="10132541" y="2576738"/>
            <a:ext cx="1017548" cy="155041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39528C-1A27-D716-0E80-FC1D68095B37}"/>
              </a:ext>
            </a:extLst>
          </p:cNvPr>
          <p:cNvCxnSpPr>
            <a:cxnSpLocks/>
          </p:cNvCxnSpPr>
          <p:nvPr/>
        </p:nvCxnSpPr>
        <p:spPr>
          <a:xfrm flipH="1" flipV="1">
            <a:off x="10132541" y="988070"/>
            <a:ext cx="1017548" cy="158866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51F1C4C-4B04-C1A1-D856-2595E90856F1}"/>
              </a:ext>
            </a:extLst>
          </p:cNvPr>
          <p:cNvSpPr txBox="1"/>
          <p:nvPr/>
        </p:nvSpPr>
        <p:spPr>
          <a:xfrm>
            <a:off x="9272586" y="2392072"/>
            <a:ext cx="197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 bricks </a:t>
            </a:r>
          </a:p>
        </p:txBody>
      </p:sp>
    </p:spTree>
    <p:extLst>
      <p:ext uri="{BB962C8B-B14F-4D97-AF65-F5344CB8AC3E}">
        <p14:creationId xmlns:p14="http://schemas.microsoft.com/office/powerpoint/2010/main" val="731982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1225B-7AC4-B5E2-6D29-A8325DDE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C8512-2DA9-AE3D-1FA7-086DE6CA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- Temperature</a:t>
            </a:r>
          </a:p>
        </p:txBody>
      </p:sp>
      <p:pic>
        <p:nvPicPr>
          <p:cNvPr id="12" name="Picture 11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953AF95A-B14D-47FB-40CE-81EF0F166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5343"/>
            <a:ext cx="8745885" cy="5247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0606BD-3F12-A073-B676-63D2D913B8FE}"/>
              </a:ext>
            </a:extLst>
          </p:cNvPr>
          <p:cNvSpPr txBox="1"/>
          <p:nvPr/>
        </p:nvSpPr>
        <p:spPr>
          <a:xfrm>
            <a:off x="8948249" y="3084278"/>
            <a:ext cx="2245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Temperature measurements. These were manually recorded every minute. The temperature did not go over 200 </a:t>
            </a:r>
            <a:r>
              <a:rPr lang="en-GB" sz="1600" b="0" dirty="0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°</a:t>
            </a:r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</p:spTree>
    <p:extLst>
      <p:ext uri="{BB962C8B-B14F-4D97-AF65-F5344CB8AC3E}">
        <p14:creationId xmlns:p14="http://schemas.microsoft.com/office/powerpoint/2010/main" val="2311289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1225B-7AC4-B5E2-6D29-A8325DDE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C8512-2DA9-AE3D-1FA7-086DE6CA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Dose rate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2326CB-A7C2-FE2A-65BC-5B9ED59C3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536347"/>
              </p:ext>
            </p:extLst>
          </p:nvPr>
        </p:nvGraphicFramePr>
        <p:xfrm>
          <a:off x="148281" y="1716096"/>
          <a:ext cx="5173233" cy="43166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0962">
                  <a:extLst>
                    <a:ext uri="{9D8B030D-6E8A-4147-A177-3AD203B41FA5}">
                      <a16:colId xmlns:a16="http://schemas.microsoft.com/office/drawing/2014/main" val="551834251"/>
                    </a:ext>
                  </a:extLst>
                </a:gridCol>
                <a:gridCol w="861201">
                  <a:extLst>
                    <a:ext uri="{9D8B030D-6E8A-4147-A177-3AD203B41FA5}">
                      <a16:colId xmlns:a16="http://schemas.microsoft.com/office/drawing/2014/main" val="3539973057"/>
                    </a:ext>
                  </a:extLst>
                </a:gridCol>
                <a:gridCol w="1033690">
                  <a:extLst>
                    <a:ext uri="{9D8B030D-6E8A-4147-A177-3AD203B41FA5}">
                      <a16:colId xmlns:a16="http://schemas.microsoft.com/office/drawing/2014/main" val="2071170224"/>
                    </a:ext>
                  </a:extLst>
                </a:gridCol>
                <a:gridCol w="1033690">
                  <a:extLst>
                    <a:ext uri="{9D8B030D-6E8A-4147-A177-3AD203B41FA5}">
                      <a16:colId xmlns:a16="http://schemas.microsoft.com/office/drawing/2014/main" val="1478041126"/>
                    </a:ext>
                  </a:extLst>
                </a:gridCol>
                <a:gridCol w="1033690">
                  <a:extLst>
                    <a:ext uri="{9D8B030D-6E8A-4147-A177-3AD203B41FA5}">
                      <a16:colId xmlns:a16="http://schemas.microsoft.com/office/drawing/2014/main" val="2384849418"/>
                    </a:ext>
                  </a:extLst>
                </a:gridCol>
              </a:tblGrid>
              <a:tr h="960843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(hh.mm)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Contact Dose rate (mSv/h)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Dose rate at 30 cm (</a:t>
                      </a:r>
                      <a:r>
                        <a:rPr lang="el-GR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GB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</a:t>
                      </a:r>
                      <a:r>
                        <a:rPr lang="en-GB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/h)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(counts/s)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525262"/>
                  </a:ext>
                </a:extLst>
              </a:tr>
              <a:tr h="559298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2024/01/11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&gt;4000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123318"/>
                  </a:ext>
                </a:extLst>
              </a:tr>
              <a:tr h="559298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2024/01/11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583701"/>
                  </a:ext>
                </a:extLst>
              </a:tr>
              <a:tr h="559298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2024/01/19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&gt;4000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682253"/>
                  </a:ext>
                </a:extLst>
              </a:tr>
              <a:tr h="559298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2024/01/26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16300"/>
                  </a:ext>
                </a:extLst>
              </a:tr>
              <a:tr h="559298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2024/02/02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&gt;4000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619391"/>
                  </a:ext>
                </a:extLst>
              </a:tr>
              <a:tr h="559298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2024/02/09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&gt;4000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32688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44BE85-7818-7FD4-63EE-42797AF6F186}"/>
              </a:ext>
            </a:extLst>
          </p:cNvPr>
          <p:cNvSpPr txBox="1"/>
          <p:nvPr/>
        </p:nvSpPr>
        <p:spPr>
          <a:xfrm>
            <a:off x="153064" y="1346764"/>
            <a:ext cx="504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2. Experimental values measured over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EA6EFB-5BE2-1D6D-01D0-0E2FBC22537A}"/>
              </a:ext>
            </a:extLst>
          </p:cNvPr>
          <p:cNvSpPr txBox="1"/>
          <p:nvPr/>
        </p:nvSpPr>
        <p:spPr>
          <a:xfrm>
            <a:off x="5703839" y="1208264"/>
            <a:ext cx="607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7. Experimental measured dose as a function of time (years) </a:t>
            </a:r>
          </a:p>
        </p:txBody>
      </p:sp>
      <p:pic>
        <p:nvPicPr>
          <p:cNvPr id="7" name="Picture 6" descr="A graph with red and green stars&#10;&#10;Description automatically generated">
            <a:extLst>
              <a:ext uri="{FF2B5EF4-FFF2-40B4-BE49-F238E27FC236}">
                <a16:creationId xmlns:a16="http://schemas.microsoft.com/office/drawing/2014/main" id="{1DAD6E18-F101-BD90-C5B5-69C5F9B1E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39" y="1896186"/>
            <a:ext cx="6339880" cy="42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74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1225B-7AC4-B5E2-6D29-A8325DDE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C8512-2DA9-AE3D-1FA7-086DE6CA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Gamma spectrum (2024/02/02)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784330-29F7-E071-B615-24003FB67CA8}"/>
              </a:ext>
            </a:extLst>
          </p:cNvPr>
          <p:cNvSpPr txBox="1"/>
          <p:nvPr/>
        </p:nvSpPr>
        <p:spPr>
          <a:xfrm>
            <a:off x="930933" y="1613118"/>
            <a:ext cx="22457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8. Ti6AlV gamma spectrum taken on 2024/02/02. A lead shield was used to isolate the sample and suppress background radiation.  </a:t>
            </a:r>
          </a:p>
        </p:txBody>
      </p:sp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92F58BC2-86D3-23FB-3CA5-EE41108F0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92" y="1331870"/>
            <a:ext cx="8084408" cy="538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5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BAB22-1B8B-87B0-7A3B-BDAD897DB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C3555-6E48-D3EC-7C40-3BBE87110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CD904D-C40F-AD12-FA00-17C4D04F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57" y="136525"/>
            <a:ext cx="10719486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Gamma spectrum (2024/02/09)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C6171-E46F-85B0-6815-01E0028D50BC}"/>
              </a:ext>
            </a:extLst>
          </p:cNvPr>
          <p:cNvSpPr txBox="1"/>
          <p:nvPr/>
        </p:nvSpPr>
        <p:spPr>
          <a:xfrm>
            <a:off x="1052384" y="1782395"/>
            <a:ext cx="224572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Ti6AlV gamma spectrum taken on 2024/02/09. Different measurements were taken, background radiation, sample with no lead shielding, and sample with lead shielding. Background is largely is suppressed, and the difference between shielded vs non-shielde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is minimal.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59C639B-269F-6266-5479-4C8AF11A1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89" y="1051011"/>
            <a:ext cx="8710484" cy="580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06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87E27-F45D-F431-ADAD-C90120F14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18E8F-842F-E7EC-48BB-38038436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6915-5EF9-36A2-535E-D3F288794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57" y="136525"/>
            <a:ext cx="10719486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Gamma spectrum (2024/03/01)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DD20EF-BD6A-F824-F876-718F0BE8C2C4}"/>
              </a:ext>
            </a:extLst>
          </p:cNvPr>
          <p:cNvSpPr txBox="1"/>
          <p:nvPr/>
        </p:nvSpPr>
        <p:spPr>
          <a:xfrm>
            <a:off x="1052384" y="1782395"/>
            <a:ext cx="22457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10. Ti6AlV gamma spectrum taken on 2024/03/0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lon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 measurement was taken to verify that other peaks are not being suppressed. However, no new peaks were seen. The final counts were readjusted to match the measurements time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aph of energy and energy&#10;&#10;Description automatically generated">
            <a:extLst>
              <a:ext uri="{FF2B5EF4-FFF2-40B4-BE49-F238E27FC236}">
                <a16:creationId xmlns:a16="http://schemas.microsoft.com/office/drawing/2014/main" id="{385AFE68-E61E-F41D-1778-67A018BAB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65" y="1268627"/>
            <a:ext cx="8384060" cy="558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53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691F-CD39-0F78-6123-CB423E14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4950"/>
            <a:ext cx="1051560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-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62182-A6E7-681C-C308-6AA7699C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02A4D28-AE41-E901-D251-0294983DE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181681"/>
              </p:ext>
            </p:extLst>
          </p:nvPr>
        </p:nvGraphicFramePr>
        <p:xfrm>
          <a:off x="838199" y="1235073"/>
          <a:ext cx="6924675" cy="54864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3010">
                  <a:extLst>
                    <a:ext uri="{9D8B030D-6E8A-4147-A177-3AD203B41FA5}">
                      <a16:colId xmlns:a16="http://schemas.microsoft.com/office/drawing/2014/main" val="676694600"/>
                    </a:ext>
                  </a:extLst>
                </a:gridCol>
                <a:gridCol w="679723">
                  <a:extLst>
                    <a:ext uri="{9D8B030D-6E8A-4147-A177-3AD203B41FA5}">
                      <a16:colId xmlns:a16="http://schemas.microsoft.com/office/drawing/2014/main" val="3366042007"/>
                    </a:ext>
                  </a:extLst>
                </a:gridCol>
                <a:gridCol w="679723">
                  <a:extLst>
                    <a:ext uri="{9D8B030D-6E8A-4147-A177-3AD203B41FA5}">
                      <a16:colId xmlns:a16="http://schemas.microsoft.com/office/drawing/2014/main" val="2247238945"/>
                    </a:ext>
                  </a:extLst>
                </a:gridCol>
                <a:gridCol w="679723">
                  <a:extLst>
                    <a:ext uri="{9D8B030D-6E8A-4147-A177-3AD203B41FA5}">
                      <a16:colId xmlns:a16="http://schemas.microsoft.com/office/drawing/2014/main" val="2540476460"/>
                    </a:ext>
                  </a:extLst>
                </a:gridCol>
                <a:gridCol w="1387767">
                  <a:extLst>
                    <a:ext uri="{9D8B030D-6E8A-4147-A177-3AD203B41FA5}">
                      <a16:colId xmlns:a16="http://schemas.microsoft.com/office/drawing/2014/main" val="2637249669"/>
                    </a:ext>
                  </a:extLst>
                </a:gridCol>
                <a:gridCol w="778848">
                  <a:extLst>
                    <a:ext uri="{9D8B030D-6E8A-4147-A177-3AD203B41FA5}">
                      <a16:colId xmlns:a16="http://schemas.microsoft.com/office/drawing/2014/main" val="2314031976"/>
                    </a:ext>
                  </a:extLst>
                </a:gridCol>
                <a:gridCol w="906297">
                  <a:extLst>
                    <a:ext uri="{9D8B030D-6E8A-4147-A177-3AD203B41FA5}">
                      <a16:colId xmlns:a16="http://schemas.microsoft.com/office/drawing/2014/main" val="3434302624"/>
                    </a:ext>
                  </a:extLst>
                </a:gridCol>
                <a:gridCol w="1019584">
                  <a:extLst>
                    <a:ext uri="{9D8B030D-6E8A-4147-A177-3AD203B41FA5}">
                      <a16:colId xmlns:a16="http://schemas.microsoft.com/office/drawing/2014/main" val="3735878590"/>
                    </a:ext>
                  </a:extLst>
                </a:gridCol>
              </a:tblGrid>
              <a:tr h="38818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02/02/2024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Energies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Efficiencies (c/s/</a:t>
                      </a:r>
                      <a:r>
                        <a:rPr lang="en-GB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kBq</a:t>
                      </a:r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</a:t>
                      </a:r>
                      <a:r>
                        <a:rPr lang="en-GB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Bq</a:t>
                      </a:r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</a:t>
                      </a:r>
                      <a:r>
                        <a:rPr lang="en-GB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Bq</a:t>
                      </a:r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/g)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(MBq/g)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383328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513.50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Annhil.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2366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23660000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98531842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98.53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671591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945.57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4566667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19017839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754009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985.04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24816667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103348769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103.35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126489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1313.67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22140000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92201816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92.20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82854"/>
                  </a:ext>
                </a:extLst>
              </a:tr>
              <a:tr h="207034"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176120"/>
                  </a:ext>
                </a:extLst>
              </a:tr>
              <a:tr h="38818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09/02/2024 - N Pb shield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Energies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Efficiencies (c/s/</a:t>
                      </a:r>
                      <a:r>
                        <a:rPr lang="en-GB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kBq</a:t>
                      </a:r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</a:t>
                      </a:r>
                      <a:r>
                        <a:rPr lang="en-GB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Bq</a:t>
                      </a:r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</a:t>
                      </a:r>
                      <a:r>
                        <a:rPr lang="en-GB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Bq</a:t>
                      </a:r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/g)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(MBq/g)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61473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511.83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Annhil.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2427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24270000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101072181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101.07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907323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944.33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4100000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17074410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1195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983.79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29716667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123754772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123.75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02503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1312.01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25800000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107443851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107.44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644075"/>
                  </a:ext>
                </a:extLst>
              </a:tr>
              <a:tr h="207034"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673807"/>
                  </a:ext>
                </a:extLst>
              </a:tr>
              <a:tr h="38818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09/02/2024 - Y Pb Shield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Energies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Efficiencies (c/s/</a:t>
                      </a:r>
                      <a:r>
                        <a:rPr lang="en-GB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kBq</a:t>
                      </a:r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</a:t>
                      </a:r>
                      <a:r>
                        <a:rPr lang="en-GB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Bq</a:t>
                      </a:r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</a:t>
                      </a:r>
                      <a:r>
                        <a:rPr lang="en-GB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Bq</a:t>
                      </a:r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/g)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(MBq/g)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49732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512.25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Annhil.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2547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25470000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106069569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106.07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739220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945.16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4033333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16796778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2374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984.21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27850000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115981056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115.98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87407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1312.42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24840000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103445940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103.45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798234"/>
                  </a:ext>
                </a:extLst>
              </a:tr>
              <a:tr h="207034"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592200"/>
                  </a:ext>
                </a:extLst>
              </a:tr>
              <a:tr h="38818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01/03/2024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Energies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Efficiencies (c/s/</a:t>
                      </a:r>
                      <a:r>
                        <a:rPr lang="en-GB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kBq</a:t>
                      </a:r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</a:t>
                      </a:r>
                      <a:r>
                        <a:rPr lang="en-GB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Bq</a:t>
                      </a:r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</a:t>
                      </a:r>
                      <a:r>
                        <a:rPr lang="en-GB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Bq</a:t>
                      </a:r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/g)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Activity (MBq/g)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038146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511.00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Annhil.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1801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18013514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75017103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75.02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312128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943.91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2313385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9634069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553968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982.96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23780566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99033939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99.03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659038"/>
                  </a:ext>
                </a:extLst>
              </a:tr>
              <a:tr h="2070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1311.18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19563707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81472867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81.47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40165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6455C07-1721-6369-D968-F9D17E6A7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868266"/>
              </p:ext>
            </p:extLst>
          </p:nvPr>
        </p:nvGraphicFramePr>
        <p:xfrm>
          <a:off x="8147222" y="2276175"/>
          <a:ext cx="3468130" cy="2305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7840">
                  <a:extLst>
                    <a:ext uri="{9D8B030D-6E8A-4147-A177-3AD203B41FA5}">
                      <a16:colId xmlns:a16="http://schemas.microsoft.com/office/drawing/2014/main" val="1305290833"/>
                    </a:ext>
                  </a:extLst>
                </a:gridCol>
                <a:gridCol w="1820290">
                  <a:extLst>
                    <a:ext uri="{9D8B030D-6E8A-4147-A177-3AD203B41FA5}">
                      <a16:colId xmlns:a16="http://schemas.microsoft.com/office/drawing/2014/main" val="3698995969"/>
                    </a:ext>
                  </a:extLst>
                </a:gridCol>
              </a:tblGrid>
              <a:tr h="7358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 (dd/mm/yyyy)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Activity (MBq/g)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703743"/>
                  </a:ext>
                </a:extLst>
              </a:tr>
              <a:tr h="39245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02/02/2024 – N Pb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313.10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449273"/>
                  </a:ext>
                </a:extLst>
              </a:tr>
              <a:tr h="39245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09/02/2024 - N Pb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349.35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420619"/>
                  </a:ext>
                </a:extLst>
              </a:tr>
              <a:tr h="39245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09/02/2024 - Y Pb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342.29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52934"/>
                  </a:ext>
                </a:extLst>
              </a:tr>
              <a:tr h="39245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01/03/2024 – N Pb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265.16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5213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54FFB93-4B50-4265-0289-3DA609D9E6B7}"/>
              </a:ext>
            </a:extLst>
          </p:cNvPr>
          <p:cNvSpPr txBox="1"/>
          <p:nvPr/>
        </p:nvSpPr>
        <p:spPr>
          <a:xfrm>
            <a:off x="838200" y="896519"/>
            <a:ext cx="692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3. Peak fitting and corresponding detector efficiencies to calculate activities.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E7120-D285-37A1-8C49-AA39AE2D2B24}"/>
              </a:ext>
            </a:extLst>
          </p:cNvPr>
          <p:cNvSpPr txBox="1"/>
          <p:nvPr/>
        </p:nvSpPr>
        <p:spPr>
          <a:xfrm>
            <a:off x="8147222" y="1629844"/>
            <a:ext cx="346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4. Total experimental activities</a:t>
            </a:r>
          </a:p>
        </p:txBody>
      </p:sp>
    </p:spTree>
    <p:extLst>
      <p:ext uri="{BB962C8B-B14F-4D97-AF65-F5344CB8AC3E}">
        <p14:creationId xmlns:p14="http://schemas.microsoft.com/office/powerpoint/2010/main" val="1381121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583CB-3558-3593-3BAE-5EFDB51E5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Activities comparison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2FB62-ED6E-54AF-407D-90587117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506F65-33CD-9310-7F5A-7D1D9D873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385307"/>
              </p:ext>
            </p:extLst>
          </p:nvPr>
        </p:nvGraphicFramePr>
        <p:xfrm>
          <a:off x="838199" y="2337018"/>
          <a:ext cx="10515601" cy="3750742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  <a:tableStyleId>{5C22544A-7EE6-4342-B048-85BDC9FD1C3A}</a:tableStyleId>
              </a:tblPr>
              <a:tblGrid>
                <a:gridCol w="2437579">
                  <a:extLst>
                    <a:ext uri="{9D8B030D-6E8A-4147-A177-3AD203B41FA5}">
                      <a16:colId xmlns:a16="http://schemas.microsoft.com/office/drawing/2014/main" val="1305290833"/>
                    </a:ext>
                  </a:extLst>
                </a:gridCol>
                <a:gridCol w="2692674">
                  <a:extLst>
                    <a:ext uri="{9D8B030D-6E8A-4147-A177-3AD203B41FA5}">
                      <a16:colId xmlns:a16="http://schemas.microsoft.com/office/drawing/2014/main" val="3698995969"/>
                    </a:ext>
                  </a:extLst>
                </a:gridCol>
                <a:gridCol w="1346337">
                  <a:extLst>
                    <a:ext uri="{9D8B030D-6E8A-4147-A177-3AD203B41FA5}">
                      <a16:colId xmlns:a16="http://schemas.microsoft.com/office/drawing/2014/main" val="1062464955"/>
                    </a:ext>
                  </a:extLst>
                </a:gridCol>
                <a:gridCol w="1346337">
                  <a:extLst>
                    <a:ext uri="{9D8B030D-6E8A-4147-A177-3AD203B41FA5}">
                      <a16:colId xmlns:a16="http://schemas.microsoft.com/office/drawing/2014/main" val="3790706943"/>
                    </a:ext>
                  </a:extLst>
                </a:gridCol>
                <a:gridCol w="2692674">
                  <a:extLst>
                    <a:ext uri="{9D8B030D-6E8A-4147-A177-3AD203B41FA5}">
                      <a16:colId xmlns:a16="http://schemas.microsoft.com/office/drawing/2014/main" val="745874128"/>
                    </a:ext>
                  </a:extLst>
                </a:gridCol>
              </a:tblGrid>
              <a:tr h="59852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 (dd/mm/yyyy)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Activity (MBq/g)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FISPACT-II (MBq/g)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FLUKA (MBq/g)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703743"/>
                  </a:ext>
                </a:extLst>
              </a:tr>
              <a:tr h="59852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 Bin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 Bin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107940"/>
                  </a:ext>
                </a:extLst>
              </a:tr>
              <a:tr h="6384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02/02/2024 – N Pb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313.10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90.98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449273"/>
                  </a:ext>
                </a:extLst>
              </a:tr>
              <a:tr h="6384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09/02/2024 - N Pb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349.35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67.92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420619"/>
                  </a:ext>
                </a:extLst>
              </a:tr>
              <a:tr h="6384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09/02/2024 - Y Pb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342.29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52934"/>
                  </a:ext>
                </a:extLst>
              </a:tr>
              <a:tr h="6384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01/03/2024 – N Pb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265.16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5213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15D062-5A6E-4D79-C700-FB7B72077CA5}"/>
              </a:ext>
            </a:extLst>
          </p:cNvPr>
          <p:cNvSpPr txBox="1"/>
          <p:nvPr/>
        </p:nvSpPr>
        <p:spPr>
          <a:xfrm>
            <a:off x="838199" y="1690688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5. Comparing experimental activities to FISPACT-II and FLUKA</a:t>
            </a:r>
          </a:p>
        </p:txBody>
      </p:sp>
    </p:spTree>
    <p:extLst>
      <p:ext uri="{BB962C8B-B14F-4D97-AF65-F5344CB8AC3E}">
        <p14:creationId xmlns:p14="http://schemas.microsoft.com/office/powerpoint/2010/main" val="4088529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8C77A9-0A62-C698-359C-E03AC56AB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C901-41BB-5047-634F-F22B7AA17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Inventory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97A10-FD40-7890-D3DD-23CFC6521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25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1225B-7AC4-B5E2-6D29-A8325DDE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C8512-2DA9-AE3D-1FA7-086DE6CA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DPA Bragg peak SRIM/TRIM</a:t>
            </a:r>
          </a:p>
        </p:txBody>
      </p:sp>
      <p:pic>
        <p:nvPicPr>
          <p:cNvPr id="5" name="Picture 4" descr="A graph of a normal distribution&#10;&#10;Description automatically generated with medium confidence">
            <a:extLst>
              <a:ext uri="{FF2B5EF4-FFF2-40B4-BE49-F238E27FC236}">
                <a16:creationId xmlns:a16="http://schemas.microsoft.com/office/drawing/2014/main" id="{DB70F5EE-8317-995E-991D-C45E32D07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21" y="1593420"/>
            <a:ext cx="8546757" cy="5128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3AE6C2-E836-D4A1-308E-ECEADC3B6B78}"/>
              </a:ext>
            </a:extLst>
          </p:cNvPr>
          <p:cNvSpPr txBox="1"/>
          <p:nvPr/>
        </p:nvSpPr>
        <p:spPr>
          <a:xfrm>
            <a:off x="948494" y="2890391"/>
            <a:ext cx="2245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11.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SRIM/TRIM simulation to find the Bragg peak from the experimental conditions.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52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B6DA4-FC06-D4C8-3B70-E128E83BD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Baseline Neutrino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35316-3137-5194-9DBC-2D21C65D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CCBDD3E-8C48-4D78-C350-AEED2C471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7740"/>
            <a:ext cx="9611659" cy="25437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297139-4235-F207-772E-704F58FD80F3}"/>
              </a:ext>
            </a:extLst>
          </p:cNvPr>
          <p:cNvSpPr txBox="1"/>
          <p:nvPr/>
        </p:nvSpPr>
        <p:spPr>
          <a:xfrm>
            <a:off x="9705295" y="1690688"/>
            <a:ext cx="2393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1. Schematic diagram of the LBNF/DUNE facilities [1]. (</a:t>
            </a:r>
            <a:r>
              <a:rPr lang="en-GB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https://lbnf-dune.fnal.gov/how-it-works/introduction</a:t>
            </a:r>
            <a:r>
              <a: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56CCA-19B7-023B-3C61-22E5370E31BF}"/>
              </a:ext>
            </a:extLst>
          </p:cNvPr>
          <p:cNvSpPr txBox="1"/>
          <p:nvPr/>
        </p:nvSpPr>
        <p:spPr>
          <a:xfrm>
            <a:off x="838201" y="4249404"/>
            <a:ext cx="96116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alloys are good with dealing with thermal shocks and have excellent properties.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and V have a very high dose rate decay.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there is little research on the irradiation hardening mechanisms. [2, 3] 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64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1C42036-05E0-6ADE-8A5A-815C340AC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DD5FD-0FA7-935F-BAF6-6CD5581D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DPA Bragg peak FLUKA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9820A-E5AE-D9E6-07D5-2D2540183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19C88-1446-A7EB-965C-7C4B0FA3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224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BAFF0-B555-1077-5ED5-8ACCBAD69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317D7-627F-E415-AB11-FBC59CB85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9FF07-E48F-8893-4A1A-8D418A85A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– Irradiation DPA 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SRIM/TRIM</a:t>
            </a:r>
          </a:p>
        </p:txBody>
      </p:sp>
      <p:pic>
        <p:nvPicPr>
          <p:cNvPr id="6" name="Picture 5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A65A193C-3C99-4324-37E4-C57E98C31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0" y="1604314"/>
            <a:ext cx="9144019" cy="4572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B33738-09F1-AE4F-D063-57E2E553E886}"/>
              </a:ext>
            </a:extLst>
          </p:cNvPr>
          <p:cNvSpPr txBox="1"/>
          <p:nvPr/>
        </p:nvSpPr>
        <p:spPr>
          <a:xfrm>
            <a:off x="649863" y="3136612"/>
            <a:ext cx="2245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12.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Predicted DPA from SRIM/TRIM.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87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9979-5B5D-0666-4505-12668E52F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Time for DPA SRIM/TRIM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7EB93-5273-9B6C-4E42-865F528C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Content Placeholder 9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CB052716-DDA5-9117-DC06-E306F2C36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30" y="1375719"/>
            <a:ext cx="9717818" cy="485890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8CF27A-B6A6-7E5A-8D43-20FEACB6ECD1}"/>
              </a:ext>
            </a:extLst>
          </p:cNvPr>
          <p:cNvSpPr txBox="1"/>
          <p:nvPr/>
        </p:nvSpPr>
        <p:spPr>
          <a:xfrm>
            <a:off x="302125" y="3143453"/>
            <a:ext cx="2245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13.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SRIM/TRIM simulation to find the time needed to achieve 1 DPA with different currents.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862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A5D97-5976-8D6C-9EA2-B98104672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5FCE8-C181-11F3-3572-20DC6BC72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Time for DPA SRIM/TRIM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BF6D6-C739-BD44-4801-58004F39F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2" name="Content Placeholder 11" descr="A screen shot of a graph&#10;&#10;Description automatically generated">
            <a:extLst>
              <a:ext uri="{FF2B5EF4-FFF2-40B4-BE49-F238E27FC236}">
                <a16:creationId xmlns:a16="http://schemas.microsoft.com/office/drawing/2014/main" id="{A4B7D4DE-684D-E523-89A7-DCDAA678A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51" y="1400432"/>
            <a:ext cx="9581036" cy="479051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3F0EE2-A572-3288-6C60-FCA90F700BEB}"/>
              </a:ext>
            </a:extLst>
          </p:cNvPr>
          <p:cNvSpPr txBox="1"/>
          <p:nvPr/>
        </p:nvSpPr>
        <p:spPr>
          <a:xfrm>
            <a:off x="264024" y="2767280"/>
            <a:ext cx="2245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14.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SRIM/TRIM simulation to find the time needed to achieve different DPAs with I = 7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277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C97D2-24E3-7E79-CA4F-0FB5859A1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Predicted Dose rate for 0.1 DPA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C3AC-B081-3152-99AD-3D69C484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16052F-C907-FCAE-383A-26545016B990}"/>
              </a:ext>
            </a:extLst>
          </p:cNvPr>
          <p:cNvSpPr txBox="1"/>
          <p:nvPr/>
        </p:nvSpPr>
        <p:spPr>
          <a:xfrm>
            <a:off x="838200" y="2274838"/>
            <a:ext cx="2245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15.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FISPACT-II simulation to find the dose rate of 10x10x1mm Ti6Al4V sample irradiated with 17 MeV protons with I = 7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This would be done to achieve 0.1 DPA on a tensile testing sample. 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 descr="A graph of a graph showing a number of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78771A93-CE02-DC2E-7451-F78587BFD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69" y="1504349"/>
            <a:ext cx="8695210" cy="5217126"/>
          </a:xfrm>
        </p:spPr>
      </p:pic>
    </p:spTree>
    <p:extLst>
      <p:ext uri="{BB962C8B-B14F-4D97-AF65-F5344CB8AC3E}">
        <p14:creationId xmlns:p14="http://schemas.microsoft.com/office/powerpoint/2010/main" val="339605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1225B-7AC4-B5E2-6D29-A8325DDE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C8512-2DA9-AE3D-1FA7-086DE6CA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FISPACT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B3426-FBCA-B529-C948-E6C5E3B6D3C8}"/>
              </a:ext>
            </a:extLst>
          </p:cNvPr>
          <p:cNvSpPr txBox="1"/>
          <p:nvPr/>
        </p:nvSpPr>
        <p:spPr>
          <a:xfrm>
            <a:off x="508071" y="3361799"/>
            <a:ext cx="2245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FISPACT dose rate simulations vs experimental results. 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aph of a graph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D287234C-4A0D-8AC8-611E-21503313E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0" y="1371589"/>
            <a:ext cx="9144019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16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1225B-7AC4-B5E2-6D29-A8325DDE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C8512-2DA9-AE3D-1FA7-086DE6CA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FLUKA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3E59E1-EBD4-9C2B-80C5-6A9D20D69ADA}"/>
              </a:ext>
            </a:extLst>
          </p:cNvPr>
          <p:cNvSpPr txBox="1"/>
          <p:nvPr/>
        </p:nvSpPr>
        <p:spPr>
          <a:xfrm>
            <a:off x="417729" y="5585363"/>
            <a:ext cx="11440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17.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FLUKA dose rate simulations vs experimental results. Left, FLUKA results as a function of distance after 10 mins irradiation. Right, FLUKA results at 30 cm as a function of time. Cylindrical bins were used, where z is the bin height, and dz indicates the distance of the bin from the sample. 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B4C0ADE8-7448-C0D6-EA29-A4628DBE0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927"/>
            <a:ext cx="6400813" cy="4572009"/>
          </a:xfrm>
          <a:prstGeom prst="rect">
            <a:avLst/>
          </a:prstGeom>
        </p:spPr>
      </p:pic>
      <p:pic>
        <p:nvPicPr>
          <p:cNvPr id="6" name="Picture 5" descr="A graph of a number of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9FB18542-B946-238D-C361-C47935BCB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13" y="136525"/>
            <a:ext cx="5486411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76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1225B-7AC4-B5E2-6D29-A8325DDE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C8512-2DA9-AE3D-1FA7-086DE6CA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Dose rate comparison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A120F7-75FC-A424-15AA-C012B56C2737}"/>
              </a:ext>
            </a:extLst>
          </p:cNvPr>
          <p:cNvSpPr txBox="1"/>
          <p:nvPr/>
        </p:nvSpPr>
        <p:spPr>
          <a:xfrm>
            <a:off x="549260" y="2028616"/>
            <a:ext cx="22457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18.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FISPACT vs FLUKA vs experimental results. Around after a day, the results of both FISPACT and FLUKA seems to agree, diverging at the one-year mark.  Both fail to explain the secondary activation of the Ti6Al4V. 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B04334A-4AD6-D42A-30ED-7B85EABB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0" y="1235064"/>
            <a:ext cx="9144019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23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F01C-2A79-D135-E612-59BAEA757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H and He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E87C7-96AA-BBF4-63D9-F7D775656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71794-364E-106A-F880-B2C9218F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476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5F30C-7322-1220-F213-A293090F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BD8B5-8FEE-AD2E-22FE-EA6ACB216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Measured an increase in dose </a:t>
            </a:r>
            <a:r>
              <a:rPr lang="en-GB"/>
              <a:t>rate after 26/01/2024</a:t>
            </a:r>
            <a:endParaRPr lang="en-GB" dirty="0"/>
          </a:p>
          <a:p>
            <a:pPr lvl="1"/>
            <a:r>
              <a:rPr lang="en-GB" dirty="0"/>
              <a:t>Possibly due to more radioactive daughter nuclei.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C4661-2C7B-4E37-F697-A29584F5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4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DB11-8A16-C642-20E2-0097332F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10" y="12354"/>
            <a:ext cx="10097014" cy="1079158"/>
          </a:xfrm>
        </p:spPr>
        <p:txBody>
          <a:bodyPr anchor="t"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10D59-D4A6-F504-3174-AC790616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EE9443-6A11-7809-7DB3-D1AA04ACC721}"/>
              </a:ext>
            </a:extLst>
          </p:cNvPr>
          <p:cNvSpPr/>
          <p:nvPr/>
        </p:nvSpPr>
        <p:spPr>
          <a:xfrm>
            <a:off x="9199090" y="210825"/>
            <a:ext cx="2110946" cy="6282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Irradiation hardening mechanisms and loss of thermal conductivity in irradiated Ti alloys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ED09B8-4F2E-7F01-F0AB-7B48953C7D7A}"/>
              </a:ext>
            </a:extLst>
          </p:cNvPr>
          <p:cNvSpPr/>
          <p:nvPr/>
        </p:nvSpPr>
        <p:spPr>
          <a:xfrm>
            <a:off x="838200" y="4088836"/>
            <a:ext cx="2110946" cy="1079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EB58BA-DF5E-E4A8-F709-C62DF318F72D}"/>
              </a:ext>
            </a:extLst>
          </p:cNvPr>
          <p:cNvSpPr/>
          <p:nvPr/>
        </p:nvSpPr>
        <p:spPr>
          <a:xfrm>
            <a:off x="5166926" y="3577961"/>
            <a:ext cx="2110946" cy="1079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irradiation examination (PIE) of BLIP samples through NNUF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4050D1-3C76-E7F4-4552-4840E8E7308D}"/>
              </a:ext>
            </a:extLst>
          </p:cNvPr>
          <p:cNvSpPr/>
          <p:nvPr/>
        </p:nvSpPr>
        <p:spPr>
          <a:xfrm>
            <a:off x="6492961" y="4785254"/>
            <a:ext cx="2110946" cy="1079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 of newly generated samples at MC40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8200F18-0AF7-E960-2CAF-0DC69432BD40}"/>
              </a:ext>
            </a:extLst>
          </p:cNvPr>
          <p:cNvCxnSpPr>
            <a:cxnSpLocks/>
          </p:cNvCxnSpPr>
          <p:nvPr/>
        </p:nvCxnSpPr>
        <p:spPr>
          <a:xfrm flipV="1">
            <a:off x="3097683" y="4128392"/>
            <a:ext cx="1955073" cy="4097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329DACE-B5D5-072E-BE6C-258515C252FF}"/>
              </a:ext>
            </a:extLst>
          </p:cNvPr>
          <p:cNvCxnSpPr>
            <a:cxnSpLocks/>
          </p:cNvCxnSpPr>
          <p:nvPr/>
        </p:nvCxnSpPr>
        <p:spPr>
          <a:xfrm>
            <a:off x="3097683" y="5060901"/>
            <a:ext cx="645126" cy="8552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5CC151-B1DE-5C32-6D5F-7E9C58AFB1D1}"/>
              </a:ext>
            </a:extLst>
          </p:cNvPr>
          <p:cNvCxnSpPr>
            <a:cxnSpLocks/>
          </p:cNvCxnSpPr>
          <p:nvPr/>
        </p:nvCxnSpPr>
        <p:spPr>
          <a:xfrm>
            <a:off x="7369388" y="4088836"/>
            <a:ext cx="1754017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04A3D96-BF14-CFF7-2148-AADE714B1811}"/>
              </a:ext>
            </a:extLst>
          </p:cNvPr>
          <p:cNvSpPr/>
          <p:nvPr/>
        </p:nvSpPr>
        <p:spPr>
          <a:xfrm>
            <a:off x="3851958" y="4785254"/>
            <a:ext cx="2110946" cy="1079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Validating FISPACT-II, FLUKA, SRIM/TRIM and thermal simulations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523CCC-CC1B-7BF3-D08C-30D5E2CEB792}"/>
              </a:ext>
            </a:extLst>
          </p:cNvPr>
          <p:cNvCxnSpPr/>
          <p:nvPr/>
        </p:nvCxnSpPr>
        <p:spPr>
          <a:xfrm>
            <a:off x="8785653" y="5324832"/>
            <a:ext cx="321276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3CC458-19E6-F9D5-A2AB-D448BF0069EA}"/>
              </a:ext>
            </a:extLst>
          </p:cNvPr>
          <p:cNvCxnSpPr/>
          <p:nvPr/>
        </p:nvCxnSpPr>
        <p:spPr>
          <a:xfrm>
            <a:off x="6096000" y="5324832"/>
            <a:ext cx="321276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A2C78B59-A010-8E43-43F6-ECD483F8E88B}"/>
              </a:ext>
            </a:extLst>
          </p:cNvPr>
          <p:cNvSpPr/>
          <p:nvPr/>
        </p:nvSpPr>
        <p:spPr>
          <a:xfrm>
            <a:off x="817670" y="846968"/>
            <a:ext cx="2110946" cy="10791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DFT simulations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A30B659-A0B3-F4E4-3D7C-80D32D60B477}"/>
              </a:ext>
            </a:extLst>
          </p:cNvPr>
          <p:cNvSpPr/>
          <p:nvPr/>
        </p:nvSpPr>
        <p:spPr>
          <a:xfrm>
            <a:off x="3604633" y="849374"/>
            <a:ext cx="2110946" cy="10791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 of unirradiated Ti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E12F209-DF2C-35B5-B9BE-7D30EDE356CB}"/>
              </a:ext>
            </a:extLst>
          </p:cNvPr>
          <p:cNvSpPr/>
          <p:nvPr/>
        </p:nvSpPr>
        <p:spPr>
          <a:xfrm>
            <a:off x="817670" y="2201363"/>
            <a:ext cx="2110946" cy="10791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 simulations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93602C-9F92-4CED-BD77-E7CEF72FE728}"/>
              </a:ext>
            </a:extLst>
          </p:cNvPr>
          <p:cNvSpPr/>
          <p:nvPr/>
        </p:nvSpPr>
        <p:spPr>
          <a:xfrm>
            <a:off x="3604633" y="2201363"/>
            <a:ext cx="2110946" cy="10791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Propagation of irradiation induced defects in Ti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75F109-B025-EAB8-E04E-87F433A2F2E2}"/>
              </a:ext>
            </a:extLst>
          </p:cNvPr>
          <p:cNvSpPr/>
          <p:nvPr/>
        </p:nvSpPr>
        <p:spPr>
          <a:xfrm>
            <a:off x="6391597" y="846968"/>
            <a:ext cx="2110946" cy="10791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 of irradiated Ti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62CB1EA-ED26-255C-E74F-58D5E497BF23}"/>
              </a:ext>
            </a:extLst>
          </p:cNvPr>
          <p:cNvCxnSpPr/>
          <p:nvPr/>
        </p:nvCxnSpPr>
        <p:spPr>
          <a:xfrm>
            <a:off x="3109848" y="1386546"/>
            <a:ext cx="321276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4B622A9-2A5C-F9DA-9331-F70018D0FDD0}"/>
              </a:ext>
            </a:extLst>
          </p:cNvPr>
          <p:cNvCxnSpPr/>
          <p:nvPr/>
        </p:nvCxnSpPr>
        <p:spPr>
          <a:xfrm>
            <a:off x="5906594" y="1386546"/>
            <a:ext cx="321276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7CEC580-B3E0-E747-4B2C-DB85E4CABCC3}"/>
              </a:ext>
            </a:extLst>
          </p:cNvPr>
          <p:cNvCxnSpPr/>
          <p:nvPr/>
        </p:nvCxnSpPr>
        <p:spPr>
          <a:xfrm>
            <a:off x="3109848" y="2740941"/>
            <a:ext cx="321276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E499EB7-50C2-92D5-5507-B7322261DFA6}"/>
              </a:ext>
            </a:extLst>
          </p:cNvPr>
          <p:cNvCxnSpPr>
            <a:cxnSpLocks/>
          </p:cNvCxnSpPr>
          <p:nvPr/>
        </p:nvCxnSpPr>
        <p:spPr>
          <a:xfrm>
            <a:off x="5914832" y="2746261"/>
            <a:ext cx="3035643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E611A93-8865-7641-6D15-165A74EC0356}"/>
              </a:ext>
            </a:extLst>
          </p:cNvPr>
          <p:cNvCxnSpPr>
            <a:cxnSpLocks/>
          </p:cNvCxnSpPr>
          <p:nvPr/>
        </p:nvCxnSpPr>
        <p:spPr>
          <a:xfrm flipV="1">
            <a:off x="5889088" y="1996747"/>
            <a:ext cx="1413820" cy="744194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180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09DFD-1C8A-9EF2-1AA1-F0DF33FFF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future work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81496-FD7C-197A-8653-C23B84671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Tensile test sample (thickness ~ 0.8 - 1mm )</a:t>
            </a:r>
          </a:p>
          <a:p>
            <a:r>
              <a:rPr lang="en-GB" dirty="0"/>
              <a:t>Temperature testing at 200 C.</a:t>
            </a:r>
          </a:p>
          <a:p>
            <a:r>
              <a:rPr lang="en-GB" dirty="0"/>
              <a:t>0.1 DPA (~ 45h).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simulations with ANSYS.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 specimen of pure Ti for validating LAMMPS simulations.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different results at different energies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, (~7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MeV, and ~27 MeV).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92C9F-CE5B-A288-718E-C0B0AD43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495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DDFB-BAC0-FA02-3C91-C386FD69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9742D-0EDC-0E8E-D0EB-9B9E7E951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FISPACT-II and FLUKA results compared to experimental results.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do,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Inventory comparison between FLUKA and FISPACT-II.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and Helium production between FLUKA and FISPACT-II.</a:t>
            </a: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FLUKA DPA with DPA-SCO and ARC-DPA.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D65A4-932F-B174-D66B-32050B1E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74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69D6-2F68-B16A-F8F3-DEB482B6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74B8A-7808-CC84-DF22-A122542E7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GB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Unknown. DUNE at LBNF: Introduction;. Available from: </a:t>
            </a:r>
            <a:r>
              <a:rPr lang="en-GB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https://lbnf-dune.fnal.gov/how-it-works/introduction</a:t>
            </a:r>
            <a:r>
              <a:rPr lang="en-GB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</a:t>
            </a:r>
            <a:r>
              <a:rPr lang="en-GB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hida T, Wakai E, </a:t>
            </a:r>
            <a:r>
              <a:rPr lang="en-GB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Makimura</a:t>
            </a:r>
            <a:r>
              <a:rPr lang="en-GB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GB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Hurh</a:t>
            </a:r>
            <a:r>
              <a:rPr lang="en-GB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PG, </a:t>
            </a:r>
            <a:r>
              <a:rPr lang="en-GB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Ammigan</a:t>
            </a:r>
            <a:r>
              <a:rPr lang="en-GB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K, Casella AM, et al. Radiation Damage Studies on Titanium Alloys as High Intensity Proton Accelerator Beam Window Materials. In: Proceedings of the 14th International Workshop on Spallation Materials Technology. Fukushima, Japan: Journal of the Physical Society of Japan; 2020. Available from: </a:t>
            </a:r>
            <a:r>
              <a:rPr lang="en-GB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https://journals.jps.jp/doi/10.7566/JPSCP.28.041001</a:t>
            </a:r>
            <a:r>
              <a:rPr lang="en-GB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shida T, Wakai E, </a:t>
            </a:r>
            <a:r>
              <a:rPr lang="en-GB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Makimura</a:t>
            </a:r>
            <a:r>
              <a:rPr lang="en-GB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S, Casella AM, Edwards DJ, Prabhakaran R, et al. Tensile </a:t>
            </a:r>
            <a:r>
              <a:rPr lang="en-GB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en-GB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dual-phase titanium alloys under high-intensity proton beam exposure: Radiation-induced omega phase transformation in Ti-6Al-4V. Journal of Nuclear Materials. 2020 Dec;541:152413.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9BD58-8EC0-5DF1-6A39-B894E046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45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56316-8294-C9C4-BEB6-5BE1F503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0982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listening, any 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F9F30-2B06-B023-1F8C-E02A25BB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2800" y="631031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40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DB11-8A16-C642-20E2-0097332F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10" y="12354"/>
            <a:ext cx="10097014" cy="1079158"/>
          </a:xfrm>
        </p:spPr>
        <p:txBody>
          <a:bodyPr anchor="t"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10D59-D4A6-F504-3174-AC790616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EE9443-6A11-7809-7DB3-D1AA04ACC721}"/>
              </a:ext>
            </a:extLst>
          </p:cNvPr>
          <p:cNvSpPr/>
          <p:nvPr/>
        </p:nvSpPr>
        <p:spPr>
          <a:xfrm>
            <a:off x="9199090" y="210825"/>
            <a:ext cx="2110946" cy="6282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Irradiation hardening mechanisms and loss of thermal conductivity in irradiated Ti alloys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ED09B8-4F2E-7F01-F0AB-7B48953C7D7A}"/>
              </a:ext>
            </a:extLst>
          </p:cNvPr>
          <p:cNvSpPr/>
          <p:nvPr/>
        </p:nvSpPr>
        <p:spPr>
          <a:xfrm>
            <a:off x="838200" y="4088836"/>
            <a:ext cx="2110946" cy="1079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EB58BA-DF5E-E4A8-F709-C62DF318F72D}"/>
              </a:ext>
            </a:extLst>
          </p:cNvPr>
          <p:cNvSpPr/>
          <p:nvPr/>
        </p:nvSpPr>
        <p:spPr>
          <a:xfrm>
            <a:off x="5166926" y="3577961"/>
            <a:ext cx="2110946" cy="1079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irradiation examination (PIE) of BLIP samples through NNUF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4050D1-3C76-E7F4-4552-4840E8E7308D}"/>
              </a:ext>
            </a:extLst>
          </p:cNvPr>
          <p:cNvSpPr/>
          <p:nvPr/>
        </p:nvSpPr>
        <p:spPr>
          <a:xfrm>
            <a:off x="6492961" y="4785254"/>
            <a:ext cx="2110946" cy="1079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 of newly generated samples at MC40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8200F18-0AF7-E960-2CAF-0DC69432BD40}"/>
              </a:ext>
            </a:extLst>
          </p:cNvPr>
          <p:cNvCxnSpPr>
            <a:cxnSpLocks/>
          </p:cNvCxnSpPr>
          <p:nvPr/>
        </p:nvCxnSpPr>
        <p:spPr>
          <a:xfrm flipV="1">
            <a:off x="3097683" y="4128392"/>
            <a:ext cx="1955073" cy="4097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329DACE-B5D5-072E-BE6C-258515C252FF}"/>
              </a:ext>
            </a:extLst>
          </p:cNvPr>
          <p:cNvCxnSpPr>
            <a:cxnSpLocks/>
          </p:cNvCxnSpPr>
          <p:nvPr/>
        </p:nvCxnSpPr>
        <p:spPr>
          <a:xfrm>
            <a:off x="3097683" y="5060901"/>
            <a:ext cx="645126" cy="8552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5CC151-B1DE-5C32-6D5F-7E9C58AFB1D1}"/>
              </a:ext>
            </a:extLst>
          </p:cNvPr>
          <p:cNvCxnSpPr>
            <a:cxnSpLocks/>
          </p:cNvCxnSpPr>
          <p:nvPr/>
        </p:nvCxnSpPr>
        <p:spPr>
          <a:xfrm>
            <a:off x="7369388" y="4088836"/>
            <a:ext cx="1754017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04A3D96-BF14-CFF7-2148-AADE714B1811}"/>
              </a:ext>
            </a:extLst>
          </p:cNvPr>
          <p:cNvSpPr/>
          <p:nvPr/>
        </p:nvSpPr>
        <p:spPr>
          <a:xfrm>
            <a:off x="3851958" y="4785254"/>
            <a:ext cx="2110946" cy="1079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Validating FISPACT-II, FLUKA, SRIM/TRIM and thermal simulations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523CCC-CC1B-7BF3-D08C-30D5E2CEB792}"/>
              </a:ext>
            </a:extLst>
          </p:cNvPr>
          <p:cNvCxnSpPr/>
          <p:nvPr/>
        </p:nvCxnSpPr>
        <p:spPr>
          <a:xfrm>
            <a:off x="8785653" y="5324832"/>
            <a:ext cx="321276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3CC458-19E6-F9D5-A2AB-D448BF0069EA}"/>
              </a:ext>
            </a:extLst>
          </p:cNvPr>
          <p:cNvCxnSpPr/>
          <p:nvPr/>
        </p:nvCxnSpPr>
        <p:spPr>
          <a:xfrm>
            <a:off x="6096000" y="5324832"/>
            <a:ext cx="321276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A2C78B59-A010-8E43-43F6-ECD483F8E88B}"/>
              </a:ext>
            </a:extLst>
          </p:cNvPr>
          <p:cNvSpPr/>
          <p:nvPr/>
        </p:nvSpPr>
        <p:spPr>
          <a:xfrm>
            <a:off x="817670" y="846968"/>
            <a:ext cx="2110946" cy="10791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DFT simulations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A30B659-A0B3-F4E4-3D7C-80D32D60B477}"/>
              </a:ext>
            </a:extLst>
          </p:cNvPr>
          <p:cNvSpPr/>
          <p:nvPr/>
        </p:nvSpPr>
        <p:spPr>
          <a:xfrm>
            <a:off x="3604633" y="849374"/>
            <a:ext cx="2110946" cy="10791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 of unirradiated Ti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E12F209-DF2C-35B5-B9BE-7D30EDE356CB}"/>
              </a:ext>
            </a:extLst>
          </p:cNvPr>
          <p:cNvSpPr/>
          <p:nvPr/>
        </p:nvSpPr>
        <p:spPr>
          <a:xfrm>
            <a:off x="817670" y="2201363"/>
            <a:ext cx="2110946" cy="10791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 simulations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93602C-9F92-4CED-BD77-E7CEF72FE728}"/>
              </a:ext>
            </a:extLst>
          </p:cNvPr>
          <p:cNvSpPr/>
          <p:nvPr/>
        </p:nvSpPr>
        <p:spPr>
          <a:xfrm>
            <a:off x="3604633" y="2201363"/>
            <a:ext cx="2110946" cy="10791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Propagation of irradiation induced defects in Ti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75F109-B025-EAB8-E04E-87F433A2F2E2}"/>
              </a:ext>
            </a:extLst>
          </p:cNvPr>
          <p:cNvSpPr/>
          <p:nvPr/>
        </p:nvSpPr>
        <p:spPr>
          <a:xfrm>
            <a:off x="6391597" y="846968"/>
            <a:ext cx="2110946" cy="10791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 of irradiated Ti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62CB1EA-ED26-255C-E74F-58D5E497BF23}"/>
              </a:ext>
            </a:extLst>
          </p:cNvPr>
          <p:cNvCxnSpPr/>
          <p:nvPr/>
        </p:nvCxnSpPr>
        <p:spPr>
          <a:xfrm>
            <a:off x="3109848" y="1386546"/>
            <a:ext cx="321276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4B622A9-2A5C-F9DA-9331-F70018D0FDD0}"/>
              </a:ext>
            </a:extLst>
          </p:cNvPr>
          <p:cNvCxnSpPr/>
          <p:nvPr/>
        </p:nvCxnSpPr>
        <p:spPr>
          <a:xfrm>
            <a:off x="5906594" y="1386546"/>
            <a:ext cx="321276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7CEC580-B3E0-E747-4B2C-DB85E4CABCC3}"/>
              </a:ext>
            </a:extLst>
          </p:cNvPr>
          <p:cNvCxnSpPr/>
          <p:nvPr/>
        </p:nvCxnSpPr>
        <p:spPr>
          <a:xfrm>
            <a:off x="3109848" y="2740941"/>
            <a:ext cx="321276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E499EB7-50C2-92D5-5507-B7322261DFA6}"/>
              </a:ext>
            </a:extLst>
          </p:cNvPr>
          <p:cNvCxnSpPr>
            <a:cxnSpLocks/>
          </p:cNvCxnSpPr>
          <p:nvPr/>
        </p:nvCxnSpPr>
        <p:spPr>
          <a:xfrm>
            <a:off x="5914832" y="2746261"/>
            <a:ext cx="3035643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E611A93-8865-7641-6D15-165A74EC0356}"/>
              </a:ext>
            </a:extLst>
          </p:cNvPr>
          <p:cNvCxnSpPr>
            <a:cxnSpLocks/>
          </p:cNvCxnSpPr>
          <p:nvPr/>
        </p:nvCxnSpPr>
        <p:spPr>
          <a:xfrm flipV="1">
            <a:off x="5889088" y="1996747"/>
            <a:ext cx="1413820" cy="744194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71660D-85B5-C01E-0964-0CD4DA6E0AEB}"/>
              </a:ext>
            </a:extLst>
          </p:cNvPr>
          <p:cNvSpPr/>
          <p:nvPr/>
        </p:nvSpPr>
        <p:spPr>
          <a:xfrm>
            <a:off x="3742809" y="4688177"/>
            <a:ext cx="2336203" cy="12733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912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1733C-6752-A832-0819-1A4BEAE8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B6961-3180-EEFE-EBFE-F45074EA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767E1C4-A65F-D6F2-AB17-AB29EA4EA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05542"/>
              </p:ext>
            </p:extLst>
          </p:nvPr>
        </p:nvGraphicFramePr>
        <p:xfrm>
          <a:off x="1182129" y="1690688"/>
          <a:ext cx="9827742" cy="48812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13871">
                  <a:extLst>
                    <a:ext uri="{9D8B030D-6E8A-4147-A177-3AD203B41FA5}">
                      <a16:colId xmlns:a16="http://schemas.microsoft.com/office/drawing/2014/main" val="955471106"/>
                    </a:ext>
                  </a:extLst>
                </a:gridCol>
                <a:gridCol w="4913871">
                  <a:extLst>
                    <a:ext uri="{9D8B030D-6E8A-4147-A177-3AD203B41FA5}">
                      <a16:colId xmlns:a16="http://schemas.microsoft.com/office/drawing/2014/main" val="1890298908"/>
                    </a:ext>
                  </a:extLst>
                </a:gridCol>
              </a:tblGrid>
              <a:tr h="47111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Original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71298"/>
                  </a:ext>
                </a:extLst>
              </a:tr>
              <a:tr h="1061682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MeV,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&gt;3.5 </a:t>
                      </a:r>
                      <a:r>
                        <a:rPr lang="el-GR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time = 10 mins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MeV,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l-GR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for 18 mins, 7.5 </a:t>
                      </a:r>
                      <a:r>
                        <a:rPr lang="el-GR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 for 26 mins,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time 44 mins.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958486"/>
                  </a:ext>
                </a:extLst>
              </a:tr>
              <a:tr h="45178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vacuum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287570"/>
                  </a:ext>
                </a:extLst>
              </a:tr>
              <a:tr h="837913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 water cooling (unknown flow rate)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 water cooling (unknown flow rate)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310185"/>
                  </a:ext>
                </a:extLst>
              </a:tr>
              <a:tr h="1652038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Taking as many measurements as possible.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 measurements were taken every minute for the whole duration of the experiment.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dose rate was measured frequently (every week), and when it became possible gamma-spectrums were also taken.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51835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0B1885-74DE-0C83-8DD2-06A43C1F0F11}"/>
              </a:ext>
            </a:extLst>
          </p:cNvPr>
          <p:cNvSpPr txBox="1"/>
          <p:nvPr/>
        </p:nvSpPr>
        <p:spPr>
          <a:xfrm>
            <a:off x="1182129" y="1281374"/>
            <a:ext cx="982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1. Original and final experimental details. </a:t>
            </a:r>
          </a:p>
        </p:txBody>
      </p:sp>
    </p:spTree>
    <p:extLst>
      <p:ext uri="{BB962C8B-B14F-4D97-AF65-F5344CB8AC3E}">
        <p14:creationId xmlns:p14="http://schemas.microsoft.com/office/powerpoint/2010/main" val="1740994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F756-9724-904B-5820-F3149EB50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7318D-DFF5-3750-FD8D-0C66FB208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Cyclotron, MC40, line 12.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Dose meter,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K-probe and datalogger thermometer.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 spectrometer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965BE-59CA-5444-670F-9D585870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79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E5F29-B440-3E92-8492-BE892659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FE569-547E-ECCB-B092-54BF42063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square metal object on a black surface&#10;&#10;Description automatically generated">
            <a:extLst>
              <a:ext uri="{FF2B5EF4-FFF2-40B4-BE49-F238E27FC236}">
                <a16:creationId xmlns:a16="http://schemas.microsoft.com/office/drawing/2014/main" id="{631C6C14-E21B-21A1-44CD-E9A448187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14347" r="26650"/>
          <a:stretch/>
        </p:blipFill>
        <p:spPr>
          <a:xfrm>
            <a:off x="97387" y="1383936"/>
            <a:ext cx="3533402" cy="4090123"/>
          </a:xfrm>
          <a:prstGeom prst="rect">
            <a:avLst/>
          </a:prstGeom>
        </p:spPr>
      </p:pic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299FC2A7-C72A-8B95-7DC6-439CEB13C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t="7173" r="39307" b="14348"/>
          <a:stretch/>
        </p:blipFill>
        <p:spPr>
          <a:xfrm rot="5400000">
            <a:off x="3629588" y="1555210"/>
            <a:ext cx="4090123" cy="3747577"/>
          </a:xfrm>
          <a:prstGeom prst="rect">
            <a:avLst/>
          </a:prstGeom>
        </p:spPr>
      </p:pic>
      <p:pic>
        <p:nvPicPr>
          <p:cNvPr id="9" name="Picture 8" descr="A close-up of a metal box&#10;&#10;Description automatically generated">
            <a:extLst>
              <a:ext uri="{FF2B5EF4-FFF2-40B4-BE49-F238E27FC236}">
                <a16:creationId xmlns:a16="http://schemas.microsoft.com/office/drawing/2014/main" id="{3360BE50-5C9E-ABEC-61D5-0A7EFC7C5E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9" t="5091" r="22500" b="36"/>
          <a:stretch/>
        </p:blipFill>
        <p:spPr>
          <a:xfrm rot="5400000">
            <a:off x="7711372" y="1464015"/>
            <a:ext cx="4090122" cy="39299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E7DB07-F462-C2D4-6100-367079573383}"/>
              </a:ext>
            </a:extLst>
          </p:cNvPr>
          <p:cNvSpPr txBox="1"/>
          <p:nvPr/>
        </p:nvSpPr>
        <p:spPr>
          <a:xfrm>
            <a:off x="97387" y="5622816"/>
            <a:ext cx="11624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2. Experimental setup. Left, the sample holder. Middle sample stage with copper heat sink and active water-cooling tubes. Right, Ti6Al4V sample inserted in the stage.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B7AD8D-D3DB-3766-2E12-E8C11ED11A55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270107" y="1894221"/>
            <a:ext cx="360985" cy="102391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2E9FCCA-53DA-EF8C-EF0F-21760236D601}"/>
              </a:ext>
            </a:extLst>
          </p:cNvPr>
          <p:cNvSpPr txBox="1"/>
          <p:nvPr/>
        </p:nvSpPr>
        <p:spPr>
          <a:xfrm>
            <a:off x="283045" y="1524889"/>
            <a:ext cx="197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holder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C51931-38A3-CAF7-30A8-A15E56A5C548}"/>
              </a:ext>
            </a:extLst>
          </p:cNvPr>
          <p:cNvCxnSpPr>
            <a:cxnSpLocks/>
          </p:cNvCxnSpPr>
          <p:nvPr/>
        </p:nvCxnSpPr>
        <p:spPr>
          <a:xfrm flipV="1">
            <a:off x="4724400" y="3070416"/>
            <a:ext cx="465438" cy="7684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9294B87-3082-458B-96DC-E3A2CA9B0B69}"/>
              </a:ext>
            </a:extLst>
          </p:cNvPr>
          <p:cNvSpPr txBox="1"/>
          <p:nvPr/>
        </p:nvSpPr>
        <p:spPr>
          <a:xfrm>
            <a:off x="3836904" y="3838832"/>
            <a:ext cx="1808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Copper heat sink with active water-cooling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4F3093-58E8-A356-66E3-8561FB656A75}"/>
              </a:ext>
            </a:extLst>
          </p:cNvPr>
          <p:cNvCxnSpPr>
            <a:cxnSpLocks/>
          </p:cNvCxnSpPr>
          <p:nvPr/>
        </p:nvCxnSpPr>
        <p:spPr>
          <a:xfrm flipH="1">
            <a:off x="5818787" y="2055541"/>
            <a:ext cx="334879" cy="378757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FF6850C-0185-7B96-841F-5A33F158E315}"/>
              </a:ext>
            </a:extLst>
          </p:cNvPr>
          <p:cNvSpPr txBox="1"/>
          <p:nvPr/>
        </p:nvSpPr>
        <p:spPr>
          <a:xfrm>
            <a:off x="5941455" y="1593876"/>
            <a:ext cx="1647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Clamp to hold the sample down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4240D36-5859-8E35-3B12-C3E3306CC396}"/>
              </a:ext>
            </a:extLst>
          </p:cNvPr>
          <p:cNvCxnSpPr>
            <a:cxnSpLocks/>
          </p:cNvCxnSpPr>
          <p:nvPr/>
        </p:nvCxnSpPr>
        <p:spPr>
          <a:xfrm flipV="1">
            <a:off x="8744209" y="3670580"/>
            <a:ext cx="461575" cy="1091582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E0B1FB6-35C4-625D-E4CC-A6B0BBD8022C}"/>
              </a:ext>
            </a:extLst>
          </p:cNvPr>
          <p:cNvSpPr txBox="1"/>
          <p:nvPr/>
        </p:nvSpPr>
        <p:spPr>
          <a:xfrm>
            <a:off x="7718510" y="4771862"/>
            <a:ext cx="202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Ti6Al4V sample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54FFEBA-EBFA-C730-267D-CD24068544CB}"/>
              </a:ext>
            </a:extLst>
          </p:cNvPr>
          <p:cNvCxnSpPr>
            <a:cxnSpLocks/>
          </p:cNvCxnSpPr>
          <p:nvPr/>
        </p:nvCxnSpPr>
        <p:spPr>
          <a:xfrm flipH="1" flipV="1">
            <a:off x="8783213" y="1794751"/>
            <a:ext cx="905819" cy="41210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207F68A-89E1-35A1-4CDB-6434395D9AD4}"/>
              </a:ext>
            </a:extLst>
          </p:cNvPr>
          <p:cNvCxnSpPr>
            <a:cxnSpLocks/>
          </p:cNvCxnSpPr>
          <p:nvPr/>
        </p:nvCxnSpPr>
        <p:spPr>
          <a:xfrm flipV="1">
            <a:off x="9689032" y="1644312"/>
            <a:ext cx="445437" cy="56254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1F512E6-D8BC-4E9A-2A36-2ABD1C5D5F19}"/>
              </a:ext>
            </a:extLst>
          </p:cNvPr>
          <p:cNvSpPr txBox="1"/>
          <p:nvPr/>
        </p:nvSpPr>
        <p:spPr>
          <a:xfrm>
            <a:off x="8744209" y="2249632"/>
            <a:ext cx="202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cooling</a:t>
            </a:r>
          </a:p>
        </p:txBody>
      </p:sp>
    </p:spTree>
    <p:extLst>
      <p:ext uri="{BB962C8B-B14F-4D97-AF65-F5344CB8AC3E}">
        <p14:creationId xmlns:p14="http://schemas.microsoft.com/office/powerpoint/2010/main" val="254769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FE569-547E-ECCB-B092-54BF42063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close up of a machine&#10;&#10;Description automatically generated">
            <a:extLst>
              <a:ext uri="{FF2B5EF4-FFF2-40B4-BE49-F238E27FC236}">
                <a16:creationId xmlns:a16="http://schemas.microsoft.com/office/drawing/2014/main" id="{CFFB21A4-86A6-6C50-C49D-B816C7AD0D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1821" r="31667"/>
          <a:stretch/>
        </p:blipFill>
        <p:spPr>
          <a:xfrm rot="5400000">
            <a:off x="5297392" y="304921"/>
            <a:ext cx="6891430" cy="6266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27E18-3D97-33D2-E8D4-508B1D8EB7E4}"/>
              </a:ext>
            </a:extLst>
          </p:cNvPr>
          <p:cNvSpPr txBox="1"/>
          <p:nvPr/>
        </p:nvSpPr>
        <p:spPr>
          <a:xfrm>
            <a:off x="315754" y="2758849"/>
            <a:ext cx="5273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Experimental setup. Vacuum chamber where the sample stage is contained.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cables for the water cooling, current monitoring, and temperature (with a K type thermocouple) monitoring. 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731AD9-85D6-4CBA-E891-A8AC8CDD1646}"/>
              </a:ext>
            </a:extLst>
          </p:cNvPr>
          <p:cNvCxnSpPr>
            <a:cxnSpLocks/>
          </p:cNvCxnSpPr>
          <p:nvPr/>
        </p:nvCxnSpPr>
        <p:spPr>
          <a:xfrm>
            <a:off x="6141307" y="3258864"/>
            <a:ext cx="42425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9EF529-33C1-28DC-7B3E-347FC90A18BA}"/>
              </a:ext>
            </a:extLst>
          </p:cNvPr>
          <p:cNvCxnSpPr>
            <a:cxnSpLocks/>
          </p:cNvCxnSpPr>
          <p:nvPr/>
        </p:nvCxnSpPr>
        <p:spPr>
          <a:xfrm>
            <a:off x="6120712" y="3440119"/>
            <a:ext cx="444845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875BFA-C87E-85E7-2A34-7483705D17CC}"/>
              </a:ext>
            </a:extLst>
          </p:cNvPr>
          <p:cNvCxnSpPr>
            <a:cxnSpLocks/>
          </p:cNvCxnSpPr>
          <p:nvPr/>
        </p:nvCxnSpPr>
        <p:spPr>
          <a:xfrm>
            <a:off x="6120712" y="3688492"/>
            <a:ext cx="444845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0FA54C-2A72-2266-C866-69E69981D36B}"/>
              </a:ext>
            </a:extLst>
          </p:cNvPr>
          <p:cNvCxnSpPr>
            <a:cxnSpLocks/>
          </p:cNvCxnSpPr>
          <p:nvPr/>
        </p:nvCxnSpPr>
        <p:spPr>
          <a:xfrm>
            <a:off x="6161903" y="3915033"/>
            <a:ext cx="403654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5595D51-A504-D638-9C4C-083BC7A38B94}"/>
              </a:ext>
            </a:extLst>
          </p:cNvPr>
          <p:cNvCxnSpPr>
            <a:cxnSpLocks/>
          </p:cNvCxnSpPr>
          <p:nvPr/>
        </p:nvCxnSpPr>
        <p:spPr>
          <a:xfrm>
            <a:off x="6264876" y="4092146"/>
            <a:ext cx="232719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149E49-9E07-4DF3-39F3-6925E62EF33B}"/>
              </a:ext>
            </a:extLst>
          </p:cNvPr>
          <p:cNvCxnSpPr>
            <a:cxnSpLocks/>
          </p:cNvCxnSpPr>
          <p:nvPr/>
        </p:nvCxnSpPr>
        <p:spPr>
          <a:xfrm>
            <a:off x="6169111" y="3045942"/>
            <a:ext cx="492209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70C4CE6-9FE3-7F27-2036-62648CFC3C55}"/>
              </a:ext>
            </a:extLst>
          </p:cNvPr>
          <p:cNvCxnSpPr>
            <a:cxnSpLocks/>
          </p:cNvCxnSpPr>
          <p:nvPr/>
        </p:nvCxnSpPr>
        <p:spPr>
          <a:xfrm>
            <a:off x="6264876" y="2877066"/>
            <a:ext cx="396444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86B87DB-9A82-DE89-B8BD-9683D4A9927D}"/>
              </a:ext>
            </a:extLst>
          </p:cNvPr>
          <p:cNvSpPr txBox="1"/>
          <p:nvPr/>
        </p:nvSpPr>
        <p:spPr>
          <a:xfrm>
            <a:off x="5571805" y="1980992"/>
            <a:ext cx="206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direction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63C052D-D692-C8CA-4336-CB74167DA828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8645548" y="4514335"/>
            <a:ext cx="366647" cy="42836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90B57E-726D-996B-3BB2-1F90A8F36C4E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8645548" y="2669059"/>
            <a:ext cx="97559" cy="227364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C2F59C5-202B-4252-28EA-F8E5B9107CBB}"/>
              </a:ext>
            </a:extLst>
          </p:cNvPr>
          <p:cNvSpPr txBox="1"/>
          <p:nvPr/>
        </p:nvSpPr>
        <p:spPr>
          <a:xfrm>
            <a:off x="7633324" y="4942703"/>
            <a:ext cx="202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and temperature cables.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F7C83A9-569D-1010-D225-CF935CE3E2CD}"/>
              </a:ext>
            </a:extLst>
          </p:cNvPr>
          <p:cNvCxnSpPr>
            <a:cxnSpLocks/>
          </p:cNvCxnSpPr>
          <p:nvPr/>
        </p:nvCxnSpPr>
        <p:spPr>
          <a:xfrm flipH="1">
            <a:off x="7220463" y="2435262"/>
            <a:ext cx="2731185" cy="11103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F5E2CCD-4D10-78E8-B6C8-609100137945}"/>
              </a:ext>
            </a:extLst>
          </p:cNvPr>
          <p:cNvSpPr txBox="1"/>
          <p:nvPr/>
        </p:nvSpPr>
        <p:spPr>
          <a:xfrm>
            <a:off x="9054401" y="1327491"/>
            <a:ext cx="1523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Copper heat sink with active water-cooling tubes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EA1D1AD-96C6-9CD7-14A3-399D6CA10E7F}"/>
              </a:ext>
            </a:extLst>
          </p:cNvPr>
          <p:cNvCxnSpPr>
            <a:cxnSpLocks/>
          </p:cNvCxnSpPr>
          <p:nvPr/>
        </p:nvCxnSpPr>
        <p:spPr>
          <a:xfrm>
            <a:off x="9951648" y="2435262"/>
            <a:ext cx="152400" cy="11103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858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FE569-547E-ECCB-B092-54BF42063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machine in a room&#10;&#10;Description automatically generated">
            <a:extLst>
              <a:ext uri="{FF2B5EF4-FFF2-40B4-BE49-F238E27FC236}">
                <a16:creationId xmlns:a16="http://schemas.microsoft.com/office/drawing/2014/main" id="{59220F03-33BA-2555-DDED-B2CB0544C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3" y="535922"/>
            <a:ext cx="10154833" cy="4742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3D3AD9-0B68-2AB8-51F1-EB9D99AB19AB}"/>
              </a:ext>
            </a:extLst>
          </p:cNvPr>
          <p:cNvSpPr txBox="1"/>
          <p:nvPr/>
        </p:nvSpPr>
        <p:spPr>
          <a:xfrm>
            <a:off x="1018583" y="5442678"/>
            <a:ext cx="10154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4. Experimental setup. MC40 line and the vacuum chamber.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4379359-C0B4-1BBA-B1E0-A7EF796CC320}"/>
              </a:ext>
            </a:extLst>
          </p:cNvPr>
          <p:cNvCxnSpPr>
            <a:cxnSpLocks/>
          </p:cNvCxnSpPr>
          <p:nvPr/>
        </p:nvCxnSpPr>
        <p:spPr>
          <a:xfrm flipV="1">
            <a:off x="3982993" y="2718486"/>
            <a:ext cx="3381634" cy="39209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A8E0CB6-3022-85A7-BCBD-1B7F7A0A1DAA}"/>
              </a:ext>
            </a:extLst>
          </p:cNvPr>
          <p:cNvSpPr txBox="1"/>
          <p:nvPr/>
        </p:nvSpPr>
        <p:spPr>
          <a:xfrm>
            <a:off x="3982993" y="1887489"/>
            <a:ext cx="206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direction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E8B345-A573-24EB-C102-98C6E0D2397A}"/>
              </a:ext>
            </a:extLst>
          </p:cNvPr>
          <p:cNvCxnSpPr>
            <a:cxnSpLocks/>
          </p:cNvCxnSpPr>
          <p:nvPr/>
        </p:nvCxnSpPr>
        <p:spPr>
          <a:xfrm flipH="1">
            <a:off x="8336692" y="1579771"/>
            <a:ext cx="996778" cy="64444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46DE91F-9999-0221-4F00-92EB99F48B0E}"/>
              </a:ext>
            </a:extLst>
          </p:cNvPr>
          <p:cNvSpPr txBox="1"/>
          <p:nvPr/>
        </p:nvSpPr>
        <p:spPr>
          <a:xfrm>
            <a:off x="9052051" y="916768"/>
            <a:ext cx="206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Chamber</a:t>
            </a:r>
          </a:p>
        </p:txBody>
      </p:sp>
    </p:spTree>
    <p:extLst>
      <p:ext uri="{BB962C8B-B14F-4D97-AF65-F5344CB8AC3E}">
        <p14:creationId xmlns:p14="http://schemas.microsoft.com/office/powerpoint/2010/main" val="258158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3804</TotalTime>
  <Words>1727</Words>
  <Application>Microsoft Office PowerPoint</Application>
  <PresentationFormat>Widescreen</PresentationFormat>
  <Paragraphs>369</Paragraphs>
  <Slides>33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DengXian</vt:lpstr>
      <vt:lpstr>Arial</vt:lpstr>
      <vt:lpstr>Calibri</vt:lpstr>
      <vt:lpstr>Calibri Light</vt:lpstr>
      <vt:lpstr>Times New Roman</vt:lpstr>
      <vt:lpstr>office theme</vt:lpstr>
      <vt:lpstr>Irradiation of Ti6Al4V Carried on 11/01/2024</vt:lpstr>
      <vt:lpstr>Long Baseline Neutrino Facility</vt:lpstr>
      <vt:lpstr>Objectives</vt:lpstr>
      <vt:lpstr>Objectives</vt:lpstr>
      <vt:lpstr>Experimental Details</vt:lpstr>
      <vt:lpstr>Equipment</vt:lpstr>
      <vt:lpstr>Experimental Setup</vt:lpstr>
      <vt:lpstr>PowerPoint Presentation</vt:lpstr>
      <vt:lpstr>PowerPoint Presentation</vt:lpstr>
      <vt:lpstr>PowerPoint Presentation</vt:lpstr>
      <vt:lpstr>Results - Temperature</vt:lpstr>
      <vt:lpstr>Results – Dose rate</vt:lpstr>
      <vt:lpstr>Results – Gamma spectrum (2024/02/02)</vt:lpstr>
      <vt:lpstr>Results – Gamma spectrum (2024/02/09)</vt:lpstr>
      <vt:lpstr>Results – Gamma spectrum (2024/03/01)</vt:lpstr>
      <vt:lpstr>Results - Activities</vt:lpstr>
      <vt:lpstr>Results – Activities comparison </vt:lpstr>
      <vt:lpstr>Results – Inventory comparison</vt:lpstr>
      <vt:lpstr>Results – DPA Bragg peak SRIM/TRIM</vt:lpstr>
      <vt:lpstr>Results – DPA Bragg peak FLUKA</vt:lpstr>
      <vt:lpstr>Results – Irradiation DPA  SRIM/TRIM</vt:lpstr>
      <vt:lpstr>Results – Time for DPA SRIM/TRIM</vt:lpstr>
      <vt:lpstr>Results – Time for DPA SRIM/TRIM</vt:lpstr>
      <vt:lpstr>Results – Predicted Dose rate for 0.1 DPA</vt:lpstr>
      <vt:lpstr>Results – FISPACT</vt:lpstr>
      <vt:lpstr>Results – FLUKA</vt:lpstr>
      <vt:lpstr>Results – Dose rate comparison</vt:lpstr>
      <vt:lpstr>Results – H and He production</vt:lpstr>
      <vt:lpstr>Problems</vt:lpstr>
      <vt:lpstr>Possible future work</vt:lpstr>
      <vt:lpstr>Conclusion </vt:lpstr>
      <vt:lpstr>References</vt:lpstr>
      <vt:lpstr>Thank you for listening,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Jatinder Singh (PhD In St To D 4Y Phy/MetMa FT)</cp:lastModifiedBy>
  <cp:revision>195</cp:revision>
  <dcterms:created xsi:type="dcterms:W3CDTF">2022-11-29T13:31:21Z</dcterms:created>
  <dcterms:modified xsi:type="dcterms:W3CDTF">2024-03-04T08:18:20Z</dcterms:modified>
</cp:coreProperties>
</file>