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8728-4178-E65A-F1A2-F4F47217E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2E551-A935-FBC8-3AC4-E0731C0F7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60926-8CF7-9AEF-08FA-A93ADE99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D0727-305B-900F-FCAA-5088BF6D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6CA83-99BA-D94F-0436-F9D4765B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9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62ED-2C3E-6E1F-9E1F-7FA5CF37A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E008F-8D6A-76E1-D9CC-FB5BB5398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2ACD3-9E1D-568F-1C1A-7152DB89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2BF2-0235-2435-E9ED-BF4D2551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7F43-9A69-8F3F-02A1-B7519DCA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8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E4807-077D-A342-5A57-CEFE7A6C7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CAFCB-8702-202D-555C-6D3F8DAEA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A64A7-C35B-DF2B-6B3A-B55141C6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468EA-0DFE-E715-9D5B-93B81D39C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84F6F-398E-CF04-202D-B581E4C5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0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E4EB9-189E-B5ED-F660-5E96FF7F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E6BA4-1DEB-527B-D32E-0DFA8E76A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C4D25-69A8-2556-D228-83E6E98F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CE75A-C9D3-EACD-7E7E-70FF67AC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19C5E-5293-063E-D7C0-75426472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0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ED45-4486-620A-388C-5BC537F8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5B554-0E1B-7CA5-B204-F750461D7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CC37-C69E-897B-2B62-C254CCD1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263DC-3970-D332-E1AE-48E91A25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8EB8C-2D80-808E-04A3-B10FF961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7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EF83-4095-886D-D7A6-80FFA48A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2816-D590-4CD1-B57D-C41A3A20A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C0FF7-D131-F59A-0DE2-15A1E7EF4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8A488-B11C-0925-F4E7-3F0468E6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E615A-9027-5BD5-8184-7B579985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C2669-B174-0B85-22EF-67D76DAE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1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FD805-E017-E1A0-6E18-E9251A0A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0A089-B58A-5CE3-10F0-8BD093D3E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F5B1F-B0F8-DB7C-DAF6-B34BDBB1D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DCDB00-A7D6-D2A9-17C0-A6918A0DC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E24ED-B5DF-0C20-7E39-33A7ECD2D2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C4A71-C53D-92F3-73E9-14CEC587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92B17B-7171-444A-2A26-2AA794C0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F0A14-74F0-DB04-1F08-88A83DF7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1C646-1F12-E2EF-B078-37CC040E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AE582-F9A3-9370-C2F5-23BA6F2E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88E4D-A5F9-DCB4-D346-C39C0912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3BF3D-D6F3-8D8A-3583-C88E77C2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2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B286E-B353-0B68-39C3-2CE8A1D7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69D4C-6F61-3DC9-5E6E-470659D2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DB561-DE39-F18E-BDB4-8535CDC3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5649-04C5-E69C-0639-09D9A463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68F52-E739-853E-A076-90FD9B24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B87E4-8F34-140F-B462-30B4D8C53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8151F-6CA2-D0D1-C522-B3280751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DB5D7-D92B-9C88-AEE8-6F245539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A2217-5C29-2594-74B3-F915FE68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16B5-E935-B257-5043-FDC8B8A08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14917F-61F0-C24C-6E89-4B566ACC0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3991B-7552-C75C-01FA-42C9AB4B5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0EC44-C25C-D504-E90B-7AC1C2CC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2143E-2C2A-E718-6982-2B2CF030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C16FB-8A0A-CACD-DCA3-225DA514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897BD-FD3E-1D2B-44AB-7C41FE368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8EF61-4671-3C58-DD9D-FA29F0FD3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8BE60-136C-8E9F-3AA4-50DAAD747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84244F-4918-D94E-8562-039265758CA6}" type="datetimeFigureOut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DC7AE-1AFC-A59F-1DA3-14A662921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BB25B-3541-7734-97BA-E4C868BF7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B37021-1D1B-4049-85DF-ECCCD931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9D7A3-8D4D-37B2-BA54-FD1FAF299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i="0" u="none" strike="noStrike" dirty="0">
                <a:solidFill>
                  <a:srgbClr val="1A63A0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LMU experiment, aims, phantom design overview and expected outcomes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F3595-8740-A3CF-4F9E-E29AFD90C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Design covered in </a:t>
            </a:r>
            <a:r>
              <a:rPr lang="en-US"/>
              <a:t>Maria’s contribution</a:t>
            </a:r>
          </a:p>
        </p:txBody>
      </p:sp>
    </p:spTree>
    <p:extLst>
      <p:ext uri="{BB962C8B-B14F-4D97-AF65-F5344CB8AC3E}">
        <p14:creationId xmlns:p14="http://schemas.microsoft.com/office/powerpoint/2010/main" val="305464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7CE-CF66-A869-DC2C-9D96F2F5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Aims, expected outcomes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5EF8B-2AA1-BF5F-DCD9-0FFC5CB9A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Aim:</a:t>
            </a:r>
          </a:p>
          <a:p>
            <a:pPr lvl="1"/>
            <a:r>
              <a:rPr lang="en-US" dirty="0"/>
              <a:t>Prove the principle of ion-acoustic measurement of dose profile</a:t>
            </a:r>
          </a:p>
          <a:p>
            <a:endParaRPr lang="en-US" dirty="0"/>
          </a:p>
          <a:p>
            <a:r>
              <a:rPr lang="en-US" dirty="0"/>
              <a:t>Expected outcomes, or, ambition:</a:t>
            </a:r>
          </a:p>
          <a:p>
            <a:pPr lvl="1"/>
            <a:r>
              <a:rPr lang="en-US" dirty="0"/>
              <a:t>Cross correlation of reconstruction of dose profile from acoustic measurement with liquid-scintillator measurement and validation of simulation of source, </a:t>
            </a:r>
            <a:r>
              <a:rPr lang="en-US" dirty="0" err="1"/>
              <a:t>SmartPhantom</a:t>
            </a:r>
            <a:r>
              <a:rPr lang="en-US" dirty="0"/>
              <a:t>, and its reconstruction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6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Roboto</vt:lpstr>
      <vt:lpstr>Office Theme</vt:lpstr>
      <vt:lpstr>LMU experiment, aims, phantom design overview and expected outcomes</vt:lpstr>
      <vt:lpstr>Aims, expected outcomes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LMU experiment, aims, phantom design overview and expected outcomes</dc:title>
  <dc:creator>Long, Ken (Oxford Uni.,RAL,PPD)</dc:creator>
  <cp:lastModifiedBy>Long, Ken (Oxford Uni.,RAL,PPD)</cp:lastModifiedBy>
  <cp:revision>1</cp:revision>
  <dcterms:created xsi:type="dcterms:W3CDTF">2024-04-26T13:06:46Z</dcterms:created>
  <dcterms:modified xsi:type="dcterms:W3CDTF">2024-04-26T13:12:02Z</dcterms:modified>
</cp:coreProperties>
</file>