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295" r:id="rId5"/>
    <p:sldId id="288" r:id="rId6"/>
    <p:sldId id="291" r:id="rId7"/>
    <p:sldId id="261" r:id="rId8"/>
    <p:sldId id="303" r:id="rId9"/>
    <p:sldId id="302" r:id="rId10"/>
    <p:sldId id="304" r:id="rId11"/>
    <p:sldId id="285" r:id="rId12"/>
    <p:sldId id="305" r:id="rId13"/>
    <p:sldId id="298" r:id="rId14"/>
    <p:sldId id="286" r:id="rId15"/>
    <p:sldId id="300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7" autoAdjust="0"/>
    <p:restoredTop sz="94694"/>
  </p:normalViewPr>
  <p:slideViewPr>
    <p:cSldViewPr snapToGrid="0">
      <p:cViewPr varScale="1">
        <p:scale>
          <a:sx n="79" d="100"/>
          <a:sy n="79" d="100"/>
        </p:scale>
        <p:origin x="120" y="6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Intosh, Peter (STFC,DL,AST)" userId="e92e805f-5c75-43b3-ba50-cd74b1e05943" providerId="ADAL" clId="{C4A0EF8E-79E0-4113-978F-A15E62AEEB2C}"/>
    <pc:docChg chg="custSel addSld delSld modSld">
      <pc:chgData name="McIntosh, Peter (STFC,DL,AST)" userId="e92e805f-5c75-43b3-ba50-cd74b1e05943" providerId="ADAL" clId="{C4A0EF8E-79E0-4113-978F-A15E62AEEB2C}" dt="2024-02-19T21:56:36.025" v="1690" actId="20577"/>
      <pc:docMkLst>
        <pc:docMk/>
      </pc:docMkLst>
      <pc:sldChg chg="modAnim">
        <pc:chgData name="McIntosh, Peter (STFC,DL,AST)" userId="e92e805f-5c75-43b3-ba50-cd74b1e05943" providerId="ADAL" clId="{C4A0EF8E-79E0-4113-978F-A15E62AEEB2C}" dt="2024-02-19T21:29:16.787" v="1293"/>
        <pc:sldMkLst>
          <pc:docMk/>
          <pc:sldMk cId="1004912564" sldId="261"/>
        </pc:sldMkLst>
      </pc:sldChg>
      <pc:sldChg chg="addSp modSp mod">
        <pc:chgData name="McIntosh, Peter (STFC,DL,AST)" userId="e92e805f-5c75-43b3-ba50-cd74b1e05943" providerId="ADAL" clId="{C4A0EF8E-79E0-4113-978F-A15E62AEEB2C}" dt="2024-02-19T21:24:34.673" v="1281" actId="1036"/>
        <pc:sldMkLst>
          <pc:docMk/>
          <pc:sldMk cId="3272234852" sldId="285"/>
        </pc:sldMkLst>
        <pc:spChg chg="mod">
          <ac:chgData name="McIntosh, Peter (STFC,DL,AST)" userId="e92e805f-5c75-43b3-ba50-cd74b1e05943" providerId="ADAL" clId="{C4A0EF8E-79E0-4113-978F-A15E62AEEB2C}" dt="2024-02-19T21:23:50.032" v="1232" actId="20577"/>
          <ac:spMkLst>
            <pc:docMk/>
            <pc:sldMk cId="3272234852" sldId="285"/>
            <ac:spMk id="2" creationId="{F24A6B1F-3FC1-B0C4-A6D5-CE0934A32EB5}"/>
          </ac:spMkLst>
        </pc:spChg>
        <pc:spChg chg="add mod">
          <ac:chgData name="McIntosh, Peter (STFC,DL,AST)" userId="e92e805f-5c75-43b3-ba50-cd74b1e05943" providerId="ADAL" clId="{C4A0EF8E-79E0-4113-978F-A15E62AEEB2C}" dt="2024-02-19T21:24:20.034" v="1263" actId="1076"/>
          <ac:spMkLst>
            <pc:docMk/>
            <pc:sldMk cId="3272234852" sldId="285"/>
            <ac:spMk id="3" creationId="{B00A9836-AB94-48C1-19C5-D051A5BA9BFD}"/>
          </ac:spMkLst>
        </pc:spChg>
        <pc:picChg chg="mod">
          <ac:chgData name="McIntosh, Peter (STFC,DL,AST)" userId="e92e805f-5c75-43b3-ba50-cd74b1e05943" providerId="ADAL" clId="{C4A0EF8E-79E0-4113-978F-A15E62AEEB2C}" dt="2024-02-19T21:24:34.673" v="1281" actId="1036"/>
          <ac:picMkLst>
            <pc:docMk/>
            <pc:sldMk cId="3272234852" sldId="285"/>
            <ac:picMk id="7" creationId="{135D310D-0710-ECBD-5B84-327CB09B4A86}"/>
          </ac:picMkLst>
        </pc:picChg>
      </pc:sldChg>
      <pc:sldChg chg="del">
        <pc:chgData name="McIntosh, Peter (STFC,DL,AST)" userId="e92e805f-5c75-43b3-ba50-cd74b1e05943" providerId="ADAL" clId="{C4A0EF8E-79E0-4113-978F-A15E62AEEB2C}" dt="2024-02-19T21:25:07.315" v="1288" actId="47"/>
        <pc:sldMkLst>
          <pc:docMk/>
          <pc:sldMk cId="713720819" sldId="296"/>
        </pc:sldMkLst>
      </pc:sldChg>
      <pc:sldChg chg="del">
        <pc:chgData name="McIntosh, Peter (STFC,DL,AST)" userId="e92e805f-5c75-43b3-ba50-cd74b1e05943" providerId="ADAL" clId="{C4A0EF8E-79E0-4113-978F-A15E62AEEB2C}" dt="2024-02-19T21:25:10.327" v="1289" actId="47"/>
        <pc:sldMkLst>
          <pc:docMk/>
          <pc:sldMk cId="674397799" sldId="297"/>
        </pc:sldMkLst>
      </pc:sldChg>
      <pc:sldChg chg="del">
        <pc:chgData name="McIntosh, Peter (STFC,DL,AST)" userId="e92e805f-5c75-43b3-ba50-cd74b1e05943" providerId="ADAL" clId="{C4A0EF8E-79E0-4113-978F-A15E62AEEB2C}" dt="2024-02-19T21:43:04.508" v="1500" actId="47"/>
        <pc:sldMkLst>
          <pc:docMk/>
          <pc:sldMk cId="1155140275" sldId="299"/>
        </pc:sldMkLst>
      </pc:sldChg>
      <pc:sldChg chg="modSp mod">
        <pc:chgData name="McIntosh, Peter (STFC,DL,AST)" userId="e92e805f-5c75-43b3-ba50-cd74b1e05943" providerId="ADAL" clId="{C4A0EF8E-79E0-4113-978F-A15E62AEEB2C}" dt="2024-02-19T21:49:50.926" v="1523" actId="20577"/>
        <pc:sldMkLst>
          <pc:docMk/>
          <pc:sldMk cId="3381586293" sldId="300"/>
        </pc:sldMkLst>
        <pc:spChg chg="mod">
          <ac:chgData name="McIntosh, Peter (STFC,DL,AST)" userId="e92e805f-5c75-43b3-ba50-cd74b1e05943" providerId="ADAL" clId="{C4A0EF8E-79E0-4113-978F-A15E62AEEB2C}" dt="2024-02-19T21:49:50.926" v="1523" actId="20577"/>
          <ac:spMkLst>
            <pc:docMk/>
            <pc:sldMk cId="3381586293" sldId="300"/>
            <ac:spMk id="4" creationId="{30B4BE13-58A8-7C12-58B1-DFCB4FF556BC}"/>
          </ac:spMkLst>
        </pc:spChg>
      </pc:sldChg>
      <pc:sldChg chg="modSp mod">
        <pc:chgData name="McIntosh, Peter (STFC,DL,AST)" userId="e92e805f-5c75-43b3-ba50-cd74b1e05943" providerId="ADAL" clId="{C4A0EF8E-79E0-4113-978F-A15E62AEEB2C}" dt="2024-02-19T21:56:36.025" v="1690" actId="20577"/>
        <pc:sldMkLst>
          <pc:docMk/>
          <pc:sldMk cId="1413391818" sldId="303"/>
        </pc:sldMkLst>
        <pc:spChg chg="mod">
          <ac:chgData name="McIntosh, Peter (STFC,DL,AST)" userId="e92e805f-5c75-43b3-ba50-cd74b1e05943" providerId="ADAL" clId="{C4A0EF8E-79E0-4113-978F-A15E62AEEB2C}" dt="2024-02-19T21:56:36.025" v="1690" actId="20577"/>
          <ac:spMkLst>
            <pc:docMk/>
            <pc:sldMk cId="1413391818" sldId="303"/>
            <ac:spMk id="3" creationId="{DE0ADA43-9F4C-2C6C-FB86-640AAA7EB6B4}"/>
          </ac:spMkLst>
        </pc:spChg>
      </pc:sldChg>
      <pc:sldChg chg="addSp delSp modSp add mod modClrScheme chgLayout">
        <pc:chgData name="McIntosh, Peter (STFC,DL,AST)" userId="e92e805f-5c75-43b3-ba50-cd74b1e05943" providerId="ADAL" clId="{C4A0EF8E-79E0-4113-978F-A15E62AEEB2C}" dt="2024-02-19T21:40:37.277" v="1499" actId="207"/>
        <pc:sldMkLst>
          <pc:docMk/>
          <pc:sldMk cId="868854272" sldId="305"/>
        </pc:sldMkLst>
        <pc:spChg chg="mod ord">
          <ac:chgData name="McIntosh, Peter (STFC,DL,AST)" userId="e92e805f-5c75-43b3-ba50-cd74b1e05943" providerId="ADAL" clId="{C4A0EF8E-79E0-4113-978F-A15E62AEEB2C}" dt="2024-02-19T21:23:40.380" v="1213" actId="20577"/>
          <ac:spMkLst>
            <pc:docMk/>
            <pc:sldMk cId="868854272" sldId="305"/>
            <ac:spMk id="2" creationId="{F24A6B1F-3FC1-B0C4-A6D5-CE0934A32EB5}"/>
          </ac:spMkLst>
        </pc:spChg>
        <pc:spChg chg="add del mod">
          <ac:chgData name="McIntosh, Peter (STFC,DL,AST)" userId="e92e805f-5c75-43b3-ba50-cd74b1e05943" providerId="ADAL" clId="{C4A0EF8E-79E0-4113-978F-A15E62AEEB2C}" dt="2024-02-19T20:56:58.061" v="3" actId="478"/>
          <ac:spMkLst>
            <pc:docMk/>
            <pc:sldMk cId="868854272" sldId="305"/>
            <ac:spMk id="4" creationId="{D20FA430-5F18-3DB7-F5C9-3A93E7817E0C}"/>
          </ac:spMkLst>
        </pc:spChg>
        <pc:spChg chg="add mod ord">
          <ac:chgData name="McIntosh, Peter (STFC,DL,AST)" userId="e92e805f-5c75-43b3-ba50-cd74b1e05943" providerId="ADAL" clId="{C4A0EF8E-79E0-4113-978F-A15E62AEEB2C}" dt="2024-02-19T21:40:37.277" v="1499" actId="207"/>
          <ac:spMkLst>
            <pc:docMk/>
            <pc:sldMk cId="868854272" sldId="305"/>
            <ac:spMk id="5" creationId="{2CB83BB7-3506-32EA-DF73-94ACD97FD61B}"/>
          </ac:spMkLst>
        </pc:spChg>
        <pc:spChg chg="del">
          <ac:chgData name="McIntosh, Peter (STFC,DL,AST)" userId="e92e805f-5c75-43b3-ba50-cd74b1e05943" providerId="ADAL" clId="{C4A0EF8E-79E0-4113-978F-A15E62AEEB2C}" dt="2024-02-19T20:56:55.219" v="2" actId="478"/>
          <ac:spMkLst>
            <pc:docMk/>
            <pc:sldMk cId="868854272" sldId="305"/>
            <ac:spMk id="9" creationId="{C1354753-98E7-8F10-0254-1C3478A1A0F0}"/>
          </ac:spMkLst>
        </pc:spChg>
        <pc:picChg chg="del">
          <ac:chgData name="McIntosh, Peter (STFC,DL,AST)" userId="e92e805f-5c75-43b3-ba50-cd74b1e05943" providerId="ADAL" clId="{C4A0EF8E-79E0-4113-978F-A15E62AEEB2C}" dt="2024-02-19T20:56:50.329" v="1" actId="478"/>
          <ac:picMkLst>
            <pc:docMk/>
            <pc:sldMk cId="868854272" sldId="305"/>
            <ac:picMk id="7" creationId="{135D310D-0710-ECBD-5B84-327CB09B4A86}"/>
          </ac:picMkLst>
        </pc:picChg>
      </pc:sldChg>
    </pc:docChg>
  </pc:docChgLst>
  <pc:docChgLst>
    <pc:chgData name="McIntosh, Peter (STFC,DL,AST)" userId="e92e805f-5c75-43b3-ba50-cd74b1e05943" providerId="ADAL" clId="{A5F88086-7944-4A8C-9F92-463D343752CD}"/>
    <pc:docChg chg="custSel modSld">
      <pc:chgData name="McIntosh, Peter (STFC,DL,AST)" userId="e92e805f-5c75-43b3-ba50-cd74b1e05943" providerId="ADAL" clId="{A5F88086-7944-4A8C-9F92-463D343752CD}" dt="2024-03-08T14:58:58.055" v="51" actId="20577"/>
      <pc:docMkLst>
        <pc:docMk/>
      </pc:docMkLst>
      <pc:sldChg chg="modSp mod">
        <pc:chgData name="McIntosh, Peter (STFC,DL,AST)" userId="e92e805f-5c75-43b3-ba50-cd74b1e05943" providerId="ADAL" clId="{A5F88086-7944-4A8C-9F92-463D343752CD}" dt="2024-03-08T14:58:58.055" v="51" actId="20577"/>
        <pc:sldMkLst>
          <pc:docMk/>
          <pc:sldMk cId="1413391818" sldId="303"/>
        </pc:sldMkLst>
        <pc:spChg chg="mod">
          <ac:chgData name="McIntosh, Peter (STFC,DL,AST)" userId="e92e805f-5c75-43b3-ba50-cd74b1e05943" providerId="ADAL" clId="{A5F88086-7944-4A8C-9F92-463D343752CD}" dt="2024-03-08T14:58:58.055" v="51" actId="20577"/>
          <ac:spMkLst>
            <pc:docMk/>
            <pc:sldMk cId="1413391818" sldId="303"/>
            <ac:spMk id="3" creationId="{DE0ADA43-9F4C-2C6C-FB86-640AAA7EB6B4}"/>
          </ac:spMkLst>
        </pc:spChg>
      </pc:sldChg>
    </pc:docChg>
  </pc:docChgLst>
  <pc:docChgLst>
    <pc:chgData name="McIntosh, Peter (STFC,DL,AST)" userId="e92e805f-5c75-43b3-ba50-cd74b1e05943" providerId="ADAL" clId="{5419EAE7-8596-4D3A-B6ED-B274F4855972}"/>
    <pc:docChg chg="undo redo custSel addSld delSld modSld sldOrd">
      <pc:chgData name="McIntosh, Peter (STFC,DL,AST)" userId="e92e805f-5c75-43b3-ba50-cd74b1e05943" providerId="ADAL" clId="{5419EAE7-8596-4D3A-B6ED-B274F4855972}" dt="2024-02-20T12:48:53.187" v="2252" actId="20577"/>
      <pc:docMkLst>
        <pc:docMk/>
      </pc:docMkLst>
      <pc:sldChg chg="modSp mod">
        <pc:chgData name="McIntosh, Peter (STFC,DL,AST)" userId="e92e805f-5c75-43b3-ba50-cd74b1e05943" providerId="ADAL" clId="{5419EAE7-8596-4D3A-B6ED-B274F4855972}" dt="2024-02-19T18:42:19.751" v="1532" actId="20577"/>
        <pc:sldMkLst>
          <pc:docMk/>
          <pc:sldMk cId="2660417550" sldId="256"/>
        </pc:sldMkLst>
        <pc:spChg chg="mod">
          <ac:chgData name="McIntosh, Peter (STFC,DL,AST)" userId="e92e805f-5c75-43b3-ba50-cd74b1e05943" providerId="ADAL" clId="{5419EAE7-8596-4D3A-B6ED-B274F4855972}" dt="2024-02-19T18:42:19.751" v="1532" actId="20577"/>
          <ac:spMkLst>
            <pc:docMk/>
            <pc:sldMk cId="2660417550" sldId="256"/>
            <ac:spMk id="3" creationId="{AF83F0A3-6EDD-61E8-21C3-23DD14D1A713}"/>
          </ac:spMkLst>
        </pc:spChg>
      </pc:sldChg>
      <pc:sldChg chg="modSp mod">
        <pc:chgData name="McIntosh, Peter (STFC,DL,AST)" userId="e92e805f-5c75-43b3-ba50-cd74b1e05943" providerId="ADAL" clId="{5419EAE7-8596-4D3A-B6ED-B274F4855972}" dt="2024-02-20T12:45:40.358" v="2221" actId="1076"/>
        <pc:sldMkLst>
          <pc:docMk/>
          <pc:sldMk cId="3702458279" sldId="257"/>
        </pc:sldMkLst>
        <pc:graphicFrameChg chg="mod modGraphic">
          <ac:chgData name="McIntosh, Peter (STFC,DL,AST)" userId="e92e805f-5c75-43b3-ba50-cd74b1e05943" providerId="ADAL" clId="{5419EAE7-8596-4D3A-B6ED-B274F4855972}" dt="2024-02-20T12:45:40.358" v="2221" actId="1076"/>
          <ac:graphicFrameMkLst>
            <pc:docMk/>
            <pc:sldMk cId="3702458279" sldId="257"/>
            <ac:graphicFrameMk id="12" creationId="{973E2E73-FA5E-75FC-C1F5-B06FEAC2A48A}"/>
          </ac:graphicFrameMkLst>
        </pc:graphicFrameChg>
      </pc:sldChg>
      <pc:sldChg chg="addSp delSp modSp mod ord modAnim">
        <pc:chgData name="McIntosh, Peter (STFC,DL,AST)" userId="e92e805f-5c75-43b3-ba50-cd74b1e05943" providerId="ADAL" clId="{5419EAE7-8596-4D3A-B6ED-B274F4855972}" dt="2024-02-19T18:39:33.987" v="1419" actId="1036"/>
        <pc:sldMkLst>
          <pc:docMk/>
          <pc:sldMk cId="1004912564" sldId="261"/>
        </pc:sldMkLst>
        <pc:spChg chg="mod">
          <ac:chgData name="McIntosh, Peter (STFC,DL,AST)" userId="e92e805f-5c75-43b3-ba50-cd74b1e05943" providerId="ADAL" clId="{5419EAE7-8596-4D3A-B6ED-B274F4855972}" dt="2024-02-19T18:03:15.135" v="909" actId="20577"/>
          <ac:spMkLst>
            <pc:docMk/>
            <pc:sldMk cId="1004912564" sldId="261"/>
            <ac:spMk id="2" creationId="{F24A6B1F-3FC1-B0C4-A6D5-CE0934A32EB5}"/>
          </ac:spMkLst>
        </pc:spChg>
        <pc:spChg chg="mod topLvl">
          <ac:chgData name="McIntosh, Peter (STFC,DL,AST)" userId="e92e805f-5c75-43b3-ba50-cd74b1e05943" providerId="ADAL" clId="{5419EAE7-8596-4D3A-B6ED-B274F4855972}" dt="2024-02-19T18:33:24.070" v="1396" actId="164"/>
          <ac:spMkLst>
            <pc:docMk/>
            <pc:sldMk cId="1004912564" sldId="261"/>
            <ac:spMk id="7" creationId="{C5DC58AC-CAA6-388E-49E1-212431B55EB6}"/>
          </ac:spMkLst>
        </pc:spChg>
        <pc:spChg chg="mod topLvl">
          <ac:chgData name="McIntosh, Peter (STFC,DL,AST)" userId="e92e805f-5c75-43b3-ba50-cd74b1e05943" providerId="ADAL" clId="{5419EAE7-8596-4D3A-B6ED-B274F4855972}" dt="2024-02-19T18:33:24.070" v="1396" actId="164"/>
          <ac:spMkLst>
            <pc:docMk/>
            <pc:sldMk cId="1004912564" sldId="261"/>
            <ac:spMk id="8" creationId="{686D63A1-65D8-9386-359F-61424E74164F}"/>
          </ac:spMkLst>
        </pc:spChg>
        <pc:spChg chg="del mod">
          <ac:chgData name="McIntosh, Peter (STFC,DL,AST)" userId="e92e805f-5c75-43b3-ba50-cd74b1e05943" providerId="ADAL" clId="{5419EAE7-8596-4D3A-B6ED-B274F4855972}" dt="2024-02-19T18:31:32.295" v="1356" actId="478"/>
          <ac:spMkLst>
            <pc:docMk/>
            <pc:sldMk cId="1004912564" sldId="261"/>
            <ac:spMk id="9" creationId="{3AF6B0E7-C061-A799-7B6E-34D21D8F9436}"/>
          </ac:spMkLst>
        </pc:spChg>
        <pc:spChg chg="mod ord topLvl">
          <ac:chgData name="McIntosh, Peter (STFC,DL,AST)" userId="e92e805f-5c75-43b3-ba50-cd74b1e05943" providerId="ADAL" clId="{5419EAE7-8596-4D3A-B6ED-B274F4855972}" dt="2024-02-19T18:33:29.293" v="1397" actId="164"/>
          <ac:spMkLst>
            <pc:docMk/>
            <pc:sldMk cId="1004912564" sldId="261"/>
            <ac:spMk id="12" creationId="{C0162104-4D0B-3F6D-3FC5-1FCFFB7CCD58}"/>
          </ac:spMkLst>
        </pc:spChg>
        <pc:spChg chg="mod topLvl">
          <ac:chgData name="McIntosh, Peter (STFC,DL,AST)" userId="e92e805f-5c75-43b3-ba50-cd74b1e05943" providerId="ADAL" clId="{5419EAE7-8596-4D3A-B6ED-B274F4855972}" dt="2024-02-19T18:33:29.293" v="1397" actId="164"/>
          <ac:spMkLst>
            <pc:docMk/>
            <pc:sldMk cId="1004912564" sldId="261"/>
            <ac:spMk id="13" creationId="{0B76DBE0-D3E6-8FBF-F29A-DD8AD75EB190}"/>
          </ac:spMkLst>
        </pc:spChg>
        <pc:spChg chg="mod ord topLvl">
          <ac:chgData name="McIntosh, Peter (STFC,DL,AST)" userId="e92e805f-5c75-43b3-ba50-cd74b1e05943" providerId="ADAL" clId="{5419EAE7-8596-4D3A-B6ED-B274F4855972}" dt="2024-02-19T18:33:36.274" v="1398" actId="164"/>
          <ac:spMkLst>
            <pc:docMk/>
            <pc:sldMk cId="1004912564" sldId="261"/>
            <ac:spMk id="14" creationId="{813B479A-90D9-B758-4A54-F1DA1817FC54}"/>
          </ac:spMkLst>
        </pc:spChg>
        <pc:spChg chg="mod topLvl">
          <ac:chgData name="McIntosh, Peter (STFC,DL,AST)" userId="e92e805f-5c75-43b3-ba50-cd74b1e05943" providerId="ADAL" clId="{5419EAE7-8596-4D3A-B6ED-B274F4855972}" dt="2024-02-19T18:33:36.274" v="1398" actId="164"/>
          <ac:spMkLst>
            <pc:docMk/>
            <pc:sldMk cId="1004912564" sldId="261"/>
            <ac:spMk id="15" creationId="{12C0C795-2658-51AD-34B5-0F893A490002}"/>
          </ac:spMkLst>
        </pc:spChg>
        <pc:spChg chg="mod ord topLvl">
          <ac:chgData name="McIntosh, Peter (STFC,DL,AST)" userId="e92e805f-5c75-43b3-ba50-cd74b1e05943" providerId="ADAL" clId="{5419EAE7-8596-4D3A-B6ED-B274F4855972}" dt="2024-02-19T18:33:42.393" v="1399" actId="164"/>
          <ac:spMkLst>
            <pc:docMk/>
            <pc:sldMk cId="1004912564" sldId="261"/>
            <ac:spMk id="19" creationId="{AF7BEC7C-32D0-4DD0-3615-8AFB2CDD0937}"/>
          </ac:spMkLst>
        </pc:spChg>
        <pc:spChg chg="mod topLvl">
          <ac:chgData name="McIntosh, Peter (STFC,DL,AST)" userId="e92e805f-5c75-43b3-ba50-cd74b1e05943" providerId="ADAL" clId="{5419EAE7-8596-4D3A-B6ED-B274F4855972}" dt="2024-02-19T18:33:42.393" v="1399" actId="164"/>
          <ac:spMkLst>
            <pc:docMk/>
            <pc:sldMk cId="1004912564" sldId="261"/>
            <ac:spMk id="20" creationId="{F153387D-36D7-698E-3615-4A4AC3B30B19}"/>
          </ac:spMkLst>
        </pc:spChg>
        <pc:grpChg chg="del">
          <ac:chgData name="McIntosh, Peter (STFC,DL,AST)" userId="e92e805f-5c75-43b3-ba50-cd74b1e05943" providerId="ADAL" clId="{5419EAE7-8596-4D3A-B6ED-B274F4855972}" dt="2024-02-19T18:31:56.606" v="1382" actId="165"/>
          <ac:grpSpMkLst>
            <pc:docMk/>
            <pc:sldMk cId="1004912564" sldId="261"/>
            <ac:grpSpMk id="6" creationId="{63BACED4-D76B-66AA-7A5A-606867F4599F}"/>
          </ac:grpSpMkLst>
        </pc:grpChg>
        <pc:grpChg chg="add mod">
          <ac:chgData name="McIntosh, Peter (STFC,DL,AST)" userId="e92e805f-5c75-43b3-ba50-cd74b1e05943" providerId="ADAL" clId="{5419EAE7-8596-4D3A-B6ED-B274F4855972}" dt="2024-02-19T18:33:24.070" v="1396" actId="164"/>
          <ac:grpSpMkLst>
            <pc:docMk/>
            <pc:sldMk cId="1004912564" sldId="261"/>
            <ac:grpSpMk id="11" creationId="{6485E7FD-EEAD-B5BA-C638-FC250ABC2A49}"/>
          </ac:grpSpMkLst>
        </pc:grpChg>
        <pc:grpChg chg="del">
          <ac:chgData name="McIntosh, Peter (STFC,DL,AST)" userId="e92e805f-5c75-43b3-ba50-cd74b1e05943" providerId="ADAL" clId="{5419EAE7-8596-4D3A-B6ED-B274F4855972}" dt="2024-02-19T18:32:07.367" v="1384" actId="165"/>
          <ac:grpSpMkLst>
            <pc:docMk/>
            <pc:sldMk cId="1004912564" sldId="261"/>
            <ac:grpSpMk id="16" creationId="{147161AF-6438-18AB-A52C-8E069BA5ED4B}"/>
          </ac:grpSpMkLst>
        </pc:grpChg>
        <pc:grpChg chg="del">
          <ac:chgData name="McIntosh, Peter (STFC,DL,AST)" userId="e92e805f-5c75-43b3-ba50-cd74b1e05943" providerId="ADAL" clId="{5419EAE7-8596-4D3A-B6ED-B274F4855972}" dt="2024-02-19T18:32:02.256" v="1383" actId="165"/>
          <ac:grpSpMkLst>
            <pc:docMk/>
            <pc:sldMk cId="1004912564" sldId="261"/>
            <ac:grpSpMk id="17" creationId="{0D84F39D-1E4A-CD04-248C-76D7B3C49F64}"/>
          </ac:grpSpMkLst>
        </pc:grpChg>
        <pc:grpChg chg="del">
          <ac:chgData name="McIntosh, Peter (STFC,DL,AST)" userId="e92e805f-5c75-43b3-ba50-cd74b1e05943" providerId="ADAL" clId="{5419EAE7-8596-4D3A-B6ED-B274F4855972}" dt="2024-02-19T18:32:14.813" v="1385" actId="165"/>
          <ac:grpSpMkLst>
            <pc:docMk/>
            <pc:sldMk cId="1004912564" sldId="261"/>
            <ac:grpSpMk id="18" creationId="{45A8DAAF-4DDD-1765-7087-469F75E4CD41}"/>
          </ac:grpSpMkLst>
        </pc:grpChg>
        <pc:grpChg chg="add mod">
          <ac:chgData name="McIntosh, Peter (STFC,DL,AST)" userId="e92e805f-5c75-43b3-ba50-cd74b1e05943" providerId="ADAL" clId="{5419EAE7-8596-4D3A-B6ED-B274F4855972}" dt="2024-02-19T18:33:29.293" v="1397" actId="164"/>
          <ac:grpSpMkLst>
            <pc:docMk/>
            <pc:sldMk cId="1004912564" sldId="261"/>
            <ac:grpSpMk id="21" creationId="{229B1C06-9F22-9465-C6A7-371249637FC9}"/>
          </ac:grpSpMkLst>
        </pc:grpChg>
        <pc:grpChg chg="add mod">
          <ac:chgData name="McIntosh, Peter (STFC,DL,AST)" userId="e92e805f-5c75-43b3-ba50-cd74b1e05943" providerId="ADAL" clId="{5419EAE7-8596-4D3A-B6ED-B274F4855972}" dt="2024-02-19T18:33:36.274" v="1398" actId="164"/>
          <ac:grpSpMkLst>
            <pc:docMk/>
            <pc:sldMk cId="1004912564" sldId="261"/>
            <ac:grpSpMk id="22" creationId="{E58E722F-8657-BAAD-394B-70F13D92B143}"/>
          </ac:grpSpMkLst>
        </pc:grpChg>
        <pc:grpChg chg="add mod">
          <ac:chgData name="McIntosh, Peter (STFC,DL,AST)" userId="e92e805f-5c75-43b3-ba50-cd74b1e05943" providerId="ADAL" clId="{5419EAE7-8596-4D3A-B6ED-B274F4855972}" dt="2024-02-19T18:33:42.393" v="1399" actId="164"/>
          <ac:grpSpMkLst>
            <pc:docMk/>
            <pc:sldMk cId="1004912564" sldId="261"/>
            <ac:grpSpMk id="23" creationId="{A712A3E0-F9AD-4BDF-7A88-698341A2786B}"/>
          </ac:grpSpMkLst>
        </pc:grpChg>
        <pc:graphicFrameChg chg="add del mod">
          <ac:chgData name="McIntosh, Peter (STFC,DL,AST)" userId="e92e805f-5c75-43b3-ba50-cd74b1e05943" providerId="ADAL" clId="{5419EAE7-8596-4D3A-B6ED-B274F4855972}" dt="2024-02-19T18:00:28.951" v="852"/>
          <ac:graphicFrameMkLst>
            <pc:docMk/>
            <pc:sldMk cId="1004912564" sldId="261"/>
            <ac:graphicFrameMk id="3" creationId="{72E305CE-1974-5873-DE8D-460F5A5CCB9E}"/>
          </ac:graphicFrameMkLst>
        </pc:graphicFrameChg>
        <pc:graphicFrameChg chg="add del mod">
          <ac:chgData name="McIntosh, Peter (STFC,DL,AST)" userId="e92e805f-5c75-43b3-ba50-cd74b1e05943" providerId="ADAL" clId="{5419EAE7-8596-4D3A-B6ED-B274F4855972}" dt="2024-02-19T18:00:34.346" v="854"/>
          <ac:graphicFrameMkLst>
            <pc:docMk/>
            <pc:sldMk cId="1004912564" sldId="261"/>
            <ac:graphicFrameMk id="4" creationId="{C0A2698E-AB19-6BC5-B5B4-46D509FD6FD1}"/>
          </ac:graphicFrameMkLst>
        </pc:graphicFrameChg>
        <pc:picChg chg="del">
          <ac:chgData name="McIntosh, Peter (STFC,DL,AST)" userId="e92e805f-5c75-43b3-ba50-cd74b1e05943" providerId="ADAL" clId="{5419EAE7-8596-4D3A-B6ED-B274F4855972}" dt="2024-02-19T18:00:21.622" v="848" actId="478"/>
          <ac:picMkLst>
            <pc:docMk/>
            <pc:sldMk cId="1004912564" sldId="261"/>
            <ac:picMk id="5" creationId="{4E1C6439-8964-00A4-E877-B46AB2D91EFE}"/>
          </ac:picMkLst>
        </pc:picChg>
        <pc:picChg chg="add del mod">
          <ac:chgData name="McIntosh, Peter (STFC,DL,AST)" userId="e92e805f-5c75-43b3-ba50-cd74b1e05943" providerId="ADAL" clId="{5419EAE7-8596-4D3A-B6ED-B274F4855972}" dt="2024-02-19T18:39:22.904" v="1407" actId="478"/>
          <ac:picMkLst>
            <pc:docMk/>
            <pc:sldMk cId="1004912564" sldId="261"/>
            <ac:picMk id="10" creationId="{CCB2CB0E-FAFC-DA20-57AC-4717A1B17721}"/>
          </ac:picMkLst>
        </pc:picChg>
        <pc:picChg chg="add mod">
          <ac:chgData name="McIntosh, Peter (STFC,DL,AST)" userId="e92e805f-5c75-43b3-ba50-cd74b1e05943" providerId="ADAL" clId="{5419EAE7-8596-4D3A-B6ED-B274F4855972}" dt="2024-02-19T18:39:33.987" v="1419" actId="1036"/>
          <ac:picMkLst>
            <pc:docMk/>
            <pc:sldMk cId="1004912564" sldId="261"/>
            <ac:picMk id="24" creationId="{29D8FC73-7CCB-C0DA-ED54-1B6908352094}"/>
          </ac:picMkLst>
        </pc:picChg>
      </pc:sldChg>
      <pc:sldChg chg="addSp delSp modSp mod">
        <pc:chgData name="McIntosh, Peter (STFC,DL,AST)" userId="e92e805f-5c75-43b3-ba50-cd74b1e05943" providerId="ADAL" clId="{5419EAE7-8596-4D3A-B6ED-B274F4855972}" dt="2024-02-19T18:48:41.255" v="1632" actId="1076"/>
        <pc:sldMkLst>
          <pc:docMk/>
          <pc:sldMk cId="1182572613" sldId="282"/>
        </pc:sldMkLst>
        <pc:spChg chg="add">
          <ac:chgData name="McIntosh, Peter (STFC,DL,AST)" userId="e92e805f-5c75-43b3-ba50-cd74b1e05943" providerId="ADAL" clId="{5419EAE7-8596-4D3A-B6ED-B274F4855972}" dt="2024-02-19T18:47:18.281" v="1621"/>
          <ac:spMkLst>
            <pc:docMk/>
            <pc:sldMk cId="1182572613" sldId="282"/>
            <ac:spMk id="2" creationId="{BAC01B4E-1B46-FF86-1D2D-ABBA5FB6B7E8}"/>
          </ac:spMkLst>
        </pc:spChg>
        <pc:spChg chg="mod">
          <ac:chgData name="McIntosh, Peter (STFC,DL,AST)" userId="e92e805f-5c75-43b3-ba50-cd74b1e05943" providerId="ADAL" clId="{5419EAE7-8596-4D3A-B6ED-B274F4855972}" dt="2024-02-19T18:48:41.255" v="1632" actId="1076"/>
          <ac:spMkLst>
            <pc:docMk/>
            <pc:sldMk cId="1182572613" sldId="282"/>
            <ac:spMk id="4" creationId="{1FB4479F-CC43-9D11-ADE1-7A1820DEB99F}"/>
          </ac:spMkLst>
        </pc:spChg>
        <pc:spChg chg="del mod">
          <ac:chgData name="McIntosh, Peter (STFC,DL,AST)" userId="e92e805f-5c75-43b3-ba50-cd74b1e05943" providerId="ADAL" clId="{5419EAE7-8596-4D3A-B6ED-B274F4855972}" dt="2024-02-19T18:46:12.389" v="1615" actId="478"/>
          <ac:spMkLst>
            <pc:docMk/>
            <pc:sldMk cId="1182572613" sldId="282"/>
            <ac:spMk id="5" creationId="{C978D193-EB15-840E-6F7A-78A29175CD00}"/>
          </ac:spMkLst>
        </pc:spChg>
        <pc:picChg chg="del">
          <ac:chgData name="McIntosh, Peter (STFC,DL,AST)" userId="e92e805f-5c75-43b3-ba50-cd74b1e05943" providerId="ADAL" clId="{5419EAE7-8596-4D3A-B6ED-B274F4855972}" dt="2024-02-19T18:47:16.941" v="1620" actId="478"/>
          <ac:picMkLst>
            <pc:docMk/>
            <pc:sldMk cId="1182572613" sldId="282"/>
            <ac:picMk id="1028" creationId="{B397712B-6777-369F-9F5E-57FE9A488F2F}"/>
          </ac:picMkLst>
        </pc:picChg>
        <pc:picChg chg="add mod">
          <ac:chgData name="McIntosh, Peter (STFC,DL,AST)" userId="e92e805f-5c75-43b3-ba50-cd74b1e05943" providerId="ADAL" clId="{5419EAE7-8596-4D3A-B6ED-B274F4855972}" dt="2024-02-19T18:48:32.823" v="1631" actId="167"/>
          <ac:picMkLst>
            <pc:docMk/>
            <pc:sldMk cId="1182572613" sldId="282"/>
            <ac:picMk id="3076" creationId="{F0356F03-3E8C-D91A-F472-69F2A1806A8C}"/>
          </ac:picMkLst>
        </pc:picChg>
      </pc:sldChg>
      <pc:sldChg chg="del">
        <pc:chgData name="McIntosh, Peter (STFC,DL,AST)" userId="e92e805f-5c75-43b3-ba50-cd74b1e05943" providerId="ADAL" clId="{5419EAE7-8596-4D3A-B6ED-B274F4855972}" dt="2024-02-19T17:47:09.493" v="683" actId="47"/>
        <pc:sldMkLst>
          <pc:docMk/>
          <pc:sldMk cId="3856241835" sldId="284"/>
        </pc:sldMkLst>
      </pc:sldChg>
      <pc:sldChg chg="addSp modSp mod">
        <pc:chgData name="McIntosh, Peter (STFC,DL,AST)" userId="e92e805f-5c75-43b3-ba50-cd74b1e05943" providerId="ADAL" clId="{5419EAE7-8596-4D3A-B6ED-B274F4855972}" dt="2024-02-20T12:44:41.122" v="2216" actId="207"/>
        <pc:sldMkLst>
          <pc:docMk/>
          <pc:sldMk cId="3272234852" sldId="285"/>
        </pc:sldMkLst>
        <pc:spChg chg="mod">
          <ac:chgData name="McIntosh, Peter (STFC,DL,AST)" userId="e92e805f-5c75-43b3-ba50-cd74b1e05943" providerId="ADAL" clId="{5419EAE7-8596-4D3A-B6ED-B274F4855972}" dt="2024-02-19T18:43:58.475" v="1546" actId="20577"/>
          <ac:spMkLst>
            <pc:docMk/>
            <pc:sldMk cId="3272234852" sldId="285"/>
            <ac:spMk id="2" creationId="{F24A6B1F-3FC1-B0C4-A6D5-CE0934A32EB5}"/>
          </ac:spMkLst>
        </pc:spChg>
        <pc:spChg chg="add mod">
          <ac:chgData name="McIntosh, Peter (STFC,DL,AST)" userId="e92e805f-5c75-43b3-ba50-cd74b1e05943" providerId="ADAL" clId="{5419EAE7-8596-4D3A-B6ED-B274F4855972}" dt="2024-02-20T12:44:19.471" v="2186" actId="207"/>
          <ac:spMkLst>
            <pc:docMk/>
            <pc:sldMk cId="3272234852" sldId="285"/>
            <ac:spMk id="4" creationId="{9A302DCC-CB42-7CEE-5685-1CD501A860D6}"/>
          </ac:spMkLst>
        </pc:spChg>
        <pc:spChg chg="add mod">
          <ac:chgData name="McIntosh, Peter (STFC,DL,AST)" userId="e92e805f-5c75-43b3-ba50-cd74b1e05943" providerId="ADAL" clId="{5419EAE7-8596-4D3A-B6ED-B274F4855972}" dt="2024-02-20T12:44:41.122" v="2216" actId="207"/>
          <ac:spMkLst>
            <pc:docMk/>
            <pc:sldMk cId="3272234852" sldId="285"/>
            <ac:spMk id="5" creationId="{B5E5B16F-4449-EF2B-4E9B-E6509E4EB9B8}"/>
          </ac:spMkLst>
        </pc:spChg>
      </pc:sldChg>
      <pc:sldChg chg="del">
        <pc:chgData name="McIntosh, Peter (STFC,DL,AST)" userId="e92e805f-5c75-43b3-ba50-cd74b1e05943" providerId="ADAL" clId="{5419EAE7-8596-4D3A-B6ED-B274F4855972}" dt="2024-02-19T17:47:11.587" v="684" actId="47"/>
        <pc:sldMkLst>
          <pc:docMk/>
          <pc:sldMk cId="1070973726" sldId="287"/>
        </pc:sldMkLst>
      </pc:sldChg>
      <pc:sldChg chg="addSp modSp mod ord chgLayout">
        <pc:chgData name="McIntosh, Peter (STFC,DL,AST)" userId="e92e805f-5c75-43b3-ba50-cd74b1e05943" providerId="ADAL" clId="{5419EAE7-8596-4D3A-B6ED-B274F4855972}" dt="2024-02-20T12:31:25.141" v="1705" actId="5793"/>
        <pc:sldMkLst>
          <pc:docMk/>
          <pc:sldMk cId="1422387171" sldId="288"/>
        </pc:sldMkLst>
        <pc:spChg chg="mod ord">
          <ac:chgData name="McIntosh, Peter (STFC,DL,AST)" userId="e92e805f-5c75-43b3-ba50-cd74b1e05943" providerId="ADAL" clId="{5419EAE7-8596-4D3A-B6ED-B274F4855972}" dt="2024-02-19T17:34:52.360" v="151" actId="700"/>
          <ac:spMkLst>
            <pc:docMk/>
            <pc:sldMk cId="1422387171" sldId="288"/>
            <ac:spMk id="2" creationId="{F24A6B1F-3FC1-B0C4-A6D5-CE0934A32EB5}"/>
          </ac:spMkLst>
        </pc:spChg>
        <pc:spChg chg="add mod ord">
          <ac:chgData name="McIntosh, Peter (STFC,DL,AST)" userId="e92e805f-5c75-43b3-ba50-cd74b1e05943" providerId="ADAL" clId="{5419EAE7-8596-4D3A-B6ED-B274F4855972}" dt="2024-02-20T12:31:25.141" v="1705" actId="5793"/>
          <ac:spMkLst>
            <pc:docMk/>
            <pc:sldMk cId="1422387171" sldId="288"/>
            <ac:spMk id="3" creationId="{43D13CB9-F026-6176-83F2-0254E03FB032}"/>
          </ac:spMkLst>
        </pc:spChg>
      </pc:sldChg>
      <pc:sldChg chg="del">
        <pc:chgData name="McIntosh, Peter (STFC,DL,AST)" userId="e92e805f-5c75-43b3-ba50-cd74b1e05943" providerId="ADAL" clId="{5419EAE7-8596-4D3A-B6ED-B274F4855972}" dt="2024-02-19T17:45:32.441" v="661" actId="47"/>
        <pc:sldMkLst>
          <pc:docMk/>
          <pc:sldMk cId="670962835" sldId="289"/>
        </pc:sldMkLst>
      </pc:sldChg>
      <pc:sldChg chg="del">
        <pc:chgData name="McIntosh, Peter (STFC,DL,AST)" userId="e92e805f-5c75-43b3-ba50-cd74b1e05943" providerId="ADAL" clId="{5419EAE7-8596-4D3A-B6ED-B274F4855972}" dt="2024-02-19T17:45:34.481" v="662" actId="47"/>
        <pc:sldMkLst>
          <pc:docMk/>
          <pc:sldMk cId="181778045" sldId="290"/>
        </pc:sldMkLst>
      </pc:sldChg>
      <pc:sldChg chg="modSp mod ord">
        <pc:chgData name="McIntosh, Peter (STFC,DL,AST)" userId="e92e805f-5c75-43b3-ba50-cd74b1e05943" providerId="ADAL" clId="{5419EAE7-8596-4D3A-B6ED-B274F4855972}" dt="2024-02-19T18:49:09.068" v="1633" actId="404"/>
        <pc:sldMkLst>
          <pc:docMk/>
          <pc:sldMk cId="2587834056" sldId="291"/>
        </pc:sldMkLst>
        <pc:spChg chg="mod">
          <ac:chgData name="McIntosh, Peter (STFC,DL,AST)" userId="e92e805f-5c75-43b3-ba50-cd74b1e05943" providerId="ADAL" clId="{5419EAE7-8596-4D3A-B6ED-B274F4855972}" dt="2024-02-19T18:49:09.068" v="1633" actId="404"/>
          <ac:spMkLst>
            <pc:docMk/>
            <pc:sldMk cId="2587834056" sldId="291"/>
            <ac:spMk id="2" creationId="{F24A6B1F-3FC1-B0C4-A6D5-CE0934A32EB5}"/>
          </ac:spMkLst>
        </pc:spChg>
      </pc:sldChg>
      <pc:sldChg chg="del">
        <pc:chgData name="McIntosh, Peter (STFC,DL,AST)" userId="e92e805f-5c75-43b3-ba50-cd74b1e05943" providerId="ADAL" clId="{5419EAE7-8596-4D3A-B6ED-B274F4855972}" dt="2024-02-19T17:45:54.182" v="663" actId="47"/>
        <pc:sldMkLst>
          <pc:docMk/>
          <pc:sldMk cId="1738462725" sldId="292"/>
        </pc:sldMkLst>
      </pc:sldChg>
      <pc:sldChg chg="del">
        <pc:chgData name="McIntosh, Peter (STFC,DL,AST)" userId="e92e805f-5c75-43b3-ba50-cd74b1e05943" providerId="ADAL" clId="{5419EAE7-8596-4D3A-B6ED-B274F4855972}" dt="2024-02-19T17:47:14.810" v="685" actId="47"/>
        <pc:sldMkLst>
          <pc:docMk/>
          <pc:sldMk cId="2140435862" sldId="293"/>
        </pc:sldMkLst>
      </pc:sldChg>
      <pc:sldChg chg="del">
        <pc:chgData name="McIntosh, Peter (STFC,DL,AST)" userId="e92e805f-5c75-43b3-ba50-cd74b1e05943" providerId="ADAL" clId="{5419EAE7-8596-4D3A-B6ED-B274F4855972}" dt="2024-02-19T17:47:16.908" v="686" actId="47"/>
        <pc:sldMkLst>
          <pc:docMk/>
          <pc:sldMk cId="3590731121" sldId="294"/>
        </pc:sldMkLst>
      </pc:sldChg>
      <pc:sldChg chg="addSp modSp mod ord">
        <pc:chgData name="McIntosh, Peter (STFC,DL,AST)" userId="e92e805f-5c75-43b3-ba50-cd74b1e05943" providerId="ADAL" clId="{5419EAE7-8596-4D3A-B6ED-B274F4855972}" dt="2024-02-19T17:52:22.660" v="847" actId="207"/>
        <pc:sldMkLst>
          <pc:docMk/>
          <pc:sldMk cId="3596957223" sldId="295"/>
        </pc:sldMkLst>
        <pc:spChg chg="mod">
          <ac:chgData name="McIntosh, Peter (STFC,DL,AST)" userId="e92e805f-5c75-43b3-ba50-cd74b1e05943" providerId="ADAL" clId="{5419EAE7-8596-4D3A-B6ED-B274F4855972}" dt="2024-02-19T17:49:11.854" v="727" actId="404"/>
          <ac:spMkLst>
            <pc:docMk/>
            <pc:sldMk cId="3596957223" sldId="295"/>
            <ac:spMk id="2" creationId="{F24A6B1F-3FC1-B0C4-A6D5-CE0934A32EB5}"/>
          </ac:spMkLst>
        </pc:spChg>
        <pc:spChg chg="add mod">
          <ac:chgData name="McIntosh, Peter (STFC,DL,AST)" userId="e92e805f-5c75-43b3-ba50-cd74b1e05943" providerId="ADAL" clId="{5419EAE7-8596-4D3A-B6ED-B274F4855972}" dt="2024-02-19T17:52:08.993" v="838" actId="207"/>
          <ac:spMkLst>
            <pc:docMk/>
            <pc:sldMk cId="3596957223" sldId="295"/>
            <ac:spMk id="3" creationId="{6BA76665-F7C8-2193-76D3-074FB3C3CA20}"/>
          </ac:spMkLst>
        </pc:spChg>
        <pc:spChg chg="mod">
          <ac:chgData name="McIntosh, Peter (STFC,DL,AST)" userId="e92e805f-5c75-43b3-ba50-cd74b1e05943" providerId="ADAL" clId="{5419EAE7-8596-4D3A-B6ED-B274F4855972}" dt="2024-02-19T17:52:22.660" v="847" actId="207"/>
          <ac:spMkLst>
            <pc:docMk/>
            <pc:sldMk cId="3596957223" sldId="295"/>
            <ac:spMk id="4" creationId="{30B4BE13-58A8-7C12-58B1-DFCB4FF556BC}"/>
          </ac:spMkLst>
        </pc:spChg>
      </pc:sldChg>
      <pc:sldChg chg="modSp mod">
        <pc:chgData name="McIntosh, Peter (STFC,DL,AST)" userId="e92e805f-5c75-43b3-ba50-cd74b1e05943" providerId="ADAL" clId="{5419EAE7-8596-4D3A-B6ED-B274F4855972}" dt="2024-02-20T12:36:00.954" v="1735" actId="20577"/>
        <pc:sldMkLst>
          <pc:docMk/>
          <pc:sldMk cId="3381586293" sldId="300"/>
        </pc:sldMkLst>
        <pc:spChg chg="mod">
          <ac:chgData name="McIntosh, Peter (STFC,DL,AST)" userId="e92e805f-5c75-43b3-ba50-cd74b1e05943" providerId="ADAL" clId="{5419EAE7-8596-4D3A-B6ED-B274F4855972}" dt="2024-02-20T12:36:00.954" v="1735" actId="20577"/>
          <ac:spMkLst>
            <pc:docMk/>
            <pc:sldMk cId="3381586293" sldId="300"/>
            <ac:spMk id="4" creationId="{30B4BE13-58A8-7C12-58B1-DFCB4FF556BC}"/>
          </ac:spMkLst>
        </pc:spChg>
      </pc:sldChg>
      <pc:sldChg chg="addSp delSp modSp add mod">
        <pc:chgData name="McIntosh, Peter (STFC,DL,AST)" userId="e92e805f-5c75-43b3-ba50-cd74b1e05943" providerId="ADAL" clId="{5419EAE7-8596-4D3A-B6ED-B274F4855972}" dt="2024-02-20T12:46:01.432" v="2226" actId="1076"/>
        <pc:sldMkLst>
          <pc:docMk/>
          <pc:sldMk cId="3423793319" sldId="301"/>
        </pc:sldMkLst>
        <pc:spChg chg="mod">
          <ac:chgData name="McIntosh, Peter (STFC,DL,AST)" userId="e92e805f-5c75-43b3-ba50-cd74b1e05943" providerId="ADAL" clId="{5419EAE7-8596-4D3A-B6ED-B274F4855972}" dt="2024-02-19T17:39:44.375" v="551" actId="20577"/>
          <ac:spMkLst>
            <pc:docMk/>
            <pc:sldMk cId="3423793319" sldId="301"/>
            <ac:spMk id="2" creationId="{5AFC2B9F-3795-1E8E-DB61-3426C3FD9BC9}"/>
          </ac:spMkLst>
        </pc:spChg>
        <pc:graphicFrameChg chg="add del mod">
          <ac:chgData name="McIntosh, Peter (STFC,DL,AST)" userId="e92e805f-5c75-43b3-ba50-cd74b1e05943" providerId="ADAL" clId="{5419EAE7-8596-4D3A-B6ED-B274F4855972}" dt="2024-02-19T17:40:30.610" v="555"/>
          <ac:graphicFrameMkLst>
            <pc:docMk/>
            <pc:sldMk cId="3423793319" sldId="301"/>
            <ac:graphicFrameMk id="3" creationId="{8C9B09AA-15F7-FE85-25F1-8847CAE746C8}"/>
          </ac:graphicFrameMkLst>
        </pc:graphicFrameChg>
        <pc:graphicFrameChg chg="add mod modGraphic">
          <ac:chgData name="McIntosh, Peter (STFC,DL,AST)" userId="e92e805f-5c75-43b3-ba50-cd74b1e05943" providerId="ADAL" clId="{5419EAE7-8596-4D3A-B6ED-B274F4855972}" dt="2024-02-20T12:46:01.432" v="2226" actId="1076"/>
          <ac:graphicFrameMkLst>
            <pc:docMk/>
            <pc:sldMk cId="3423793319" sldId="301"/>
            <ac:graphicFrameMk id="4" creationId="{59EE99B3-BC92-9D04-E9EC-22B12ABA1EAC}"/>
          </ac:graphicFrameMkLst>
        </pc:graphicFrameChg>
        <pc:graphicFrameChg chg="del">
          <ac:chgData name="McIntosh, Peter (STFC,DL,AST)" userId="e92e805f-5c75-43b3-ba50-cd74b1e05943" providerId="ADAL" clId="{5419EAE7-8596-4D3A-B6ED-B274F4855972}" dt="2024-02-19T17:39:25.526" v="522" actId="478"/>
          <ac:graphicFrameMkLst>
            <pc:docMk/>
            <pc:sldMk cId="3423793319" sldId="301"/>
            <ac:graphicFrameMk id="12" creationId="{973E2E73-FA5E-75FC-C1F5-B06FEAC2A48A}"/>
          </ac:graphicFrameMkLst>
        </pc:graphicFrameChg>
      </pc:sldChg>
      <pc:sldChg chg="modSp add mod">
        <pc:chgData name="McIntosh, Peter (STFC,DL,AST)" userId="e92e805f-5c75-43b3-ba50-cd74b1e05943" providerId="ADAL" clId="{5419EAE7-8596-4D3A-B6ED-B274F4855972}" dt="2024-02-19T17:46:43.799" v="680" actId="20577"/>
        <pc:sldMkLst>
          <pc:docMk/>
          <pc:sldMk cId="315851400" sldId="302"/>
        </pc:sldMkLst>
        <pc:spChg chg="mod">
          <ac:chgData name="McIntosh, Peter (STFC,DL,AST)" userId="e92e805f-5c75-43b3-ba50-cd74b1e05943" providerId="ADAL" clId="{5419EAE7-8596-4D3A-B6ED-B274F4855972}" dt="2024-02-19T17:46:43.799" v="680" actId="20577"/>
          <ac:spMkLst>
            <pc:docMk/>
            <pc:sldMk cId="315851400" sldId="302"/>
            <ac:spMk id="2" creationId="{F24A6B1F-3FC1-B0C4-A6D5-CE0934A32EB5}"/>
          </ac:spMkLst>
        </pc:spChg>
      </pc:sldChg>
      <pc:sldChg chg="addSp delSp modSp add mod delAnim chgLayout">
        <pc:chgData name="McIntosh, Peter (STFC,DL,AST)" userId="e92e805f-5c75-43b3-ba50-cd74b1e05943" providerId="ADAL" clId="{5419EAE7-8596-4D3A-B6ED-B274F4855972}" dt="2024-02-20T12:48:53.187" v="2252" actId="20577"/>
        <pc:sldMkLst>
          <pc:docMk/>
          <pc:sldMk cId="1413391818" sldId="303"/>
        </pc:sldMkLst>
        <pc:spChg chg="mod ord">
          <ac:chgData name="McIntosh, Peter (STFC,DL,AST)" userId="e92e805f-5c75-43b3-ba50-cd74b1e05943" providerId="ADAL" clId="{5419EAE7-8596-4D3A-B6ED-B274F4855972}" dt="2024-02-19T18:03:28.180" v="923" actId="404"/>
          <ac:spMkLst>
            <pc:docMk/>
            <pc:sldMk cId="1413391818" sldId="303"/>
            <ac:spMk id="2" creationId="{F24A6B1F-3FC1-B0C4-A6D5-CE0934A32EB5}"/>
          </ac:spMkLst>
        </pc:spChg>
        <pc:spChg chg="add mod ord">
          <ac:chgData name="McIntosh, Peter (STFC,DL,AST)" userId="e92e805f-5c75-43b3-ba50-cd74b1e05943" providerId="ADAL" clId="{5419EAE7-8596-4D3A-B6ED-B274F4855972}" dt="2024-02-20T12:48:53.187" v="2252" actId="20577"/>
          <ac:spMkLst>
            <pc:docMk/>
            <pc:sldMk cId="1413391818" sldId="303"/>
            <ac:spMk id="3" creationId="{DE0ADA43-9F4C-2C6C-FB86-640AAA7EB6B4}"/>
          </ac:spMkLst>
        </pc:spChg>
        <pc:spChg chg="del">
          <ac:chgData name="McIntosh, Peter (STFC,DL,AST)" userId="e92e805f-5c75-43b3-ba50-cd74b1e05943" providerId="ADAL" clId="{5419EAE7-8596-4D3A-B6ED-B274F4855972}" dt="2024-02-19T18:31:15.447" v="1339" actId="478"/>
          <ac:spMkLst>
            <pc:docMk/>
            <pc:sldMk cId="1413391818" sldId="303"/>
            <ac:spMk id="9" creationId="{3AF6B0E7-C061-A799-7B6E-34D21D8F9436}"/>
          </ac:spMkLst>
        </pc:spChg>
        <pc:grpChg chg="del">
          <ac:chgData name="McIntosh, Peter (STFC,DL,AST)" userId="e92e805f-5c75-43b3-ba50-cd74b1e05943" providerId="ADAL" clId="{5419EAE7-8596-4D3A-B6ED-B274F4855972}" dt="2024-02-19T18:02:52.643" v="889" actId="478"/>
          <ac:grpSpMkLst>
            <pc:docMk/>
            <pc:sldMk cId="1413391818" sldId="303"/>
            <ac:grpSpMk id="6" creationId="{63BACED4-D76B-66AA-7A5A-606867F4599F}"/>
          </ac:grpSpMkLst>
        </pc:grpChg>
        <pc:grpChg chg="del">
          <ac:chgData name="McIntosh, Peter (STFC,DL,AST)" userId="e92e805f-5c75-43b3-ba50-cd74b1e05943" providerId="ADAL" clId="{5419EAE7-8596-4D3A-B6ED-B274F4855972}" dt="2024-02-19T18:02:52.643" v="889" actId="478"/>
          <ac:grpSpMkLst>
            <pc:docMk/>
            <pc:sldMk cId="1413391818" sldId="303"/>
            <ac:grpSpMk id="16" creationId="{147161AF-6438-18AB-A52C-8E069BA5ED4B}"/>
          </ac:grpSpMkLst>
        </pc:grpChg>
        <pc:grpChg chg="del">
          <ac:chgData name="McIntosh, Peter (STFC,DL,AST)" userId="e92e805f-5c75-43b3-ba50-cd74b1e05943" providerId="ADAL" clId="{5419EAE7-8596-4D3A-B6ED-B274F4855972}" dt="2024-02-19T18:02:52.643" v="889" actId="478"/>
          <ac:grpSpMkLst>
            <pc:docMk/>
            <pc:sldMk cId="1413391818" sldId="303"/>
            <ac:grpSpMk id="17" creationId="{0D84F39D-1E4A-CD04-248C-76D7B3C49F64}"/>
          </ac:grpSpMkLst>
        </pc:grpChg>
        <pc:grpChg chg="del">
          <ac:chgData name="McIntosh, Peter (STFC,DL,AST)" userId="e92e805f-5c75-43b3-ba50-cd74b1e05943" providerId="ADAL" clId="{5419EAE7-8596-4D3A-B6ED-B274F4855972}" dt="2024-02-19T18:02:52.643" v="889" actId="478"/>
          <ac:grpSpMkLst>
            <pc:docMk/>
            <pc:sldMk cId="1413391818" sldId="303"/>
            <ac:grpSpMk id="18" creationId="{45A8DAAF-4DDD-1765-7087-469F75E4CD41}"/>
          </ac:grpSpMkLst>
        </pc:grpChg>
        <pc:picChg chg="del">
          <ac:chgData name="McIntosh, Peter (STFC,DL,AST)" userId="e92e805f-5c75-43b3-ba50-cd74b1e05943" providerId="ADAL" clId="{5419EAE7-8596-4D3A-B6ED-B274F4855972}" dt="2024-02-19T18:02:49.136" v="888" actId="478"/>
          <ac:picMkLst>
            <pc:docMk/>
            <pc:sldMk cId="1413391818" sldId="303"/>
            <ac:picMk id="10" creationId="{CCB2CB0E-FAFC-DA20-57AC-4717A1B17721}"/>
          </ac:picMkLst>
        </pc:picChg>
      </pc:sldChg>
      <pc:sldChg chg="modSp add mod">
        <pc:chgData name="McIntosh, Peter (STFC,DL,AST)" userId="e92e805f-5c75-43b3-ba50-cd74b1e05943" providerId="ADAL" clId="{5419EAE7-8596-4D3A-B6ED-B274F4855972}" dt="2024-02-19T18:43:30.552" v="1542" actId="404"/>
        <pc:sldMkLst>
          <pc:docMk/>
          <pc:sldMk cId="2409396851" sldId="304"/>
        </pc:sldMkLst>
        <pc:spChg chg="mod">
          <ac:chgData name="McIntosh, Peter (STFC,DL,AST)" userId="e92e805f-5c75-43b3-ba50-cd74b1e05943" providerId="ADAL" clId="{5419EAE7-8596-4D3A-B6ED-B274F4855972}" dt="2024-02-19T18:43:30.552" v="1542" actId="404"/>
          <ac:spMkLst>
            <pc:docMk/>
            <pc:sldMk cId="2409396851" sldId="304"/>
            <ac:spMk id="2" creationId="{F24A6B1F-3FC1-B0C4-A6D5-CE0934A32EB5}"/>
          </ac:spMkLst>
        </pc:spChg>
      </pc:sldChg>
      <pc:sldChg chg="modSp mod">
        <pc:chgData name="McIntosh, Peter (STFC,DL,AST)" userId="e92e805f-5c75-43b3-ba50-cd74b1e05943" providerId="ADAL" clId="{5419EAE7-8596-4D3A-B6ED-B274F4855972}" dt="2024-02-20T12:43:34.245" v="2180" actId="20577"/>
        <pc:sldMkLst>
          <pc:docMk/>
          <pc:sldMk cId="868854272" sldId="305"/>
        </pc:sldMkLst>
        <pc:spChg chg="mod">
          <ac:chgData name="McIntosh, Peter (STFC,DL,AST)" userId="e92e805f-5c75-43b3-ba50-cd74b1e05943" providerId="ADAL" clId="{5419EAE7-8596-4D3A-B6ED-B274F4855972}" dt="2024-02-20T12:43:34.245" v="2180" actId="20577"/>
          <ac:spMkLst>
            <pc:docMk/>
            <pc:sldMk cId="868854272" sldId="305"/>
            <ac:spMk id="5" creationId="{2CB83BB7-3506-32EA-DF73-94ACD97FD6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6C7CC-49E7-9EA3-67E1-3B2383A6D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B3CEDC-3792-BFB2-4E67-86BD5E0F4D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131AD-2BCD-8101-1082-3B4B0F138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B048-3CFE-4F69-9E9A-3598F985A9D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05281-B27C-F3C4-1D1E-87E34C9A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BA0E4-28D7-9997-4CCD-F288934A0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754E-5D2A-4CEC-BDCA-0141F61C2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52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41C21-6AB3-D5A0-75B0-63605F7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020299-E7A0-6AF8-4B4B-B590C31D3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B51C0-A1EB-00F0-8E18-2B155A4E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B048-3CFE-4F69-9E9A-3598F985A9D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4BBF0-EDED-07AC-0BF9-92F51A90A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51FEC-E567-BC75-159D-2FC35157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754E-5D2A-4CEC-BDCA-0141F61C2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14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9B928D-A196-5FC3-FB9D-1C184EEF6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25557-7D3A-1986-0C91-02D41760D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9F339-EE87-432E-664A-1DCB3DB4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B048-3CFE-4F69-9E9A-3598F985A9D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E85F5-C20A-E22F-61ED-87CF806AC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DA657-3A64-8371-A8B5-2405E97CC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754E-5D2A-4CEC-BDCA-0141F61C2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11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B71B5-61EF-3B24-25D1-593C41226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8776-6A20-FF62-868F-3189619B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392"/>
            <a:ext cx="10515600" cy="49345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3A912-587E-EE0A-93F0-FD2D863F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B048-3CFE-4F69-9E9A-3598F985A9D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29ED8-64C0-413B-197B-DC0FD7F22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9ED18-9BCD-077C-E5D9-A3EC73E9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754E-5D2A-4CEC-BDCA-0141F61C2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5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C2A4A-55CA-BB5E-8D2B-6E63E9B0F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3A18C-B44A-0D1B-CB62-914574F57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68067-4EF9-1BAD-3EC3-EDBF78774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B048-3CFE-4F69-9E9A-3598F985A9D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EE6C8-DB1B-4745-7D8D-7B32BC29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744FB-6118-14E0-DC63-6DBA69297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754E-5D2A-4CEC-BDCA-0141F61C2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4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D749A-6561-D4EE-D513-C2345B761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7DF02-0014-067F-F9AE-F40E84E2F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C15DC-8B9B-58C8-A847-A6267C224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3C3D4-BB00-0B03-4E33-CB0975D9B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B048-3CFE-4F69-9E9A-3598F985A9D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36531-7903-77D4-FD7A-05D564CB5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6E342-7561-76C9-DEC7-53293AFD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754E-5D2A-4CEC-BDCA-0141F61C2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9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1F817-0978-4733-7ED1-6D7E69FC6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81256-A572-4E0C-21FA-C473ED8C4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5DC0D-C481-41B1-F522-4485AD3FE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7667B-C96A-ECFE-69F7-9BBAC7A3B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9BD978-01C9-A6D0-F6D8-C78AAACFF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98A0EB-3E82-CF89-71D9-01D50467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B048-3CFE-4F69-9E9A-3598F985A9D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774FEC-F843-C99E-85ED-CB7B07348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E66ADF-C62F-02B9-3E9D-274585B1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754E-5D2A-4CEC-BDCA-0141F61C2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31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942C-1BAF-A36F-7235-1FF26A0AE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520B5-FD01-2D8B-8A5F-EEDA58D8E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B048-3CFE-4F69-9E9A-3598F985A9D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0DDA8-5540-534E-AF24-BE5967CF6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B25A95-7C43-ADA7-70E3-8F536B8D3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754E-5D2A-4CEC-BDCA-0141F61C2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57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ADDB8-862E-C9A8-9CD8-AF2F1C54F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B048-3CFE-4F69-9E9A-3598F985A9D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47F24B-99B0-59B6-C6CE-C4DDE8074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565B8-6A20-1F13-2138-5690B10B8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754E-5D2A-4CEC-BDCA-0141F61C2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42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1A0A-161D-364D-2D58-04455B76F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58693-CCB0-74D5-0708-EFCF5313C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608B4-EA9C-E2CB-118E-4C1A5962F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9B8957-8410-2307-A494-734807A1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B048-3CFE-4F69-9E9A-3598F985A9D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8A481-F463-1101-1A4F-38ADD563F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632AA-23BC-7334-BB15-65E558527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754E-5D2A-4CEC-BDCA-0141F61C2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49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4C799-D412-FE52-BE21-5143C2A1D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1E1FF9-8C79-32F1-D5B1-3DA817C0F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1A6B6-55DC-D7D0-E419-72A4C7485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6AE12-9EEE-490F-CB7F-72DFD4601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B048-3CFE-4F69-9E9A-3598F985A9D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BC428-772B-BE31-05A5-AD14B4F06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73A56-47E8-F04E-E09C-723E0D512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754E-5D2A-4CEC-BDCA-0141F61C2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4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312424-A0F1-C6C1-C7AA-ED8EFA373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D8DCF-DC64-50B5-3E92-5DF4BE2C1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21780"/>
            <a:ext cx="10515600" cy="4755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BB676-9FF3-2F4A-8B61-72B8F37048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3B048-3CFE-4F69-9E9A-3598F985A9D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729BB-6DBD-D7F5-5D4B-F04856102A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35239" y="6356350"/>
            <a:ext cx="4761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z="1800" dirty="0">
                <a:solidFill>
                  <a:srgbClr val="898989"/>
                </a:solidFill>
              </a:rPr>
              <a:t>P. McIntosh, R. Assmann - EPS-AG Board Meeting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A2954-5A80-C13E-370F-4266B55F3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1754E-5D2A-4CEC-BDCA-0141F61C2D5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AC887F3-C99A-E6DC-8F61-261C203CFCB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238890" y="185738"/>
            <a:ext cx="2774929" cy="50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9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s.org/members/member_engagement/groups.aspx?id=85227" TargetMode="External"/><Relationship Id="rId2" Type="http://schemas.openxmlformats.org/officeDocument/2006/relationships/hyperlink" Target="https://www.eps-ag.org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s-ag.org/" TargetMode="External"/><Relationship Id="rId2" Type="http://schemas.openxmlformats.org/officeDocument/2006/relationships/hyperlink" Target="https://www.eps.org/members/member_engagement/groups.aspx?id=852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ps-ag.org/about-2/" TargetMode="External"/><Relationship Id="rId5" Type="http://schemas.openxmlformats.org/officeDocument/2006/relationships/hyperlink" Target="https://www.eps-ag.org/documentation/" TargetMode="External"/><Relationship Id="rId4" Type="http://schemas.openxmlformats.org/officeDocument/2006/relationships/hyperlink" Target="https://www.eps.org/members/group_content_view.asp?group=85227&amp;id=51083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stfc.ac.uk/event/975/contributions/5947/attachments/1991/3539/IPAC%20site%20selection%20invitation.docx" TargetMode="External"/><Relationship Id="rId2" Type="http://schemas.openxmlformats.org/officeDocument/2006/relationships/hyperlink" Target="https://indico.stfc.ac.uk/event/975/contributions/5947/attachments/1991/3540/IPAC_SiteSelection_Instructions_2024_V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stfc.ac.uk/event/975/contributions/5947/attachments/1991/3559/ipac_site_evaluation_v2.xls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F2DEB-190F-0ADB-D4DE-6DA0ABB45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7044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European Physical Society</a:t>
            </a:r>
            <a:br>
              <a:rPr lang="en-GB" b="1" dirty="0"/>
            </a:br>
            <a:r>
              <a:rPr lang="en-GB" b="1" dirty="0"/>
              <a:t>Accelerator Group</a:t>
            </a:r>
            <a:br>
              <a:rPr lang="en-GB" b="1" dirty="0"/>
            </a:br>
            <a:r>
              <a:rPr lang="en-GB" b="1" dirty="0">
                <a:solidFill>
                  <a:srgbClr val="C00000"/>
                </a:solidFill>
              </a:rPr>
              <a:t>Board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3F0A3-6EDD-61E8-21C3-23DD14D1A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P. McIntosh, R. Tomas</a:t>
            </a:r>
          </a:p>
          <a:p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Tuesday 20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February 2024</a:t>
            </a:r>
          </a:p>
        </p:txBody>
      </p:sp>
    </p:spTree>
    <p:extLst>
      <p:ext uri="{BB962C8B-B14F-4D97-AF65-F5344CB8AC3E}">
        <p14:creationId xmlns:p14="http://schemas.microsoft.com/office/powerpoint/2010/main" val="2660417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6B1F-3FC1-B0C4-A6D5-CE0934A3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IFAST CBP Funding Request (N Delerue)</a:t>
            </a:r>
          </a:p>
        </p:txBody>
      </p:sp>
    </p:spTree>
    <p:extLst>
      <p:ext uri="{BB962C8B-B14F-4D97-AF65-F5344CB8AC3E}">
        <p14:creationId xmlns:p14="http://schemas.microsoft.com/office/powerpoint/2010/main" val="2409396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6B1F-3FC1-B0C4-A6D5-CE0934A3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EPS-AG Communications - Website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1354753-98E7-8F10-0254-1C3478A1A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86426" y="1219452"/>
            <a:ext cx="4921322" cy="537655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Lots of potential to develop the scope and feel for the EPS-AG website.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Lots of incorrect/missing information included for current and previous board memberships.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Some inconsistent pages i.e. 2 different EPS-AG sites, with similar but different information?!?!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hlinkClick r:id="rId2"/>
              </a:rPr>
              <a:t>https://www.eps-ag.org/</a:t>
            </a:r>
            <a:endParaRPr lang="en-GB" dirty="0">
              <a:hlinkClick r:id="rId3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hlinkClick r:id="rId3"/>
              </a:rPr>
              <a:t>https://www.eps.org/members/member_engagement/groups.aspx?id=85227</a:t>
            </a:r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/>
              <a:t>Note: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PR Material section …. Is empty </a:t>
            </a:r>
            <a:r>
              <a:rPr lang="en-GB" dirty="0">
                <a:sym typeface="Wingdings" panose="05000000000000000000" pitchFamily="2" charset="2"/>
              </a:rPr>
              <a:t>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FF0000"/>
                </a:solidFill>
                <a:sym typeface="Wingdings" panose="05000000000000000000" pitchFamily="2" charset="2"/>
              </a:rPr>
              <a:t>Need to try and make pages more effective, exciting and engaging!</a:t>
            </a:r>
            <a:endParaRPr lang="en-GB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5D310D-0710-ECBD-5B84-327CB09B4A8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826" t="13184" r="26348" b="14457"/>
          <a:stretch/>
        </p:blipFill>
        <p:spPr>
          <a:xfrm>
            <a:off x="452063" y="1356927"/>
            <a:ext cx="6380251" cy="50108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0A9836-AB94-48C1-19C5-D051A5BA9BFD}"/>
              </a:ext>
            </a:extLst>
          </p:cNvPr>
          <p:cNvSpPr txBox="1"/>
          <p:nvPr/>
        </p:nvSpPr>
        <p:spPr>
          <a:xfrm>
            <a:off x="4452537" y="6509272"/>
            <a:ext cx="328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From Nov EPS-AG Board Meeting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A302DCC-CB42-7CEE-5685-1CD501A860D6}"/>
              </a:ext>
            </a:extLst>
          </p:cNvPr>
          <p:cNvSpPr/>
          <p:nvPr/>
        </p:nvSpPr>
        <p:spPr>
          <a:xfrm>
            <a:off x="3639127" y="1356927"/>
            <a:ext cx="3193187" cy="7859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E5B16F-4449-EF2B-4E9B-E6509E4EB9B8}"/>
              </a:ext>
            </a:extLst>
          </p:cNvPr>
          <p:cNvSpPr txBox="1"/>
          <p:nvPr/>
        </p:nvSpPr>
        <p:spPr>
          <a:xfrm>
            <a:off x="4093805" y="1030748"/>
            <a:ext cx="228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Information contained</a:t>
            </a:r>
          </a:p>
        </p:txBody>
      </p:sp>
    </p:spTree>
    <p:extLst>
      <p:ext uri="{BB962C8B-B14F-4D97-AF65-F5344CB8AC3E}">
        <p14:creationId xmlns:p14="http://schemas.microsoft.com/office/powerpoint/2010/main" val="3272234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6B1F-3FC1-B0C4-A6D5-CE0934A3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EPS-AG Communications - Website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B83BB7-3506-32EA-DF73-94ACD97FD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076"/>
            <a:ext cx="10515600" cy="561560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/>
              <a:t>Since Nov board meeting: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Note that the </a:t>
            </a:r>
            <a:r>
              <a:rPr lang="en-GB" sz="2400" dirty="0">
                <a:hlinkClick r:id="rId2"/>
              </a:rPr>
              <a:t>eps.org </a:t>
            </a:r>
            <a:r>
              <a:rPr lang="en-GB" sz="2400" dirty="0"/>
              <a:t>location has structured interfacing with EPS’s account management process, whereas the </a:t>
            </a:r>
            <a:r>
              <a:rPr lang="en-GB" sz="2400" dirty="0">
                <a:hlinkClick r:id="rId3"/>
              </a:rPr>
              <a:t>eps-ag.org </a:t>
            </a:r>
            <a:r>
              <a:rPr lang="en-GB" sz="2400" dirty="0"/>
              <a:t>does not.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It also contains </a:t>
            </a:r>
            <a:r>
              <a:rPr lang="en-GB" sz="2400" dirty="0">
                <a:hlinkClick r:id="rId4"/>
              </a:rPr>
              <a:t>historic EPS-AG board documents </a:t>
            </a:r>
            <a:r>
              <a:rPr lang="en-GB" sz="2400" dirty="0"/>
              <a:t>(incl. statutes and rules), which are not so well duplicated on the </a:t>
            </a:r>
            <a:r>
              <a:rPr lang="en-GB" sz="2400" dirty="0">
                <a:hlinkClick r:id="rId5"/>
              </a:rPr>
              <a:t>eps-ag.org </a:t>
            </a:r>
            <a:r>
              <a:rPr lang="en-GB" sz="2400" dirty="0"/>
              <a:t>webspace.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>
                <a:hlinkClick r:id="rId6"/>
              </a:rPr>
              <a:t>Eps-ag.org </a:t>
            </a:r>
            <a:r>
              <a:rPr lang="en-GB" sz="2400" dirty="0"/>
              <a:t>does however have an improved introduction and IPAC conference information space.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b="1" dirty="0">
                <a:solidFill>
                  <a:srgbClr val="FF0000"/>
                </a:solidFill>
              </a:rPr>
              <a:t>Some form of assimilation needed, plus a better structure and visual impression.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Have queried with STFC media services team at DL re: the work needed to revamp website to make more dynamic and improve content: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000" dirty="0"/>
              <a:t>Estimated at ~14-days work to design, source material, integrate appropriately with EPS account management and improve dynamics – nominally ~€3k funds anticipated.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b="1" dirty="0">
                <a:solidFill>
                  <a:srgbClr val="FF0000"/>
                </a:solidFill>
              </a:rPr>
              <a:t>John Thomason has performed a more detailed assessment with STFC comms team at RAL.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Queried with EPS how to better manage/update EPS-AG site.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Provided an updated EPS-AG board list and contact details for uploading at least provisionally.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Limited response unfortunately, however still trying to connect with the EPS IT team.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/>
              <a:t>Actions: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Identify how we might want to adapt the EPS-AG website and determine level of effort needed to complete and by whom.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Identify level of funds required and solicit approval for EPS-AG release.</a:t>
            </a:r>
          </a:p>
        </p:txBody>
      </p:sp>
    </p:spTree>
    <p:extLst>
      <p:ext uri="{BB962C8B-B14F-4D97-AF65-F5344CB8AC3E}">
        <p14:creationId xmlns:p14="http://schemas.microsoft.com/office/powerpoint/2010/main" val="868854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6B1F-3FC1-B0C4-A6D5-CE0934A3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Task Force: EPS-AG Topical Forums/Workshops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4BE13-58A8-7C12-58B1-DFCB4FF55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EPS-AG could coordinate and provide a series of regular topical forum meetings – stimulate communities.</a:t>
            </a:r>
          </a:p>
        </p:txBody>
      </p:sp>
    </p:spTree>
    <p:extLst>
      <p:ext uri="{BB962C8B-B14F-4D97-AF65-F5344CB8AC3E}">
        <p14:creationId xmlns:p14="http://schemas.microsoft.com/office/powerpoint/2010/main" val="2302944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6B1F-3FC1-B0C4-A6D5-CE0934A3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Task Force: Other ideas?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4BE13-58A8-7C12-58B1-DFCB4FF55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71589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6B1F-3FC1-B0C4-A6D5-CE0934A3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Next EPS-AG Meetings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4BE13-58A8-7C12-58B1-DFCB4FF55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May 2024 – Board meeting – IPAC24</a:t>
            </a:r>
          </a:p>
          <a:p>
            <a:r>
              <a:rPr lang="en-GB" dirty="0"/>
              <a:t>August 2024 – Board meeting (IPAC29 host down-selection and approve IPAC26 roles) – Remote</a:t>
            </a:r>
          </a:p>
          <a:p>
            <a:r>
              <a:rPr lang="en-GB" dirty="0"/>
              <a:t>Nov 2024 – Board Meeting – Remote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586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aring Colleague – Week 3 – Caring Colleagues Can Help You Handle Stress »  AkerCare">
            <a:extLst>
              <a:ext uri="{FF2B5EF4-FFF2-40B4-BE49-F238E27FC236}">
                <a16:creationId xmlns:a16="http://schemas.microsoft.com/office/drawing/2014/main" id="{F0356F03-3E8C-D91A-F472-69F2A1806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1" y="1154545"/>
            <a:ext cx="12519891" cy="7042439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FB4479F-CC43-9D11-ADE1-7A1820DEB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871" y="889000"/>
            <a:ext cx="10091057" cy="2387600"/>
          </a:xfrm>
        </p:spPr>
        <p:txBody>
          <a:bodyPr anchor="ctr">
            <a:normAutofit/>
          </a:bodyPr>
          <a:lstStyle/>
          <a:p>
            <a:br>
              <a:rPr lang="en-GB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GB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MANY THANKS</a:t>
            </a:r>
          </a:p>
        </p:txBody>
      </p:sp>
      <p:sp>
        <p:nvSpPr>
          <p:cNvPr id="2" name="AutoShape 2" descr="70 Thank You Messages For Colleague To Appreciate Support">
            <a:extLst>
              <a:ext uri="{FF2B5EF4-FFF2-40B4-BE49-F238E27FC236}">
                <a16:creationId xmlns:a16="http://schemas.microsoft.com/office/drawing/2014/main" id="{BAC01B4E-1B46-FF86-1D2D-ABBA5FB6B7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7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C2B9F-3795-1E8E-DB61-3426C3FD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for Today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73E2E73-FA5E-75FC-C1F5-B06FEAC2A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105913"/>
              </p:ext>
            </p:extLst>
          </p:nvPr>
        </p:nvGraphicFramePr>
        <p:xfrm>
          <a:off x="971517" y="1759628"/>
          <a:ext cx="10248965" cy="37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08">
                  <a:extLst>
                    <a:ext uri="{9D8B030D-6E8A-4147-A177-3AD203B41FA5}">
                      <a16:colId xmlns:a16="http://schemas.microsoft.com/office/drawing/2014/main" val="1285670730"/>
                    </a:ext>
                  </a:extLst>
                </a:gridCol>
                <a:gridCol w="1360170">
                  <a:extLst>
                    <a:ext uri="{9D8B030D-6E8A-4147-A177-3AD203B41FA5}">
                      <a16:colId xmlns:a16="http://schemas.microsoft.com/office/drawing/2014/main" val="3500415454"/>
                    </a:ext>
                  </a:extLst>
                </a:gridCol>
                <a:gridCol w="6289739">
                  <a:extLst>
                    <a:ext uri="{9D8B030D-6E8A-4147-A177-3AD203B41FA5}">
                      <a16:colId xmlns:a16="http://schemas.microsoft.com/office/drawing/2014/main" val="675047378"/>
                    </a:ext>
                  </a:extLst>
                </a:gridCol>
                <a:gridCol w="2259648">
                  <a:extLst>
                    <a:ext uri="{9D8B030D-6E8A-4147-A177-3AD203B41FA5}">
                      <a16:colId xmlns:a16="http://schemas.microsoft.com/office/drawing/2014/main" val="3747895899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Tuesday 20th February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74259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b="1" u="none" strike="noStrike">
                          <a:effectLst/>
                          <a:latin typeface="+mn-lt"/>
                        </a:rPr>
                        <a:t>#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b="1" u="none" strike="noStrike">
                          <a:effectLst/>
                          <a:latin typeface="+mn-lt"/>
                        </a:rPr>
                        <a:t>Time (GMT)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b="1" u="none" strike="noStrike">
                          <a:effectLst/>
                          <a:latin typeface="+mn-lt"/>
                        </a:rPr>
                        <a:t>Item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b="1" u="none" strike="noStrike" dirty="0">
                          <a:effectLst/>
                          <a:latin typeface="+mn-lt"/>
                        </a:rPr>
                        <a:t>Who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477272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14:00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Agenda review and approval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P McIntosh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616035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14:05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Minutes and Actions from previous meeting (2nd Nov 2023)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P McIntosh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57632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14:15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IPAC29 LOI Hosting in Europe and Timescales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P McIntosh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58531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14:45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IPAC26 Preparations Update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 Franberg </a:t>
                      </a:r>
                      <a:r>
                        <a:rPr lang="en-GB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Delahaye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66414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15:00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EPS-AG Roles for IPAC Conference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P McIntosh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92181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15:10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EPS-AG Finances Review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N Delerue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615847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15:20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IFAST CBP Funding Request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N Delerue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00071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15:40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Communications - Website Update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 McIntosh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648816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15:55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Further funding opportunities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P McIntosh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742778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16:00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AOB and Meeting Close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328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45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C2B9F-3795-1E8E-DB61-3426C3FD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Actions from Nov 2</a:t>
            </a:r>
            <a:r>
              <a:rPr lang="en-GB" baseline="30000" dirty="0"/>
              <a:t>nd</a:t>
            </a:r>
            <a:r>
              <a:rPr lang="en-GB" dirty="0"/>
              <a:t> Meeting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EE99B3-BC92-9D04-E9EC-22B12ABA1E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951211"/>
              </p:ext>
            </p:extLst>
          </p:nvPr>
        </p:nvGraphicFramePr>
        <p:xfrm>
          <a:off x="1948513" y="1593567"/>
          <a:ext cx="8294973" cy="4580385"/>
        </p:xfrm>
        <a:graphic>
          <a:graphicData uri="http://schemas.openxmlformats.org/drawingml/2006/table">
            <a:tbl>
              <a:tblPr firstRow="1" firstCol="1" bandRow="1"/>
              <a:tblGrid>
                <a:gridCol w="286385">
                  <a:extLst>
                    <a:ext uri="{9D8B030D-6E8A-4147-A177-3AD203B41FA5}">
                      <a16:colId xmlns:a16="http://schemas.microsoft.com/office/drawing/2014/main" val="2479241689"/>
                    </a:ext>
                  </a:extLst>
                </a:gridCol>
                <a:gridCol w="6074315">
                  <a:extLst>
                    <a:ext uri="{9D8B030D-6E8A-4147-A177-3AD203B41FA5}">
                      <a16:colId xmlns:a16="http://schemas.microsoft.com/office/drawing/2014/main" val="3364420440"/>
                    </a:ext>
                  </a:extLst>
                </a:gridCol>
                <a:gridCol w="952627">
                  <a:extLst>
                    <a:ext uri="{9D8B030D-6E8A-4147-A177-3AD203B41FA5}">
                      <a16:colId xmlns:a16="http://schemas.microsoft.com/office/drawing/2014/main" val="692886595"/>
                    </a:ext>
                  </a:extLst>
                </a:gridCol>
                <a:gridCol w="981646">
                  <a:extLst>
                    <a:ext uri="{9D8B030D-6E8A-4147-A177-3AD203B41FA5}">
                      <a16:colId xmlns:a16="http://schemas.microsoft.com/office/drawing/2014/main" val="2462464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302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investigate with both Jacow and previous IPAC chairs to identify how best to utilise budget surplus for future IPAC EU conferences.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639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investigate how Jacow organisation info is best disseminated.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097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Contact HFD to obtain the IPAC26 material to be presented and distribute for review and comment.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PAM/ALL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347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same Github location being used for Jacow, should also house the new LPR tools.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3357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action document provided by EPS is needed to ensure their agreed commitments are maintained, such as the 1-wk response time.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219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IPAC20 site selection instructions posted in indico for feedback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834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updating the existing EPS-AG website with correct information and removing the duplicate site as indicated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642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EPS-AG were encouraged to explore and identify further communication opportunities which might be suitable to investigate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919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 what a topical workshop provision could look like i.e. topics, connections to other groups, structure and management, funding etc, for more extensive discussion at the next EPS-AG meeting.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0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79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6B1F-3FC1-B0C4-A6D5-CE0934A3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IPAC2029 LOI Hosting in Europe and Timescales (P McIntosh)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4BE13-58A8-7C12-58B1-DFCB4FF55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392"/>
            <a:ext cx="10515600" cy="5435810"/>
          </a:xfrm>
        </p:spPr>
        <p:txBody>
          <a:bodyPr>
            <a:normAutofit lnSpcReduction="10000"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2332038" algn="l"/>
              </a:tabLst>
            </a:pPr>
            <a:r>
              <a:rPr lang="en-GB" b="1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March-April</a:t>
            </a:r>
            <a:r>
              <a:rPr lang="en-GB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Feb 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2024:</a:t>
            </a:r>
            <a:r>
              <a:rPr lang="en-GB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2332038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Prepare and agree IPAC29 specification document.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2332038" algn="l"/>
              </a:tabLst>
            </a:pPr>
            <a:r>
              <a:rPr lang="en-GB" b="1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May-June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Feb – Mar 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2024: </a:t>
            </a: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2332038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Call for expression of interest in ENEA region with specification document, requesting short proposal and feedback on specs, if any.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2332038" algn="l"/>
              </a:tabLst>
            </a:pPr>
            <a:r>
              <a:rPr lang="en-GB" b="1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Sept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2024: </a:t>
            </a: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2332038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Down-select 3-4 best proposals, produce final specs and invite for presentation to OC1 of IPAC26.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2332038" algn="l"/>
              </a:tabLst>
            </a:pP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Dec 2024 - Jan 2025: </a:t>
            </a: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2332038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Presentations of candidates and voting during IPAC26 OC1 (Deauville).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2332038" algn="l"/>
              </a:tabLst>
            </a:pP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Feb 2025: </a:t>
            </a: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2332038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Request commitment letter from hosting organisation(s), taking financial risks.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A76665-F7C8-2193-76D3-074FB3C3CA20}"/>
              </a:ext>
            </a:extLst>
          </p:cNvPr>
          <p:cNvSpPr txBox="1"/>
          <p:nvPr/>
        </p:nvSpPr>
        <p:spPr>
          <a:xfrm>
            <a:off x="7324437" y="6308208"/>
            <a:ext cx="4615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Changes from Nov 2023 EPS-AG Board Meeting</a:t>
            </a:r>
          </a:p>
        </p:txBody>
      </p:sp>
    </p:spTree>
    <p:extLst>
      <p:ext uri="{BB962C8B-B14F-4D97-AF65-F5344CB8AC3E}">
        <p14:creationId xmlns:p14="http://schemas.microsoft.com/office/powerpoint/2010/main" val="359695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6B1F-3FC1-B0C4-A6D5-CE0934A3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u="none" strike="noStrike" dirty="0">
                <a:effectLst/>
                <a:latin typeface="+mn-lt"/>
              </a:rPr>
              <a:t>IPAC29 LOI Hosting in Europe and Timescales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800" dirty="0">
                <a:latin typeface="+mn-lt"/>
              </a:rPr>
              <a:t>(P McIntosh)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13CB9-F026-6176-83F2-0254E03FB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Aim to agree today that: </a:t>
            </a:r>
          </a:p>
          <a:p>
            <a:r>
              <a:rPr lang="en-GB" dirty="0"/>
              <a:t>the specifications are appropriate and </a:t>
            </a:r>
          </a:p>
          <a:p>
            <a:r>
              <a:rPr lang="en-GB" dirty="0"/>
              <a:t>the solicitation instructions are clear enough to disseminate amongst our networks.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Conference hosting specifications – </a:t>
            </a:r>
            <a:r>
              <a:rPr lang="en-GB" dirty="0">
                <a:hlinkClick r:id="rId2"/>
              </a:rPr>
              <a:t>here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Solicitation instructions – </a:t>
            </a:r>
            <a:r>
              <a:rPr lang="en-GB" dirty="0">
                <a:hlinkClick r:id="rId3"/>
              </a:rPr>
              <a:t>here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Site selection evaluation – </a:t>
            </a:r>
            <a:r>
              <a:rPr lang="en-GB" dirty="0">
                <a:hlinkClick r:id="rId4"/>
              </a:rPr>
              <a:t>here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38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6B1F-3FC1-B0C4-A6D5-CE0934A3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IPAC26 Preparations (H Franberg-</a:t>
            </a:r>
            <a:r>
              <a:rPr lang="en-GB" sz="4000" dirty="0" err="1"/>
              <a:t>Delahaye</a:t>
            </a:r>
            <a:r>
              <a:rPr lang="en-GB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87834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6B1F-3FC1-B0C4-A6D5-CE0934A32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853791" cy="877266"/>
          </a:xfrm>
        </p:spPr>
        <p:txBody>
          <a:bodyPr>
            <a:normAutofit/>
          </a:bodyPr>
          <a:lstStyle/>
          <a:p>
            <a:r>
              <a:rPr lang="en-GB" sz="2800" dirty="0"/>
              <a:t>EPS-AG Constitution, Roles and Future Expectations (P McIntosh)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712A3E0-F9AD-4BDF-7A88-698341A2786B}"/>
              </a:ext>
            </a:extLst>
          </p:cNvPr>
          <p:cNvGrpSpPr/>
          <p:nvPr/>
        </p:nvGrpSpPr>
        <p:grpSpPr>
          <a:xfrm>
            <a:off x="8697651" y="1130156"/>
            <a:ext cx="3055659" cy="5136638"/>
            <a:chOff x="8697651" y="1130156"/>
            <a:chExt cx="3055659" cy="513663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F7BEC7C-32D0-4DD0-3615-8AFB2CDD0937}"/>
                </a:ext>
              </a:extLst>
            </p:cNvPr>
            <p:cNvSpPr/>
            <p:nvPr/>
          </p:nvSpPr>
          <p:spPr>
            <a:xfrm>
              <a:off x="8697651" y="1130156"/>
              <a:ext cx="3055659" cy="513663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153387D-36D7-698E-3615-4A4AC3B30B19}"/>
                </a:ext>
              </a:extLst>
            </p:cNvPr>
            <p:cNvSpPr txBox="1"/>
            <p:nvPr/>
          </p:nvSpPr>
          <p:spPr>
            <a:xfrm>
              <a:off x="9829681" y="5897462"/>
              <a:ext cx="832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IPAC26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85E7FD-EEAD-B5BA-C638-FC250ABC2A49}"/>
              </a:ext>
            </a:extLst>
          </p:cNvPr>
          <p:cNvGrpSpPr/>
          <p:nvPr/>
        </p:nvGrpSpPr>
        <p:grpSpPr>
          <a:xfrm>
            <a:off x="3557923" y="1130156"/>
            <a:ext cx="3055659" cy="5136638"/>
            <a:chOff x="3557923" y="1130156"/>
            <a:chExt cx="3055659" cy="513663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5DC58AC-CAA6-388E-49E1-212431B55EB6}"/>
                </a:ext>
              </a:extLst>
            </p:cNvPr>
            <p:cNvSpPr/>
            <p:nvPr/>
          </p:nvSpPr>
          <p:spPr>
            <a:xfrm>
              <a:off x="3557923" y="1130156"/>
              <a:ext cx="3055659" cy="513663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86D63A1-65D8-9386-359F-61424E74164F}"/>
                </a:ext>
              </a:extLst>
            </p:cNvPr>
            <p:cNvSpPr txBox="1"/>
            <p:nvPr/>
          </p:nvSpPr>
          <p:spPr>
            <a:xfrm>
              <a:off x="4689953" y="5897462"/>
              <a:ext cx="832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IPAC23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29B1C06-9F22-9465-C6A7-371249637FC9}"/>
              </a:ext>
            </a:extLst>
          </p:cNvPr>
          <p:cNvGrpSpPr/>
          <p:nvPr/>
        </p:nvGrpSpPr>
        <p:grpSpPr>
          <a:xfrm>
            <a:off x="6994733" y="1130157"/>
            <a:ext cx="955496" cy="5136637"/>
            <a:chOff x="6994733" y="1130157"/>
            <a:chExt cx="955496" cy="513663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B76DBE0-D3E6-8FBF-F29A-DD8AD75EB190}"/>
                </a:ext>
              </a:extLst>
            </p:cNvPr>
            <p:cNvSpPr txBox="1"/>
            <p:nvPr/>
          </p:nvSpPr>
          <p:spPr>
            <a:xfrm>
              <a:off x="7056053" y="5897462"/>
              <a:ext cx="832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IPAC24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0162104-4D0B-3F6D-3FC5-1FCFFB7CCD58}"/>
                </a:ext>
              </a:extLst>
            </p:cNvPr>
            <p:cNvSpPr/>
            <p:nvPr/>
          </p:nvSpPr>
          <p:spPr>
            <a:xfrm>
              <a:off x="6994733" y="1130157"/>
              <a:ext cx="955496" cy="51366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58E722F-8657-BAAD-394B-70F13D92B143}"/>
              </a:ext>
            </a:extLst>
          </p:cNvPr>
          <p:cNvGrpSpPr/>
          <p:nvPr/>
        </p:nvGrpSpPr>
        <p:grpSpPr>
          <a:xfrm>
            <a:off x="7874030" y="1130157"/>
            <a:ext cx="955496" cy="5136637"/>
            <a:chOff x="7874030" y="1130157"/>
            <a:chExt cx="955496" cy="513663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2C0C795-2658-51AD-34B5-0F893A490002}"/>
                </a:ext>
              </a:extLst>
            </p:cNvPr>
            <p:cNvSpPr txBox="1"/>
            <p:nvPr/>
          </p:nvSpPr>
          <p:spPr>
            <a:xfrm>
              <a:off x="7935350" y="5897462"/>
              <a:ext cx="832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IPAC25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13B479A-90D9-B758-4A54-F1DA1817FC54}"/>
                </a:ext>
              </a:extLst>
            </p:cNvPr>
            <p:cNvSpPr/>
            <p:nvPr/>
          </p:nvSpPr>
          <p:spPr>
            <a:xfrm>
              <a:off x="7874030" y="1130157"/>
              <a:ext cx="955496" cy="51366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29D8FC73-7CCB-C0DA-ED54-1B6908352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7819"/>
            <a:ext cx="12192000" cy="468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91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6B1F-3FC1-B0C4-A6D5-CE0934A3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EPS-AG Constitution, Roles and Future Expectations (P McIntosh)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ADA43-9F4C-2C6C-FB86-640AAA7EB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42392"/>
            <a:ext cx="11179630" cy="543055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Since Nov 23 board meeting: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Confirmed IPAC24 grant panel and IPAC25 SAB (Nov 23).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IPAC25 OC1/SPC1 took place in Taipei (Dec 23).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IPAC24 SPC3 took place in New York (Jan 24).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IPAC24 student grant awards, €64.7k secured, support 32 Eu students (Jan 24).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Still to conduct: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IPAC24 OC2 in Nashville (May 24) – invitations issued by F Pilat.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IPAC26 approve SPC and other roles (Aug 24) – RT/PAM to coordinate.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IPAC25 approve grant panel and IPAC26 SAB (Nov 24) – PAM/RT to coordinate.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IPAC26 OC1/SPC1 in Deauville (Dec 24/Jan 25) – IPAC26 Secretariat to solicit dates.</a:t>
            </a:r>
          </a:p>
        </p:txBody>
      </p:sp>
    </p:spTree>
    <p:extLst>
      <p:ext uri="{BB962C8B-B14F-4D97-AF65-F5344CB8AC3E}">
        <p14:creationId xmlns:p14="http://schemas.microsoft.com/office/powerpoint/2010/main" val="1413391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6B1F-3FC1-B0C4-A6D5-CE0934A3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EPS-AG Finances Review (N Delerue)</a:t>
            </a:r>
          </a:p>
        </p:txBody>
      </p:sp>
    </p:spTree>
    <p:extLst>
      <p:ext uri="{BB962C8B-B14F-4D97-AF65-F5344CB8AC3E}">
        <p14:creationId xmlns:p14="http://schemas.microsoft.com/office/powerpoint/2010/main" val="31585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1073</Words>
  <Application>Microsoft Office PowerPoint</Application>
  <PresentationFormat>Widescreen</PresentationFormat>
  <Paragraphs>169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Aharoni</vt:lpstr>
      <vt:lpstr>Arial</vt:lpstr>
      <vt:lpstr>Calibri</vt:lpstr>
      <vt:lpstr>Calibri Light</vt:lpstr>
      <vt:lpstr>Symbol</vt:lpstr>
      <vt:lpstr>Wingdings</vt:lpstr>
      <vt:lpstr>Office Theme</vt:lpstr>
      <vt:lpstr>European Physical Society Accelerator Group Board Meeting</vt:lpstr>
      <vt:lpstr>Agenda for Today</vt:lpstr>
      <vt:lpstr>Actions from Nov 2nd Meeting</vt:lpstr>
      <vt:lpstr>IPAC2029 LOI Hosting in Europe and Timescales (P McIntosh)</vt:lpstr>
      <vt:lpstr>IPAC29 LOI Hosting in Europe and Timescales (P McIntosh)</vt:lpstr>
      <vt:lpstr>IPAC26 Preparations (H Franberg-Delahaye)</vt:lpstr>
      <vt:lpstr>EPS-AG Constitution, Roles and Future Expectations (P McIntosh)</vt:lpstr>
      <vt:lpstr>EPS-AG Constitution, Roles and Future Expectations (P McIntosh)</vt:lpstr>
      <vt:lpstr>EPS-AG Finances Review (N Delerue)</vt:lpstr>
      <vt:lpstr>IFAST CBP Funding Request (N Delerue)</vt:lpstr>
      <vt:lpstr>EPS-AG Communications - Website</vt:lpstr>
      <vt:lpstr>EPS-AG Communications - Website</vt:lpstr>
      <vt:lpstr>Task Force: EPS-AG Topical Forums/Workshops</vt:lpstr>
      <vt:lpstr>Task Force: Other ideas?</vt:lpstr>
      <vt:lpstr>Next EPS-AG Meetings</vt:lpstr>
      <vt:lpstr> MANY 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Physical Society Accelerator Group Board Meeting</dc:title>
  <dc:creator>McIntosh, Peter (STFC,DL,AST)</dc:creator>
  <cp:lastModifiedBy>McIntosh, Peter (STFC,DL,AST)</cp:lastModifiedBy>
  <cp:revision>9</cp:revision>
  <dcterms:created xsi:type="dcterms:W3CDTF">2023-05-02T12:11:30Z</dcterms:created>
  <dcterms:modified xsi:type="dcterms:W3CDTF">2024-03-08T14:59:06Z</dcterms:modified>
</cp:coreProperties>
</file>