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15" r:id="rId5"/>
    <p:sldMasterId id="2147483700" r:id="rId6"/>
  </p:sldMasterIdLst>
  <p:notesMasterIdLst>
    <p:notesMasterId r:id="rId16"/>
  </p:notesMasterIdLst>
  <p:handoutMasterIdLst>
    <p:handoutMasterId r:id="rId17"/>
  </p:handoutMasterIdLst>
  <p:sldIdLst>
    <p:sldId id="257" r:id="rId7"/>
    <p:sldId id="274" r:id="rId8"/>
    <p:sldId id="277" r:id="rId9"/>
    <p:sldId id="269" r:id="rId10"/>
    <p:sldId id="278" r:id="rId11"/>
    <p:sldId id="276" r:id="rId12"/>
    <p:sldId id="280" r:id="rId13"/>
    <p:sldId id="279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1708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  <a:srgbClr val="000000"/>
    <a:srgbClr val="F08900"/>
    <a:srgbClr val="0563C1"/>
    <a:srgbClr val="1E5DF8"/>
    <a:srgbClr val="003088"/>
    <a:srgbClr val="FF6900"/>
    <a:srgbClr val="626262"/>
    <a:srgbClr val="FFFFFF"/>
    <a:srgbClr val="00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6AF0B-4B05-492A-BA77-351E446EDA00}" v="10" dt="2024-02-12T14:24:24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323"/>
        <p:guide pos="234"/>
        <p:guide orient="horz" pos="3974"/>
        <p:guide pos="7355"/>
        <p:guide pos="1708"/>
        <p:guide orient="horz" pos="867"/>
        <p:guide orient="horz" pos="3634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s, Matthew (STFC,RAL,SC)" userId="40971d81-f8bd-4660-a1f3-932d8c770746" providerId="ADAL" clId="{A2F6AF0B-4B05-492A-BA77-351E446EDA00}"/>
    <pc:docChg chg="undo redo custSel addSld delSld modSld sldOrd">
      <pc:chgData name="Richards, Matthew (STFC,RAL,SC)" userId="40971d81-f8bd-4660-a1f3-932d8c770746" providerId="ADAL" clId="{A2F6AF0B-4B05-492A-BA77-351E446EDA00}" dt="2024-02-14T08:24:15.928" v="4518" actId="20577"/>
      <pc:docMkLst>
        <pc:docMk/>
      </pc:docMkLst>
      <pc:sldChg chg="del">
        <pc:chgData name="Richards, Matthew (STFC,RAL,SC)" userId="40971d81-f8bd-4660-a1f3-932d8c770746" providerId="ADAL" clId="{A2F6AF0B-4B05-492A-BA77-351E446EDA00}" dt="2024-02-12T10:52:18.745" v="467" actId="47"/>
        <pc:sldMkLst>
          <pc:docMk/>
          <pc:sldMk cId="3325482318" sldId="256"/>
        </pc:sldMkLst>
      </pc:sldChg>
      <pc:sldChg chg="modSp mod modNotesTx">
        <pc:chgData name="Richards, Matthew (STFC,RAL,SC)" userId="40971d81-f8bd-4660-a1f3-932d8c770746" providerId="ADAL" clId="{A2F6AF0B-4B05-492A-BA77-351E446EDA00}" dt="2024-02-12T14:05:14.484" v="3632" actId="20577"/>
        <pc:sldMkLst>
          <pc:docMk/>
          <pc:sldMk cId="3224382533" sldId="257"/>
        </pc:sldMkLst>
        <pc:spChg chg="mod">
          <ac:chgData name="Richards, Matthew (STFC,RAL,SC)" userId="40971d81-f8bd-4660-a1f3-932d8c770746" providerId="ADAL" clId="{A2F6AF0B-4B05-492A-BA77-351E446EDA00}" dt="2024-02-12T10:25:17.201" v="62" actId="1037"/>
          <ac:spMkLst>
            <pc:docMk/>
            <pc:sldMk cId="3224382533" sldId="257"/>
            <ac:spMk id="3" creationId="{78DB0FE0-A4AF-D848-8925-91A37993D74D}"/>
          </ac:spMkLst>
        </pc:spChg>
        <pc:spChg chg="mod">
          <ac:chgData name="Richards, Matthew (STFC,RAL,SC)" userId="40971d81-f8bd-4660-a1f3-932d8c770746" providerId="ADAL" clId="{A2F6AF0B-4B05-492A-BA77-351E446EDA00}" dt="2024-02-12T10:25:11.117" v="59" actId="1076"/>
          <ac:spMkLst>
            <pc:docMk/>
            <pc:sldMk cId="3224382533" sldId="257"/>
            <ac:spMk id="5" creationId="{0BEB0AE4-391E-6F41-84C6-D4EEDF519A31}"/>
          </ac:spMkLst>
        </pc:spChg>
      </pc:sldChg>
      <pc:sldChg chg="del">
        <pc:chgData name="Richards, Matthew (STFC,RAL,SC)" userId="40971d81-f8bd-4660-a1f3-932d8c770746" providerId="ADAL" clId="{A2F6AF0B-4B05-492A-BA77-351E446EDA00}" dt="2024-02-12T12:19:11.365" v="2777" actId="2696"/>
        <pc:sldMkLst>
          <pc:docMk/>
          <pc:sldMk cId="2185692126" sldId="258"/>
        </pc:sldMkLst>
      </pc:sldChg>
      <pc:sldChg chg="del">
        <pc:chgData name="Richards, Matthew (STFC,RAL,SC)" userId="40971d81-f8bd-4660-a1f3-932d8c770746" providerId="ADAL" clId="{A2F6AF0B-4B05-492A-BA77-351E446EDA00}" dt="2024-02-12T10:49:13.313" v="457" actId="47"/>
        <pc:sldMkLst>
          <pc:docMk/>
          <pc:sldMk cId="3188145418" sldId="260"/>
        </pc:sldMkLst>
      </pc:sldChg>
      <pc:sldChg chg="del">
        <pc:chgData name="Richards, Matthew (STFC,RAL,SC)" userId="40971d81-f8bd-4660-a1f3-932d8c770746" providerId="ADAL" clId="{A2F6AF0B-4B05-492A-BA77-351E446EDA00}" dt="2024-02-12T10:49:18.102" v="460" actId="47"/>
        <pc:sldMkLst>
          <pc:docMk/>
          <pc:sldMk cId="3696231864" sldId="261"/>
        </pc:sldMkLst>
      </pc:sldChg>
      <pc:sldChg chg="del">
        <pc:chgData name="Richards, Matthew (STFC,RAL,SC)" userId="40971d81-f8bd-4660-a1f3-932d8c770746" providerId="ADAL" clId="{A2F6AF0B-4B05-492A-BA77-351E446EDA00}" dt="2024-02-12T10:49:18.657" v="461" actId="47"/>
        <pc:sldMkLst>
          <pc:docMk/>
          <pc:sldMk cId="2099754490" sldId="262"/>
        </pc:sldMkLst>
      </pc:sldChg>
      <pc:sldChg chg="del">
        <pc:chgData name="Richards, Matthew (STFC,RAL,SC)" userId="40971d81-f8bd-4660-a1f3-932d8c770746" providerId="ADAL" clId="{A2F6AF0B-4B05-492A-BA77-351E446EDA00}" dt="2024-02-12T10:49:19.455" v="462" actId="47"/>
        <pc:sldMkLst>
          <pc:docMk/>
          <pc:sldMk cId="2485503620" sldId="264"/>
        </pc:sldMkLst>
      </pc:sldChg>
      <pc:sldChg chg="del">
        <pc:chgData name="Richards, Matthew (STFC,RAL,SC)" userId="40971d81-f8bd-4660-a1f3-932d8c770746" providerId="ADAL" clId="{A2F6AF0B-4B05-492A-BA77-351E446EDA00}" dt="2024-02-12T10:49:20.207" v="463" actId="47"/>
        <pc:sldMkLst>
          <pc:docMk/>
          <pc:sldMk cId="4228743660" sldId="265"/>
        </pc:sldMkLst>
      </pc:sldChg>
      <pc:sldChg chg="del">
        <pc:chgData name="Richards, Matthew (STFC,RAL,SC)" userId="40971d81-f8bd-4660-a1f3-932d8c770746" providerId="ADAL" clId="{A2F6AF0B-4B05-492A-BA77-351E446EDA00}" dt="2024-02-12T10:49:12.646" v="456" actId="47"/>
        <pc:sldMkLst>
          <pc:docMk/>
          <pc:sldMk cId="4097767934" sldId="267"/>
        </pc:sldMkLst>
      </pc:sldChg>
      <pc:sldChg chg="addSp modSp mod">
        <pc:chgData name="Richards, Matthew (STFC,RAL,SC)" userId="40971d81-f8bd-4660-a1f3-932d8c770746" providerId="ADAL" clId="{A2F6AF0B-4B05-492A-BA77-351E446EDA00}" dt="2024-02-12T14:09:38.118" v="3831" actId="14100"/>
        <pc:sldMkLst>
          <pc:docMk/>
          <pc:sldMk cId="282679849" sldId="269"/>
        </pc:sldMkLst>
        <pc:spChg chg="mod">
          <ac:chgData name="Richards, Matthew (STFC,RAL,SC)" userId="40971d81-f8bd-4660-a1f3-932d8c770746" providerId="ADAL" clId="{A2F6AF0B-4B05-492A-BA77-351E446EDA00}" dt="2024-02-12T14:09:19.958" v="3828" actId="20577"/>
          <ac:spMkLst>
            <pc:docMk/>
            <pc:sldMk cId="282679849" sldId="269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1:58:22.481" v="2252" actId="20577"/>
          <ac:spMkLst>
            <pc:docMk/>
            <pc:sldMk cId="282679849" sldId="269"/>
            <ac:spMk id="7" creationId="{67B54F19-1212-9345-95FF-9D2815FD6E96}"/>
          </ac:spMkLst>
        </pc:spChg>
        <pc:picChg chg="add mod">
          <ac:chgData name="Richards, Matthew (STFC,RAL,SC)" userId="40971d81-f8bd-4660-a1f3-932d8c770746" providerId="ADAL" clId="{A2F6AF0B-4B05-492A-BA77-351E446EDA00}" dt="2024-02-12T14:09:38.118" v="3831" actId="14100"/>
          <ac:picMkLst>
            <pc:docMk/>
            <pc:sldMk cId="282679849" sldId="269"/>
            <ac:picMk id="2" creationId="{7F511BC7-2CBD-648B-0D8C-C4040B01F03E}"/>
          </ac:picMkLst>
        </pc:picChg>
      </pc:sldChg>
      <pc:sldChg chg="del">
        <pc:chgData name="Richards, Matthew (STFC,RAL,SC)" userId="40971d81-f8bd-4660-a1f3-932d8c770746" providerId="ADAL" clId="{A2F6AF0B-4B05-492A-BA77-351E446EDA00}" dt="2024-02-12T13:55:36.105" v="3367" actId="2696"/>
        <pc:sldMkLst>
          <pc:docMk/>
          <pc:sldMk cId="1243358367" sldId="270"/>
        </pc:sldMkLst>
      </pc:sldChg>
      <pc:sldChg chg="del">
        <pc:chgData name="Richards, Matthew (STFC,RAL,SC)" userId="40971d81-f8bd-4660-a1f3-932d8c770746" providerId="ADAL" clId="{A2F6AF0B-4B05-492A-BA77-351E446EDA00}" dt="2024-02-12T14:05:06.827" v="3629" actId="2696"/>
        <pc:sldMkLst>
          <pc:docMk/>
          <pc:sldMk cId="13944236" sldId="272"/>
        </pc:sldMkLst>
      </pc:sldChg>
      <pc:sldChg chg="modNotesTx">
        <pc:chgData name="Richards, Matthew (STFC,RAL,SC)" userId="40971d81-f8bd-4660-a1f3-932d8c770746" providerId="ADAL" clId="{A2F6AF0B-4B05-492A-BA77-351E446EDA00}" dt="2024-02-12T14:05:08.018" v="3630" actId="20577"/>
        <pc:sldMkLst>
          <pc:docMk/>
          <pc:sldMk cId="282730942" sldId="273"/>
        </pc:sldMkLst>
      </pc:sldChg>
      <pc:sldChg chg="addSp delSp modSp mod modNotesTx">
        <pc:chgData name="Richards, Matthew (STFC,RAL,SC)" userId="40971d81-f8bd-4660-a1f3-932d8c770746" providerId="ADAL" clId="{A2F6AF0B-4B05-492A-BA77-351E446EDA00}" dt="2024-02-12T14:05:12.468" v="3631" actId="20577"/>
        <pc:sldMkLst>
          <pc:docMk/>
          <pc:sldMk cId="154713337" sldId="274"/>
        </pc:sldMkLst>
        <pc:spChg chg="del">
          <ac:chgData name="Richards, Matthew (STFC,RAL,SC)" userId="40971d81-f8bd-4660-a1f3-932d8c770746" providerId="ADAL" clId="{A2F6AF0B-4B05-492A-BA77-351E446EDA00}" dt="2024-02-12T10:46:37.301" v="81" actId="478"/>
          <ac:spMkLst>
            <pc:docMk/>
            <pc:sldMk cId="154713337" sldId="274"/>
            <ac:spMk id="7" creationId="{2422DBB9-7747-7041-8E78-C517CE8075C9}"/>
          </ac:spMkLst>
        </pc:spChg>
        <pc:spChg chg="add mod">
          <ac:chgData name="Richards, Matthew (STFC,RAL,SC)" userId="40971d81-f8bd-4660-a1f3-932d8c770746" providerId="ADAL" clId="{A2F6AF0B-4B05-492A-BA77-351E446EDA00}" dt="2024-02-12T12:21:03.199" v="2856" actId="20577"/>
          <ac:spMkLst>
            <pc:docMk/>
            <pc:sldMk cId="154713337" sldId="274"/>
            <ac:spMk id="10" creationId="{BF8CDB75-15C9-06D4-61F7-9B2D745B1BE0}"/>
          </ac:spMkLst>
        </pc:spChg>
        <pc:picChg chg="del">
          <ac:chgData name="Richards, Matthew (STFC,RAL,SC)" userId="40971d81-f8bd-4660-a1f3-932d8c770746" providerId="ADAL" clId="{A2F6AF0B-4B05-492A-BA77-351E446EDA00}" dt="2024-02-12T10:45:31.914" v="63" actId="478"/>
          <ac:picMkLst>
            <pc:docMk/>
            <pc:sldMk cId="154713337" sldId="274"/>
            <ac:picMk id="2" creationId="{5CDBEA48-E8CC-E9E3-9C06-6A8AB0FDC4CE}"/>
          </ac:picMkLst>
        </pc:picChg>
        <pc:picChg chg="add del mod ord">
          <ac:chgData name="Richards, Matthew (STFC,RAL,SC)" userId="40971d81-f8bd-4660-a1f3-932d8c770746" providerId="ADAL" clId="{A2F6AF0B-4B05-492A-BA77-351E446EDA00}" dt="2024-02-12T10:45:41.007" v="68"/>
          <ac:picMkLst>
            <pc:docMk/>
            <pc:sldMk cId="154713337" sldId="274"/>
            <ac:picMk id="3" creationId="{72C17DB5-4D6E-CB3D-D299-61F31E41E784}"/>
          </ac:picMkLst>
        </pc:picChg>
        <pc:picChg chg="mod">
          <ac:chgData name="Richards, Matthew (STFC,RAL,SC)" userId="40971d81-f8bd-4660-a1f3-932d8c770746" providerId="ADAL" clId="{A2F6AF0B-4B05-492A-BA77-351E446EDA00}" dt="2024-02-12T10:46:24.370" v="77" actId="1076"/>
          <ac:picMkLst>
            <pc:docMk/>
            <pc:sldMk cId="154713337" sldId="274"/>
            <ac:picMk id="4" creationId="{4F74E1D5-7585-CF48-8A1F-17233E7E75E2}"/>
          </ac:picMkLst>
        </pc:picChg>
        <pc:picChg chg="add del mod">
          <ac:chgData name="Richards, Matthew (STFC,RAL,SC)" userId="40971d81-f8bd-4660-a1f3-932d8c770746" providerId="ADAL" clId="{A2F6AF0B-4B05-492A-BA77-351E446EDA00}" dt="2024-02-12T10:46:25.895" v="79"/>
          <ac:picMkLst>
            <pc:docMk/>
            <pc:sldMk cId="154713337" sldId="274"/>
            <ac:picMk id="5" creationId="{17DF060B-D67C-2F79-C05A-0012C9065B87}"/>
          </ac:picMkLst>
        </pc:picChg>
        <pc:picChg chg="add del mod">
          <ac:chgData name="Richards, Matthew (STFC,RAL,SC)" userId="40971d81-f8bd-4660-a1f3-932d8c770746" providerId="ADAL" clId="{A2F6AF0B-4B05-492A-BA77-351E446EDA00}" dt="2024-02-12T10:46:14.337" v="74" actId="478"/>
          <ac:picMkLst>
            <pc:docMk/>
            <pc:sldMk cId="154713337" sldId="274"/>
            <ac:picMk id="8" creationId="{AE74F7AA-AAA9-1C4C-86A5-79C52DC86179}"/>
          </ac:picMkLst>
        </pc:picChg>
      </pc:sldChg>
      <pc:sldChg chg="modSp add del mod ord">
        <pc:chgData name="Richards, Matthew (STFC,RAL,SC)" userId="40971d81-f8bd-4660-a1f3-932d8c770746" providerId="ADAL" clId="{A2F6AF0B-4B05-492A-BA77-351E446EDA00}" dt="2024-02-12T13:56:22.833" v="3368" actId="2696"/>
        <pc:sldMkLst>
          <pc:docMk/>
          <pc:sldMk cId="2454896710" sldId="275"/>
        </pc:sldMkLst>
        <pc:spChg chg="mod">
          <ac:chgData name="Richards, Matthew (STFC,RAL,SC)" userId="40971d81-f8bd-4660-a1f3-932d8c770746" providerId="ADAL" clId="{A2F6AF0B-4B05-492A-BA77-351E446EDA00}" dt="2024-02-12T13:38:05.230" v="3087" actId="20577"/>
          <ac:spMkLst>
            <pc:docMk/>
            <pc:sldMk cId="2454896710" sldId="275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0:55:09.692" v="656" actId="20577"/>
          <ac:spMkLst>
            <pc:docMk/>
            <pc:sldMk cId="2454896710" sldId="275"/>
            <ac:spMk id="7" creationId="{67B54F19-1212-9345-95FF-9D2815FD6E96}"/>
          </ac:spMkLst>
        </pc:spChg>
      </pc:sldChg>
      <pc:sldChg chg="del">
        <pc:chgData name="Richards, Matthew (STFC,RAL,SC)" userId="40971d81-f8bd-4660-a1f3-932d8c770746" providerId="ADAL" clId="{A2F6AF0B-4B05-492A-BA77-351E446EDA00}" dt="2024-02-12T10:49:17.393" v="459" actId="47"/>
        <pc:sldMkLst>
          <pc:docMk/>
          <pc:sldMk cId="736955545" sldId="276"/>
        </pc:sldMkLst>
      </pc:sldChg>
      <pc:sldChg chg="modSp add mod modNotesTx">
        <pc:chgData name="Richards, Matthew (STFC,RAL,SC)" userId="40971d81-f8bd-4660-a1f3-932d8c770746" providerId="ADAL" clId="{A2F6AF0B-4B05-492A-BA77-351E446EDA00}" dt="2024-02-12T14:22:11.766" v="4305" actId="20577"/>
        <pc:sldMkLst>
          <pc:docMk/>
          <pc:sldMk cId="2990901896" sldId="276"/>
        </pc:sldMkLst>
        <pc:spChg chg="mod">
          <ac:chgData name="Richards, Matthew (STFC,RAL,SC)" userId="40971d81-f8bd-4660-a1f3-932d8c770746" providerId="ADAL" clId="{A2F6AF0B-4B05-492A-BA77-351E446EDA00}" dt="2024-02-12T14:17:53.084" v="4197" actId="20577"/>
          <ac:spMkLst>
            <pc:docMk/>
            <pc:sldMk cId="2990901896" sldId="276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3:56:44.189" v="3388" actId="20577"/>
          <ac:spMkLst>
            <pc:docMk/>
            <pc:sldMk cId="2990901896" sldId="276"/>
            <ac:spMk id="7" creationId="{67B54F19-1212-9345-95FF-9D2815FD6E96}"/>
          </ac:spMkLst>
        </pc:spChg>
      </pc:sldChg>
      <pc:sldChg chg="del">
        <pc:chgData name="Richards, Matthew (STFC,RAL,SC)" userId="40971d81-f8bd-4660-a1f3-932d8c770746" providerId="ADAL" clId="{A2F6AF0B-4B05-492A-BA77-351E446EDA00}" dt="2024-02-12T10:49:16.340" v="458" actId="47"/>
        <pc:sldMkLst>
          <pc:docMk/>
          <pc:sldMk cId="3666635323" sldId="277"/>
        </pc:sldMkLst>
      </pc:sldChg>
      <pc:sldChg chg="modSp add mod ord">
        <pc:chgData name="Richards, Matthew (STFC,RAL,SC)" userId="40971d81-f8bd-4660-a1f3-932d8c770746" providerId="ADAL" clId="{A2F6AF0B-4B05-492A-BA77-351E446EDA00}" dt="2024-02-12T12:01:39.995" v="2467" actId="20577"/>
        <pc:sldMkLst>
          <pc:docMk/>
          <pc:sldMk cId="4053042506" sldId="277"/>
        </pc:sldMkLst>
        <pc:spChg chg="mod">
          <ac:chgData name="Richards, Matthew (STFC,RAL,SC)" userId="40971d81-f8bd-4660-a1f3-932d8c770746" providerId="ADAL" clId="{A2F6AF0B-4B05-492A-BA77-351E446EDA00}" dt="2024-02-12T12:01:39.995" v="2467" actId="20577"/>
          <ac:spMkLst>
            <pc:docMk/>
            <pc:sldMk cId="4053042506" sldId="277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1:52:23.856" v="1486" actId="20577"/>
          <ac:spMkLst>
            <pc:docMk/>
            <pc:sldMk cId="4053042506" sldId="277"/>
            <ac:spMk id="7" creationId="{67B54F19-1212-9345-95FF-9D2815FD6E96}"/>
          </ac:spMkLst>
        </pc:spChg>
      </pc:sldChg>
      <pc:sldChg chg="addSp modSp add mod">
        <pc:chgData name="Richards, Matthew (STFC,RAL,SC)" userId="40971d81-f8bd-4660-a1f3-932d8c770746" providerId="ADAL" clId="{A2F6AF0B-4B05-492A-BA77-351E446EDA00}" dt="2024-02-12T14:09:53.210" v="3833" actId="20577"/>
        <pc:sldMkLst>
          <pc:docMk/>
          <pc:sldMk cId="976857340" sldId="278"/>
        </pc:sldMkLst>
        <pc:spChg chg="mod">
          <ac:chgData name="Richards, Matthew (STFC,RAL,SC)" userId="40971d81-f8bd-4660-a1f3-932d8c770746" providerId="ADAL" clId="{A2F6AF0B-4B05-492A-BA77-351E446EDA00}" dt="2024-02-12T14:09:53.210" v="3833" actId="20577"/>
          <ac:spMkLst>
            <pc:docMk/>
            <pc:sldMk cId="976857340" sldId="278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2:04:10.586" v="2579" actId="20577"/>
          <ac:spMkLst>
            <pc:docMk/>
            <pc:sldMk cId="976857340" sldId="278"/>
            <ac:spMk id="7" creationId="{67B54F19-1212-9345-95FF-9D2815FD6E96}"/>
          </ac:spMkLst>
        </pc:spChg>
        <pc:picChg chg="add mod">
          <ac:chgData name="Richards, Matthew (STFC,RAL,SC)" userId="40971d81-f8bd-4660-a1f3-932d8c770746" providerId="ADAL" clId="{A2F6AF0B-4B05-492A-BA77-351E446EDA00}" dt="2024-02-12T14:09:30.132" v="3830" actId="1076"/>
          <ac:picMkLst>
            <pc:docMk/>
            <pc:sldMk cId="976857340" sldId="278"/>
            <ac:picMk id="3" creationId="{A191B36C-507C-CC8A-672D-0CBE36A42FD6}"/>
          </ac:picMkLst>
        </pc:picChg>
      </pc:sldChg>
      <pc:sldChg chg="modSp add mod ord modNotesTx">
        <pc:chgData name="Richards, Matthew (STFC,RAL,SC)" userId="40971d81-f8bd-4660-a1f3-932d8c770746" providerId="ADAL" clId="{A2F6AF0B-4B05-492A-BA77-351E446EDA00}" dt="2024-02-14T08:24:15.928" v="4518" actId="20577"/>
        <pc:sldMkLst>
          <pc:docMk/>
          <pc:sldMk cId="1620466221" sldId="279"/>
        </pc:sldMkLst>
        <pc:spChg chg="mod">
          <ac:chgData name="Richards, Matthew (STFC,RAL,SC)" userId="40971d81-f8bd-4660-a1f3-932d8c770746" providerId="ADAL" clId="{A2F6AF0B-4B05-492A-BA77-351E446EDA00}" dt="2024-02-14T08:24:15.928" v="4518" actId="20577"/>
          <ac:spMkLst>
            <pc:docMk/>
            <pc:sldMk cId="1620466221" sldId="279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4:17:27.557" v="4191" actId="20577"/>
          <ac:spMkLst>
            <pc:docMk/>
            <pc:sldMk cId="1620466221" sldId="279"/>
            <ac:spMk id="7" creationId="{67B54F19-1212-9345-95FF-9D2815FD6E96}"/>
          </ac:spMkLst>
        </pc:spChg>
      </pc:sldChg>
      <pc:sldChg chg="addSp delSp modSp add mod ord modNotesTx">
        <pc:chgData name="Richards, Matthew (STFC,RAL,SC)" userId="40971d81-f8bd-4660-a1f3-932d8c770746" providerId="ADAL" clId="{A2F6AF0B-4B05-492A-BA77-351E446EDA00}" dt="2024-02-12T14:25:32.998" v="4422" actId="20577"/>
        <pc:sldMkLst>
          <pc:docMk/>
          <pc:sldMk cId="3953947711" sldId="280"/>
        </pc:sldMkLst>
        <pc:spChg chg="del mod">
          <ac:chgData name="Richards, Matthew (STFC,RAL,SC)" userId="40971d81-f8bd-4660-a1f3-932d8c770746" providerId="ADAL" clId="{A2F6AF0B-4B05-492A-BA77-351E446EDA00}" dt="2024-02-12T14:24:19.825" v="4407"/>
          <ac:spMkLst>
            <pc:docMk/>
            <pc:sldMk cId="3953947711" sldId="280"/>
            <ac:spMk id="5" creationId="{697BFE5A-7C82-E244-83C3-A634D5C30E22}"/>
          </ac:spMkLst>
        </pc:spChg>
        <pc:spChg chg="mod">
          <ac:chgData name="Richards, Matthew (STFC,RAL,SC)" userId="40971d81-f8bd-4660-a1f3-932d8c770746" providerId="ADAL" clId="{A2F6AF0B-4B05-492A-BA77-351E446EDA00}" dt="2024-02-12T14:25:28.914" v="4421" actId="14100"/>
          <ac:spMkLst>
            <pc:docMk/>
            <pc:sldMk cId="3953947711" sldId="280"/>
            <ac:spMk id="7" creationId="{67B54F19-1212-9345-95FF-9D2815FD6E96}"/>
          </ac:spMkLst>
        </pc:spChg>
        <pc:graphicFrameChg chg="add mod modGraphic">
          <ac:chgData name="Richards, Matthew (STFC,RAL,SC)" userId="40971d81-f8bd-4660-a1f3-932d8c770746" providerId="ADAL" clId="{A2F6AF0B-4B05-492A-BA77-351E446EDA00}" dt="2024-02-12T14:24:38.851" v="4411" actId="13926"/>
          <ac:graphicFrameMkLst>
            <pc:docMk/>
            <pc:sldMk cId="3953947711" sldId="280"/>
            <ac:graphicFrameMk id="2" creationId="{AB997A58-3D7F-BF6F-E3A2-B83740E85CD4}"/>
          </ac:graphicFrameMkLst>
        </pc:graphicFrameChg>
      </pc:sldChg>
      <pc:sldChg chg="del">
        <pc:chgData name="Richards, Matthew (STFC,RAL,SC)" userId="40971d81-f8bd-4660-a1f3-932d8c770746" providerId="ADAL" clId="{A2F6AF0B-4B05-492A-BA77-351E446EDA00}" dt="2024-02-12T10:48:59.016" v="452" actId="2696"/>
        <pc:sldMkLst>
          <pc:docMk/>
          <pc:sldMk cId="3697958869" sldId="281"/>
        </pc:sldMkLst>
      </pc:sldChg>
      <pc:sldChg chg="del">
        <pc:chgData name="Richards, Matthew (STFC,RAL,SC)" userId="40971d81-f8bd-4660-a1f3-932d8c770746" providerId="ADAL" clId="{A2F6AF0B-4B05-492A-BA77-351E446EDA00}" dt="2024-02-12T10:49:11.341" v="454" actId="47"/>
        <pc:sldMkLst>
          <pc:docMk/>
          <pc:sldMk cId="3722688059" sldId="282"/>
        </pc:sldMkLst>
      </pc:sldChg>
      <pc:sldChg chg="del">
        <pc:chgData name="Richards, Matthew (STFC,RAL,SC)" userId="40971d81-f8bd-4660-a1f3-932d8c770746" providerId="ADAL" clId="{A2F6AF0B-4B05-492A-BA77-351E446EDA00}" dt="2024-02-12T10:49:12.013" v="455" actId="47"/>
        <pc:sldMkLst>
          <pc:docMk/>
          <pc:sldMk cId="551854952" sldId="283"/>
        </pc:sldMkLst>
      </pc:sldChg>
      <pc:sldChg chg="del">
        <pc:chgData name="Richards, Matthew (STFC,RAL,SC)" userId="40971d81-f8bd-4660-a1f3-932d8c770746" providerId="ADAL" clId="{A2F6AF0B-4B05-492A-BA77-351E446EDA00}" dt="2024-02-12T10:48:39.058" v="451" actId="2696"/>
        <pc:sldMkLst>
          <pc:docMk/>
          <pc:sldMk cId="160939887" sldId="287"/>
        </pc:sldMkLst>
      </pc:sldChg>
      <pc:sldChg chg="del">
        <pc:chgData name="Richards, Matthew (STFC,RAL,SC)" userId="40971d81-f8bd-4660-a1f3-932d8c770746" providerId="ADAL" clId="{A2F6AF0B-4B05-492A-BA77-351E446EDA00}" dt="2024-02-12T10:49:01.303" v="453" actId="47"/>
        <pc:sldMkLst>
          <pc:docMk/>
          <pc:sldMk cId="653075726" sldId="289"/>
        </pc:sldMkLst>
      </pc:sldChg>
      <pc:sldMasterChg chg="delSldLayout">
        <pc:chgData name="Richards, Matthew (STFC,RAL,SC)" userId="40971d81-f8bd-4660-a1f3-932d8c770746" providerId="ADAL" clId="{A2F6AF0B-4B05-492A-BA77-351E446EDA00}" dt="2024-02-12T10:52:18.745" v="467" actId="47"/>
        <pc:sldMasterMkLst>
          <pc:docMk/>
          <pc:sldMasterMk cId="967685184" sldId="2147483681"/>
        </pc:sldMasterMkLst>
        <pc:sldLayoutChg chg="del">
          <pc:chgData name="Richards, Matthew (STFC,RAL,SC)" userId="40971d81-f8bd-4660-a1f3-932d8c770746" providerId="ADAL" clId="{A2F6AF0B-4B05-492A-BA77-351E446EDA00}" dt="2024-02-12T10:48:59.016" v="452" actId="2696"/>
          <pc:sldLayoutMkLst>
            <pc:docMk/>
            <pc:sldMasterMk cId="967685184" sldId="2147483681"/>
            <pc:sldLayoutMk cId="1509998030" sldId="2147483697"/>
          </pc:sldLayoutMkLst>
        </pc:sldLayoutChg>
        <pc:sldLayoutChg chg="del">
          <pc:chgData name="Richards, Matthew (STFC,RAL,SC)" userId="40971d81-f8bd-4660-a1f3-932d8c770746" providerId="ADAL" clId="{A2F6AF0B-4B05-492A-BA77-351E446EDA00}" dt="2024-02-12T10:52:18.745" v="467" actId="47"/>
          <pc:sldLayoutMkLst>
            <pc:docMk/>
            <pc:sldMasterMk cId="967685184" sldId="2147483681"/>
            <pc:sldLayoutMk cId="4108278133" sldId="21474836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0891A3-B3BF-EE4A-B72F-9DC5677D83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A953-6AA9-784D-AA53-0836BF688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19C7E-7B24-274E-8CB7-52C4522250E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7EFAB-CFCF-A74D-B725-295B520F7A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AB5E6-26B5-1D41-A451-AE363F4C6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029-40F4-D847-893E-D265EE59D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‘proposals’ – bit different to grads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to suggestions that would make things easier for apprentices or supervisors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1A27-3A46-6548-A658-AF078FEDC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235BA-4644-F742-B68A-58857ABFA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58F6-501F-DF4D-BC61-AD3F27C1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1A04B-89FD-BB4A-BE38-11423AD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2FEF-A672-D74A-818C-FD7E25F8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BE78-2DAE-784C-8BDD-1ACFE932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6CBD-752B-C54A-9472-47601230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EB16F-2AF7-AF4F-BAC0-66A9F203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7A28-8E57-8849-B304-4BD747CD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34E1A-BF2D-3F43-B5E9-97AA6F77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4472D-C6B8-F544-BCBA-6D34B6B8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3B32-686A-E649-86AB-3479FB66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5A8D1-9377-1742-BBD6-21C94A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9E8E3-692C-EB47-AE32-1D59637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299E9-66F9-CC49-AF60-86ECA79F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6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006E-3602-3240-801F-364000B4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57B7-EF2C-3044-B58B-175EDDFE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5FEF-E26D-7D4C-9207-D0510ACF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407D9-439C-464B-B83C-AD392B6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BC8E8-C96E-A644-AFCF-9A484B2E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BDBDA-2F87-E140-8669-57B9B712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7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AA6-F7E1-E941-BB92-88330D63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13033-E229-2848-A214-6BD8D631D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6FF0D-44BC-1845-ADBF-A1BDA30F4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3DBC9-6028-9A46-8CF4-7F90F03B2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0AFFD-F8E0-FA48-8C05-C1EA3B817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EF13E-80AE-2F4B-99DD-2E1E85D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D6405-91B4-B742-BE0F-74FC8409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7248F-EB72-3A40-8C00-44A631D3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7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9E50-BA89-B14D-B9B0-2C2D4142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3D20A-A613-5C4C-A2D9-3F3716F2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34657-A7D5-C94F-8190-795F9A70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68932-BF18-6D41-AAA1-AA62712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FA24-B38B-8E42-AD9A-46A8FE745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B9E2C-DF1C-3348-A7D0-868403E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3B7E-3AE4-3248-816B-42AEABE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6E7B-2B21-4349-A5E8-F51BDA4FD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00EC2-20B6-564C-B497-8BC94D18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D7AB7-03F9-CB44-8B65-1FA651581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3C11-7DE1-A040-A366-66CFE077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39E-CEDC-5D45-B7A7-427E12AD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3EE87-F227-0641-991C-BC2504CB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0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682-8C5D-5446-8420-6965F374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59B58-CA83-2541-BFBB-72A596B18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9452C-75B1-A440-9A3E-16096BEA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ABED3-0D2E-C24F-AB08-D6551BC9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2E6C-CD2C-CD47-A952-D2C835A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FB704-2EF3-024E-A7B5-B19083B6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4499-2F4D-F54B-B034-112AA6F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2BD32-AEFC-9C43-9EC4-4770BA5A5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193B-4C5C-8349-A401-B84C817E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25579-668C-6E4A-9506-5AD2E00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3645-915D-A945-A086-86CD1350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D6932E-B973-1440-8C8A-A20FC31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C55602-66E9-6A44-8E3B-7944447C1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33EE-C4AC-3944-8F41-167DE075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C9E0-7443-FC45-B98E-6EEECFAD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99EE-E38E-C842-82B0-22CAA11B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0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8177F7-A449-9A4A-A435-C2D7910F8B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600" y="5760000"/>
            <a:ext cx="2352675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700E1-8806-684B-92DD-38F427D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C5-4BAD-EE4F-97FA-4ABC35C1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891B-020E-3848-8F43-83411742E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4130-B4A6-894D-B490-953E3F85E7B4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35C3-6F52-0E4C-9B18-32A0FD1E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25824-A379-764C-93C6-08FD5AE0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6594-A73E-E649-A4D8-85AD0E0F546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E8E88D-0124-334D-9A62-B379BDAB517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200" y="5760000"/>
            <a:ext cx="2338676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richards@stfc.ac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F5DAF-3795-FB27-298F-7BCE3EB14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3" t="44946" r="19707" b="27096"/>
          <a:stretch/>
        </p:blipFill>
        <p:spPr>
          <a:xfrm rot="10800000">
            <a:off x="5154052" y="0"/>
            <a:ext cx="6544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45535" y="3677872"/>
            <a:ext cx="65448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SCD Apprentices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63291" y="4508869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Richards, February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05EFB-B6F4-434F-8144-48C5D9C4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BE17AB-FEAE-1A42-84B8-5376345F5709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6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introduction</a:t>
            </a: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F74E1D5-7585-CF48-8A1F-17233E7E75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045" y="0"/>
            <a:ext cx="2540000" cy="6869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F060B-D67C-2F79-C05A-0012C9065B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1"/>
          <a:stretch/>
        </p:blipFill>
        <p:spPr>
          <a:xfrm>
            <a:off x="7672177" y="0"/>
            <a:ext cx="451982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CDB75-15C9-06D4-61F7-9B2D745B1BE0}"/>
              </a:ext>
            </a:extLst>
          </p:cNvPr>
          <p:cNvSpPr txBox="1"/>
          <p:nvPr/>
        </p:nvSpPr>
        <p:spPr>
          <a:xfrm>
            <a:off x="403340" y="1171756"/>
            <a:ext cx="72688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Ex-Computing Apprentice (Software Engineer)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October 2017, finished January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Rotated around various teams in SCD as well as ISIS, Technology, RAL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Software Engineer as of February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DSEG, primarily on backend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working on OperationsGateway, system for EPAC’s diagnostic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SCD’s apprentice coordinator (previously Tom Gowland/Dawn Geatches)</a:t>
            </a:r>
          </a:p>
        </p:txBody>
      </p:sp>
    </p:spTree>
    <p:extLst>
      <p:ext uri="{BB962C8B-B14F-4D97-AF65-F5344CB8AC3E}">
        <p14:creationId xmlns:p14="http://schemas.microsoft.com/office/powerpoint/2010/main" val="15471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387942"/>
            <a:ext cx="110270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apprentices that target post A-Level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mature candidates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18 so less concerns with data centre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of static and rotational apprentices in SCD: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– apprentice works in one team for duration of their apprenticeship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Rotational – apprentice works in different teams throughout their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development and system administration are the primary roles that apprentices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the type of apprenticeship, apprentices get 1 day per week to focus on their apprentice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Apprentices</a:t>
            </a:r>
          </a:p>
        </p:txBody>
      </p:sp>
    </p:spTree>
    <p:extLst>
      <p:ext uri="{BB962C8B-B14F-4D97-AF65-F5344CB8AC3E}">
        <p14:creationId xmlns:p14="http://schemas.microsoft.com/office/powerpoint/2010/main" val="405304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1089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4-year apprenticeship, rotational (mixture of 6 and 12-month rotations)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L6 Digital &amp; Technology Solutions (Software Engineer)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Qualification for IT professionals, with a software engineer specialism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BSc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by Buckinghamshire New University as a hybrid offering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QA Apprenticeships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Engineer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11BC7-2CBD-648B-0D8C-C4040B01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16" y="3813768"/>
            <a:ext cx="6970994" cy="288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10891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2-year apprenticeship, static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L4 DevOps Engineer (equivalent to HNC/first year of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by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Estio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remote course</a:t>
            </a:r>
          </a:p>
          <a:p>
            <a:pPr lvl="1"/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apprenticeship standard for sys admin work, DevOps Engineer is a good alternative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having a rotational DevOps Apprenticeship, not enough teams interested to create rotations currently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DevOps Engineer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1B36C-507C-CC8A-672D-0CBE36A4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797" y="4052466"/>
            <a:ext cx="5060273" cy="25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10719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One-Off: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Matthew Richards who may be able place an apprentice in your team</a:t>
            </a:r>
          </a:p>
          <a:p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Rotations or Full-Time Apprentice: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a new apprentice to join the department – for 2025, let me know that you’re interested around August/September 2024</a:t>
            </a:r>
          </a:p>
          <a:p>
            <a:r>
              <a:rPr lang="en-GB" sz="2400" b="1" spc="-100" dirty="0">
                <a:solidFill>
                  <a:srgbClr val="1E5D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when the apprentice was recruited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prior to 2023 are funded by departments/projects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apprentices recruited from 2023 onwards are centrally funded (part of STFC Skills Centre)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‘free-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staff effort? Not really – remember the supervision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1000128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Apprentice Effort</a:t>
            </a:r>
          </a:p>
        </p:txBody>
      </p:sp>
    </p:spTree>
    <p:extLst>
      <p:ext uri="{BB962C8B-B14F-4D97-AF65-F5344CB8AC3E}">
        <p14:creationId xmlns:p14="http://schemas.microsoft.com/office/powerpoint/2010/main" val="29909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0" y="345182"/>
            <a:ext cx="7124923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Recruitment Timeline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997A58-3D7F-BF6F-E3A2-B83740E8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0548"/>
              </p:ext>
            </p:extLst>
          </p:nvPr>
        </p:nvGraphicFramePr>
        <p:xfrm>
          <a:off x="837830" y="1741019"/>
          <a:ext cx="10516340" cy="3375962"/>
        </p:xfrm>
        <a:graphic>
          <a:graphicData uri="http://schemas.openxmlformats.org/drawingml/2006/table">
            <a:tbl>
              <a:tblPr/>
              <a:tblGrid>
                <a:gridCol w="2899407">
                  <a:extLst>
                    <a:ext uri="{9D8B030D-6E8A-4147-A177-3AD203B41FA5}">
                      <a16:colId xmlns:a16="http://schemas.microsoft.com/office/drawing/2014/main" val="2782813428"/>
                    </a:ext>
                  </a:extLst>
                </a:gridCol>
                <a:gridCol w="7616933">
                  <a:extLst>
                    <a:ext uri="{9D8B030D-6E8A-4147-A177-3AD203B41FA5}">
                      <a16:colId xmlns:a16="http://schemas.microsoft.com/office/drawing/2014/main" val="511120893"/>
                    </a:ext>
                  </a:extLst>
                </a:gridCol>
              </a:tblGrid>
              <a:tr h="355213">
                <a:tc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rgbClr val="FFFFFF"/>
                          </a:solidFill>
                          <a:effectLst/>
                        </a:rPr>
                        <a:t>Stage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87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>
                          <a:solidFill>
                            <a:srgbClr val="FFFFFF"/>
                          </a:solidFill>
                          <a:effectLst/>
                        </a:rPr>
                        <a:t>Date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78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93083"/>
                  </a:ext>
                </a:extLst>
              </a:tr>
              <a:tr h="1098885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Send out EOIs</a:t>
                      </a:r>
                    </a:p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dirty="0">
                          <a:solidFill>
                            <a:srgbClr val="242424"/>
                          </a:solidFill>
                          <a:effectLst/>
                        </a:rPr>
                        <a:t>Early EOI sent out July – to be returned by Friday 01 September to collate numbers.  </a:t>
                      </a:r>
                    </a:p>
                    <a:p>
                      <a:r>
                        <a:rPr lang="en-GB" sz="1700" b="0" dirty="0">
                          <a:solidFill>
                            <a:srgbClr val="242424"/>
                          </a:solidFill>
                          <a:effectLst/>
                        </a:rPr>
                        <a:t>Full EOIs to be sent out in early September to be completed with full vacancy details (Apprenticeship Team will support hiring managers)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39705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EOI Completion Deadline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By 17 November 2023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84459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Go Live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dirty="0">
                          <a:solidFill>
                            <a:srgbClr val="242424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Week commencing 08 January 2024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30595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Applications Close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Sunday 18 February 2024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951741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Screening Deadlines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Friday 01 March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62482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r>
                        <a:rPr lang="en-GB" sz="1700" b="0">
                          <a:solidFill>
                            <a:srgbClr val="242424"/>
                          </a:solidFill>
                          <a:effectLst/>
                        </a:rPr>
                        <a:t>Interviews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0" dirty="0">
                          <a:solidFill>
                            <a:srgbClr val="242424"/>
                          </a:solidFill>
                          <a:effectLst/>
                        </a:rPr>
                        <a:t>March 2024 (To be completed by 29 March) </a:t>
                      </a:r>
                    </a:p>
                  </a:txBody>
                  <a:tcPr marL="70104" marR="140208" marT="42062" marB="70104" anchor="b">
                    <a:lnL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37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78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94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3" y="1387942"/>
            <a:ext cx="11080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recruiting apprentices in different roles in future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you’d like an apprentice to work in your team, let 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know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apprentice queries, please contact me (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matthew.richards@stfc.ac.uk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happy to answer any questions – my desk is right next to CR02 on 2</a:t>
            </a:r>
            <a:r>
              <a:rPr lang="en-GB" sz="2400" baseline="30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 of R89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62046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2F047-B258-DA96-7471-2B9F8793C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92" t="18723" r="24695" b="36333"/>
          <a:stretch/>
        </p:blipFill>
        <p:spPr>
          <a:xfrm rot="10800000">
            <a:off x="6825653" y="910499"/>
            <a:ext cx="5366345" cy="5947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358-CF8A-9741-9C85-A77CCE375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00" y="2813050"/>
            <a:ext cx="7442200" cy="1231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273127-A4C8-B643-890C-2DC4FD2D6A30}"/>
              </a:ext>
            </a:extLst>
          </p:cNvPr>
          <p:cNvSpPr/>
          <p:nvPr/>
        </p:nvSpPr>
        <p:spPr>
          <a:xfrm>
            <a:off x="2525654" y="6111890"/>
            <a:ext cx="193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SciComp_STFC</a:t>
            </a:r>
            <a:endParaRPr lang="en-GB" sz="160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DC1DB-59A1-C947-A1DF-E1F6257963DC}"/>
              </a:ext>
            </a:extLst>
          </p:cNvPr>
          <p:cNvSpPr/>
          <p:nvPr/>
        </p:nvSpPr>
        <p:spPr>
          <a:xfrm>
            <a:off x="275082" y="6111890"/>
            <a:ext cx="170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scd.stfc.ac.uk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313CC-F7A7-EE54-8373-1710B45B4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0" y="141003"/>
            <a:ext cx="3619500" cy="1554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4F6B7-D848-AB7E-A6D3-5568825354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868" y="6201634"/>
            <a:ext cx="238951" cy="1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942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19D85083640C458DB225BC1B6B112F" ma:contentTypeVersion="16" ma:contentTypeDescription="Create a new document." ma:contentTypeScope="" ma:versionID="ecb6fdbc95b7128ae6c855aead06ca3b">
  <xsd:schema xmlns:xsd="http://www.w3.org/2001/XMLSchema" xmlns:xs="http://www.w3.org/2001/XMLSchema" xmlns:p="http://schemas.microsoft.com/office/2006/metadata/properties" xmlns:ns2="3e32309d-f48d-4471-8991-55b065ac2ec9" xmlns:ns3="5d2a7bdf-96b0-4308-940e-3e68c236cfe2" targetNamespace="http://schemas.microsoft.com/office/2006/metadata/properties" ma:root="true" ma:fieldsID="e3228109375aff0327da3a13bdda0be5" ns2:_="" ns3:_="">
    <xsd:import namespace="3e32309d-f48d-4471-8991-55b065ac2ec9"/>
    <xsd:import namespace="5d2a7bdf-96b0-4308-940e-3e68c236c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2309d-f48d-4471-8991-55b065ac2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a7bdf-96b0-4308-940e-3e68c236cfe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a07ff4-85b6-4698-9293-e5256f19a7d9}" ma:internalName="TaxCatchAll" ma:showField="CatchAllData" ma:web="5d2a7bdf-96b0-4308-940e-3e68c236c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2309d-f48d-4471-8991-55b065ac2ec9">
      <Terms xmlns="http://schemas.microsoft.com/office/infopath/2007/PartnerControls"/>
    </lcf76f155ced4ddcb4097134ff3c332f>
    <TaxCatchAll xmlns="5d2a7bdf-96b0-4308-940e-3e68c236cfe2" xsi:nil="true"/>
  </documentManagement>
</p:properties>
</file>

<file path=customXml/itemProps1.xml><?xml version="1.0" encoding="utf-8"?>
<ds:datastoreItem xmlns:ds="http://schemas.openxmlformats.org/officeDocument/2006/customXml" ds:itemID="{B60A03AA-C9AC-447B-B6A9-A64B71A06482}">
  <ds:schemaRefs>
    <ds:schemaRef ds:uri="3e32309d-f48d-4471-8991-55b065ac2ec9"/>
    <ds:schemaRef ds:uri="5d2a7bdf-96b0-4308-940e-3e68c236c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D5D5B8-BF10-44EC-A741-7A15D8CEA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F1C4F4-B514-46B5-BA53-F3136A038A55}">
  <ds:schemaRefs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5d2a7bdf-96b0-4308-940e-3e68c236cfe2"/>
    <ds:schemaRef ds:uri="3e32309d-f48d-4471-8991-55b065ac2ec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544</Words>
  <Application>Microsoft Office PowerPoint</Application>
  <PresentationFormat>Widescreen</PresentationFormat>
  <Paragraphs>78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Regular</vt:lpstr>
      <vt:lpstr>Calibri</vt:lpstr>
      <vt:lpstr>Calibri Light</vt:lpstr>
      <vt:lpstr>Wingdings</vt:lpstr>
      <vt:lpstr>Font and logo master</vt:lpstr>
      <vt:lpstr>Custom Design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Richards, Matthew (STFC,RAL,SC)</cp:lastModifiedBy>
  <cp:revision>3</cp:revision>
  <cp:lastPrinted>2019-10-02T08:27:37Z</cp:lastPrinted>
  <dcterms:created xsi:type="dcterms:W3CDTF">2019-09-17T08:04:08Z</dcterms:created>
  <dcterms:modified xsi:type="dcterms:W3CDTF">2024-02-14T08:24:16Z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0x0101000419D85083640C458DB225BC1B6B112F</vt:lpwstr>
  </property>
  <property fmtid="{D5CDD505-2E9C-101B-9397-08002B2CF9AE}" pid="3" name="_dlc_DocIdItemGuid">
    <vt:lpwstr>7d6dd9f8-2757-4d2f-b6c5-c8fdb553a0d1</vt:lpwstr>
  </property>
  <property fmtid="{D5CDD505-2E9C-101B-9397-08002B2CF9AE}" pid="4" name="MediaServiceImageTags">
    <vt:lpwstr/>
  </property>
</Properties>
</file>