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90" r:id="rId4"/>
    <p:sldMasterId id="2147483705" r:id="rId5"/>
    <p:sldMasterId id="2147483719" r:id="rId6"/>
    <p:sldMasterId id="2147483733" r:id="rId7"/>
  </p:sldMasterIdLst>
  <p:notesMasterIdLst>
    <p:notesMasterId r:id="rId23"/>
  </p:notesMasterIdLst>
  <p:sldIdLst>
    <p:sldId id="257" r:id="rId8"/>
    <p:sldId id="258" r:id="rId9"/>
    <p:sldId id="259" r:id="rId10"/>
    <p:sldId id="730" r:id="rId11"/>
    <p:sldId id="728" r:id="rId12"/>
    <p:sldId id="260" r:id="rId13"/>
    <p:sldId id="261" r:id="rId14"/>
    <p:sldId id="726" r:id="rId15"/>
    <p:sldId id="727" r:id="rId16"/>
    <p:sldId id="731" r:id="rId17"/>
    <p:sldId id="735" r:id="rId18"/>
    <p:sldId id="737" r:id="rId19"/>
    <p:sldId id="736" r:id="rId20"/>
    <p:sldId id="729" r:id="rId21"/>
    <p:sldId id="7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A6"/>
    <a:srgbClr val="F5800B"/>
    <a:srgbClr val="FF6600"/>
    <a:srgbClr val="B8EC94"/>
    <a:srgbClr val="F1C28F"/>
    <a:srgbClr val="F0F28E"/>
    <a:srgbClr val="D2D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AE799-75F3-406B-A09F-19E7C526F2DB}" v="401" dt="2024-04-14T19:11:11.613"/>
    <p1510:client id="{F624894E-6775-454D-9E78-C9F98ACEE0E9}" v="90" dt="2024-04-15T09:15:46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was, Sayani (STFC,RAL,ISIS)" userId="a81b1bee-8903-4c6c-b3c5-4587ab0530f0" providerId="ADAL" clId="{F624894E-6775-454D-9E78-C9F98ACEE0E9}"/>
    <pc:docChg chg="custSel modSld">
      <pc:chgData name="Biswas, Sayani (STFC,RAL,ISIS)" userId="a81b1bee-8903-4c6c-b3c5-4587ab0530f0" providerId="ADAL" clId="{F624894E-6775-454D-9E78-C9F98ACEE0E9}" dt="2024-04-15T09:15:46.697" v="89" actId="20577"/>
      <pc:docMkLst>
        <pc:docMk/>
      </pc:docMkLst>
      <pc:sldChg chg="modSp mod">
        <pc:chgData name="Biswas, Sayani (STFC,RAL,ISIS)" userId="a81b1bee-8903-4c6c-b3c5-4587ab0530f0" providerId="ADAL" clId="{F624894E-6775-454D-9E78-C9F98ACEE0E9}" dt="2024-04-15T09:14:34.481" v="85" actId="1076"/>
        <pc:sldMkLst>
          <pc:docMk/>
          <pc:sldMk cId="3712819821" sldId="729"/>
        </pc:sldMkLst>
        <pc:spChg chg="mod">
          <ac:chgData name="Biswas, Sayani (STFC,RAL,ISIS)" userId="a81b1bee-8903-4c6c-b3c5-4587ab0530f0" providerId="ADAL" clId="{F624894E-6775-454D-9E78-C9F98ACEE0E9}" dt="2024-04-15T09:14:34.481" v="85" actId="1076"/>
          <ac:spMkLst>
            <pc:docMk/>
            <pc:sldMk cId="3712819821" sldId="729"/>
            <ac:spMk id="3" creationId="{BC19E93E-6D6E-639B-D8E7-54B04060E544}"/>
          </ac:spMkLst>
        </pc:spChg>
      </pc:sldChg>
      <pc:sldChg chg="modSp mod">
        <pc:chgData name="Biswas, Sayani (STFC,RAL,ISIS)" userId="a81b1bee-8903-4c6c-b3c5-4587ab0530f0" providerId="ADAL" clId="{F624894E-6775-454D-9E78-C9F98ACEE0E9}" dt="2024-04-15T09:15:46.697" v="89" actId="20577"/>
        <pc:sldMkLst>
          <pc:docMk/>
          <pc:sldMk cId="3731100507" sldId="730"/>
        </pc:sldMkLst>
        <pc:spChg chg="mod">
          <ac:chgData name="Biswas, Sayani (STFC,RAL,ISIS)" userId="a81b1bee-8903-4c6c-b3c5-4587ab0530f0" providerId="ADAL" clId="{F624894E-6775-454D-9E78-C9F98ACEE0E9}" dt="2024-04-15T09:15:46.697" v="89" actId="20577"/>
          <ac:spMkLst>
            <pc:docMk/>
            <pc:sldMk cId="3731100507" sldId="730"/>
            <ac:spMk id="30" creationId="{0C992640-5DFE-46DA-B32E-02F92865BF10}"/>
          </ac:spMkLst>
        </pc:spChg>
      </pc:sldChg>
      <pc:sldChg chg="modSp mod">
        <pc:chgData name="Biswas, Sayani (STFC,RAL,ISIS)" userId="a81b1bee-8903-4c6c-b3c5-4587ab0530f0" providerId="ADAL" clId="{F624894E-6775-454D-9E78-C9F98ACEE0E9}" dt="2024-04-15T09:12:00.040" v="66" actId="1076"/>
        <pc:sldMkLst>
          <pc:docMk/>
          <pc:sldMk cId="2725744575" sldId="735"/>
        </pc:sldMkLst>
        <pc:spChg chg="mod">
          <ac:chgData name="Biswas, Sayani (STFC,RAL,ISIS)" userId="a81b1bee-8903-4c6c-b3c5-4587ab0530f0" providerId="ADAL" clId="{F624894E-6775-454D-9E78-C9F98ACEE0E9}" dt="2024-04-15T09:12:00.040" v="66" actId="1076"/>
          <ac:spMkLst>
            <pc:docMk/>
            <pc:sldMk cId="2725744575" sldId="735"/>
            <ac:spMk id="5" creationId="{D8CF30E7-8722-A63D-1828-F3C06B9CA796}"/>
          </ac:spMkLst>
        </pc:spChg>
        <pc:picChg chg="mod">
          <ac:chgData name="Biswas, Sayani (STFC,RAL,ISIS)" userId="a81b1bee-8903-4c6c-b3c5-4587ab0530f0" providerId="ADAL" clId="{F624894E-6775-454D-9E78-C9F98ACEE0E9}" dt="2024-04-15T09:09:33.637" v="62" actId="14100"/>
          <ac:picMkLst>
            <pc:docMk/>
            <pc:sldMk cId="2725744575" sldId="735"/>
            <ac:picMk id="7" creationId="{97BBBE36-6BE5-CDFB-2B53-37370587E466}"/>
          </ac:picMkLst>
        </pc:picChg>
      </pc:sldChg>
      <pc:sldChg chg="modSp mod">
        <pc:chgData name="Biswas, Sayani (STFC,RAL,ISIS)" userId="a81b1bee-8903-4c6c-b3c5-4587ab0530f0" providerId="ADAL" clId="{F624894E-6775-454D-9E78-C9F98ACEE0E9}" dt="2024-04-15T08:59:36.515" v="9" actId="1076"/>
        <pc:sldMkLst>
          <pc:docMk/>
          <pc:sldMk cId="4153929455" sldId="736"/>
        </pc:sldMkLst>
        <pc:spChg chg="mod">
          <ac:chgData name="Biswas, Sayani (STFC,RAL,ISIS)" userId="a81b1bee-8903-4c6c-b3c5-4587ab0530f0" providerId="ADAL" clId="{F624894E-6775-454D-9E78-C9F98ACEE0E9}" dt="2024-04-15T08:59:36.515" v="9" actId="1076"/>
          <ac:spMkLst>
            <pc:docMk/>
            <pc:sldMk cId="4153929455" sldId="736"/>
            <ac:spMk id="3" creationId="{5A7520C3-8770-A848-6DBD-288224C68FBA}"/>
          </ac:spMkLst>
        </pc:spChg>
      </pc:sldChg>
    </pc:docChg>
  </pc:docChgLst>
  <pc:docChgLst>
    <pc:chgData name="Biswas, Sayani (STFC,RAL,ISIS)" userId="a81b1bee-8903-4c6c-b3c5-4587ab0530f0" providerId="ADAL" clId="{40BAE799-75F3-406B-A09F-19E7C526F2DB}"/>
    <pc:docChg chg="undo custSel addSld delSld modSld sldOrd">
      <pc:chgData name="Biswas, Sayani (STFC,RAL,ISIS)" userId="a81b1bee-8903-4c6c-b3c5-4587ab0530f0" providerId="ADAL" clId="{40BAE799-75F3-406B-A09F-19E7C526F2DB}" dt="2024-04-14T19:11:36.875" v="2977" actId="14100"/>
      <pc:docMkLst>
        <pc:docMk/>
      </pc:docMkLst>
      <pc:sldChg chg="add del">
        <pc:chgData name="Biswas, Sayani (STFC,RAL,ISIS)" userId="a81b1bee-8903-4c6c-b3c5-4587ab0530f0" providerId="ADAL" clId="{40BAE799-75F3-406B-A09F-19E7C526F2DB}" dt="2024-04-14T12:45:01.103" v="2523" actId="47"/>
        <pc:sldMkLst>
          <pc:docMk/>
          <pc:sldMk cId="4279754891" sldId="256"/>
        </pc:sldMkLst>
      </pc:sldChg>
      <pc:sldChg chg="addSp delSp modSp mod">
        <pc:chgData name="Biswas, Sayani (STFC,RAL,ISIS)" userId="a81b1bee-8903-4c6c-b3c5-4587ab0530f0" providerId="ADAL" clId="{40BAE799-75F3-406B-A09F-19E7C526F2DB}" dt="2024-04-12T13:32:07.513" v="1994" actId="208"/>
        <pc:sldMkLst>
          <pc:docMk/>
          <pc:sldMk cId="0" sldId="257"/>
        </pc:sldMkLst>
        <pc:spChg chg="add mod">
          <ac:chgData name="Biswas, Sayani (STFC,RAL,ISIS)" userId="a81b1bee-8903-4c6c-b3c5-4587ab0530f0" providerId="ADAL" clId="{40BAE799-75F3-406B-A09F-19E7C526F2DB}" dt="2024-04-08T08:25:24.664" v="158" actId="1076"/>
          <ac:spMkLst>
            <pc:docMk/>
            <pc:sldMk cId="0" sldId="257"/>
            <ac:spMk id="2" creationId="{C8F8FAD1-471D-D379-CA98-77FE4A42912A}"/>
          </ac:spMkLst>
        </pc:spChg>
        <pc:spChg chg="del">
          <ac:chgData name="Biswas, Sayani (STFC,RAL,ISIS)" userId="a81b1bee-8903-4c6c-b3c5-4587ab0530f0" providerId="ADAL" clId="{40BAE799-75F3-406B-A09F-19E7C526F2DB}" dt="2024-04-08T08:06:28.858" v="26" actId="478"/>
          <ac:spMkLst>
            <pc:docMk/>
            <pc:sldMk cId="0" sldId="257"/>
            <ac:spMk id="3" creationId="{8BFDC88A-6A19-24E4-2753-ADD0C09E0DA4}"/>
          </ac:spMkLst>
        </pc:spChg>
        <pc:spChg chg="add mod">
          <ac:chgData name="Biswas, Sayani (STFC,RAL,ISIS)" userId="a81b1bee-8903-4c6c-b3c5-4587ab0530f0" providerId="ADAL" clId="{40BAE799-75F3-406B-A09F-19E7C526F2DB}" dt="2024-04-11T13:32:56.619" v="1097" actId="2711"/>
          <ac:spMkLst>
            <pc:docMk/>
            <pc:sldMk cId="0" sldId="257"/>
            <ac:spMk id="4" creationId="{F279AD4D-50B7-449F-27DA-AC770DD00838}"/>
          </ac:spMkLst>
        </pc:spChg>
        <pc:spChg chg="add mod">
          <ac:chgData name="Biswas, Sayani (STFC,RAL,ISIS)" userId="a81b1bee-8903-4c6c-b3c5-4587ab0530f0" providerId="ADAL" clId="{40BAE799-75F3-406B-A09F-19E7C526F2DB}" dt="2024-04-08T08:31:29.274" v="215" actId="208"/>
          <ac:spMkLst>
            <pc:docMk/>
            <pc:sldMk cId="0" sldId="257"/>
            <ac:spMk id="6" creationId="{7501E76F-07D0-B649-1272-73DEFD636E0B}"/>
          </ac:spMkLst>
        </pc:spChg>
        <pc:spChg chg="add del mod">
          <ac:chgData name="Biswas, Sayani (STFC,RAL,ISIS)" userId="a81b1bee-8903-4c6c-b3c5-4587ab0530f0" providerId="ADAL" clId="{40BAE799-75F3-406B-A09F-19E7C526F2DB}" dt="2024-04-11T14:17:06.657" v="1134" actId="478"/>
          <ac:spMkLst>
            <pc:docMk/>
            <pc:sldMk cId="0" sldId="257"/>
            <ac:spMk id="7" creationId="{407676DB-D200-CC90-F378-740F24154273}"/>
          </ac:spMkLst>
        </pc:spChg>
        <pc:spChg chg="mod">
          <ac:chgData name="Biswas, Sayani (STFC,RAL,ISIS)" userId="a81b1bee-8903-4c6c-b3c5-4587ab0530f0" providerId="ADAL" clId="{40BAE799-75F3-406B-A09F-19E7C526F2DB}" dt="2024-04-08T08:11:19.432" v="111" actId="1076"/>
          <ac:spMkLst>
            <pc:docMk/>
            <pc:sldMk cId="0" sldId="257"/>
            <ac:spMk id="8" creationId="{104445D5-5914-0305-40AD-E4CFCEB37916}"/>
          </ac:spMkLst>
        </pc:spChg>
        <pc:spChg chg="del">
          <ac:chgData name="Biswas, Sayani (STFC,RAL,ISIS)" userId="a81b1bee-8903-4c6c-b3c5-4587ab0530f0" providerId="ADAL" clId="{40BAE799-75F3-406B-A09F-19E7C526F2DB}" dt="2024-04-08T08:06:23.018" v="20" actId="478"/>
          <ac:spMkLst>
            <pc:docMk/>
            <pc:sldMk cId="0" sldId="257"/>
            <ac:spMk id="13" creationId="{B7ED0F9D-1DAD-E487-12EA-3F68AEE926F5}"/>
          </ac:spMkLst>
        </pc:spChg>
        <pc:spChg chg="mod">
          <ac:chgData name="Biswas, Sayani (STFC,RAL,ISIS)" userId="a81b1bee-8903-4c6c-b3c5-4587ab0530f0" providerId="ADAL" clId="{40BAE799-75F3-406B-A09F-19E7C526F2DB}" dt="2024-04-11T13:36:07.387" v="1113" actId="1076"/>
          <ac:spMkLst>
            <pc:docMk/>
            <pc:sldMk cId="0" sldId="257"/>
            <ac:spMk id="14" creationId="{77FFEA2C-EC7A-B560-AFBB-DB32D7B9CB42}"/>
          </ac:spMkLst>
        </pc:spChg>
        <pc:spChg chg="add del">
          <ac:chgData name="Biswas, Sayani (STFC,RAL,ISIS)" userId="a81b1bee-8903-4c6c-b3c5-4587ab0530f0" providerId="ADAL" clId="{40BAE799-75F3-406B-A09F-19E7C526F2DB}" dt="2024-04-12T07:40:36.863" v="1177" actId="478"/>
          <ac:spMkLst>
            <pc:docMk/>
            <pc:sldMk cId="0" sldId="257"/>
            <ac:spMk id="15" creationId="{EA7D1760-0026-3CFA-8DE3-0AD65315AB91}"/>
          </ac:spMkLst>
        </pc:spChg>
        <pc:spChg chg="add del mod">
          <ac:chgData name="Biswas, Sayani (STFC,RAL,ISIS)" userId="a81b1bee-8903-4c6c-b3c5-4587ab0530f0" providerId="ADAL" clId="{40BAE799-75F3-406B-A09F-19E7C526F2DB}" dt="2024-04-12T12:42:49.885" v="1835" actId="478"/>
          <ac:spMkLst>
            <pc:docMk/>
            <pc:sldMk cId="0" sldId="257"/>
            <ac:spMk id="16" creationId="{72341FDE-AC07-A0C3-00FE-9C2A4EC039E7}"/>
          </ac:spMkLst>
        </pc:spChg>
        <pc:spChg chg="mod">
          <ac:chgData name="Biswas, Sayani (STFC,RAL,ISIS)" userId="a81b1bee-8903-4c6c-b3c5-4587ab0530f0" providerId="ADAL" clId="{40BAE799-75F3-406B-A09F-19E7C526F2DB}" dt="2024-04-12T13:07:30.901" v="1890" actId="1076"/>
          <ac:spMkLst>
            <pc:docMk/>
            <pc:sldMk cId="0" sldId="257"/>
            <ac:spMk id="17" creationId="{EF99B0B2-C6A3-2F3A-9CAC-CA8A0B7D6843}"/>
          </ac:spMkLst>
        </pc:spChg>
        <pc:spChg chg="add del">
          <ac:chgData name="Biswas, Sayani (STFC,RAL,ISIS)" userId="a81b1bee-8903-4c6c-b3c5-4587ab0530f0" providerId="ADAL" clId="{40BAE799-75F3-406B-A09F-19E7C526F2DB}" dt="2024-04-12T12:44:18.773" v="1840" actId="478"/>
          <ac:spMkLst>
            <pc:docMk/>
            <pc:sldMk cId="0" sldId="257"/>
            <ac:spMk id="23" creationId="{CC8E3589-7EDD-474F-49A6-C89CC9AA97F6}"/>
          </ac:spMkLst>
        </pc:spChg>
        <pc:spChg chg="del">
          <ac:chgData name="Biswas, Sayani (STFC,RAL,ISIS)" userId="a81b1bee-8903-4c6c-b3c5-4587ab0530f0" providerId="ADAL" clId="{40BAE799-75F3-406B-A09F-19E7C526F2DB}" dt="2024-04-08T08:06:28.077" v="25" actId="478"/>
          <ac:spMkLst>
            <pc:docMk/>
            <pc:sldMk cId="0" sldId="257"/>
            <ac:spMk id="24" creationId="{ABA49436-1C7C-1500-3F5C-B77D4568466A}"/>
          </ac:spMkLst>
        </pc:spChg>
        <pc:spChg chg="del">
          <ac:chgData name="Biswas, Sayani (STFC,RAL,ISIS)" userId="a81b1bee-8903-4c6c-b3c5-4587ab0530f0" providerId="ADAL" clId="{40BAE799-75F3-406B-A09F-19E7C526F2DB}" dt="2024-04-12T07:40:06.399" v="1175" actId="478"/>
          <ac:spMkLst>
            <pc:docMk/>
            <pc:sldMk cId="0" sldId="257"/>
            <ac:spMk id="24" creationId="{F181F9F6-4503-9A0D-F200-9AE3BAA9BC2C}"/>
          </ac:spMkLst>
        </pc:spChg>
        <pc:spChg chg="del">
          <ac:chgData name="Biswas, Sayani (STFC,RAL,ISIS)" userId="a81b1bee-8903-4c6c-b3c5-4587ab0530f0" providerId="ADAL" clId="{40BAE799-75F3-406B-A09F-19E7C526F2DB}" dt="2024-04-08T08:06:27.046" v="24" actId="478"/>
          <ac:spMkLst>
            <pc:docMk/>
            <pc:sldMk cId="0" sldId="257"/>
            <ac:spMk id="25" creationId="{A1769AE0-3E65-260D-A1C2-126818FFFB97}"/>
          </ac:spMkLst>
        </pc:spChg>
        <pc:spChg chg="add del mod">
          <ac:chgData name="Biswas, Sayani (STFC,RAL,ISIS)" userId="a81b1bee-8903-4c6c-b3c5-4587ab0530f0" providerId="ADAL" clId="{40BAE799-75F3-406B-A09F-19E7C526F2DB}" dt="2024-04-12T13:17:57.797" v="1933" actId="478"/>
          <ac:spMkLst>
            <pc:docMk/>
            <pc:sldMk cId="0" sldId="257"/>
            <ac:spMk id="35" creationId="{03DF7D2A-7E8B-D8DD-0FE2-5A956F4DF20E}"/>
          </ac:spMkLst>
        </pc:spChg>
        <pc:spChg chg="add mod">
          <ac:chgData name="Biswas, Sayani (STFC,RAL,ISIS)" userId="a81b1bee-8903-4c6c-b3c5-4587ab0530f0" providerId="ADAL" clId="{40BAE799-75F3-406B-A09F-19E7C526F2DB}" dt="2024-04-12T13:32:03.732" v="1993" actId="208"/>
          <ac:spMkLst>
            <pc:docMk/>
            <pc:sldMk cId="0" sldId="257"/>
            <ac:spMk id="36" creationId="{DEE85483-1CC7-79A3-CBDA-A5977D84CB9A}"/>
          </ac:spMkLst>
        </pc:spChg>
        <pc:spChg chg="add del">
          <ac:chgData name="Biswas, Sayani (STFC,RAL,ISIS)" userId="a81b1bee-8903-4c6c-b3c5-4587ab0530f0" providerId="ADAL" clId="{40BAE799-75F3-406B-A09F-19E7C526F2DB}" dt="2024-04-12T13:18:45.868" v="1941" actId="478"/>
          <ac:spMkLst>
            <pc:docMk/>
            <pc:sldMk cId="0" sldId="257"/>
            <ac:spMk id="37" creationId="{52126FAD-0B82-53D6-2018-2F21BFF026E9}"/>
          </ac:spMkLst>
        </pc:spChg>
        <pc:spChg chg="add mod">
          <ac:chgData name="Biswas, Sayani (STFC,RAL,ISIS)" userId="a81b1bee-8903-4c6c-b3c5-4587ab0530f0" providerId="ADAL" clId="{40BAE799-75F3-406B-A09F-19E7C526F2DB}" dt="2024-04-12T13:32:07.513" v="1994" actId="208"/>
          <ac:spMkLst>
            <pc:docMk/>
            <pc:sldMk cId="0" sldId="257"/>
            <ac:spMk id="38" creationId="{ECA94C01-9068-E45D-7C50-F60582C6F8CD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39" creationId="{CC875C5B-D327-79C5-EBF1-71B219A3CB6C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40" creationId="{8320D61E-B6B0-9CDC-E81F-3F28E5B70440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41" creationId="{11EC9F56-139A-495B-5BF7-F0D5C5301757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43" creationId="{115A508F-D56E-BB9A-0F30-C09E500D8E19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44" creationId="{30AF878A-F0AD-2F0C-C9BE-52CC4C6599B5}"/>
          </ac:spMkLst>
        </pc:spChg>
        <pc:spChg chg="add mod">
          <ac:chgData name="Biswas, Sayani (STFC,RAL,ISIS)" userId="a81b1bee-8903-4c6c-b3c5-4587ab0530f0" providerId="ADAL" clId="{40BAE799-75F3-406B-A09F-19E7C526F2DB}" dt="2024-04-12T13:31:52.123" v="1990" actId="207"/>
          <ac:spMkLst>
            <pc:docMk/>
            <pc:sldMk cId="0" sldId="257"/>
            <ac:spMk id="45" creationId="{09BFBC9A-BE8B-5E09-DC52-6EB623F17EBF}"/>
          </ac:spMkLst>
        </pc:spChg>
        <pc:spChg chg="del mod">
          <ac:chgData name="Biswas, Sayani (STFC,RAL,ISIS)" userId="a81b1bee-8903-4c6c-b3c5-4587ab0530f0" providerId="ADAL" clId="{40BAE799-75F3-406B-A09F-19E7C526F2DB}" dt="2024-04-08T08:12:01.795" v="113" actId="478"/>
          <ac:spMkLst>
            <pc:docMk/>
            <pc:sldMk cId="0" sldId="257"/>
            <ac:spMk id="46" creationId="{0917E528-4CC0-D461-7217-895AC3767170}"/>
          </ac:spMkLst>
        </pc:spChg>
        <pc:spChg chg="del">
          <ac:chgData name="Biswas, Sayani (STFC,RAL,ISIS)" userId="a81b1bee-8903-4c6c-b3c5-4587ab0530f0" providerId="ADAL" clId="{40BAE799-75F3-406B-A09F-19E7C526F2DB}" dt="2024-04-08T08:06:24.057" v="21" actId="478"/>
          <ac:spMkLst>
            <pc:docMk/>
            <pc:sldMk cId="0" sldId="257"/>
            <ac:spMk id="47" creationId="{AA69EFA5-95F1-AA20-7B09-B6843F26E487}"/>
          </ac:spMkLst>
        </pc:spChg>
        <pc:spChg chg="del">
          <ac:chgData name="Biswas, Sayani (STFC,RAL,ISIS)" userId="a81b1bee-8903-4c6c-b3c5-4587ab0530f0" providerId="ADAL" clId="{40BAE799-75F3-406B-A09F-19E7C526F2DB}" dt="2024-04-08T08:06:22.185" v="19" actId="478"/>
          <ac:spMkLst>
            <pc:docMk/>
            <pc:sldMk cId="0" sldId="257"/>
            <ac:spMk id="49" creationId="{DEC99502-1B21-A644-9387-13E3636FB930}"/>
          </ac:spMkLst>
        </pc:spChg>
        <pc:spChg chg="del">
          <ac:chgData name="Biswas, Sayani (STFC,RAL,ISIS)" userId="a81b1bee-8903-4c6c-b3c5-4587ab0530f0" providerId="ADAL" clId="{40BAE799-75F3-406B-A09F-19E7C526F2DB}" dt="2024-04-08T08:06:18.713" v="16" actId="478"/>
          <ac:spMkLst>
            <pc:docMk/>
            <pc:sldMk cId="0" sldId="257"/>
            <ac:spMk id="3083" creationId="{B7CFC4AD-FAF4-CC52-7489-047C53D6F6CD}"/>
          </ac:spMkLst>
        </pc:spChg>
        <pc:grpChg chg="mod">
          <ac:chgData name="Biswas, Sayani (STFC,RAL,ISIS)" userId="a81b1bee-8903-4c6c-b3c5-4587ab0530f0" providerId="ADAL" clId="{40BAE799-75F3-406B-A09F-19E7C526F2DB}" dt="2024-04-08T08:26:41.307" v="166" actId="1076"/>
          <ac:grpSpMkLst>
            <pc:docMk/>
            <pc:sldMk cId="0" sldId="257"/>
            <ac:grpSpMk id="18" creationId="{23BBADC2-75EC-FDA3-6FE8-001DEFB54483}"/>
          </ac:grpSpMkLst>
        </pc:grpChg>
        <pc:grpChg chg="mod">
          <ac:chgData name="Biswas, Sayani (STFC,RAL,ISIS)" userId="a81b1bee-8903-4c6c-b3c5-4587ab0530f0" providerId="ADAL" clId="{40BAE799-75F3-406B-A09F-19E7C526F2DB}" dt="2024-04-12T13:12:24.908" v="1899" actId="1076"/>
          <ac:grpSpMkLst>
            <pc:docMk/>
            <pc:sldMk cId="0" sldId="257"/>
            <ac:grpSpMk id="25" creationId="{AF84A188-C7A5-BF4D-9819-8BFDADEEFDCB}"/>
          </ac:grpSpMkLst>
        </pc:grpChg>
        <pc:grpChg chg="del">
          <ac:chgData name="Biswas, Sayani (STFC,RAL,ISIS)" userId="a81b1bee-8903-4c6c-b3c5-4587ab0530f0" providerId="ADAL" clId="{40BAE799-75F3-406B-A09F-19E7C526F2DB}" dt="2024-04-08T08:06:21.117" v="18" actId="478"/>
          <ac:grpSpMkLst>
            <pc:docMk/>
            <pc:sldMk cId="0" sldId="257"/>
            <ac:grpSpMk id="3085" creationId="{DEC76E37-2EB7-AAE2-2D92-401954208E5F}"/>
          </ac:grpSpMkLst>
        </pc:grpChg>
        <pc:grpChg chg="del">
          <ac:chgData name="Biswas, Sayani (STFC,RAL,ISIS)" userId="a81b1bee-8903-4c6c-b3c5-4587ab0530f0" providerId="ADAL" clId="{40BAE799-75F3-406B-A09F-19E7C526F2DB}" dt="2024-04-08T08:06:19.483" v="17" actId="478"/>
          <ac:grpSpMkLst>
            <pc:docMk/>
            <pc:sldMk cId="0" sldId="257"/>
            <ac:grpSpMk id="3088" creationId="{56266DC2-1B47-6FC9-9D27-5805C2A074E8}"/>
          </ac:grpSpMkLst>
        </pc:grpChg>
        <pc:grpChg chg="del">
          <ac:chgData name="Biswas, Sayani (STFC,RAL,ISIS)" userId="a81b1bee-8903-4c6c-b3c5-4587ab0530f0" providerId="ADAL" clId="{40BAE799-75F3-406B-A09F-19E7C526F2DB}" dt="2024-04-08T08:06:09.639" v="12" actId="478"/>
          <ac:grpSpMkLst>
            <pc:docMk/>
            <pc:sldMk cId="0" sldId="257"/>
            <ac:grpSpMk id="3091" creationId="{D758D8A4-F04B-2738-3B75-5E1BCD253872}"/>
          </ac:grpSpMkLst>
        </pc:grpChg>
        <pc:picChg chg="del">
          <ac:chgData name="Biswas, Sayani (STFC,RAL,ISIS)" userId="a81b1bee-8903-4c6c-b3c5-4587ab0530f0" providerId="ADAL" clId="{40BAE799-75F3-406B-A09F-19E7C526F2DB}" dt="2024-04-08T08:06:10.488" v="13" actId="478"/>
          <ac:picMkLst>
            <pc:docMk/>
            <pc:sldMk cId="0" sldId="257"/>
            <ac:picMk id="5" creationId="{2CF5725F-28E6-68F9-9723-C0701BD321EA}"/>
          </ac:picMkLst>
        </pc:picChg>
        <pc:picChg chg="add mod ord">
          <ac:chgData name="Biswas, Sayani (STFC,RAL,ISIS)" userId="a81b1bee-8903-4c6c-b3c5-4587ab0530f0" providerId="ADAL" clId="{40BAE799-75F3-406B-A09F-19E7C526F2DB}" dt="2024-04-12T13:17:21.386" v="1927" actId="1076"/>
          <ac:picMkLst>
            <pc:docMk/>
            <pc:sldMk cId="0" sldId="257"/>
            <ac:picMk id="5" creationId="{2EEB9B36-3A56-DF4E-0E44-599A407ECD27}"/>
          </ac:picMkLst>
        </pc:picChg>
        <pc:picChg chg="add del mod">
          <ac:chgData name="Biswas, Sayani (STFC,RAL,ISIS)" userId="a81b1bee-8903-4c6c-b3c5-4587ab0530f0" providerId="ADAL" clId="{40BAE799-75F3-406B-A09F-19E7C526F2DB}" dt="2024-04-12T12:43:56.074" v="1838" actId="478"/>
          <ac:picMkLst>
            <pc:docMk/>
            <pc:sldMk cId="0" sldId="257"/>
            <ac:picMk id="22" creationId="{D9C606B7-A36A-B747-12C1-EBFDC9C1B7BE}"/>
          </ac:picMkLst>
        </pc:picChg>
        <pc:picChg chg="add del mod">
          <ac:chgData name="Biswas, Sayani (STFC,RAL,ISIS)" userId="a81b1bee-8903-4c6c-b3c5-4587ab0530f0" providerId="ADAL" clId="{40BAE799-75F3-406B-A09F-19E7C526F2DB}" dt="2024-04-12T12:52:34.337" v="1847" actId="478"/>
          <ac:picMkLst>
            <pc:docMk/>
            <pc:sldMk cId="0" sldId="257"/>
            <ac:picMk id="27" creationId="{26FB9B09-E6C4-A8B2-CBBB-C8BC2945295F}"/>
          </ac:picMkLst>
        </pc:picChg>
        <pc:picChg chg="add del mod modCrop">
          <ac:chgData name="Biswas, Sayani (STFC,RAL,ISIS)" userId="a81b1bee-8903-4c6c-b3c5-4587ab0530f0" providerId="ADAL" clId="{40BAE799-75F3-406B-A09F-19E7C526F2DB}" dt="2024-04-12T13:02:35.513" v="1859" actId="478"/>
          <ac:picMkLst>
            <pc:docMk/>
            <pc:sldMk cId="0" sldId="257"/>
            <ac:picMk id="29" creationId="{67712BA9-5971-1DB3-99EB-568543C2D11E}"/>
          </ac:picMkLst>
        </pc:picChg>
        <pc:picChg chg="add del mod">
          <ac:chgData name="Biswas, Sayani (STFC,RAL,ISIS)" userId="a81b1bee-8903-4c6c-b3c5-4587ab0530f0" providerId="ADAL" clId="{40BAE799-75F3-406B-A09F-19E7C526F2DB}" dt="2024-04-12T13:07:50.168" v="1895" actId="478"/>
          <ac:picMkLst>
            <pc:docMk/>
            <pc:sldMk cId="0" sldId="257"/>
            <ac:picMk id="31" creationId="{C3B04863-3095-7055-B3D1-AEC1C5174937}"/>
          </ac:picMkLst>
        </pc:picChg>
        <pc:picChg chg="add mod">
          <ac:chgData name="Biswas, Sayani (STFC,RAL,ISIS)" userId="a81b1bee-8903-4c6c-b3c5-4587ab0530f0" providerId="ADAL" clId="{40BAE799-75F3-406B-A09F-19E7C526F2DB}" dt="2024-04-12T13:18:24.733" v="1937" actId="693"/>
          <ac:picMkLst>
            <pc:docMk/>
            <pc:sldMk cId="0" sldId="257"/>
            <ac:picMk id="33" creationId="{0013CFC8-82A7-BCCF-7B73-158F7A8CA9F2}"/>
          </ac:picMkLst>
        </pc:picChg>
        <pc:picChg chg="add del mod">
          <ac:chgData name="Biswas, Sayani (STFC,RAL,ISIS)" userId="a81b1bee-8903-4c6c-b3c5-4587ab0530f0" providerId="ADAL" clId="{40BAE799-75F3-406B-A09F-19E7C526F2DB}" dt="2024-04-12T13:14:39.541" v="1926" actId="478"/>
          <ac:picMkLst>
            <pc:docMk/>
            <pc:sldMk cId="0" sldId="257"/>
            <ac:picMk id="34" creationId="{905712FD-D6DC-BF1A-0889-F9D94391F1A7}"/>
          </ac:picMkLst>
        </pc:picChg>
        <pc:picChg chg="add mod">
          <ac:chgData name="Biswas, Sayani (STFC,RAL,ISIS)" userId="a81b1bee-8903-4c6c-b3c5-4587ab0530f0" providerId="ADAL" clId="{40BAE799-75F3-406B-A09F-19E7C526F2DB}" dt="2024-04-12T13:19:57.966" v="1961"/>
          <ac:picMkLst>
            <pc:docMk/>
            <pc:sldMk cId="0" sldId="257"/>
            <ac:picMk id="42" creationId="{6A809CB7-62BF-E554-6050-3F8291434C0C}"/>
          </ac:picMkLst>
        </pc:picChg>
        <pc:picChg chg="add mod">
          <ac:chgData name="Biswas, Sayani (STFC,RAL,ISIS)" userId="a81b1bee-8903-4c6c-b3c5-4587ab0530f0" providerId="ADAL" clId="{40BAE799-75F3-406B-A09F-19E7C526F2DB}" dt="2024-04-11T13:00:45.631" v="1092" actId="14100"/>
          <ac:picMkLst>
            <pc:docMk/>
            <pc:sldMk cId="0" sldId="257"/>
            <ac:picMk id="1026" creationId="{F4E1BA81-48AE-48A4-9521-82E5A0421198}"/>
          </ac:picMkLst>
        </pc:picChg>
        <pc:picChg chg="del">
          <ac:chgData name="Biswas, Sayani (STFC,RAL,ISIS)" userId="a81b1bee-8903-4c6c-b3c5-4587ab0530f0" providerId="ADAL" clId="{40BAE799-75F3-406B-A09F-19E7C526F2DB}" dt="2024-04-08T08:06:16.275" v="15" actId="478"/>
          <ac:picMkLst>
            <pc:docMk/>
            <pc:sldMk cId="0" sldId="257"/>
            <ac:picMk id="3079" creationId="{B2C56413-C0A7-5D88-D39A-009E886D479F}"/>
          </ac:picMkLst>
        </pc:picChg>
        <pc:picChg chg="del">
          <ac:chgData name="Biswas, Sayani (STFC,RAL,ISIS)" userId="a81b1bee-8903-4c6c-b3c5-4587ab0530f0" providerId="ADAL" clId="{40BAE799-75F3-406B-A09F-19E7C526F2DB}" dt="2024-04-08T08:06:25" v="22" actId="478"/>
          <ac:picMkLst>
            <pc:docMk/>
            <pc:sldMk cId="0" sldId="257"/>
            <ac:picMk id="3087" creationId="{8461F110-7AA1-9707-E1CB-63C0AA37C7F7}"/>
          </ac:picMkLst>
        </pc:picChg>
        <pc:picChg chg="del">
          <ac:chgData name="Biswas, Sayani (STFC,RAL,ISIS)" userId="a81b1bee-8903-4c6c-b3c5-4587ab0530f0" providerId="ADAL" clId="{40BAE799-75F3-406B-A09F-19E7C526F2DB}" dt="2024-04-08T08:06:11.490" v="14" actId="478"/>
          <ac:picMkLst>
            <pc:docMk/>
            <pc:sldMk cId="0" sldId="257"/>
            <ac:picMk id="3090" creationId="{15E4B4F0-CA04-647F-260C-C6EAEF2584B8}"/>
          </ac:picMkLst>
        </pc:picChg>
        <pc:picChg chg="del">
          <ac:chgData name="Biswas, Sayani (STFC,RAL,ISIS)" userId="a81b1bee-8903-4c6c-b3c5-4587ab0530f0" providerId="ADAL" clId="{40BAE799-75F3-406B-A09F-19E7C526F2DB}" dt="2024-04-08T08:06:30.281" v="27" actId="478"/>
          <ac:picMkLst>
            <pc:docMk/>
            <pc:sldMk cId="0" sldId="257"/>
            <ac:picMk id="3093" creationId="{353EFC31-1916-D130-0463-EB3B2DB2FFB5}"/>
          </ac:picMkLst>
        </pc:picChg>
        <pc:picChg chg="del">
          <ac:chgData name="Biswas, Sayani (STFC,RAL,ISIS)" userId="a81b1bee-8903-4c6c-b3c5-4587ab0530f0" providerId="ADAL" clId="{40BAE799-75F3-406B-A09F-19E7C526F2DB}" dt="2024-04-08T08:06:25.802" v="23" actId="478"/>
          <ac:picMkLst>
            <pc:docMk/>
            <pc:sldMk cId="0" sldId="257"/>
            <ac:picMk id="3094" creationId="{E7E5AD6B-9E26-E014-6857-7132AC948D8E}"/>
          </ac:picMkLst>
        </pc:picChg>
        <pc:cxnChg chg="add mod">
          <ac:chgData name="Biswas, Sayani (STFC,RAL,ISIS)" userId="a81b1bee-8903-4c6c-b3c5-4587ab0530f0" providerId="ADAL" clId="{40BAE799-75F3-406B-A09F-19E7C526F2DB}" dt="2024-04-12T12:26:31.825" v="1833" actId="1582"/>
          <ac:cxnSpMkLst>
            <pc:docMk/>
            <pc:sldMk cId="0" sldId="257"/>
            <ac:cxnSpMk id="10" creationId="{E1AE408A-0892-51C1-DCA4-D6C68DB32F29}"/>
          </ac:cxnSpMkLst>
        </pc:cxnChg>
        <pc:cxnChg chg="add mod">
          <ac:chgData name="Biswas, Sayani (STFC,RAL,ISIS)" userId="a81b1bee-8903-4c6c-b3c5-4587ab0530f0" providerId="ADAL" clId="{40BAE799-75F3-406B-A09F-19E7C526F2DB}" dt="2024-04-12T12:26:42.134" v="1834" actId="1582"/>
          <ac:cxnSpMkLst>
            <pc:docMk/>
            <pc:sldMk cId="0" sldId="257"/>
            <ac:cxnSpMk id="12" creationId="{A1040977-8C13-7CCC-F6D1-F9C6A6017FF3}"/>
          </ac:cxnSpMkLst>
        </pc:cxnChg>
        <pc:cxnChg chg="del">
          <ac:chgData name="Biswas, Sayani (STFC,RAL,ISIS)" userId="a81b1bee-8903-4c6c-b3c5-4587ab0530f0" providerId="ADAL" clId="{40BAE799-75F3-406B-A09F-19E7C526F2DB}" dt="2024-04-08T08:09:00.747" v="28" actId="478"/>
          <ac:cxnSpMkLst>
            <pc:docMk/>
            <pc:sldMk cId="0" sldId="257"/>
            <ac:cxnSpMk id="20" creationId="{10F1BA7F-8A79-990A-D35B-E5959E3C0E5A}"/>
          </ac:cxnSpMkLst>
        </pc:cxnChg>
      </pc:sldChg>
      <pc:sldChg chg="new del">
        <pc:chgData name="Biswas, Sayani (STFC,RAL,ISIS)" userId="a81b1bee-8903-4c6c-b3c5-4587ab0530f0" providerId="ADAL" clId="{40BAE799-75F3-406B-A09F-19E7C526F2DB}" dt="2024-04-08T08:12:15.937" v="125" actId="47"/>
        <pc:sldMkLst>
          <pc:docMk/>
          <pc:sldMk cId="2355345974" sldId="258"/>
        </pc:sldMkLst>
      </pc:sldChg>
      <pc:sldChg chg="addSp modSp new mod">
        <pc:chgData name="Biswas, Sayani (STFC,RAL,ISIS)" userId="a81b1bee-8903-4c6c-b3c5-4587ab0530f0" providerId="ADAL" clId="{40BAE799-75F3-406B-A09F-19E7C526F2DB}" dt="2024-04-14T09:49:35.806" v="2088" actId="1035"/>
        <pc:sldMkLst>
          <pc:docMk/>
          <pc:sldMk cId="3481937151" sldId="258"/>
        </pc:sldMkLst>
        <pc:spChg chg="add mod">
          <ac:chgData name="Biswas, Sayani (STFC,RAL,ISIS)" userId="a81b1bee-8903-4c6c-b3c5-4587ab0530f0" providerId="ADAL" clId="{40BAE799-75F3-406B-A09F-19E7C526F2DB}" dt="2024-04-14T09:49:29.305" v="2085" actId="1076"/>
          <ac:spMkLst>
            <pc:docMk/>
            <pc:sldMk cId="3481937151" sldId="258"/>
            <ac:spMk id="2" creationId="{E7EE3953-5AA0-7B67-90F1-6A818D9CEF5C}"/>
          </ac:spMkLst>
        </pc:spChg>
        <pc:spChg chg="add mod">
          <ac:chgData name="Biswas, Sayani (STFC,RAL,ISIS)" userId="a81b1bee-8903-4c6c-b3c5-4587ab0530f0" providerId="ADAL" clId="{40BAE799-75F3-406B-A09F-19E7C526F2DB}" dt="2024-04-14T09:49:35.806" v="2088" actId="1035"/>
          <ac:spMkLst>
            <pc:docMk/>
            <pc:sldMk cId="3481937151" sldId="258"/>
            <ac:spMk id="3" creationId="{488A84BE-991A-97F3-5954-648E7B47A8FA}"/>
          </ac:spMkLst>
        </pc:spChg>
        <pc:spChg chg="add mod">
          <ac:chgData name="Biswas, Sayani (STFC,RAL,ISIS)" userId="a81b1bee-8903-4c6c-b3c5-4587ab0530f0" providerId="ADAL" clId="{40BAE799-75F3-406B-A09F-19E7C526F2DB}" dt="2024-04-14T09:46:41.322" v="2034" actId="1076"/>
          <ac:spMkLst>
            <pc:docMk/>
            <pc:sldMk cId="3481937151" sldId="258"/>
            <ac:spMk id="4" creationId="{7EDA2EDC-D6FA-F593-B6AA-B352097A17C6}"/>
          </ac:spMkLst>
        </pc:spChg>
        <pc:spChg chg="add mod">
          <ac:chgData name="Biswas, Sayani (STFC,RAL,ISIS)" userId="a81b1bee-8903-4c6c-b3c5-4587ab0530f0" providerId="ADAL" clId="{40BAE799-75F3-406B-A09F-19E7C526F2DB}" dt="2024-04-14T09:48:29.177" v="2045" actId="255"/>
          <ac:spMkLst>
            <pc:docMk/>
            <pc:sldMk cId="3481937151" sldId="258"/>
            <ac:spMk id="5" creationId="{2BB8F722-486C-AB6B-3940-8BD7C3493CC0}"/>
          </ac:spMkLst>
        </pc:spChg>
        <pc:spChg chg="add mod">
          <ac:chgData name="Biswas, Sayani (STFC,RAL,ISIS)" userId="a81b1bee-8903-4c6c-b3c5-4587ab0530f0" providerId="ADAL" clId="{40BAE799-75F3-406B-A09F-19E7C526F2DB}" dt="2024-04-14T09:49:12.479" v="2083" actId="1076"/>
          <ac:spMkLst>
            <pc:docMk/>
            <pc:sldMk cId="3481937151" sldId="258"/>
            <ac:spMk id="8" creationId="{42F7D5D7-ADC8-67D0-8C0C-4399A9B87366}"/>
          </ac:spMkLst>
        </pc:spChg>
        <pc:picChg chg="add mod">
          <ac:chgData name="Biswas, Sayani (STFC,RAL,ISIS)" userId="a81b1bee-8903-4c6c-b3c5-4587ab0530f0" providerId="ADAL" clId="{40BAE799-75F3-406B-A09F-19E7C526F2DB}" dt="2024-04-14T09:46:08.239" v="2032" actId="14100"/>
          <ac:picMkLst>
            <pc:docMk/>
            <pc:sldMk cId="3481937151" sldId="258"/>
            <ac:picMk id="1026" creationId="{BE090E0E-197E-DC71-6B69-B57BBF60B5D8}"/>
          </ac:picMkLst>
        </pc:picChg>
        <pc:cxnChg chg="add mod">
          <ac:chgData name="Biswas, Sayani (STFC,RAL,ISIS)" userId="a81b1bee-8903-4c6c-b3c5-4587ab0530f0" providerId="ADAL" clId="{40BAE799-75F3-406B-A09F-19E7C526F2DB}" dt="2024-04-14T09:48:38.020" v="2046" actId="1582"/>
          <ac:cxnSpMkLst>
            <pc:docMk/>
            <pc:sldMk cId="3481937151" sldId="258"/>
            <ac:cxnSpMk id="7" creationId="{139465E0-740E-4FD5-B6B0-F611B589D8C3}"/>
          </ac:cxnSpMkLst>
        </pc:cxnChg>
      </pc:sldChg>
      <pc:sldChg chg="addSp delSp modSp new mod delAnim modAnim">
        <pc:chgData name="Biswas, Sayani (STFC,RAL,ISIS)" userId="a81b1bee-8903-4c6c-b3c5-4587ab0530f0" providerId="ADAL" clId="{40BAE799-75F3-406B-A09F-19E7C526F2DB}" dt="2024-04-12T15:33:59.459" v="1995" actId="478"/>
        <pc:sldMkLst>
          <pc:docMk/>
          <pc:sldMk cId="2429429545" sldId="259"/>
        </pc:sldMkLst>
        <pc:spChg chg="add del mod">
          <ac:chgData name="Biswas, Sayani (STFC,RAL,ISIS)" userId="a81b1bee-8903-4c6c-b3c5-4587ab0530f0" providerId="ADAL" clId="{40BAE799-75F3-406B-A09F-19E7C526F2DB}" dt="2024-04-08T11:08:56.145" v="423" actId="478"/>
          <ac:spMkLst>
            <pc:docMk/>
            <pc:sldMk cId="2429429545" sldId="259"/>
            <ac:spMk id="3" creationId="{59785D79-077E-5F24-B078-7EB8982B0F1F}"/>
          </ac:spMkLst>
        </pc:spChg>
        <pc:spChg chg="add mod">
          <ac:chgData name="Biswas, Sayani (STFC,RAL,ISIS)" userId="a81b1bee-8903-4c6c-b3c5-4587ab0530f0" providerId="ADAL" clId="{40BAE799-75F3-406B-A09F-19E7C526F2DB}" dt="2024-04-12T10:07:01.822" v="1437" actId="1076"/>
          <ac:spMkLst>
            <pc:docMk/>
            <pc:sldMk cId="2429429545" sldId="259"/>
            <ac:spMk id="5" creationId="{1428DF99-F36D-FA62-AF97-DFAE5C5C59E6}"/>
          </ac:spMkLst>
        </pc:spChg>
        <pc:spChg chg="add mod">
          <ac:chgData name="Biswas, Sayani (STFC,RAL,ISIS)" userId="a81b1bee-8903-4c6c-b3c5-4587ab0530f0" providerId="ADAL" clId="{40BAE799-75F3-406B-A09F-19E7C526F2DB}" dt="2024-04-12T10:06:57.331" v="1436" actId="1076"/>
          <ac:spMkLst>
            <pc:docMk/>
            <pc:sldMk cId="2429429545" sldId="259"/>
            <ac:spMk id="6" creationId="{A651286E-EC75-8098-706A-14190FB6DC5D}"/>
          </ac:spMkLst>
        </pc:spChg>
        <pc:spChg chg="add del mod">
          <ac:chgData name="Biswas, Sayani (STFC,RAL,ISIS)" userId="a81b1bee-8903-4c6c-b3c5-4587ab0530f0" providerId="ADAL" clId="{40BAE799-75F3-406B-A09F-19E7C526F2DB}" dt="2024-04-08T12:40:13.009" v="469" actId="478"/>
          <ac:spMkLst>
            <pc:docMk/>
            <pc:sldMk cId="2429429545" sldId="259"/>
            <ac:spMk id="7" creationId="{A80ACDDF-FACC-9163-339D-BCBD448E8D61}"/>
          </ac:spMkLst>
        </pc:spChg>
        <pc:spChg chg="add del mod topLvl">
          <ac:chgData name="Biswas, Sayani (STFC,RAL,ISIS)" userId="a81b1bee-8903-4c6c-b3c5-4587ab0530f0" providerId="ADAL" clId="{40BAE799-75F3-406B-A09F-19E7C526F2DB}" dt="2024-04-08T12:40:19.697" v="471" actId="478"/>
          <ac:spMkLst>
            <pc:docMk/>
            <pc:sldMk cId="2429429545" sldId="259"/>
            <ac:spMk id="8" creationId="{F413E18E-5E8D-4796-8603-CDB4AC48351A}"/>
          </ac:spMkLst>
        </pc:spChg>
        <pc:spChg chg="add del mod">
          <ac:chgData name="Biswas, Sayani (STFC,RAL,ISIS)" userId="a81b1bee-8903-4c6c-b3c5-4587ab0530f0" providerId="ADAL" clId="{40BAE799-75F3-406B-A09F-19E7C526F2DB}" dt="2024-04-08T12:36:33.103" v="455" actId="478"/>
          <ac:spMkLst>
            <pc:docMk/>
            <pc:sldMk cId="2429429545" sldId="259"/>
            <ac:spMk id="11" creationId="{B03AD0A8-0540-FC85-0500-D4308BFBCDA7}"/>
          </ac:spMkLst>
        </pc:spChg>
        <pc:spChg chg="add mod topLvl">
          <ac:chgData name="Biswas, Sayani (STFC,RAL,ISIS)" userId="a81b1bee-8903-4c6c-b3c5-4587ab0530f0" providerId="ADAL" clId="{40BAE799-75F3-406B-A09F-19E7C526F2DB}" dt="2024-04-08T12:40:19.697" v="471" actId="478"/>
          <ac:spMkLst>
            <pc:docMk/>
            <pc:sldMk cId="2429429545" sldId="259"/>
            <ac:spMk id="12" creationId="{22F13954-4749-DB85-F40D-9E79EE3CAF1A}"/>
          </ac:spMkLst>
        </pc:spChg>
        <pc:spChg chg="add del mod">
          <ac:chgData name="Biswas, Sayani (STFC,RAL,ISIS)" userId="a81b1bee-8903-4c6c-b3c5-4587ab0530f0" providerId="ADAL" clId="{40BAE799-75F3-406B-A09F-19E7C526F2DB}" dt="2024-04-08T12:36:29.426" v="453" actId="478"/>
          <ac:spMkLst>
            <pc:docMk/>
            <pc:sldMk cId="2429429545" sldId="259"/>
            <ac:spMk id="13" creationId="{7C6C62BE-9137-3119-05DE-6804A683268E}"/>
          </ac:spMkLst>
        </pc:spChg>
        <pc:spChg chg="add mod">
          <ac:chgData name="Biswas, Sayani (STFC,RAL,ISIS)" userId="a81b1bee-8903-4c6c-b3c5-4587ab0530f0" providerId="ADAL" clId="{40BAE799-75F3-406B-A09F-19E7C526F2DB}" dt="2024-04-12T10:00:03.701" v="1392" actId="1076"/>
          <ac:spMkLst>
            <pc:docMk/>
            <pc:sldMk cId="2429429545" sldId="259"/>
            <ac:spMk id="14" creationId="{4006CC84-A59D-0268-808A-AAEB68CCAB29}"/>
          </ac:spMkLst>
        </pc:spChg>
        <pc:spChg chg="add mod">
          <ac:chgData name="Biswas, Sayani (STFC,RAL,ISIS)" userId="a81b1bee-8903-4c6c-b3c5-4587ab0530f0" providerId="ADAL" clId="{40BAE799-75F3-406B-A09F-19E7C526F2DB}" dt="2024-04-12T09:59:55.029" v="1390" actId="164"/>
          <ac:spMkLst>
            <pc:docMk/>
            <pc:sldMk cId="2429429545" sldId="259"/>
            <ac:spMk id="15" creationId="{9E6042BF-8EF7-470C-8306-A235D4C28670}"/>
          </ac:spMkLst>
        </pc:spChg>
        <pc:spChg chg="add mod">
          <ac:chgData name="Biswas, Sayani (STFC,RAL,ISIS)" userId="a81b1bee-8903-4c6c-b3c5-4587ab0530f0" providerId="ADAL" clId="{40BAE799-75F3-406B-A09F-19E7C526F2DB}" dt="2024-04-12T09:59:55.029" v="1390" actId="164"/>
          <ac:spMkLst>
            <pc:docMk/>
            <pc:sldMk cId="2429429545" sldId="259"/>
            <ac:spMk id="16" creationId="{EA882460-D1EC-C78F-54ED-D226A6CDD09E}"/>
          </ac:spMkLst>
        </pc:spChg>
        <pc:spChg chg="add mod">
          <ac:chgData name="Biswas, Sayani (STFC,RAL,ISIS)" userId="a81b1bee-8903-4c6c-b3c5-4587ab0530f0" providerId="ADAL" clId="{40BAE799-75F3-406B-A09F-19E7C526F2DB}" dt="2024-04-12T09:59:55.029" v="1390" actId="164"/>
          <ac:spMkLst>
            <pc:docMk/>
            <pc:sldMk cId="2429429545" sldId="259"/>
            <ac:spMk id="17" creationId="{7FA69FB9-337A-535C-165B-5224A8961345}"/>
          </ac:spMkLst>
        </pc:spChg>
        <pc:spChg chg="add mod">
          <ac:chgData name="Biswas, Sayani (STFC,RAL,ISIS)" userId="a81b1bee-8903-4c6c-b3c5-4587ab0530f0" providerId="ADAL" clId="{40BAE799-75F3-406B-A09F-19E7C526F2DB}" dt="2024-04-08T14:09:08.106" v="806" actId="255"/>
          <ac:spMkLst>
            <pc:docMk/>
            <pc:sldMk cId="2429429545" sldId="259"/>
            <ac:spMk id="19" creationId="{7DECBD5B-69A2-4B94-11D0-9D68D8B71D36}"/>
          </ac:spMkLst>
        </pc:spChg>
        <pc:spChg chg="add mod">
          <ac:chgData name="Biswas, Sayani (STFC,RAL,ISIS)" userId="a81b1bee-8903-4c6c-b3c5-4587ab0530f0" providerId="ADAL" clId="{40BAE799-75F3-406B-A09F-19E7C526F2DB}" dt="2024-04-12T10:01:47.555" v="1402" actId="164"/>
          <ac:spMkLst>
            <pc:docMk/>
            <pc:sldMk cId="2429429545" sldId="259"/>
            <ac:spMk id="25" creationId="{A27BF4F1-118D-5746-E015-346F4880E1E5}"/>
          </ac:spMkLst>
        </pc:spChg>
        <pc:spChg chg="add mod">
          <ac:chgData name="Biswas, Sayani (STFC,RAL,ISIS)" userId="a81b1bee-8903-4c6c-b3c5-4587ab0530f0" providerId="ADAL" clId="{40BAE799-75F3-406B-A09F-19E7C526F2DB}" dt="2024-04-08T14:17:58.057" v="854" actId="1038"/>
          <ac:spMkLst>
            <pc:docMk/>
            <pc:sldMk cId="2429429545" sldId="259"/>
            <ac:spMk id="28" creationId="{96183B49-3024-5517-582D-C6F5EC9953EE}"/>
          </ac:spMkLst>
        </pc:spChg>
        <pc:spChg chg="add mod topLvl">
          <ac:chgData name="Biswas, Sayani (STFC,RAL,ISIS)" userId="a81b1bee-8903-4c6c-b3c5-4587ab0530f0" providerId="ADAL" clId="{40BAE799-75F3-406B-A09F-19E7C526F2DB}" dt="2024-04-08T14:03:59.763" v="762" actId="20577"/>
          <ac:spMkLst>
            <pc:docMk/>
            <pc:sldMk cId="2429429545" sldId="259"/>
            <ac:spMk id="29" creationId="{6466F308-81AA-5E82-CBC8-9DDD430E3A26}"/>
          </ac:spMkLst>
        </pc:spChg>
        <pc:spChg chg="add mod">
          <ac:chgData name="Biswas, Sayani (STFC,RAL,ISIS)" userId="a81b1bee-8903-4c6c-b3c5-4587ab0530f0" providerId="ADAL" clId="{40BAE799-75F3-406B-A09F-19E7C526F2DB}" dt="2024-04-12T10:00:00.227" v="1391" actId="1076"/>
          <ac:spMkLst>
            <pc:docMk/>
            <pc:sldMk cId="2429429545" sldId="259"/>
            <ac:spMk id="30" creationId="{FD0ED8DC-8C1D-A03D-8C2A-E3515AE54C48}"/>
          </ac:spMkLst>
        </pc:spChg>
        <pc:spChg chg="add mod">
          <ac:chgData name="Biswas, Sayani (STFC,RAL,ISIS)" userId="a81b1bee-8903-4c6c-b3c5-4587ab0530f0" providerId="ADAL" clId="{40BAE799-75F3-406B-A09F-19E7C526F2DB}" dt="2024-04-12T10:04:20.327" v="1424" actId="1076"/>
          <ac:spMkLst>
            <pc:docMk/>
            <pc:sldMk cId="2429429545" sldId="259"/>
            <ac:spMk id="32" creationId="{0E571576-F379-5D61-956B-3BD6221B771D}"/>
          </ac:spMkLst>
        </pc:spChg>
        <pc:spChg chg="add mod">
          <ac:chgData name="Biswas, Sayani (STFC,RAL,ISIS)" userId="a81b1bee-8903-4c6c-b3c5-4587ab0530f0" providerId="ADAL" clId="{40BAE799-75F3-406B-A09F-19E7C526F2DB}" dt="2024-04-12T10:04:38.055" v="1427" actId="1076"/>
          <ac:spMkLst>
            <pc:docMk/>
            <pc:sldMk cId="2429429545" sldId="259"/>
            <ac:spMk id="36" creationId="{2A2E1012-1B21-93C6-330B-89F000DDA3B2}"/>
          </ac:spMkLst>
        </pc:spChg>
        <pc:grpChg chg="add del mod">
          <ac:chgData name="Biswas, Sayani (STFC,RAL,ISIS)" userId="a81b1bee-8903-4c6c-b3c5-4587ab0530f0" providerId="ADAL" clId="{40BAE799-75F3-406B-A09F-19E7C526F2DB}" dt="2024-04-08T12:40:19.697" v="471" actId="478"/>
          <ac:grpSpMkLst>
            <pc:docMk/>
            <pc:sldMk cId="2429429545" sldId="259"/>
            <ac:grpSpMk id="5" creationId="{C20C124A-055A-C022-6853-6187F91DC1A9}"/>
          </ac:grpSpMkLst>
        </pc:grpChg>
        <pc:grpChg chg="add del mod">
          <ac:chgData name="Biswas, Sayani (STFC,RAL,ISIS)" userId="a81b1bee-8903-4c6c-b3c5-4587ab0530f0" providerId="ADAL" clId="{40BAE799-75F3-406B-A09F-19E7C526F2DB}" dt="2024-04-08T12:38:22.794" v="456" actId="478"/>
          <ac:grpSpMkLst>
            <pc:docMk/>
            <pc:sldMk cId="2429429545" sldId="259"/>
            <ac:grpSpMk id="6" creationId="{F46E9BDB-FCEE-C779-BBC3-D15AD3463A4C}"/>
          </ac:grpSpMkLst>
        </pc:grpChg>
        <pc:grpChg chg="add mod">
          <ac:chgData name="Biswas, Sayani (STFC,RAL,ISIS)" userId="a81b1bee-8903-4c6c-b3c5-4587ab0530f0" providerId="ADAL" clId="{40BAE799-75F3-406B-A09F-19E7C526F2DB}" dt="2024-04-12T10:06:53.534" v="1435" actId="1076"/>
          <ac:grpSpMkLst>
            <pc:docMk/>
            <pc:sldMk cId="2429429545" sldId="259"/>
            <ac:grpSpMk id="7" creationId="{5EB88B26-C3CA-2676-F3B8-043EEC8053F9}"/>
          </ac:grpSpMkLst>
        </pc:grpChg>
        <pc:grpChg chg="add mod topLvl">
          <ac:chgData name="Biswas, Sayani (STFC,RAL,ISIS)" userId="a81b1bee-8903-4c6c-b3c5-4587ab0530f0" providerId="ADAL" clId="{40BAE799-75F3-406B-A09F-19E7C526F2DB}" dt="2024-04-12T10:02:08.285" v="1405" actId="164"/>
          <ac:grpSpMkLst>
            <pc:docMk/>
            <pc:sldMk cId="2429429545" sldId="259"/>
            <ac:grpSpMk id="26" creationId="{852E3421-3B54-634D-A165-964A83FB9C65}"/>
          </ac:grpSpMkLst>
        </pc:grpChg>
        <pc:grpChg chg="add del mod">
          <ac:chgData name="Biswas, Sayani (STFC,RAL,ISIS)" userId="a81b1bee-8903-4c6c-b3c5-4587ab0530f0" providerId="ADAL" clId="{40BAE799-75F3-406B-A09F-19E7C526F2DB}" dt="2024-04-08T14:01:31.293" v="683" actId="165"/>
          <ac:grpSpMkLst>
            <pc:docMk/>
            <pc:sldMk cId="2429429545" sldId="259"/>
            <ac:grpSpMk id="34" creationId="{31D81F85-B340-2DE9-5C79-424116D569A5}"/>
          </ac:grpSpMkLst>
        </pc:grpChg>
        <pc:grpChg chg="add mod">
          <ac:chgData name="Biswas, Sayani (STFC,RAL,ISIS)" userId="a81b1bee-8903-4c6c-b3c5-4587ab0530f0" providerId="ADAL" clId="{40BAE799-75F3-406B-A09F-19E7C526F2DB}" dt="2024-04-12T09:58:34.358" v="1386" actId="164"/>
          <ac:grpSpMkLst>
            <pc:docMk/>
            <pc:sldMk cId="2429429545" sldId="259"/>
            <ac:grpSpMk id="34" creationId="{870A6879-D93D-A97C-5250-704D3B562B9A}"/>
          </ac:grpSpMkLst>
        </pc:grpChg>
        <pc:grpChg chg="add mod ord">
          <ac:chgData name="Biswas, Sayani (STFC,RAL,ISIS)" userId="a81b1bee-8903-4c6c-b3c5-4587ab0530f0" providerId="ADAL" clId="{40BAE799-75F3-406B-A09F-19E7C526F2DB}" dt="2024-04-12T10:04:30.030" v="1426" actId="1076"/>
          <ac:grpSpMkLst>
            <pc:docMk/>
            <pc:sldMk cId="2429429545" sldId="259"/>
            <ac:grpSpMk id="35" creationId="{6A938785-467B-B765-7D52-208AFD56EB32}"/>
          </ac:grpSpMkLst>
        </pc:grpChg>
        <pc:grpChg chg="add mod ord">
          <ac:chgData name="Biswas, Sayani (STFC,RAL,ISIS)" userId="a81b1bee-8903-4c6c-b3c5-4587ab0530f0" providerId="ADAL" clId="{40BAE799-75F3-406B-A09F-19E7C526F2DB}" dt="2024-04-12T10:02:44.691" v="1409" actId="166"/>
          <ac:grpSpMkLst>
            <pc:docMk/>
            <pc:sldMk cId="2429429545" sldId="259"/>
            <ac:grpSpMk id="37" creationId="{614D32A6-1514-3E08-7C0D-FDC2F0B6110B}"/>
          </ac:grpSpMkLst>
        </pc:grpChg>
        <pc:grpChg chg="add del mod ord">
          <ac:chgData name="Biswas, Sayani (STFC,RAL,ISIS)" userId="a81b1bee-8903-4c6c-b3c5-4587ab0530f0" providerId="ADAL" clId="{40BAE799-75F3-406B-A09F-19E7C526F2DB}" dt="2024-04-12T15:33:59.459" v="1995" actId="478"/>
          <ac:grpSpMkLst>
            <pc:docMk/>
            <pc:sldMk cId="2429429545" sldId="259"/>
            <ac:grpSpMk id="39" creationId="{DEFDC974-46AF-7193-A02D-B60A89E9ABE4}"/>
          </ac:grpSpMkLst>
        </pc:grpChg>
        <pc:grpChg chg="add mod">
          <ac:chgData name="Biswas, Sayani (STFC,RAL,ISIS)" userId="a81b1bee-8903-4c6c-b3c5-4587ab0530f0" providerId="ADAL" clId="{40BAE799-75F3-406B-A09F-19E7C526F2DB}" dt="2024-04-12T10:01:47.555" v="1402" actId="164"/>
          <ac:grpSpMkLst>
            <pc:docMk/>
            <pc:sldMk cId="2429429545" sldId="259"/>
            <ac:grpSpMk id="40" creationId="{4DDA8F4D-0469-4A4F-A555-70229C7300A6}"/>
          </ac:grpSpMkLst>
        </pc:grpChg>
        <pc:grpChg chg="add mod">
          <ac:chgData name="Biswas, Sayani (STFC,RAL,ISIS)" userId="a81b1bee-8903-4c6c-b3c5-4587ab0530f0" providerId="ADAL" clId="{40BAE799-75F3-406B-A09F-19E7C526F2DB}" dt="2024-04-12T10:02:08.285" v="1405" actId="164"/>
          <ac:grpSpMkLst>
            <pc:docMk/>
            <pc:sldMk cId="2429429545" sldId="259"/>
            <ac:grpSpMk id="41" creationId="{0385A6E1-D2C2-A5D8-A9F6-D77197F5E15A}"/>
          </ac:grpSpMkLst>
        </pc:grpChg>
        <pc:picChg chg="add mod">
          <ac:chgData name="Biswas, Sayani (STFC,RAL,ISIS)" userId="a81b1bee-8903-4c6c-b3c5-4587ab0530f0" providerId="ADAL" clId="{40BAE799-75F3-406B-A09F-19E7C526F2DB}" dt="2024-04-12T10:06:33.533" v="1431" actId="1076"/>
          <ac:picMkLst>
            <pc:docMk/>
            <pc:sldMk cId="2429429545" sldId="259"/>
            <ac:picMk id="2" creationId="{5B5FB356-B460-C079-F112-B9F5F19E0024}"/>
          </ac:picMkLst>
        </pc:picChg>
        <pc:picChg chg="add mod modCrop">
          <ac:chgData name="Biswas, Sayani (STFC,RAL,ISIS)" userId="a81b1bee-8903-4c6c-b3c5-4587ab0530f0" providerId="ADAL" clId="{40BAE799-75F3-406B-A09F-19E7C526F2DB}" dt="2024-04-12T09:59:55.029" v="1390" actId="164"/>
          <ac:picMkLst>
            <pc:docMk/>
            <pc:sldMk cId="2429429545" sldId="259"/>
            <ac:picMk id="9" creationId="{E3C7151D-8D75-E82A-9872-32B6C90C39C7}"/>
          </ac:picMkLst>
        </pc:picChg>
        <pc:picChg chg="add del mod">
          <ac:chgData name="Biswas, Sayani (STFC,RAL,ISIS)" userId="a81b1bee-8903-4c6c-b3c5-4587ab0530f0" providerId="ADAL" clId="{40BAE799-75F3-406B-A09F-19E7C526F2DB}" dt="2024-04-08T12:38:22.794" v="456" actId="478"/>
          <ac:picMkLst>
            <pc:docMk/>
            <pc:sldMk cId="2429429545" sldId="259"/>
            <ac:picMk id="10" creationId="{A7474B2B-61CC-3F10-B5D9-9AA4C40B28EC}"/>
          </ac:picMkLst>
        </pc:picChg>
        <pc:picChg chg="add mod">
          <ac:chgData name="Biswas, Sayani (STFC,RAL,ISIS)" userId="a81b1bee-8903-4c6c-b3c5-4587ab0530f0" providerId="ADAL" clId="{40BAE799-75F3-406B-A09F-19E7C526F2DB}" dt="2024-04-12T09:59:55.029" v="1390" actId="164"/>
          <ac:picMkLst>
            <pc:docMk/>
            <pc:sldMk cId="2429429545" sldId="259"/>
            <ac:picMk id="20" creationId="{77B6C0F3-AEB9-6799-BA64-8CCA1FA9C30E}"/>
          </ac:picMkLst>
        </pc:picChg>
        <pc:picChg chg="add del mod">
          <ac:chgData name="Biswas, Sayani (STFC,RAL,ISIS)" userId="a81b1bee-8903-4c6c-b3c5-4587ab0530f0" providerId="ADAL" clId="{40BAE799-75F3-406B-A09F-19E7C526F2DB}" dt="2024-04-08T12:40:01.271" v="468" actId="478"/>
          <ac:picMkLst>
            <pc:docMk/>
            <pc:sldMk cId="2429429545" sldId="259"/>
            <ac:picMk id="22" creationId="{1A30EA5E-B5DC-0182-6A47-5CD9E7589871}"/>
          </ac:picMkLst>
        </pc:picChg>
        <pc:picChg chg="add mod">
          <ac:chgData name="Biswas, Sayani (STFC,RAL,ISIS)" userId="a81b1bee-8903-4c6c-b3c5-4587ab0530f0" providerId="ADAL" clId="{40BAE799-75F3-406B-A09F-19E7C526F2DB}" dt="2024-04-12T10:04:16.336" v="1423" actId="14100"/>
          <ac:picMkLst>
            <pc:docMk/>
            <pc:sldMk cId="2429429545" sldId="259"/>
            <ac:picMk id="24" creationId="{01D7A24A-2EAF-B481-0CE9-29F8DB9956CC}"/>
          </ac:picMkLst>
        </pc:picChg>
        <pc:picChg chg="add del mod">
          <ac:chgData name="Biswas, Sayani (STFC,RAL,ISIS)" userId="a81b1bee-8903-4c6c-b3c5-4587ab0530f0" providerId="ADAL" clId="{40BAE799-75F3-406B-A09F-19E7C526F2DB}" dt="2024-04-12T10:06:38.809" v="1433" actId="21"/>
          <ac:picMkLst>
            <pc:docMk/>
            <pc:sldMk cId="2429429545" sldId="259"/>
            <ac:picMk id="33" creationId="{F3C0FAF3-FBAB-E6FD-4FD3-68840D412054}"/>
          </ac:picMkLst>
        </pc:picChg>
        <pc:cxnChg chg="add del mod">
          <ac:chgData name="Biswas, Sayani (STFC,RAL,ISIS)" userId="a81b1bee-8903-4c6c-b3c5-4587ab0530f0" providerId="ADAL" clId="{40BAE799-75F3-406B-A09F-19E7C526F2DB}" dt="2024-04-08T11:08:57.371" v="424" actId="478"/>
          <ac:cxnSpMkLst>
            <pc:docMk/>
            <pc:sldMk cId="2429429545" sldId="259"/>
            <ac:cxnSpMk id="4" creationId="{0C15048E-9C75-EA19-4312-0C8F46123407}"/>
          </ac:cxnSpMkLst>
        </pc:cxnChg>
        <pc:cxnChg chg="add del mod">
          <ac:chgData name="Biswas, Sayani (STFC,RAL,ISIS)" userId="a81b1bee-8903-4c6c-b3c5-4587ab0530f0" providerId="ADAL" clId="{40BAE799-75F3-406B-A09F-19E7C526F2DB}" dt="2024-04-08T12:40:17.007" v="470" actId="478"/>
          <ac:cxnSpMkLst>
            <pc:docMk/>
            <pc:sldMk cId="2429429545" sldId="259"/>
            <ac:cxnSpMk id="9" creationId="{3F8A9F65-9F5F-1168-9FF9-3EDAEB2712FE}"/>
          </ac:cxnSpMkLst>
        </pc:cxnChg>
        <pc:cxnChg chg="add mod">
          <ac:chgData name="Biswas, Sayani (STFC,RAL,ISIS)" userId="a81b1bee-8903-4c6c-b3c5-4587ab0530f0" providerId="ADAL" clId="{40BAE799-75F3-406B-A09F-19E7C526F2DB}" dt="2024-04-12T09:59:55.029" v="1390" actId="164"/>
          <ac:cxnSpMkLst>
            <pc:docMk/>
            <pc:sldMk cId="2429429545" sldId="259"/>
            <ac:cxnSpMk id="11" creationId="{828A5CCB-8F2F-02E3-DE12-F4725DEC298C}"/>
          </ac:cxnSpMkLst>
        </pc:cxnChg>
        <pc:cxnChg chg="add mod">
          <ac:chgData name="Biswas, Sayani (STFC,RAL,ISIS)" userId="a81b1bee-8903-4c6c-b3c5-4587ab0530f0" providerId="ADAL" clId="{40BAE799-75F3-406B-A09F-19E7C526F2DB}" dt="2024-04-12T09:59:55.029" v="1390" actId="164"/>
          <ac:cxnSpMkLst>
            <pc:docMk/>
            <pc:sldMk cId="2429429545" sldId="259"/>
            <ac:cxnSpMk id="22" creationId="{9D381B21-A404-B1DC-8C43-E5039271283B}"/>
          </ac:cxnSpMkLst>
        </pc:cxnChg>
        <pc:cxnChg chg="add mod">
          <ac:chgData name="Biswas, Sayani (STFC,RAL,ISIS)" userId="a81b1bee-8903-4c6c-b3c5-4587ab0530f0" providerId="ADAL" clId="{40BAE799-75F3-406B-A09F-19E7C526F2DB}" dt="2024-04-12T09:59:55.029" v="1390" actId="164"/>
          <ac:cxnSpMkLst>
            <pc:docMk/>
            <pc:sldMk cId="2429429545" sldId="259"/>
            <ac:cxnSpMk id="23" creationId="{42C953D6-DFBA-188C-9D7A-22AF56A25DC2}"/>
          </ac:cxnSpMkLst>
        </pc:cxnChg>
        <pc:cxnChg chg="add mod topLvl">
          <ac:chgData name="Biswas, Sayani (STFC,RAL,ISIS)" userId="a81b1bee-8903-4c6c-b3c5-4587ab0530f0" providerId="ADAL" clId="{40BAE799-75F3-406B-A09F-19E7C526F2DB}" dt="2024-04-08T14:03:59.763" v="762" actId="20577"/>
          <ac:cxnSpMkLst>
            <pc:docMk/>
            <pc:sldMk cId="2429429545" sldId="259"/>
            <ac:cxnSpMk id="31" creationId="{6B0F7A54-6583-5464-C3B2-BF6FFFA2CA0D}"/>
          </ac:cxnSpMkLst>
        </pc:cxnChg>
        <pc:cxnChg chg="add mod">
          <ac:chgData name="Biswas, Sayani (STFC,RAL,ISIS)" userId="a81b1bee-8903-4c6c-b3c5-4587ab0530f0" providerId="ADAL" clId="{40BAE799-75F3-406B-A09F-19E7C526F2DB}" dt="2024-04-12T15:33:59.459" v="1995" actId="478"/>
          <ac:cxnSpMkLst>
            <pc:docMk/>
            <pc:sldMk cId="2429429545" sldId="259"/>
            <ac:cxnSpMk id="38" creationId="{6C8AF33D-5C1B-1A81-E5A8-2A8F928C7C36}"/>
          </ac:cxnSpMkLst>
        </pc:cxnChg>
      </pc:sldChg>
      <pc:sldChg chg="addSp delSp modSp new mod modAnim">
        <pc:chgData name="Biswas, Sayani (STFC,RAL,ISIS)" userId="a81b1bee-8903-4c6c-b3c5-4587ab0530f0" providerId="ADAL" clId="{40BAE799-75F3-406B-A09F-19E7C526F2DB}" dt="2024-04-14T19:11:36.875" v="2977" actId="14100"/>
        <pc:sldMkLst>
          <pc:docMk/>
          <pc:sldMk cId="1127387404" sldId="260"/>
        </pc:sldMkLst>
        <pc:spChg chg="add mod">
          <ac:chgData name="Biswas, Sayani (STFC,RAL,ISIS)" userId="a81b1bee-8903-4c6c-b3c5-4587ab0530f0" providerId="ADAL" clId="{40BAE799-75F3-406B-A09F-19E7C526F2DB}" dt="2024-04-14T19:11:19.425" v="2974" actId="1076"/>
          <ac:spMkLst>
            <pc:docMk/>
            <pc:sldMk cId="1127387404" sldId="260"/>
            <ac:spMk id="3" creationId="{DF1F49FE-8073-84EC-C5D7-D6FA7E306669}"/>
          </ac:spMkLst>
        </pc:spChg>
        <pc:spChg chg="mod topLvl">
          <ac:chgData name="Biswas, Sayani (STFC,RAL,ISIS)" userId="a81b1bee-8903-4c6c-b3c5-4587ab0530f0" providerId="ADAL" clId="{40BAE799-75F3-406B-A09F-19E7C526F2DB}" dt="2024-04-08T14:20:00.605" v="873" actId="165"/>
          <ac:spMkLst>
            <pc:docMk/>
            <pc:sldMk cId="1127387404" sldId="260"/>
            <ac:spMk id="4" creationId="{6DB123B2-E319-3216-03D9-86904E477A35}"/>
          </ac:spMkLst>
        </pc:spChg>
        <pc:spChg chg="del mod">
          <ac:chgData name="Biswas, Sayani (STFC,RAL,ISIS)" userId="a81b1bee-8903-4c6c-b3c5-4587ab0530f0" providerId="ADAL" clId="{40BAE799-75F3-406B-A09F-19E7C526F2DB}" dt="2024-04-08T14:28:59.946" v="965" actId="478"/>
          <ac:spMkLst>
            <pc:docMk/>
            <pc:sldMk cId="1127387404" sldId="260"/>
            <ac:spMk id="6" creationId="{78EA12A1-394C-5F88-923B-ED63396EACA7}"/>
          </ac:spMkLst>
        </pc:spChg>
        <pc:spChg chg="mod">
          <ac:chgData name="Biswas, Sayani (STFC,RAL,ISIS)" userId="a81b1bee-8903-4c6c-b3c5-4587ab0530f0" providerId="ADAL" clId="{40BAE799-75F3-406B-A09F-19E7C526F2DB}" dt="2024-04-08T14:20:00.605" v="873" actId="165"/>
          <ac:spMkLst>
            <pc:docMk/>
            <pc:sldMk cId="1127387404" sldId="260"/>
            <ac:spMk id="8" creationId="{C1025E88-D4F3-9C05-FF02-8D18EB1816B6}"/>
          </ac:spMkLst>
        </pc:spChg>
        <pc:spChg chg="mod">
          <ac:chgData name="Biswas, Sayani (STFC,RAL,ISIS)" userId="a81b1bee-8903-4c6c-b3c5-4587ab0530f0" providerId="ADAL" clId="{40BAE799-75F3-406B-A09F-19E7C526F2DB}" dt="2024-04-08T14:20:00.605" v="873" actId="165"/>
          <ac:spMkLst>
            <pc:docMk/>
            <pc:sldMk cId="1127387404" sldId="260"/>
            <ac:spMk id="9" creationId="{1241B05A-C802-5480-0D62-987885107C0A}"/>
          </ac:spMkLst>
        </pc:spChg>
        <pc:spChg chg="add del mod">
          <ac:chgData name="Biswas, Sayani (STFC,RAL,ISIS)" userId="a81b1bee-8903-4c6c-b3c5-4587ab0530f0" providerId="ADAL" clId="{40BAE799-75F3-406B-A09F-19E7C526F2DB}" dt="2024-04-08T14:15:27.562" v="846" actId="478"/>
          <ac:spMkLst>
            <pc:docMk/>
            <pc:sldMk cId="1127387404" sldId="260"/>
            <ac:spMk id="11" creationId="{C6D68C5F-44A8-0602-D168-F3042EC5FD2A}"/>
          </ac:spMkLst>
        </pc:spChg>
        <pc:spChg chg="add mod">
          <ac:chgData name="Biswas, Sayani (STFC,RAL,ISIS)" userId="a81b1bee-8903-4c6c-b3c5-4587ab0530f0" providerId="ADAL" clId="{40BAE799-75F3-406B-A09F-19E7C526F2DB}" dt="2024-04-08T14:18:11.873" v="855" actId="1038"/>
          <ac:spMkLst>
            <pc:docMk/>
            <pc:sldMk cId="1127387404" sldId="260"/>
            <ac:spMk id="12" creationId="{9295B187-CD94-7618-BC2D-DD126F749FA2}"/>
          </ac:spMkLst>
        </pc:spChg>
        <pc:spChg chg="add mod">
          <ac:chgData name="Biswas, Sayani (STFC,RAL,ISIS)" userId="a81b1bee-8903-4c6c-b3c5-4587ab0530f0" providerId="ADAL" clId="{40BAE799-75F3-406B-A09F-19E7C526F2DB}" dt="2024-04-08T15:16:16.724" v="984" actId="1076"/>
          <ac:spMkLst>
            <pc:docMk/>
            <pc:sldMk cId="1127387404" sldId="260"/>
            <ac:spMk id="13" creationId="{AD367BC3-17B4-1708-AEFF-4E28BD98E7E5}"/>
          </ac:spMkLst>
        </pc:spChg>
        <pc:spChg chg="add mod">
          <ac:chgData name="Biswas, Sayani (STFC,RAL,ISIS)" userId="a81b1bee-8903-4c6c-b3c5-4587ab0530f0" providerId="ADAL" clId="{40BAE799-75F3-406B-A09F-19E7C526F2DB}" dt="2024-04-08T15:16:34.863" v="986" actId="1076"/>
          <ac:spMkLst>
            <pc:docMk/>
            <pc:sldMk cId="1127387404" sldId="260"/>
            <ac:spMk id="14" creationId="{E457C724-A468-0559-2EAD-48CCB7CB5362}"/>
          </ac:spMkLst>
        </pc:spChg>
        <pc:spChg chg="add mod">
          <ac:chgData name="Biswas, Sayani (STFC,RAL,ISIS)" userId="a81b1bee-8903-4c6c-b3c5-4587ab0530f0" providerId="ADAL" clId="{40BAE799-75F3-406B-A09F-19E7C526F2DB}" dt="2024-04-08T15:16:38.558" v="987" actId="1076"/>
          <ac:spMkLst>
            <pc:docMk/>
            <pc:sldMk cId="1127387404" sldId="260"/>
            <ac:spMk id="15" creationId="{E7707B28-6EA5-DFD9-3DD5-8B253070F8A2}"/>
          </ac:spMkLst>
        </pc:spChg>
        <pc:spChg chg="add mod">
          <ac:chgData name="Biswas, Sayani (STFC,RAL,ISIS)" userId="a81b1bee-8903-4c6c-b3c5-4587ab0530f0" providerId="ADAL" clId="{40BAE799-75F3-406B-A09F-19E7C526F2DB}" dt="2024-04-08T15:16:12.794" v="983" actId="1076"/>
          <ac:spMkLst>
            <pc:docMk/>
            <pc:sldMk cId="1127387404" sldId="260"/>
            <ac:spMk id="16" creationId="{EB306914-408C-7512-02EE-72E226623B85}"/>
          </ac:spMkLst>
        </pc:spChg>
        <pc:spChg chg="add mod">
          <ac:chgData name="Biswas, Sayani (STFC,RAL,ISIS)" userId="a81b1bee-8903-4c6c-b3c5-4587ab0530f0" providerId="ADAL" clId="{40BAE799-75F3-406B-A09F-19E7C526F2DB}" dt="2024-04-08T15:14:38.704" v="968" actId="1076"/>
          <ac:spMkLst>
            <pc:docMk/>
            <pc:sldMk cId="1127387404" sldId="260"/>
            <ac:spMk id="18" creationId="{E22C6348-E5A0-FE10-A7AB-324BA852BD8B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21" creationId="{C3FFB29C-610B-60FE-4DCE-13D65CE5AEDD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23" creationId="{912ABAFA-9AD3-824B-E5F0-F573C086BE56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24" creationId="{EDC0A739-0B0A-9C9E-E46B-81B07BF79F3B}"/>
          </ac:spMkLst>
        </pc:spChg>
        <pc:spChg chg="mod">
          <ac:chgData name="Biswas, Sayani (STFC,RAL,ISIS)" userId="a81b1bee-8903-4c6c-b3c5-4587ab0530f0" providerId="ADAL" clId="{40BAE799-75F3-406B-A09F-19E7C526F2DB}" dt="2024-04-14T19:11:30.560" v="2975" actId="1076"/>
          <ac:spMkLst>
            <pc:docMk/>
            <pc:sldMk cId="1127387404" sldId="260"/>
            <ac:spMk id="25" creationId="{CA45CA09-3119-E168-15FF-32703B46F17A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0" creationId="{410F1693-4FA5-600F-A959-176FA9D49BF9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1" creationId="{3998018C-BFE4-6801-7C6C-4F4CD0D12E06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2" creationId="{00AAF36A-F5EC-B1CE-00B5-ADCEC57E3595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3" creationId="{F252D465-A679-5E17-148E-02EB5AC0E961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4" creationId="{77CD46D6-C74E-DDE6-0217-D1E76C65F7CF}"/>
          </ac:spMkLst>
        </pc:spChg>
        <pc:spChg chg="mod">
          <ac:chgData name="Biswas, Sayani (STFC,RAL,ISIS)" userId="a81b1bee-8903-4c6c-b3c5-4587ab0530f0" providerId="ADAL" clId="{40BAE799-75F3-406B-A09F-19E7C526F2DB}" dt="2024-04-08T15:14:52.337" v="969"/>
          <ac:spMkLst>
            <pc:docMk/>
            <pc:sldMk cId="1127387404" sldId="260"/>
            <ac:spMk id="35" creationId="{84B68EC7-D2C2-1316-4462-0FCA01301C4C}"/>
          </ac:spMkLst>
        </pc:spChg>
        <pc:grpChg chg="add del mod">
          <ac:chgData name="Biswas, Sayani (STFC,RAL,ISIS)" userId="a81b1bee-8903-4c6c-b3c5-4587ab0530f0" providerId="ADAL" clId="{40BAE799-75F3-406B-A09F-19E7C526F2DB}" dt="2024-04-08T15:16:05.313" v="982" actId="1076"/>
          <ac:grpSpMkLst>
            <pc:docMk/>
            <pc:sldMk cId="1127387404" sldId="260"/>
            <ac:grpSpMk id="2" creationId="{A6D5D2C6-9B9E-D940-EDC4-5DE5E312E6B7}"/>
          </ac:grpSpMkLst>
        </pc:grpChg>
        <pc:grpChg chg="del mod topLvl">
          <ac:chgData name="Biswas, Sayani (STFC,RAL,ISIS)" userId="a81b1bee-8903-4c6c-b3c5-4587ab0530f0" providerId="ADAL" clId="{40BAE799-75F3-406B-A09F-19E7C526F2DB}" dt="2024-04-08T14:28:59.946" v="965" actId="478"/>
          <ac:grpSpMkLst>
            <pc:docMk/>
            <pc:sldMk cId="1127387404" sldId="260"/>
            <ac:grpSpMk id="3" creationId="{7DBE1542-8EA0-6A5A-C59F-66EDE7380311}"/>
          </ac:grpSpMkLst>
        </pc:grpChg>
        <pc:grpChg chg="mod">
          <ac:chgData name="Biswas, Sayani (STFC,RAL,ISIS)" userId="a81b1bee-8903-4c6c-b3c5-4587ab0530f0" providerId="ADAL" clId="{40BAE799-75F3-406B-A09F-19E7C526F2DB}" dt="2024-04-08T14:20:00.605" v="873" actId="165"/>
          <ac:grpSpMkLst>
            <pc:docMk/>
            <pc:sldMk cId="1127387404" sldId="260"/>
            <ac:grpSpMk id="5" creationId="{2FC2D18C-AF0C-BF29-DD57-A169DFE79EDE}"/>
          </ac:grpSpMkLst>
        </pc:grpChg>
        <pc:grpChg chg="add mod">
          <ac:chgData name="Biswas, Sayani (STFC,RAL,ISIS)" userId="a81b1bee-8903-4c6c-b3c5-4587ab0530f0" providerId="ADAL" clId="{40BAE799-75F3-406B-A09F-19E7C526F2DB}" dt="2024-04-08T15:16:05.313" v="982" actId="1076"/>
          <ac:grpSpMkLst>
            <pc:docMk/>
            <pc:sldMk cId="1127387404" sldId="260"/>
            <ac:grpSpMk id="17" creationId="{AF2A12A0-7BB9-BFBA-072C-D0480CF349AE}"/>
          </ac:grpSpMkLst>
        </pc:grpChg>
        <pc:grpChg chg="add mod">
          <ac:chgData name="Biswas, Sayani (STFC,RAL,ISIS)" userId="a81b1bee-8903-4c6c-b3c5-4587ab0530f0" providerId="ADAL" clId="{40BAE799-75F3-406B-A09F-19E7C526F2DB}" dt="2024-04-08T15:15:45.829" v="980" actId="1076"/>
          <ac:grpSpMkLst>
            <pc:docMk/>
            <pc:sldMk cId="1127387404" sldId="260"/>
            <ac:grpSpMk id="19" creationId="{B07FFF09-DEBE-7823-5876-FB2030B2EAE7}"/>
          </ac:grpSpMkLst>
        </pc:grpChg>
        <pc:grpChg chg="mod">
          <ac:chgData name="Biswas, Sayani (STFC,RAL,ISIS)" userId="a81b1bee-8903-4c6c-b3c5-4587ab0530f0" providerId="ADAL" clId="{40BAE799-75F3-406B-A09F-19E7C526F2DB}" dt="2024-04-08T15:14:52.337" v="969"/>
          <ac:grpSpMkLst>
            <pc:docMk/>
            <pc:sldMk cId="1127387404" sldId="260"/>
            <ac:grpSpMk id="20" creationId="{2EEB202D-5598-B151-D2B7-794E59C8D748}"/>
          </ac:grpSpMkLst>
        </pc:grpChg>
        <pc:grpChg chg="mod">
          <ac:chgData name="Biswas, Sayani (STFC,RAL,ISIS)" userId="a81b1bee-8903-4c6c-b3c5-4587ab0530f0" providerId="ADAL" clId="{40BAE799-75F3-406B-A09F-19E7C526F2DB}" dt="2024-04-08T15:14:52.337" v="969"/>
          <ac:grpSpMkLst>
            <pc:docMk/>
            <pc:sldMk cId="1127387404" sldId="260"/>
            <ac:grpSpMk id="29" creationId="{C462871E-F218-B140-4138-E1BD98DFF7DB}"/>
          </ac:grpSpMkLst>
        </pc:grpChg>
        <pc:picChg chg="mod">
          <ac:chgData name="Biswas, Sayani (STFC,RAL,ISIS)" userId="a81b1bee-8903-4c6c-b3c5-4587ab0530f0" providerId="ADAL" clId="{40BAE799-75F3-406B-A09F-19E7C526F2DB}" dt="2024-04-08T14:27:31.058" v="931" actId="1076"/>
          <ac:picMkLst>
            <pc:docMk/>
            <pc:sldMk cId="1127387404" sldId="260"/>
            <ac:picMk id="7" creationId="{FD17C1B5-F889-30E0-F4B3-DAD9F4D55B2D}"/>
          </ac:picMkLst>
        </pc:picChg>
        <pc:picChg chg="add mod">
          <ac:chgData name="Biswas, Sayani (STFC,RAL,ISIS)" userId="a81b1bee-8903-4c6c-b3c5-4587ab0530f0" providerId="ADAL" clId="{40BAE799-75F3-406B-A09F-19E7C526F2DB}" dt="2024-04-08T15:15:04.488" v="972" actId="1076"/>
          <ac:picMkLst>
            <pc:docMk/>
            <pc:sldMk cId="1127387404" sldId="260"/>
            <ac:picMk id="36" creationId="{DDFA5302-960C-E3E8-7E7C-6AD847D81E92}"/>
          </ac:picMkLst>
        </pc:picChg>
        <pc:picChg chg="add mod">
          <ac:chgData name="Biswas, Sayani (STFC,RAL,ISIS)" userId="a81b1bee-8903-4c6c-b3c5-4587ab0530f0" providerId="ADAL" clId="{40BAE799-75F3-406B-A09F-19E7C526F2DB}" dt="2024-04-08T15:16:56.937" v="992" actId="1076"/>
          <ac:picMkLst>
            <pc:docMk/>
            <pc:sldMk cId="1127387404" sldId="260"/>
            <ac:picMk id="37" creationId="{FF6D6047-525C-9901-31F2-432E55ED5D34}"/>
          </ac:picMkLst>
        </pc:picChg>
        <pc:picChg chg="add del mod">
          <ac:chgData name="Biswas, Sayani (STFC,RAL,ISIS)" userId="a81b1bee-8903-4c6c-b3c5-4587ab0530f0" providerId="ADAL" clId="{40BAE799-75F3-406B-A09F-19E7C526F2DB}" dt="2024-04-08T13:59:00.274" v="674" actId="478"/>
          <ac:picMkLst>
            <pc:docMk/>
            <pc:sldMk cId="1127387404" sldId="260"/>
            <ac:picMk id="2050" creationId="{716861BE-74C1-8DEE-7AAC-F986E229CB90}"/>
          </ac:picMkLst>
        </pc:picChg>
        <pc:cxnChg chg="mod">
          <ac:chgData name="Biswas, Sayani (STFC,RAL,ISIS)" userId="a81b1bee-8903-4c6c-b3c5-4587ab0530f0" providerId="ADAL" clId="{40BAE799-75F3-406B-A09F-19E7C526F2DB}" dt="2024-04-08T14:20:00.605" v="873" actId="165"/>
          <ac:cxnSpMkLst>
            <pc:docMk/>
            <pc:sldMk cId="1127387404" sldId="260"/>
            <ac:cxnSpMk id="10" creationId="{A7C343C0-6B9E-E9D8-E483-8C4384FF484E}"/>
          </ac:cxnSpMkLst>
        </pc:cxnChg>
        <pc:cxnChg chg="mod">
          <ac:chgData name="Biswas, Sayani (STFC,RAL,ISIS)" userId="a81b1bee-8903-4c6c-b3c5-4587ab0530f0" providerId="ADAL" clId="{40BAE799-75F3-406B-A09F-19E7C526F2DB}" dt="2024-04-08T15:14:52.337" v="969"/>
          <ac:cxnSpMkLst>
            <pc:docMk/>
            <pc:sldMk cId="1127387404" sldId="260"/>
            <ac:cxnSpMk id="22" creationId="{CF340370-2198-9461-D4FB-72E9E9715BA6}"/>
          </ac:cxnSpMkLst>
        </pc:cxnChg>
        <pc:cxnChg chg="mod">
          <ac:chgData name="Biswas, Sayani (STFC,RAL,ISIS)" userId="a81b1bee-8903-4c6c-b3c5-4587ab0530f0" providerId="ADAL" clId="{40BAE799-75F3-406B-A09F-19E7C526F2DB}" dt="2024-04-14T19:11:36.875" v="2977" actId="14100"/>
          <ac:cxnSpMkLst>
            <pc:docMk/>
            <pc:sldMk cId="1127387404" sldId="260"/>
            <ac:cxnSpMk id="26" creationId="{87D11713-ADDB-F36D-906E-83FD451E41B5}"/>
          </ac:cxnSpMkLst>
        </pc:cxnChg>
        <pc:cxnChg chg="mod">
          <ac:chgData name="Biswas, Sayani (STFC,RAL,ISIS)" userId="a81b1bee-8903-4c6c-b3c5-4587ab0530f0" providerId="ADAL" clId="{40BAE799-75F3-406B-A09F-19E7C526F2DB}" dt="2024-04-08T15:14:52.337" v="969"/>
          <ac:cxnSpMkLst>
            <pc:docMk/>
            <pc:sldMk cId="1127387404" sldId="260"/>
            <ac:cxnSpMk id="27" creationId="{67F5649E-5E8C-3FD0-DB7C-40E8CE57D0C3}"/>
          </ac:cxnSpMkLst>
        </pc:cxnChg>
        <pc:cxnChg chg="mod">
          <ac:chgData name="Biswas, Sayani (STFC,RAL,ISIS)" userId="a81b1bee-8903-4c6c-b3c5-4587ab0530f0" providerId="ADAL" clId="{40BAE799-75F3-406B-A09F-19E7C526F2DB}" dt="2024-04-08T15:14:52.337" v="969"/>
          <ac:cxnSpMkLst>
            <pc:docMk/>
            <pc:sldMk cId="1127387404" sldId="260"/>
            <ac:cxnSpMk id="28" creationId="{01C9D3FD-457E-D86D-7FED-2B3229E67762}"/>
          </ac:cxnSpMkLst>
        </pc:cxnChg>
      </pc:sldChg>
      <pc:sldChg chg="new del">
        <pc:chgData name="Biswas, Sayani (STFC,RAL,ISIS)" userId="a81b1bee-8903-4c6c-b3c5-4587ab0530f0" providerId="ADAL" clId="{40BAE799-75F3-406B-A09F-19E7C526F2DB}" dt="2024-04-08T12:55:57.935" v="658" actId="680"/>
        <pc:sldMkLst>
          <pc:docMk/>
          <pc:sldMk cId="4084178940" sldId="260"/>
        </pc:sldMkLst>
      </pc:sldChg>
      <pc:sldChg chg="addSp modSp new mod modAnim">
        <pc:chgData name="Biswas, Sayani (STFC,RAL,ISIS)" userId="a81b1bee-8903-4c6c-b3c5-4587ab0530f0" providerId="ADAL" clId="{40BAE799-75F3-406B-A09F-19E7C526F2DB}" dt="2024-04-14T19:10:53.227" v="2972" actId="1076"/>
        <pc:sldMkLst>
          <pc:docMk/>
          <pc:sldMk cId="884078332" sldId="261"/>
        </pc:sldMkLst>
        <pc:spChg chg="add mod">
          <ac:chgData name="Biswas, Sayani (STFC,RAL,ISIS)" userId="a81b1bee-8903-4c6c-b3c5-4587ab0530f0" providerId="ADAL" clId="{40BAE799-75F3-406B-A09F-19E7C526F2DB}" dt="2024-04-08T15:17:35.276" v="994"/>
          <ac:spMkLst>
            <pc:docMk/>
            <pc:sldMk cId="884078332" sldId="261"/>
            <ac:spMk id="2" creationId="{17BCCC74-63F5-7FCE-28B6-7806C2CED161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5" creationId="{A395B171-5C6E-A24B-670F-429024D6DA93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7" creationId="{38F7FD5A-37A5-3FE8-DD0F-34F7CCEAA74E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8" creationId="{7233ED2F-A756-2088-6FC8-51EE03549A59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11" creationId="{8FD4D750-EA3B-7620-AA84-C8EA8B454F7A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12" creationId="{B357E4A9-9A51-4DC3-EE86-CD55AC5F845B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13" creationId="{1438DB3C-2B3C-501F-EE64-BAFC8A4B5939}"/>
          </ac:spMkLst>
        </pc:spChg>
        <pc:spChg chg="mod">
          <ac:chgData name="Biswas, Sayani (STFC,RAL,ISIS)" userId="a81b1bee-8903-4c6c-b3c5-4587ab0530f0" providerId="ADAL" clId="{40BAE799-75F3-406B-A09F-19E7C526F2DB}" dt="2024-04-08T15:18:10.350" v="995"/>
          <ac:spMkLst>
            <pc:docMk/>
            <pc:sldMk cId="884078332" sldId="261"/>
            <ac:spMk id="14" creationId="{80587DD1-601E-76EA-21DD-3295E203ED85}"/>
          </ac:spMkLst>
        </pc:spChg>
        <pc:spChg chg="add mod">
          <ac:chgData name="Biswas, Sayani (STFC,RAL,ISIS)" userId="a81b1bee-8903-4c6c-b3c5-4587ab0530f0" providerId="ADAL" clId="{40BAE799-75F3-406B-A09F-19E7C526F2DB}" dt="2024-04-14T19:10:47.555" v="2971" actId="1076"/>
          <ac:spMkLst>
            <pc:docMk/>
            <pc:sldMk cId="884078332" sldId="261"/>
            <ac:spMk id="18" creationId="{42829D84-B796-FD74-28EE-8EE0809393C8}"/>
          </ac:spMkLst>
        </pc:spChg>
        <pc:spChg chg="mod">
          <ac:chgData name="Biswas, Sayani (STFC,RAL,ISIS)" userId="a81b1bee-8903-4c6c-b3c5-4587ab0530f0" providerId="ADAL" clId="{40BAE799-75F3-406B-A09F-19E7C526F2DB}" dt="2024-04-08T15:18:26.714" v="996"/>
          <ac:spMkLst>
            <pc:docMk/>
            <pc:sldMk cId="884078332" sldId="261"/>
            <ac:spMk id="21" creationId="{B51A3632-54A4-9F3B-0703-43CE0CE0755A}"/>
          </ac:spMkLst>
        </pc:spChg>
        <pc:spChg chg="mod">
          <ac:chgData name="Biswas, Sayani (STFC,RAL,ISIS)" userId="a81b1bee-8903-4c6c-b3c5-4587ab0530f0" providerId="ADAL" clId="{40BAE799-75F3-406B-A09F-19E7C526F2DB}" dt="2024-04-08T15:18:26.714" v="996"/>
          <ac:spMkLst>
            <pc:docMk/>
            <pc:sldMk cId="884078332" sldId="261"/>
            <ac:spMk id="24" creationId="{7483E094-2646-6934-670F-19AB4D030430}"/>
          </ac:spMkLst>
        </pc:spChg>
        <pc:spChg chg="add mod">
          <ac:chgData name="Biswas, Sayani (STFC,RAL,ISIS)" userId="a81b1bee-8903-4c6c-b3c5-4587ab0530f0" providerId="ADAL" clId="{40BAE799-75F3-406B-A09F-19E7C526F2DB}" dt="2024-04-14T19:06:09.300" v="2901" actId="20577"/>
          <ac:spMkLst>
            <pc:docMk/>
            <pc:sldMk cId="884078332" sldId="261"/>
            <ac:spMk id="25" creationId="{FD034CF1-BB4B-D68A-8936-3BB0DE11953D}"/>
          </ac:spMkLst>
        </pc:spChg>
        <pc:spChg chg="add mod">
          <ac:chgData name="Biswas, Sayani (STFC,RAL,ISIS)" userId="a81b1bee-8903-4c6c-b3c5-4587ab0530f0" providerId="ADAL" clId="{40BAE799-75F3-406B-A09F-19E7C526F2DB}" dt="2024-04-14T19:10:36.301" v="2969" actId="1076"/>
          <ac:spMkLst>
            <pc:docMk/>
            <pc:sldMk cId="884078332" sldId="261"/>
            <ac:spMk id="26" creationId="{B4EA982B-820D-D497-D9CF-770EDABAD640}"/>
          </ac:spMkLst>
        </pc:spChg>
        <pc:grpChg chg="add mod">
          <ac:chgData name="Biswas, Sayani (STFC,RAL,ISIS)" userId="a81b1bee-8903-4c6c-b3c5-4587ab0530f0" providerId="ADAL" clId="{40BAE799-75F3-406B-A09F-19E7C526F2DB}" dt="2024-04-08T15:18:10.350" v="995"/>
          <ac:grpSpMkLst>
            <pc:docMk/>
            <pc:sldMk cId="884078332" sldId="261"/>
            <ac:grpSpMk id="3" creationId="{726B6635-0462-5B4D-5FEF-CD96216A5E52}"/>
          </ac:grpSpMkLst>
        </pc:grpChg>
        <pc:grpChg chg="mod">
          <ac:chgData name="Biswas, Sayani (STFC,RAL,ISIS)" userId="a81b1bee-8903-4c6c-b3c5-4587ab0530f0" providerId="ADAL" clId="{40BAE799-75F3-406B-A09F-19E7C526F2DB}" dt="2024-04-08T15:18:10.350" v="995"/>
          <ac:grpSpMkLst>
            <pc:docMk/>
            <pc:sldMk cId="884078332" sldId="261"/>
            <ac:grpSpMk id="4" creationId="{019B673F-7F99-38A2-AD8B-FF105A8F9805}"/>
          </ac:grpSpMkLst>
        </pc:grpChg>
        <pc:grpChg chg="add mod">
          <ac:chgData name="Biswas, Sayani (STFC,RAL,ISIS)" userId="a81b1bee-8903-4c6c-b3c5-4587ab0530f0" providerId="ADAL" clId="{40BAE799-75F3-406B-A09F-19E7C526F2DB}" dt="2024-04-08T15:18:10.350" v="995"/>
          <ac:grpSpMkLst>
            <pc:docMk/>
            <pc:sldMk cId="884078332" sldId="261"/>
            <ac:grpSpMk id="10" creationId="{F1288C3B-9542-3787-BB3D-A7E4F6A3C6D1}"/>
          </ac:grpSpMkLst>
        </pc:grpChg>
        <pc:grpChg chg="add mod">
          <ac:chgData name="Biswas, Sayani (STFC,RAL,ISIS)" userId="a81b1bee-8903-4c6c-b3c5-4587ab0530f0" providerId="ADAL" clId="{40BAE799-75F3-406B-A09F-19E7C526F2DB}" dt="2024-04-08T15:18:48.508" v="999" actId="1076"/>
          <ac:grpSpMkLst>
            <pc:docMk/>
            <pc:sldMk cId="884078332" sldId="261"/>
            <ac:grpSpMk id="19" creationId="{BD1735ED-68DA-1C6C-B7E7-0B1CFEABC70C}"/>
          </ac:grpSpMkLst>
        </pc:grpChg>
        <pc:grpChg chg="mod">
          <ac:chgData name="Biswas, Sayani (STFC,RAL,ISIS)" userId="a81b1bee-8903-4c6c-b3c5-4587ab0530f0" providerId="ADAL" clId="{40BAE799-75F3-406B-A09F-19E7C526F2DB}" dt="2024-04-08T15:18:26.714" v="996"/>
          <ac:grpSpMkLst>
            <pc:docMk/>
            <pc:sldMk cId="884078332" sldId="261"/>
            <ac:grpSpMk id="20" creationId="{0D326C52-2602-6472-D509-2664579DDFA3}"/>
          </ac:grpSpMkLst>
        </pc:grpChg>
        <pc:picChg chg="mod">
          <ac:chgData name="Biswas, Sayani (STFC,RAL,ISIS)" userId="a81b1bee-8903-4c6c-b3c5-4587ab0530f0" providerId="ADAL" clId="{40BAE799-75F3-406B-A09F-19E7C526F2DB}" dt="2024-04-08T15:18:10.350" v="995"/>
          <ac:picMkLst>
            <pc:docMk/>
            <pc:sldMk cId="884078332" sldId="261"/>
            <ac:picMk id="6" creationId="{C010134F-48F6-E930-898D-AC23C2C54C39}"/>
          </ac:picMkLst>
        </pc:picChg>
        <pc:picChg chg="add mod">
          <ac:chgData name="Biswas, Sayani (STFC,RAL,ISIS)" userId="a81b1bee-8903-4c6c-b3c5-4587ab0530f0" providerId="ADAL" clId="{40BAE799-75F3-406B-A09F-19E7C526F2DB}" dt="2024-04-14T19:10:53.227" v="2972" actId="1076"/>
          <ac:picMkLst>
            <pc:docMk/>
            <pc:sldMk cId="884078332" sldId="261"/>
            <ac:picMk id="15" creationId="{5A9EFAD3-BBFF-4586-AFD5-AFCA9455CE94}"/>
          </ac:picMkLst>
        </pc:picChg>
        <pc:picChg chg="add mod">
          <ac:chgData name="Biswas, Sayani (STFC,RAL,ISIS)" userId="a81b1bee-8903-4c6c-b3c5-4587ab0530f0" providerId="ADAL" clId="{40BAE799-75F3-406B-A09F-19E7C526F2DB}" dt="2024-04-14T19:10:53.227" v="2972" actId="1076"/>
          <ac:picMkLst>
            <pc:docMk/>
            <pc:sldMk cId="884078332" sldId="261"/>
            <ac:picMk id="16" creationId="{6D80D7FB-F245-8E6D-705D-DCBB813EE2E3}"/>
          </ac:picMkLst>
        </pc:picChg>
        <pc:picChg chg="add mod">
          <ac:chgData name="Biswas, Sayani (STFC,RAL,ISIS)" userId="a81b1bee-8903-4c6c-b3c5-4587ab0530f0" providerId="ADAL" clId="{40BAE799-75F3-406B-A09F-19E7C526F2DB}" dt="2024-04-08T15:18:44.171" v="998" actId="1076"/>
          <ac:picMkLst>
            <pc:docMk/>
            <pc:sldMk cId="884078332" sldId="261"/>
            <ac:picMk id="17" creationId="{64C9107E-7782-ADA3-8443-5F5FF4E0E7FC}"/>
          </ac:picMkLst>
        </pc:picChg>
        <pc:picChg chg="mod">
          <ac:chgData name="Biswas, Sayani (STFC,RAL,ISIS)" userId="a81b1bee-8903-4c6c-b3c5-4587ab0530f0" providerId="ADAL" clId="{40BAE799-75F3-406B-A09F-19E7C526F2DB}" dt="2024-04-08T15:18:26.714" v="996"/>
          <ac:picMkLst>
            <pc:docMk/>
            <pc:sldMk cId="884078332" sldId="261"/>
            <ac:picMk id="22" creationId="{2CD335D6-F997-36B9-22E0-0FFA1414ED09}"/>
          </ac:picMkLst>
        </pc:picChg>
        <pc:cxnChg chg="mod">
          <ac:chgData name="Biswas, Sayani (STFC,RAL,ISIS)" userId="a81b1bee-8903-4c6c-b3c5-4587ab0530f0" providerId="ADAL" clId="{40BAE799-75F3-406B-A09F-19E7C526F2DB}" dt="2024-04-08T15:18:10.350" v="995"/>
          <ac:cxnSpMkLst>
            <pc:docMk/>
            <pc:sldMk cId="884078332" sldId="261"/>
            <ac:cxnSpMk id="9" creationId="{2AE7B610-7F4F-A303-4AB9-1A51E647B7F3}"/>
          </ac:cxnSpMkLst>
        </pc:cxnChg>
        <pc:cxnChg chg="mod">
          <ac:chgData name="Biswas, Sayani (STFC,RAL,ISIS)" userId="a81b1bee-8903-4c6c-b3c5-4587ab0530f0" providerId="ADAL" clId="{40BAE799-75F3-406B-A09F-19E7C526F2DB}" dt="2024-04-08T15:18:26.714" v="996"/>
          <ac:cxnSpMkLst>
            <pc:docMk/>
            <pc:sldMk cId="884078332" sldId="261"/>
            <ac:cxnSpMk id="23" creationId="{E9068154-E1C9-6BBD-FCAB-2C1225F44BC5}"/>
          </ac:cxnSpMkLst>
        </pc:cxnChg>
      </pc:sldChg>
      <pc:sldChg chg="del">
        <pc:chgData name="Biswas, Sayani (STFC,RAL,ISIS)" userId="a81b1bee-8903-4c6c-b3c5-4587ab0530f0" providerId="ADAL" clId="{40BAE799-75F3-406B-A09F-19E7C526F2DB}" dt="2024-04-08T08:05:57.871" v="6" actId="47"/>
        <pc:sldMkLst>
          <pc:docMk/>
          <pc:sldMk cId="1838834673" sldId="312"/>
        </pc:sldMkLst>
      </pc:sldChg>
      <pc:sldChg chg="del">
        <pc:chgData name="Biswas, Sayani (STFC,RAL,ISIS)" userId="a81b1bee-8903-4c6c-b3c5-4587ab0530f0" providerId="ADAL" clId="{40BAE799-75F3-406B-A09F-19E7C526F2DB}" dt="2024-04-08T08:05:59.081" v="7" actId="47"/>
        <pc:sldMkLst>
          <pc:docMk/>
          <pc:sldMk cId="1058808187" sldId="396"/>
        </pc:sldMkLst>
      </pc:sldChg>
      <pc:sldChg chg="addSp delSp modSp add del mod delAnim modAnim">
        <pc:chgData name="Biswas, Sayani (STFC,RAL,ISIS)" userId="a81b1bee-8903-4c6c-b3c5-4587ab0530f0" providerId="ADAL" clId="{40BAE799-75F3-406B-A09F-19E7C526F2DB}" dt="2024-04-14T12:27:02.391" v="2456" actId="47"/>
        <pc:sldMkLst>
          <pc:docMk/>
          <pc:sldMk cId="2026929463" sldId="468"/>
        </pc:sldMkLst>
        <pc:spChg chg="mod">
          <ac:chgData name="Biswas, Sayani (STFC,RAL,ISIS)" userId="a81b1bee-8903-4c6c-b3c5-4587ab0530f0" providerId="ADAL" clId="{40BAE799-75F3-406B-A09F-19E7C526F2DB}" dt="2024-04-14T11:57:03.373" v="2385" actId="1037"/>
          <ac:spMkLst>
            <pc:docMk/>
            <pc:sldMk cId="2026929463" sldId="468"/>
            <ac:spMk id="2" creationId="{00000000-0000-0000-0000-000000000000}"/>
          </ac:spMkLst>
        </pc:spChg>
        <pc:spChg chg="add mod">
          <ac:chgData name="Biswas, Sayani (STFC,RAL,ISIS)" userId="a81b1bee-8903-4c6c-b3c5-4587ab0530f0" providerId="ADAL" clId="{40BAE799-75F3-406B-A09F-19E7C526F2DB}" dt="2024-04-14T11:21:19.025" v="2197"/>
          <ac:spMkLst>
            <pc:docMk/>
            <pc:sldMk cId="2026929463" sldId="468"/>
            <ac:spMk id="3" creationId="{DAAA60EE-F092-A93C-2498-3E328B448AF0}"/>
          </ac:spMkLst>
        </pc:spChg>
        <pc:spChg chg="add mod">
          <ac:chgData name="Biswas, Sayani (STFC,RAL,ISIS)" userId="a81b1bee-8903-4c6c-b3c5-4587ab0530f0" providerId="ADAL" clId="{40BAE799-75F3-406B-A09F-19E7C526F2DB}" dt="2024-04-14T11:57:19.013" v="2389" actId="1076"/>
          <ac:spMkLst>
            <pc:docMk/>
            <pc:sldMk cId="2026929463" sldId="468"/>
            <ac:spMk id="5" creationId="{09A2EA6F-14CA-1618-6FA1-7E1D87873CF4}"/>
          </ac:spMkLst>
        </pc:spChg>
        <pc:spChg chg="del">
          <ac:chgData name="Biswas, Sayani (STFC,RAL,ISIS)" userId="a81b1bee-8903-4c6c-b3c5-4587ab0530f0" providerId="ADAL" clId="{40BAE799-75F3-406B-A09F-19E7C526F2DB}" dt="2024-04-14T11:21:11.234" v="2196" actId="478"/>
          <ac:spMkLst>
            <pc:docMk/>
            <pc:sldMk cId="2026929463" sldId="468"/>
            <ac:spMk id="8" creationId="{808AC360-05BC-4CE6-B269-01ECFFE9CA23}"/>
          </ac:spMkLst>
        </pc:spChg>
        <pc:picChg chg="del mod modCrop">
          <ac:chgData name="Biswas, Sayani (STFC,RAL,ISIS)" userId="a81b1bee-8903-4c6c-b3c5-4587ab0530f0" providerId="ADAL" clId="{40BAE799-75F3-406B-A09F-19E7C526F2DB}" dt="2024-04-14T12:23:47.298" v="2445" actId="478"/>
          <ac:picMkLst>
            <pc:docMk/>
            <pc:sldMk cId="2026929463" sldId="468"/>
            <ac:picMk id="4" creationId="{5D26B802-617B-81FD-D5A1-F7B380130DA5}"/>
          </ac:picMkLst>
        </pc:picChg>
        <pc:picChg chg="add del mod modCrop">
          <ac:chgData name="Biswas, Sayani (STFC,RAL,ISIS)" userId="a81b1bee-8903-4c6c-b3c5-4587ab0530f0" providerId="ADAL" clId="{40BAE799-75F3-406B-A09F-19E7C526F2DB}" dt="2024-04-14T12:16:46.601" v="2429" actId="478"/>
          <ac:picMkLst>
            <pc:docMk/>
            <pc:sldMk cId="2026929463" sldId="468"/>
            <ac:picMk id="6" creationId="{CB1897DB-EE2A-4A80-6F9A-DC77C6589519}"/>
          </ac:picMkLst>
        </pc:picChg>
        <pc:picChg chg="add del mod">
          <ac:chgData name="Biswas, Sayani (STFC,RAL,ISIS)" userId="a81b1bee-8903-4c6c-b3c5-4587ab0530f0" providerId="ADAL" clId="{40BAE799-75F3-406B-A09F-19E7C526F2DB}" dt="2024-04-14T12:15:25.841" v="2425" actId="478"/>
          <ac:picMkLst>
            <pc:docMk/>
            <pc:sldMk cId="2026929463" sldId="468"/>
            <ac:picMk id="7" creationId="{347D3FC9-EDE0-6CD5-F2C4-A1A736BC4FBC}"/>
          </ac:picMkLst>
        </pc:picChg>
        <pc:picChg chg="add mod">
          <ac:chgData name="Biswas, Sayani (STFC,RAL,ISIS)" userId="a81b1bee-8903-4c6c-b3c5-4587ab0530f0" providerId="ADAL" clId="{40BAE799-75F3-406B-A09F-19E7C526F2DB}" dt="2024-04-14T12:17:03.147" v="2434" actId="14100"/>
          <ac:picMkLst>
            <pc:docMk/>
            <pc:sldMk cId="2026929463" sldId="468"/>
            <ac:picMk id="10" creationId="{15242D04-CA46-5AB4-4222-990AD0293F5D}"/>
          </ac:picMkLst>
        </pc:picChg>
        <pc:picChg chg="add mod">
          <ac:chgData name="Biswas, Sayani (STFC,RAL,ISIS)" userId="a81b1bee-8903-4c6c-b3c5-4587ab0530f0" providerId="ADAL" clId="{40BAE799-75F3-406B-A09F-19E7C526F2DB}" dt="2024-04-14T12:26:23.838" v="2451" actId="1076"/>
          <ac:picMkLst>
            <pc:docMk/>
            <pc:sldMk cId="2026929463" sldId="468"/>
            <ac:picMk id="12" creationId="{03213A3E-4D78-59AB-DFCC-F3BCC9843F60}"/>
          </ac:picMkLst>
        </pc:picChg>
        <pc:picChg chg="add mod">
          <ac:chgData name="Biswas, Sayani (STFC,RAL,ISIS)" userId="a81b1bee-8903-4c6c-b3c5-4587ab0530f0" providerId="ADAL" clId="{40BAE799-75F3-406B-A09F-19E7C526F2DB}" dt="2024-04-14T12:23:59.316" v="2447" actId="1076"/>
          <ac:picMkLst>
            <pc:docMk/>
            <pc:sldMk cId="2026929463" sldId="468"/>
            <ac:picMk id="14" creationId="{64095F18-A91D-B730-382E-6A858613D650}"/>
          </ac:picMkLst>
        </pc:picChg>
        <pc:picChg chg="del mod">
          <ac:chgData name="Biswas, Sayani (STFC,RAL,ISIS)" userId="a81b1bee-8903-4c6c-b3c5-4587ab0530f0" providerId="ADAL" clId="{40BAE799-75F3-406B-A09F-19E7C526F2DB}" dt="2024-04-14T11:33:44.001" v="2242" actId="478"/>
          <ac:picMkLst>
            <pc:docMk/>
            <pc:sldMk cId="2026929463" sldId="468"/>
            <ac:picMk id="17" creationId="{A499973D-7370-D629-E85E-9196C4D30622}"/>
          </ac:picMkLst>
        </pc:picChg>
        <pc:picChg chg="del">
          <ac:chgData name="Biswas, Sayani (STFC,RAL,ISIS)" userId="a81b1bee-8903-4c6c-b3c5-4587ab0530f0" providerId="ADAL" clId="{40BAE799-75F3-406B-A09F-19E7C526F2DB}" dt="2024-04-14T11:33:18.045" v="2239" actId="478"/>
          <ac:picMkLst>
            <pc:docMk/>
            <pc:sldMk cId="2026929463" sldId="468"/>
            <ac:picMk id="19" creationId="{BD990454-D5E5-68CD-7DBE-55F79FF02C38}"/>
          </ac:picMkLst>
        </pc:picChg>
        <pc:picChg chg="del">
          <ac:chgData name="Biswas, Sayani (STFC,RAL,ISIS)" userId="a81b1bee-8903-4c6c-b3c5-4587ab0530f0" providerId="ADAL" clId="{40BAE799-75F3-406B-A09F-19E7C526F2DB}" dt="2024-04-14T11:33:15.512" v="2238" actId="478"/>
          <ac:picMkLst>
            <pc:docMk/>
            <pc:sldMk cId="2026929463" sldId="468"/>
            <ac:picMk id="21" creationId="{A4C0C2C1-1479-C63F-5C8D-9F74CF061C76}"/>
          </ac:picMkLst>
        </pc:picChg>
      </pc:sldChg>
      <pc:sldChg chg="addSp delSp modSp add del mod">
        <pc:chgData name="Biswas, Sayani (STFC,RAL,ISIS)" userId="a81b1bee-8903-4c6c-b3c5-4587ab0530f0" providerId="ADAL" clId="{40BAE799-75F3-406B-A09F-19E7C526F2DB}" dt="2024-04-14T12:30:43.478" v="2494" actId="47"/>
        <pc:sldMkLst>
          <pc:docMk/>
          <pc:sldMk cId="2895084556" sldId="470"/>
        </pc:sldMkLst>
        <pc:spChg chg="add del mod">
          <ac:chgData name="Biswas, Sayani (STFC,RAL,ISIS)" userId="a81b1bee-8903-4c6c-b3c5-4587ab0530f0" providerId="ADAL" clId="{40BAE799-75F3-406B-A09F-19E7C526F2DB}" dt="2024-04-14T09:42:18.260" v="2017" actId="478"/>
          <ac:spMkLst>
            <pc:docMk/>
            <pc:sldMk cId="2895084556" sldId="470"/>
            <ac:spMk id="3" creationId="{4C9889BF-198F-4BF3-9000-79F8A702C17C}"/>
          </ac:spMkLst>
        </pc:spChg>
        <pc:spChg chg="add mod">
          <ac:chgData name="Biswas, Sayani (STFC,RAL,ISIS)" userId="a81b1bee-8903-4c6c-b3c5-4587ab0530f0" providerId="ADAL" clId="{40BAE799-75F3-406B-A09F-19E7C526F2DB}" dt="2024-04-14T11:21:35.154" v="2199"/>
          <ac:spMkLst>
            <pc:docMk/>
            <pc:sldMk cId="2895084556" sldId="470"/>
            <ac:spMk id="4" creationId="{842087E8-ACFF-04F1-8B57-B0322F619A01}"/>
          </ac:spMkLst>
        </pc:spChg>
        <pc:spChg chg="del">
          <ac:chgData name="Biswas, Sayani (STFC,RAL,ISIS)" userId="a81b1bee-8903-4c6c-b3c5-4587ab0530f0" providerId="ADAL" clId="{40BAE799-75F3-406B-A09F-19E7C526F2DB}" dt="2024-04-14T11:21:26.492" v="2198" actId="478"/>
          <ac:spMkLst>
            <pc:docMk/>
            <pc:sldMk cId="2895084556" sldId="470"/>
            <ac:spMk id="8" creationId="{808AC360-05BC-4CE6-B269-01ECFFE9CA23}"/>
          </ac:spMkLst>
        </pc:spChg>
        <pc:graphicFrameChg chg="mod">
          <ac:chgData name="Biswas, Sayani (STFC,RAL,ISIS)" userId="a81b1bee-8903-4c6c-b3c5-4587ab0530f0" providerId="ADAL" clId="{40BAE799-75F3-406B-A09F-19E7C526F2DB}" dt="2024-04-14T12:28:06.514" v="2462" actId="1076"/>
          <ac:graphicFrameMkLst>
            <pc:docMk/>
            <pc:sldMk cId="2895084556" sldId="470"/>
            <ac:graphicFrameMk id="18" creationId="{402A9E4B-119D-099F-5E36-63BA4CA94D36}"/>
          </ac:graphicFrameMkLst>
        </pc:graphicFrameChg>
      </pc:sldChg>
      <pc:sldChg chg="del">
        <pc:chgData name="Biswas, Sayani (STFC,RAL,ISIS)" userId="a81b1bee-8903-4c6c-b3c5-4587ab0530f0" providerId="ADAL" clId="{40BAE799-75F3-406B-A09F-19E7C526F2DB}" dt="2024-04-08T07:57:45.461" v="2" actId="47"/>
        <pc:sldMkLst>
          <pc:docMk/>
          <pc:sldMk cId="0" sldId="682"/>
        </pc:sldMkLst>
      </pc:sldChg>
      <pc:sldChg chg="del">
        <pc:chgData name="Biswas, Sayani (STFC,RAL,ISIS)" userId="a81b1bee-8903-4c6c-b3c5-4587ab0530f0" providerId="ADAL" clId="{40BAE799-75F3-406B-A09F-19E7C526F2DB}" dt="2024-04-08T07:57:43.619" v="0" actId="47"/>
        <pc:sldMkLst>
          <pc:docMk/>
          <pc:sldMk cId="0" sldId="692"/>
        </pc:sldMkLst>
      </pc:sldChg>
      <pc:sldChg chg="del">
        <pc:chgData name="Biswas, Sayani (STFC,RAL,ISIS)" userId="a81b1bee-8903-4c6c-b3c5-4587ab0530f0" providerId="ADAL" clId="{40BAE799-75F3-406B-A09F-19E7C526F2DB}" dt="2024-04-08T07:57:55.452" v="5" actId="47"/>
        <pc:sldMkLst>
          <pc:docMk/>
          <pc:sldMk cId="3479696691" sldId="721"/>
        </pc:sldMkLst>
      </pc:sldChg>
      <pc:sldChg chg="del">
        <pc:chgData name="Biswas, Sayani (STFC,RAL,ISIS)" userId="a81b1bee-8903-4c6c-b3c5-4587ab0530f0" providerId="ADAL" clId="{40BAE799-75F3-406B-A09F-19E7C526F2DB}" dt="2024-04-08T07:57:44.781" v="1" actId="47"/>
        <pc:sldMkLst>
          <pc:docMk/>
          <pc:sldMk cId="1650352820" sldId="723"/>
        </pc:sldMkLst>
      </pc:sldChg>
      <pc:sldChg chg="del">
        <pc:chgData name="Biswas, Sayani (STFC,RAL,ISIS)" userId="a81b1bee-8903-4c6c-b3c5-4587ab0530f0" providerId="ADAL" clId="{40BAE799-75F3-406B-A09F-19E7C526F2DB}" dt="2024-04-08T07:57:47.050" v="4" actId="47"/>
        <pc:sldMkLst>
          <pc:docMk/>
          <pc:sldMk cId="2857163" sldId="724"/>
        </pc:sldMkLst>
      </pc:sldChg>
      <pc:sldChg chg="del">
        <pc:chgData name="Biswas, Sayani (STFC,RAL,ISIS)" userId="a81b1bee-8903-4c6c-b3c5-4587ab0530f0" providerId="ADAL" clId="{40BAE799-75F3-406B-A09F-19E7C526F2DB}" dt="2024-04-08T08:06:02.056" v="10" actId="47"/>
        <pc:sldMkLst>
          <pc:docMk/>
          <pc:sldMk cId="2751576776" sldId="725"/>
        </pc:sldMkLst>
      </pc:sldChg>
      <pc:sldChg chg="addSp delSp modSp add del mod modAnim">
        <pc:chgData name="Biswas, Sayani (STFC,RAL,ISIS)" userId="a81b1bee-8903-4c6c-b3c5-4587ab0530f0" providerId="ADAL" clId="{40BAE799-75F3-406B-A09F-19E7C526F2DB}" dt="2024-04-14T19:10:13.042" v="2967" actId="1038"/>
        <pc:sldMkLst>
          <pc:docMk/>
          <pc:sldMk cId="3160202197" sldId="726"/>
        </pc:sldMkLst>
        <pc:spChg chg="del">
          <ac:chgData name="Biswas, Sayani (STFC,RAL,ISIS)" userId="a81b1bee-8903-4c6c-b3c5-4587ab0530f0" providerId="ADAL" clId="{40BAE799-75F3-406B-A09F-19E7C526F2DB}" dt="2024-04-08T15:25:17.973" v="1006" actId="478"/>
          <ac:spMkLst>
            <pc:docMk/>
            <pc:sldMk cId="3160202197" sldId="726"/>
            <ac:spMk id="7" creationId="{0DEFF82E-9215-24AA-54C2-84D2069CA8F1}"/>
          </ac:spMkLst>
        </pc:spChg>
        <pc:spChg chg="add mod">
          <ac:chgData name="Biswas, Sayani (STFC,RAL,ISIS)" userId="a81b1bee-8903-4c6c-b3c5-4587ab0530f0" providerId="ADAL" clId="{40BAE799-75F3-406B-A09F-19E7C526F2DB}" dt="2024-04-14T19:10:13.042" v="2967" actId="1038"/>
          <ac:spMkLst>
            <pc:docMk/>
            <pc:sldMk cId="3160202197" sldId="726"/>
            <ac:spMk id="7" creationId="{D3BFB231-212F-07C1-7362-20F610525C6E}"/>
          </ac:spMkLst>
        </pc:spChg>
        <pc:spChg chg="del">
          <ac:chgData name="Biswas, Sayani (STFC,RAL,ISIS)" userId="a81b1bee-8903-4c6c-b3c5-4587ab0530f0" providerId="ADAL" clId="{40BAE799-75F3-406B-A09F-19E7C526F2DB}" dt="2024-04-08T15:25:19.989" v="1007" actId="478"/>
          <ac:spMkLst>
            <pc:docMk/>
            <pc:sldMk cId="3160202197" sldId="726"/>
            <ac:spMk id="8" creationId="{DD3E42C3-350E-F259-52DD-D72E05D3D298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19" creationId="{7B130DA8-33B3-BFB3-6A55-9C1814122E26}"/>
          </ac:spMkLst>
        </pc:spChg>
        <pc:spChg chg="mod">
          <ac:chgData name="Biswas, Sayani (STFC,RAL,ISIS)" userId="a81b1bee-8903-4c6c-b3c5-4587ab0530f0" providerId="ADAL" clId="{40BAE799-75F3-406B-A09F-19E7C526F2DB}" dt="2024-04-14T19:06:20.580" v="2906" actId="20577"/>
          <ac:spMkLst>
            <pc:docMk/>
            <pc:sldMk cId="3160202197" sldId="726"/>
            <ac:spMk id="20" creationId="{82C9DDC7-562F-9116-C06A-21EC44ADE9AB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25" creationId="{E09AC172-B456-099C-7DCB-BF8197695DE8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26" creationId="{4558218F-2E26-006A-1DD7-096FA43BBE47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29" creationId="{7E042B39-B214-F739-48D6-79F5DEFF2826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30" creationId="{A500D4C0-5006-1AE9-EA44-EBB6F4ABC541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31" creationId="{8CF2EC5F-2F0F-D885-B41C-11829D2D7FC5}"/>
          </ac:spMkLst>
        </pc:spChg>
        <pc:spChg chg="mod">
          <ac:chgData name="Biswas, Sayani (STFC,RAL,ISIS)" userId="a81b1bee-8903-4c6c-b3c5-4587ab0530f0" providerId="ADAL" clId="{40BAE799-75F3-406B-A09F-19E7C526F2DB}" dt="2024-04-08T15:25:12.604" v="1005"/>
          <ac:spMkLst>
            <pc:docMk/>
            <pc:sldMk cId="3160202197" sldId="726"/>
            <ac:spMk id="32" creationId="{14C1A974-E234-9DD4-7AE3-DED4D70F4A6A}"/>
          </ac:spMkLst>
        </pc:spChg>
        <pc:spChg chg="add mod">
          <ac:chgData name="Biswas, Sayani (STFC,RAL,ISIS)" userId="a81b1bee-8903-4c6c-b3c5-4587ab0530f0" providerId="ADAL" clId="{40BAE799-75F3-406B-A09F-19E7C526F2DB}" dt="2024-04-08T15:25:26.772" v="1008"/>
          <ac:spMkLst>
            <pc:docMk/>
            <pc:sldMk cId="3160202197" sldId="726"/>
            <ac:spMk id="33" creationId="{94545AE2-33FC-837F-FAA3-0891358F116F}"/>
          </ac:spMkLst>
        </pc:spChg>
        <pc:grpChg chg="add mod">
          <ac:chgData name="Biswas, Sayani (STFC,RAL,ISIS)" userId="a81b1bee-8903-4c6c-b3c5-4587ab0530f0" providerId="ADAL" clId="{40BAE799-75F3-406B-A09F-19E7C526F2DB}" dt="2024-04-08T15:25:12.604" v="1005"/>
          <ac:grpSpMkLst>
            <pc:docMk/>
            <pc:sldMk cId="3160202197" sldId="726"/>
            <ac:grpSpMk id="2" creationId="{5DDA9B00-6474-873C-2483-9A43DFC56B87}"/>
          </ac:grpSpMkLst>
        </pc:grpChg>
        <pc:grpChg chg="mod">
          <ac:chgData name="Biswas, Sayani (STFC,RAL,ISIS)" userId="a81b1bee-8903-4c6c-b3c5-4587ab0530f0" providerId="ADAL" clId="{40BAE799-75F3-406B-A09F-19E7C526F2DB}" dt="2024-04-08T15:25:12.604" v="1005"/>
          <ac:grpSpMkLst>
            <pc:docMk/>
            <pc:sldMk cId="3160202197" sldId="726"/>
            <ac:grpSpMk id="4" creationId="{1E5AB80C-4839-D38A-B68A-D7945644F966}"/>
          </ac:grpSpMkLst>
        </pc:grpChg>
        <pc:grpChg chg="del">
          <ac:chgData name="Biswas, Sayani (STFC,RAL,ISIS)" userId="a81b1bee-8903-4c6c-b3c5-4587ab0530f0" providerId="ADAL" clId="{40BAE799-75F3-406B-A09F-19E7C526F2DB}" dt="2024-04-08T15:24:58.410" v="1002" actId="478"/>
          <ac:grpSpMkLst>
            <pc:docMk/>
            <pc:sldMk cId="3160202197" sldId="726"/>
            <ac:grpSpMk id="24" creationId="{7C92BED3-2F47-9F4D-9653-D54A099A1DA7}"/>
          </ac:grpSpMkLst>
        </pc:grpChg>
        <pc:grpChg chg="add mod">
          <ac:chgData name="Biswas, Sayani (STFC,RAL,ISIS)" userId="a81b1bee-8903-4c6c-b3c5-4587ab0530f0" providerId="ADAL" clId="{40BAE799-75F3-406B-A09F-19E7C526F2DB}" dt="2024-04-08T15:25:12.604" v="1005"/>
          <ac:grpSpMkLst>
            <pc:docMk/>
            <pc:sldMk cId="3160202197" sldId="726"/>
            <ac:grpSpMk id="28" creationId="{AC15CED4-454B-7080-5A75-590FE1E29A4F}"/>
          </ac:grpSpMkLst>
        </pc:grpChg>
        <pc:picChg chg="mod">
          <ac:chgData name="Biswas, Sayani (STFC,RAL,ISIS)" userId="a81b1bee-8903-4c6c-b3c5-4587ab0530f0" providerId="ADAL" clId="{40BAE799-75F3-406B-A09F-19E7C526F2DB}" dt="2024-04-08T15:25:12.604" v="1005"/>
          <ac:picMkLst>
            <pc:docMk/>
            <pc:sldMk cId="3160202197" sldId="726"/>
            <ac:picMk id="21" creationId="{EAB0EF18-D2D1-243E-B282-F492BA4E0929}"/>
          </ac:picMkLst>
        </pc:picChg>
        <pc:cxnChg chg="mod">
          <ac:chgData name="Biswas, Sayani (STFC,RAL,ISIS)" userId="a81b1bee-8903-4c6c-b3c5-4587ab0530f0" providerId="ADAL" clId="{40BAE799-75F3-406B-A09F-19E7C526F2DB}" dt="2024-04-08T15:25:12.604" v="1005"/>
          <ac:cxnSpMkLst>
            <pc:docMk/>
            <pc:sldMk cId="3160202197" sldId="726"/>
            <ac:cxnSpMk id="27" creationId="{33DB3CDF-8A9F-958B-E48F-5D19C23BE4AA}"/>
          </ac:cxnSpMkLst>
        </pc:cxnChg>
      </pc:sldChg>
      <pc:sldChg chg="addSp delSp modSp new mod modAnim">
        <pc:chgData name="Biswas, Sayani (STFC,RAL,ISIS)" userId="a81b1bee-8903-4c6c-b3c5-4587ab0530f0" providerId="ADAL" clId="{40BAE799-75F3-406B-A09F-19E7C526F2DB}" dt="2024-04-14T18:56:29.252" v="2899" actId="12"/>
        <pc:sldMkLst>
          <pc:docMk/>
          <pc:sldMk cId="521897428" sldId="727"/>
        </pc:sldMkLst>
        <pc:spChg chg="add mod">
          <ac:chgData name="Biswas, Sayani (STFC,RAL,ISIS)" userId="a81b1bee-8903-4c6c-b3c5-4587ab0530f0" providerId="ADAL" clId="{40BAE799-75F3-406B-A09F-19E7C526F2DB}" dt="2024-04-08T15:25:56.122" v="1010"/>
          <ac:spMkLst>
            <pc:docMk/>
            <pc:sldMk cId="521897428" sldId="727"/>
            <ac:spMk id="2" creationId="{784A88AB-7470-601C-91FD-8E9F03D772C6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5" creationId="{4B41C4E5-112C-5C8D-3EA2-E81B9BBEFF30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7" creationId="{BCCEDEE4-9929-6858-D345-8DC30A2CDB7C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8" creationId="{1C35A2F3-85E5-99C4-2C9A-8B5EA9471AD8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11" creationId="{0AA36A52-FBCC-F4F2-2331-4439E4AEE7C8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12" creationId="{F18E3353-6CCF-1822-540B-2EA4AD85225F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13" creationId="{6081D628-BDCD-AA8E-E3B6-B6EDF74F796E}"/>
          </ac:spMkLst>
        </pc:spChg>
        <pc:spChg chg="mod">
          <ac:chgData name="Biswas, Sayani (STFC,RAL,ISIS)" userId="a81b1bee-8903-4c6c-b3c5-4587ab0530f0" providerId="ADAL" clId="{40BAE799-75F3-406B-A09F-19E7C526F2DB}" dt="2024-04-08T15:26:15.417" v="1011"/>
          <ac:spMkLst>
            <pc:docMk/>
            <pc:sldMk cId="521897428" sldId="727"/>
            <ac:spMk id="14" creationId="{7C3A18EE-3A53-EE79-507A-52317AA381E8}"/>
          </ac:spMkLst>
        </pc:spChg>
        <pc:spChg chg="add del mod">
          <ac:chgData name="Biswas, Sayani (STFC,RAL,ISIS)" userId="a81b1bee-8903-4c6c-b3c5-4587ab0530f0" providerId="ADAL" clId="{40BAE799-75F3-406B-A09F-19E7C526F2DB}" dt="2024-04-14T09:37:49.879" v="2000" actId="478"/>
          <ac:spMkLst>
            <pc:docMk/>
            <pc:sldMk cId="521897428" sldId="727"/>
            <ac:spMk id="15" creationId="{BA50FEF0-5A1E-9AEF-64A3-31B265534C88}"/>
          </ac:spMkLst>
        </pc:spChg>
        <pc:spChg chg="add mod">
          <ac:chgData name="Biswas, Sayani (STFC,RAL,ISIS)" userId="a81b1bee-8903-4c6c-b3c5-4587ab0530f0" providerId="ADAL" clId="{40BAE799-75F3-406B-A09F-19E7C526F2DB}" dt="2024-04-14T18:56:29.252" v="2899" actId="12"/>
          <ac:spMkLst>
            <pc:docMk/>
            <pc:sldMk cId="521897428" sldId="727"/>
            <ac:spMk id="16" creationId="{4C9889BF-198F-4BF3-9000-79F8A702C17C}"/>
          </ac:spMkLst>
        </pc:spChg>
        <pc:grpChg chg="add mod">
          <ac:chgData name="Biswas, Sayani (STFC,RAL,ISIS)" userId="a81b1bee-8903-4c6c-b3c5-4587ab0530f0" providerId="ADAL" clId="{40BAE799-75F3-406B-A09F-19E7C526F2DB}" dt="2024-04-08T15:26:15.417" v="1011"/>
          <ac:grpSpMkLst>
            <pc:docMk/>
            <pc:sldMk cId="521897428" sldId="727"/>
            <ac:grpSpMk id="3" creationId="{F231DE94-FECA-46E2-0D9B-82A79596A4B7}"/>
          </ac:grpSpMkLst>
        </pc:grpChg>
        <pc:grpChg chg="mod">
          <ac:chgData name="Biswas, Sayani (STFC,RAL,ISIS)" userId="a81b1bee-8903-4c6c-b3c5-4587ab0530f0" providerId="ADAL" clId="{40BAE799-75F3-406B-A09F-19E7C526F2DB}" dt="2024-04-08T15:26:15.417" v="1011"/>
          <ac:grpSpMkLst>
            <pc:docMk/>
            <pc:sldMk cId="521897428" sldId="727"/>
            <ac:grpSpMk id="4" creationId="{9A077260-A524-91C8-0D53-FAC9FE937810}"/>
          </ac:grpSpMkLst>
        </pc:grpChg>
        <pc:grpChg chg="add mod">
          <ac:chgData name="Biswas, Sayani (STFC,RAL,ISIS)" userId="a81b1bee-8903-4c6c-b3c5-4587ab0530f0" providerId="ADAL" clId="{40BAE799-75F3-406B-A09F-19E7C526F2DB}" dt="2024-04-08T15:26:15.417" v="1011"/>
          <ac:grpSpMkLst>
            <pc:docMk/>
            <pc:sldMk cId="521897428" sldId="727"/>
            <ac:grpSpMk id="10" creationId="{D3C21755-2112-C7D9-B21B-E174C5E3F253}"/>
          </ac:grpSpMkLst>
        </pc:grpChg>
        <pc:picChg chg="mod">
          <ac:chgData name="Biswas, Sayani (STFC,RAL,ISIS)" userId="a81b1bee-8903-4c6c-b3c5-4587ab0530f0" providerId="ADAL" clId="{40BAE799-75F3-406B-A09F-19E7C526F2DB}" dt="2024-04-08T15:26:15.417" v="1011"/>
          <ac:picMkLst>
            <pc:docMk/>
            <pc:sldMk cId="521897428" sldId="727"/>
            <ac:picMk id="6" creationId="{E1CD2209-ABF1-DDB4-566B-24E88CE4D246}"/>
          </ac:picMkLst>
        </pc:picChg>
        <pc:cxnChg chg="mod">
          <ac:chgData name="Biswas, Sayani (STFC,RAL,ISIS)" userId="a81b1bee-8903-4c6c-b3c5-4587ab0530f0" providerId="ADAL" clId="{40BAE799-75F3-406B-A09F-19E7C526F2DB}" dt="2024-04-08T15:26:15.417" v="1011"/>
          <ac:cxnSpMkLst>
            <pc:docMk/>
            <pc:sldMk cId="521897428" sldId="727"/>
            <ac:cxnSpMk id="9" creationId="{CA4EAFF0-2297-132D-E73B-8C379ABC25C7}"/>
          </ac:cxnSpMkLst>
        </pc:cxnChg>
      </pc:sldChg>
      <pc:sldChg chg="add del">
        <pc:chgData name="Biswas, Sayani (STFC,RAL,ISIS)" userId="a81b1bee-8903-4c6c-b3c5-4587ab0530f0" providerId="ADAL" clId="{40BAE799-75F3-406B-A09F-19E7C526F2DB}" dt="2024-04-08T15:25:06.970" v="1004"/>
        <pc:sldMkLst>
          <pc:docMk/>
          <pc:sldMk cId="1123760275" sldId="727"/>
        </pc:sldMkLst>
      </pc:sldChg>
      <pc:sldChg chg="del">
        <pc:chgData name="Biswas, Sayani (STFC,RAL,ISIS)" userId="a81b1bee-8903-4c6c-b3c5-4587ab0530f0" providerId="ADAL" clId="{40BAE799-75F3-406B-A09F-19E7C526F2DB}" dt="2024-04-08T07:57:46.324" v="3" actId="47"/>
        <pc:sldMkLst>
          <pc:docMk/>
          <pc:sldMk cId="3553840984" sldId="727"/>
        </pc:sldMkLst>
      </pc:sldChg>
      <pc:sldChg chg="addSp delSp modSp add mod">
        <pc:chgData name="Biswas, Sayani (STFC,RAL,ISIS)" userId="a81b1bee-8903-4c6c-b3c5-4587ab0530f0" providerId="ADAL" clId="{40BAE799-75F3-406B-A09F-19E7C526F2DB}" dt="2024-04-14T11:13:29.823" v="2145" actId="1037"/>
        <pc:sldMkLst>
          <pc:docMk/>
          <pc:sldMk cId="785127858" sldId="728"/>
        </pc:sldMkLst>
        <pc:spChg chg="mod">
          <ac:chgData name="Biswas, Sayani (STFC,RAL,ISIS)" userId="a81b1bee-8903-4c6c-b3c5-4587ab0530f0" providerId="ADAL" clId="{40BAE799-75F3-406B-A09F-19E7C526F2DB}" dt="2024-04-08T15:59:32.375" v="1055" actId="1076"/>
          <ac:spMkLst>
            <pc:docMk/>
            <pc:sldMk cId="785127858" sldId="728"/>
            <ac:spMk id="11" creationId="{66C43A18-7209-8A71-243F-EEFF988F89AA}"/>
          </ac:spMkLst>
        </pc:spChg>
        <pc:spChg chg="mod">
          <ac:chgData name="Biswas, Sayani (STFC,RAL,ISIS)" userId="a81b1bee-8903-4c6c-b3c5-4587ab0530f0" providerId="ADAL" clId="{40BAE799-75F3-406B-A09F-19E7C526F2DB}" dt="2024-04-08T15:59:43.514" v="1057" actId="1076"/>
          <ac:spMkLst>
            <pc:docMk/>
            <pc:sldMk cId="785127858" sldId="728"/>
            <ac:spMk id="12" creationId="{58DCA839-852C-B2B3-5C4E-B3FA8D47B1D5}"/>
          </ac:spMkLst>
        </pc:spChg>
        <pc:spChg chg="mod">
          <ac:chgData name="Biswas, Sayani (STFC,RAL,ISIS)" userId="a81b1bee-8903-4c6c-b3c5-4587ab0530f0" providerId="ADAL" clId="{40BAE799-75F3-406B-A09F-19E7C526F2DB}" dt="2024-04-08T15:59:53.775" v="1060" actId="1076"/>
          <ac:spMkLst>
            <pc:docMk/>
            <pc:sldMk cId="785127858" sldId="728"/>
            <ac:spMk id="13" creationId="{B4627647-8159-3313-5A06-3CDC375307D1}"/>
          </ac:spMkLst>
        </pc:spChg>
        <pc:spChg chg="mod">
          <ac:chgData name="Biswas, Sayani (STFC,RAL,ISIS)" userId="a81b1bee-8903-4c6c-b3c5-4587ab0530f0" providerId="ADAL" clId="{40BAE799-75F3-406B-A09F-19E7C526F2DB}" dt="2024-04-08T15:59:36.210" v="1056" actId="1076"/>
          <ac:spMkLst>
            <pc:docMk/>
            <pc:sldMk cId="785127858" sldId="728"/>
            <ac:spMk id="14" creationId="{22F700BE-AC2A-52B3-965F-991E5B0CF2A5}"/>
          </ac:spMkLst>
        </pc:spChg>
        <pc:spChg chg="del">
          <ac:chgData name="Biswas, Sayani (STFC,RAL,ISIS)" userId="a81b1bee-8903-4c6c-b3c5-4587ab0530f0" providerId="ADAL" clId="{40BAE799-75F3-406B-A09F-19E7C526F2DB}" dt="2024-04-08T15:29:14.450" v="1049" actId="478"/>
          <ac:spMkLst>
            <pc:docMk/>
            <pc:sldMk cId="785127858" sldId="728"/>
            <ac:spMk id="15" creationId="{DB87A588-24A4-0EE8-3D45-25C800017967}"/>
          </ac:spMkLst>
        </pc:spChg>
        <pc:spChg chg="mod">
          <ac:chgData name="Biswas, Sayani (STFC,RAL,ISIS)" userId="a81b1bee-8903-4c6c-b3c5-4587ab0530f0" providerId="ADAL" clId="{40BAE799-75F3-406B-A09F-19E7C526F2DB}" dt="2024-04-12T10:18:21.022" v="1555"/>
          <ac:spMkLst>
            <pc:docMk/>
            <pc:sldMk cId="785127858" sldId="728"/>
            <ac:spMk id="17" creationId="{8BFB2DA0-449D-3D35-32C5-72A5AC70D486}"/>
          </ac:spMkLst>
        </pc:spChg>
        <pc:spChg chg="mod">
          <ac:chgData name="Biswas, Sayani (STFC,RAL,ISIS)" userId="a81b1bee-8903-4c6c-b3c5-4587ab0530f0" providerId="ADAL" clId="{40BAE799-75F3-406B-A09F-19E7C526F2DB}" dt="2024-04-12T10:18:32.221" v="1558"/>
          <ac:spMkLst>
            <pc:docMk/>
            <pc:sldMk cId="785127858" sldId="728"/>
            <ac:spMk id="21" creationId="{C2192490-F6D8-4FD4-14DF-5B4AD017F0D3}"/>
          </ac:spMkLst>
        </pc:spChg>
        <pc:spChg chg="mod">
          <ac:chgData name="Biswas, Sayani (STFC,RAL,ISIS)" userId="a81b1bee-8903-4c6c-b3c5-4587ab0530f0" providerId="ADAL" clId="{40BAE799-75F3-406B-A09F-19E7C526F2DB}" dt="2024-04-12T10:18:32.221" v="1558"/>
          <ac:spMkLst>
            <pc:docMk/>
            <pc:sldMk cId="785127858" sldId="728"/>
            <ac:spMk id="23" creationId="{3AC47102-8FCF-E1DD-3B69-044BA2BD2D5C}"/>
          </ac:spMkLst>
        </pc:spChg>
        <pc:spChg chg="add mod">
          <ac:chgData name="Biswas, Sayani (STFC,RAL,ISIS)" userId="a81b1bee-8903-4c6c-b3c5-4587ab0530f0" providerId="ADAL" clId="{40BAE799-75F3-406B-A09F-19E7C526F2DB}" dt="2024-04-14T11:13:29.823" v="2145" actId="1037"/>
          <ac:spMkLst>
            <pc:docMk/>
            <pc:sldMk cId="785127858" sldId="728"/>
            <ac:spMk id="25" creationId="{14A3A933-36F8-CFFC-36CC-6B8F59F1FA0B}"/>
          </ac:spMkLst>
        </pc:spChg>
        <pc:grpChg chg="mod">
          <ac:chgData name="Biswas, Sayani (STFC,RAL,ISIS)" userId="a81b1bee-8903-4c6c-b3c5-4587ab0530f0" providerId="ADAL" clId="{40BAE799-75F3-406B-A09F-19E7C526F2DB}" dt="2024-04-08T15:59:26.720" v="1054" actId="1076"/>
          <ac:grpSpMkLst>
            <pc:docMk/>
            <pc:sldMk cId="785127858" sldId="728"/>
            <ac:grpSpMk id="3" creationId="{3D8D658A-8835-B680-87F5-B61F6FDB91EC}"/>
          </ac:grpSpMkLst>
        </pc:grpChg>
        <pc:grpChg chg="mod">
          <ac:chgData name="Biswas, Sayani (STFC,RAL,ISIS)" userId="a81b1bee-8903-4c6c-b3c5-4587ab0530f0" providerId="ADAL" clId="{40BAE799-75F3-406B-A09F-19E7C526F2DB}" dt="2024-04-08T15:59:48.386" v="1059" actId="1076"/>
          <ac:grpSpMkLst>
            <pc:docMk/>
            <pc:sldMk cId="785127858" sldId="728"/>
            <ac:grpSpMk id="10" creationId="{A66C65CF-2D92-3ED5-6028-E72F31E55F4A}"/>
          </ac:grpSpMkLst>
        </pc:grpChg>
        <pc:grpChg chg="add del mod">
          <ac:chgData name="Biswas, Sayani (STFC,RAL,ISIS)" userId="a81b1bee-8903-4c6c-b3c5-4587ab0530f0" providerId="ADAL" clId="{40BAE799-75F3-406B-A09F-19E7C526F2DB}" dt="2024-04-12T10:18:25.506" v="1557" actId="478"/>
          <ac:grpSpMkLst>
            <pc:docMk/>
            <pc:sldMk cId="785127858" sldId="728"/>
            <ac:grpSpMk id="15" creationId="{7614C57D-7719-D56C-2702-5EDA839DCF84}"/>
          </ac:grpSpMkLst>
        </pc:grpChg>
        <pc:grpChg chg="add mod">
          <ac:chgData name="Biswas, Sayani (STFC,RAL,ISIS)" userId="a81b1bee-8903-4c6c-b3c5-4587ab0530f0" providerId="ADAL" clId="{40BAE799-75F3-406B-A09F-19E7C526F2DB}" dt="2024-04-12T10:18:32.221" v="1558"/>
          <ac:grpSpMkLst>
            <pc:docMk/>
            <pc:sldMk cId="785127858" sldId="728"/>
            <ac:grpSpMk id="19" creationId="{450C6D59-8783-CC00-5922-D3FCEFB1F942}"/>
          </ac:grpSpMkLst>
        </pc:grpChg>
        <pc:grpChg chg="add mod">
          <ac:chgData name="Biswas, Sayani (STFC,RAL,ISIS)" userId="a81b1bee-8903-4c6c-b3c5-4587ab0530f0" providerId="ADAL" clId="{40BAE799-75F3-406B-A09F-19E7C526F2DB}" dt="2024-04-12T10:18:32.221" v="1558"/>
          <ac:grpSpMkLst>
            <pc:docMk/>
            <pc:sldMk cId="785127858" sldId="728"/>
            <ac:grpSpMk id="22" creationId="{FE1F23CD-37C5-5A5C-0DEE-25F3B5862CE8}"/>
          </ac:grpSpMkLst>
        </pc:grpChg>
        <pc:picChg chg="add del mod">
          <ac:chgData name="Biswas, Sayani (STFC,RAL,ISIS)" userId="a81b1bee-8903-4c6c-b3c5-4587ab0530f0" providerId="ADAL" clId="{40BAE799-75F3-406B-A09F-19E7C526F2DB}" dt="2024-04-12T10:18:23.208" v="1556" actId="478"/>
          <ac:picMkLst>
            <pc:docMk/>
            <pc:sldMk cId="785127858" sldId="728"/>
            <ac:picMk id="16" creationId="{E765BC35-B825-439B-97FB-43B47274D827}"/>
          </ac:picMkLst>
        </pc:picChg>
        <pc:picChg chg="mod">
          <ac:chgData name="Biswas, Sayani (STFC,RAL,ISIS)" userId="a81b1bee-8903-4c6c-b3c5-4587ab0530f0" providerId="ADAL" clId="{40BAE799-75F3-406B-A09F-19E7C526F2DB}" dt="2024-04-12T10:18:32.221" v="1558"/>
          <ac:picMkLst>
            <pc:docMk/>
            <pc:sldMk cId="785127858" sldId="728"/>
            <ac:picMk id="20" creationId="{9BD99063-D8C2-FFD4-0A08-D86DFE1FF21A}"/>
          </ac:picMkLst>
        </pc:picChg>
        <pc:cxnChg chg="mod">
          <ac:chgData name="Biswas, Sayani (STFC,RAL,ISIS)" userId="a81b1bee-8903-4c6c-b3c5-4587ab0530f0" providerId="ADAL" clId="{40BAE799-75F3-406B-A09F-19E7C526F2DB}" dt="2024-04-12T10:18:25.506" v="1557" actId="478"/>
          <ac:cxnSpMkLst>
            <pc:docMk/>
            <pc:sldMk cId="785127858" sldId="728"/>
            <ac:cxnSpMk id="18" creationId="{6901E747-3B64-318A-707A-B498EB4C1D31}"/>
          </ac:cxnSpMkLst>
        </pc:cxnChg>
        <pc:cxnChg chg="mod">
          <ac:chgData name="Biswas, Sayani (STFC,RAL,ISIS)" userId="a81b1bee-8903-4c6c-b3c5-4587ab0530f0" providerId="ADAL" clId="{40BAE799-75F3-406B-A09F-19E7C526F2DB}" dt="2024-04-12T10:18:32.221" v="1558"/>
          <ac:cxnSpMkLst>
            <pc:docMk/>
            <pc:sldMk cId="785127858" sldId="728"/>
            <ac:cxnSpMk id="24" creationId="{698C15DA-DDF0-1D63-BF44-C3C112D208DE}"/>
          </ac:cxnSpMkLst>
        </pc:cxnChg>
      </pc:sldChg>
      <pc:sldChg chg="del">
        <pc:chgData name="Biswas, Sayani (STFC,RAL,ISIS)" userId="a81b1bee-8903-4c6c-b3c5-4587ab0530f0" providerId="ADAL" clId="{40BAE799-75F3-406B-A09F-19E7C526F2DB}" dt="2024-04-08T08:06:03.174" v="11" actId="47"/>
        <pc:sldMkLst>
          <pc:docMk/>
          <pc:sldMk cId="1073828034" sldId="728"/>
        </pc:sldMkLst>
      </pc:sldChg>
      <pc:sldChg chg="addSp delSp modSp new mod">
        <pc:chgData name="Biswas, Sayani (STFC,RAL,ISIS)" userId="a81b1bee-8903-4c6c-b3c5-4587ab0530f0" providerId="ADAL" clId="{40BAE799-75F3-406B-A09F-19E7C526F2DB}" dt="2024-04-14T18:55:51.144" v="2896" actId="1076"/>
        <pc:sldMkLst>
          <pc:docMk/>
          <pc:sldMk cId="3712819821" sldId="729"/>
        </pc:sldMkLst>
        <pc:spChg chg="add mod">
          <ac:chgData name="Biswas, Sayani (STFC,RAL,ISIS)" userId="a81b1bee-8903-4c6c-b3c5-4587ab0530f0" providerId="ADAL" clId="{40BAE799-75F3-406B-A09F-19E7C526F2DB}" dt="2024-04-12T10:20:03.134" v="1595" actId="207"/>
          <ac:spMkLst>
            <pc:docMk/>
            <pc:sldMk cId="3712819821" sldId="729"/>
            <ac:spMk id="2" creationId="{6C36EF5F-FD8A-0D51-A1B2-B1BB203D4DC7}"/>
          </ac:spMkLst>
        </pc:spChg>
        <pc:spChg chg="add mod">
          <ac:chgData name="Biswas, Sayani (STFC,RAL,ISIS)" userId="a81b1bee-8903-4c6c-b3c5-4587ab0530f0" providerId="ADAL" clId="{40BAE799-75F3-406B-A09F-19E7C526F2DB}" dt="2024-04-14T18:55:51.144" v="2896" actId="1076"/>
          <ac:spMkLst>
            <pc:docMk/>
            <pc:sldMk cId="3712819821" sldId="729"/>
            <ac:spMk id="3" creationId="{BC19E93E-6D6E-639B-D8E7-54B04060E544}"/>
          </ac:spMkLst>
        </pc:spChg>
        <pc:spChg chg="add del mod">
          <ac:chgData name="Biswas, Sayani (STFC,RAL,ISIS)" userId="a81b1bee-8903-4c6c-b3c5-4587ab0530f0" providerId="ADAL" clId="{40BAE799-75F3-406B-A09F-19E7C526F2DB}" dt="2024-04-14T13:04:02.842" v="2887" actId="478"/>
          <ac:spMkLst>
            <pc:docMk/>
            <pc:sldMk cId="3712819821" sldId="729"/>
            <ac:spMk id="4" creationId="{6E6A251F-7EEF-7A12-7757-50706E48967E}"/>
          </ac:spMkLst>
        </pc:spChg>
      </pc:sldChg>
      <pc:sldChg chg="del">
        <pc:chgData name="Biswas, Sayani (STFC,RAL,ISIS)" userId="a81b1bee-8903-4c6c-b3c5-4587ab0530f0" providerId="ADAL" clId="{40BAE799-75F3-406B-A09F-19E7C526F2DB}" dt="2024-04-08T08:06:01.095" v="9" actId="47"/>
        <pc:sldMkLst>
          <pc:docMk/>
          <pc:sldMk cId="4075038775" sldId="729"/>
        </pc:sldMkLst>
      </pc:sldChg>
      <pc:sldChg chg="new del">
        <pc:chgData name="Biswas, Sayani (STFC,RAL,ISIS)" userId="a81b1bee-8903-4c6c-b3c5-4587ab0530f0" providerId="ADAL" clId="{40BAE799-75F3-406B-A09F-19E7C526F2DB}" dt="2024-04-11T14:12:14.801" v="1132" actId="47"/>
        <pc:sldMkLst>
          <pc:docMk/>
          <pc:sldMk cId="2722111655" sldId="730"/>
        </pc:sldMkLst>
      </pc:sldChg>
      <pc:sldChg chg="addSp delSp modSp add mod delAnim modAnim">
        <pc:chgData name="Biswas, Sayani (STFC,RAL,ISIS)" userId="a81b1bee-8903-4c6c-b3c5-4587ab0530f0" providerId="ADAL" clId="{40BAE799-75F3-406B-A09F-19E7C526F2DB}" dt="2024-04-14T19:09:16.675" v="2957" actId="1076"/>
        <pc:sldMkLst>
          <pc:docMk/>
          <pc:sldMk cId="3731100507" sldId="730"/>
        </pc:sldMkLst>
        <pc:spChg chg="add del mod">
          <ac:chgData name="Biswas, Sayani (STFC,RAL,ISIS)" userId="a81b1bee-8903-4c6c-b3c5-4587ab0530f0" providerId="ADAL" clId="{40BAE799-75F3-406B-A09F-19E7C526F2DB}" dt="2024-04-12T10:10:16.632" v="1442" actId="478"/>
          <ac:spMkLst>
            <pc:docMk/>
            <pc:sldMk cId="3731100507" sldId="730"/>
            <ac:spMk id="15" creationId="{1B9F7FF3-D2C7-90F4-3EE6-1DDD53AAFDD0}"/>
          </ac:spMkLst>
        </pc:spChg>
        <pc:spChg chg="mod">
          <ac:chgData name="Biswas, Sayani (STFC,RAL,ISIS)" userId="a81b1bee-8903-4c6c-b3c5-4587ab0530f0" providerId="ADAL" clId="{40BAE799-75F3-406B-A09F-19E7C526F2DB}" dt="2024-04-12T10:10:59.127" v="1447"/>
          <ac:spMkLst>
            <pc:docMk/>
            <pc:sldMk cId="3731100507" sldId="730"/>
            <ac:spMk id="19" creationId="{09DDF62E-1DE7-19E7-982C-985E17C48632}"/>
          </ac:spMkLst>
        </pc:spChg>
        <pc:spChg chg="del mod">
          <ac:chgData name="Biswas, Sayani (STFC,RAL,ISIS)" userId="a81b1bee-8903-4c6c-b3c5-4587ab0530f0" providerId="ADAL" clId="{40BAE799-75F3-406B-A09F-19E7C526F2DB}" dt="2024-04-12T10:11:02.329" v="1448" actId="478"/>
          <ac:spMkLst>
            <pc:docMk/>
            <pc:sldMk cId="3731100507" sldId="730"/>
            <ac:spMk id="21" creationId="{5EB4C379-56F7-4AA8-D400-B024BA8B3EA2}"/>
          </ac:spMkLst>
        </pc:spChg>
        <pc:spChg chg="mod">
          <ac:chgData name="Biswas, Sayani (STFC,RAL,ISIS)" userId="a81b1bee-8903-4c6c-b3c5-4587ab0530f0" providerId="ADAL" clId="{40BAE799-75F3-406B-A09F-19E7C526F2DB}" dt="2024-04-12T10:10:59.127" v="1447"/>
          <ac:spMkLst>
            <pc:docMk/>
            <pc:sldMk cId="3731100507" sldId="730"/>
            <ac:spMk id="23" creationId="{06983D29-3573-C9C7-B30A-47AB0B33B6BA}"/>
          </ac:spMkLst>
        </pc:spChg>
        <pc:spChg chg="mod">
          <ac:chgData name="Biswas, Sayani (STFC,RAL,ISIS)" userId="a81b1bee-8903-4c6c-b3c5-4587ab0530f0" providerId="ADAL" clId="{40BAE799-75F3-406B-A09F-19E7C526F2DB}" dt="2024-04-12T10:10:59.127" v="1447"/>
          <ac:spMkLst>
            <pc:docMk/>
            <pc:sldMk cId="3731100507" sldId="730"/>
            <ac:spMk id="26" creationId="{56964DBA-1902-3EEF-71CC-8A3B907F5E7A}"/>
          </ac:spMkLst>
        </pc:spChg>
        <pc:spChg chg="add mod">
          <ac:chgData name="Biswas, Sayani (STFC,RAL,ISIS)" userId="a81b1bee-8903-4c6c-b3c5-4587ab0530f0" providerId="ADAL" clId="{40BAE799-75F3-406B-A09F-19E7C526F2DB}" dt="2024-04-12T10:12:01.314" v="1452" actId="207"/>
          <ac:spMkLst>
            <pc:docMk/>
            <pc:sldMk cId="3731100507" sldId="730"/>
            <ac:spMk id="28" creationId="{DB50202F-8781-3A45-ADF9-467FFFF4A87A}"/>
          </ac:spMkLst>
        </pc:spChg>
        <pc:spChg chg="add mod">
          <ac:chgData name="Biswas, Sayani (STFC,RAL,ISIS)" userId="a81b1bee-8903-4c6c-b3c5-4587ab0530f0" providerId="ADAL" clId="{40BAE799-75F3-406B-A09F-19E7C526F2DB}" dt="2024-04-12T10:12:34.223" v="1474" actId="1038"/>
          <ac:spMkLst>
            <pc:docMk/>
            <pc:sldMk cId="3731100507" sldId="730"/>
            <ac:spMk id="29" creationId="{4F557A00-D2BB-F03D-E4CE-6A64FB7FF9B3}"/>
          </ac:spMkLst>
        </pc:spChg>
        <pc:spChg chg="add mod">
          <ac:chgData name="Biswas, Sayani (STFC,RAL,ISIS)" userId="a81b1bee-8903-4c6c-b3c5-4587ab0530f0" providerId="ADAL" clId="{40BAE799-75F3-406B-A09F-19E7C526F2DB}" dt="2024-04-12T10:16:54.754" v="1552" actId="1076"/>
          <ac:spMkLst>
            <pc:docMk/>
            <pc:sldMk cId="3731100507" sldId="730"/>
            <ac:spMk id="30" creationId="{0C992640-5DFE-46DA-B32E-02F92865BF10}"/>
          </ac:spMkLst>
        </pc:spChg>
        <pc:spChg chg="add mod">
          <ac:chgData name="Biswas, Sayani (STFC,RAL,ISIS)" userId="a81b1bee-8903-4c6c-b3c5-4587ab0530f0" providerId="ADAL" clId="{40BAE799-75F3-406B-A09F-19E7C526F2DB}" dt="2024-04-14T19:09:16.675" v="2957" actId="1076"/>
          <ac:spMkLst>
            <pc:docMk/>
            <pc:sldMk cId="3731100507" sldId="730"/>
            <ac:spMk id="32" creationId="{E692331C-7415-C5D7-6D57-B109D327C9B1}"/>
          </ac:spMkLst>
        </pc:spChg>
        <pc:grpChg chg="del">
          <ac:chgData name="Biswas, Sayani (STFC,RAL,ISIS)" userId="a81b1bee-8903-4c6c-b3c5-4587ab0530f0" providerId="ADAL" clId="{40BAE799-75F3-406B-A09F-19E7C526F2DB}" dt="2024-04-12T10:06:21.411" v="1429" actId="478"/>
          <ac:grpSpMkLst>
            <pc:docMk/>
            <pc:sldMk cId="3731100507" sldId="730"/>
            <ac:grpSpMk id="3" creationId="{A91D14CF-4A5F-9A8C-3ABE-6A3E959E3215}"/>
          </ac:grpSpMkLst>
        </pc:grpChg>
        <pc:grpChg chg="del">
          <ac:chgData name="Biswas, Sayani (STFC,RAL,ISIS)" userId="a81b1bee-8903-4c6c-b3c5-4587ab0530f0" providerId="ADAL" clId="{40BAE799-75F3-406B-A09F-19E7C526F2DB}" dt="2024-04-12T10:06:22.922" v="1430" actId="478"/>
          <ac:grpSpMkLst>
            <pc:docMk/>
            <pc:sldMk cId="3731100507" sldId="730"/>
            <ac:grpSpMk id="10" creationId="{55BA2D0F-4917-50E1-F6FC-0E09197D2A06}"/>
          </ac:grpSpMkLst>
        </pc:grpChg>
        <pc:grpChg chg="add mod">
          <ac:chgData name="Biswas, Sayani (STFC,RAL,ISIS)" userId="a81b1bee-8903-4c6c-b3c5-4587ab0530f0" providerId="ADAL" clId="{40BAE799-75F3-406B-A09F-19E7C526F2DB}" dt="2024-04-12T10:10:59.127" v="1447"/>
          <ac:grpSpMkLst>
            <pc:docMk/>
            <pc:sldMk cId="3731100507" sldId="730"/>
            <ac:grpSpMk id="17" creationId="{7C5BE71A-108D-D670-3ED3-AE878AD66799}"/>
          </ac:grpSpMkLst>
        </pc:grpChg>
        <pc:grpChg chg="del mod">
          <ac:chgData name="Biswas, Sayani (STFC,RAL,ISIS)" userId="a81b1bee-8903-4c6c-b3c5-4587ab0530f0" providerId="ADAL" clId="{40BAE799-75F3-406B-A09F-19E7C526F2DB}" dt="2024-04-12T10:11:02.329" v="1448" actId="478"/>
          <ac:grpSpMkLst>
            <pc:docMk/>
            <pc:sldMk cId="3731100507" sldId="730"/>
            <ac:grpSpMk id="18" creationId="{77076FF7-CC26-2315-560B-27F97ECC592A}"/>
          </ac:grpSpMkLst>
        </pc:grpChg>
        <pc:grpChg chg="add del mod">
          <ac:chgData name="Biswas, Sayani (STFC,RAL,ISIS)" userId="a81b1bee-8903-4c6c-b3c5-4587ab0530f0" providerId="ADAL" clId="{40BAE799-75F3-406B-A09F-19E7C526F2DB}" dt="2024-04-12T10:18:10.557" v="1554" actId="478"/>
          <ac:grpSpMkLst>
            <pc:docMk/>
            <pc:sldMk cId="3731100507" sldId="730"/>
            <ac:grpSpMk id="22" creationId="{A5DA3CA3-47B0-8829-FC2E-8E99D9234758}"/>
          </ac:grpSpMkLst>
        </pc:grpChg>
        <pc:grpChg chg="add mod">
          <ac:chgData name="Biswas, Sayani (STFC,RAL,ISIS)" userId="a81b1bee-8903-4c6c-b3c5-4587ab0530f0" providerId="ADAL" clId="{40BAE799-75F3-406B-A09F-19E7C526F2DB}" dt="2024-04-12T10:10:59.127" v="1447"/>
          <ac:grpSpMkLst>
            <pc:docMk/>
            <pc:sldMk cId="3731100507" sldId="730"/>
            <ac:grpSpMk id="25" creationId="{931C0BAE-81FB-E385-BC56-CB28E0063A25}"/>
          </ac:grpSpMkLst>
        </pc:grpChg>
        <pc:grpChg chg="add mod">
          <ac:chgData name="Biswas, Sayani (STFC,RAL,ISIS)" userId="a81b1bee-8903-4c6c-b3c5-4587ab0530f0" providerId="ADAL" clId="{40BAE799-75F3-406B-A09F-19E7C526F2DB}" dt="2024-04-12T10:16:49.544" v="1551" actId="1076"/>
          <ac:grpSpMkLst>
            <pc:docMk/>
            <pc:sldMk cId="3731100507" sldId="730"/>
            <ac:grpSpMk id="31" creationId="{2159EB99-13B1-C8EB-03A2-2D40F10C935C}"/>
          </ac:grpSpMkLst>
        </pc:grpChg>
        <pc:picChg chg="del">
          <ac:chgData name="Biswas, Sayani (STFC,RAL,ISIS)" userId="a81b1bee-8903-4c6c-b3c5-4587ab0530f0" providerId="ADAL" clId="{40BAE799-75F3-406B-A09F-19E7C526F2DB}" dt="2024-04-12T10:10:43.444" v="1446" actId="478"/>
          <ac:picMkLst>
            <pc:docMk/>
            <pc:sldMk cId="3731100507" sldId="730"/>
            <ac:picMk id="16" creationId="{6BE732C7-DEBE-DF0D-CAFA-3C6D49EBDAD9}"/>
          </ac:picMkLst>
        </pc:picChg>
        <pc:picChg chg="mod">
          <ac:chgData name="Biswas, Sayani (STFC,RAL,ISIS)" userId="a81b1bee-8903-4c6c-b3c5-4587ab0530f0" providerId="ADAL" clId="{40BAE799-75F3-406B-A09F-19E7C526F2DB}" dt="2024-04-12T10:10:59.127" v="1447"/>
          <ac:picMkLst>
            <pc:docMk/>
            <pc:sldMk cId="3731100507" sldId="730"/>
            <ac:picMk id="20" creationId="{FED87D2D-10C8-9006-CE68-A339E3BA5D63}"/>
          </ac:picMkLst>
        </pc:picChg>
        <pc:picChg chg="add mod">
          <ac:chgData name="Biswas, Sayani (STFC,RAL,ISIS)" userId="a81b1bee-8903-4c6c-b3c5-4587ab0530f0" providerId="ADAL" clId="{40BAE799-75F3-406B-A09F-19E7C526F2DB}" dt="2024-04-12T10:14:51.366" v="1549" actId="164"/>
          <ac:picMkLst>
            <pc:docMk/>
            <pc:sldMk cId="3731100507" sldId="730"/>
            <ac:picMk id="33" creationId="{F3C0FAF3-FBAB-E6FD-4FD3-68840D412054}"/>
          </ac:picMkLst>
        </pc:picChg>
        <pc:cxnChg chg="mod">
          <ac:chgData name="Biswas, Sayani (STFC,RAL,ISIS)" userId="a81b1bee-8903-4c6c-b3c5-4587ab0530f0" providerId="ADAL" clId="{40BAE799-75F3-406B-A09F-19E7C526F2DB}" dt="2024-04-12T10:18:10.557" v="1554" actId="478"/>
          <ac:cxnSpMkLst>
            <pc:docMk/>
            <pc:sldMk cId="3731100507" sldId="730"/>
            <ac:cxnSpMk id="24" creationId="{290A025A-C199-87A9-3B89-31A799725DD1}"/>
          </ac:cxnSpMkLst>
        </pc:cxnChg>
        <pc:cxnChg chg="mod">
          <ac:chgData name="Biswas, Sayani (STFC,RAL,ISIS)" userId="a81b1bee-8903-4c6c-b3c5-4587ab0530f0" providerId="ADAL" clId="{40BAE799-75F3-406B-A09F-19E7C526F2DB}" dt="2024-04-12T10:10:59.127" v="1447"/>
          <ac:cxnSpMkLst>
            <pc:docMk/>
            <pc:sldMk cId="3731100507" sldId="730"/>
            <ac:cxnSpMk id="27" creationId="{31889B33-77C8-706A-3DA8-95B860E6EB74}"/>
          </ac:cxnSpMkLst>
        </pc:cxnChg>
      </pc:sldChg>
      <pc:sldChg chg="new del">
        <pc:chgData name="Biswas, Sayani (STFC,RAL,ISIS)" userId="a81b1bee-8903-4c6c-b3c5-4587ab0530f0" providerId="ADAL" clId="{40BAE799-75F3-406B-A09F-19E7C526F2DB}" dt="2024-04-11T15:57:57.837" v="1174" actId="47"/>
        <pc:sldMkLst>
          <pc:docMk/>
          <pc:sldMk cId="3891806395" sldId="730"/>
        </pc:sldMkLst>
      </pc:sldChg>
      <pc:sldChg chg="addSp delSp modSp add mod modAnim">
        <pc:chgData name="Biswas, Sayani (STFC,RAL,ISIS)" userId="a81b1bee-8903-4c6c-b3c5-4587ab0530f0" providerId="ADAL" clId="{40BAE799-75F3-406B-A09F-19E7C526F2DB}" dt="2024-04-14T11:23:06.749" v="2236"/>
        <pc:sldMkLst>
          <pc:docMk/>
          <pc:sldMk cId="2145041073" sldId="731"/>
        </pc:sldMkLst>
        <pc:spChg chg="mod">
          <ac:chgData name="Biswas, Sayani (STFC,RAL,ISIS)" userId="a81b1bee-8903-4c6c-b3c5-4587ab0530f0" providerId="ADAL" clId="{40BAE799-75F3-406B-A09F-19E7C526F2DB}" dt="2024-04-12T10:22:39.172" v="1826" actId="1076"/>
          <ac:spMkLst>
            <pc:docMk/>
            <pc:sldMk cId="2145041073" sldId="731"/>
            <ac:spMk id="2" creationId="{9F573F90-A339-8D76-3BD0-E05C026BA2DC}"/>
          </ac:spMkLst>
        </pc:spChg>
        <pc:spChg chg="del">
          <ac:chgData name="Biswas, Sayani (STFC,RAL,ISIS)" userId="a81b1bee-8903-4c6c-b3c5-4587ab0530f0" providerId="ADAL" clId="{40BAE799-75F3-406B-A09F-19E7C526F2DB}" dt="2024-04-12T10:22:46.603" v="1827" actId="478"/>
          <ac:spMkLst>
            <pc:docMk/>
            <pc:sldMk cId="2145041073" sldId="731"/>
            <ac:spMk id="3" creationId="{37470D00-F44C-D0BE-0D9B-283B94ACCCB6}"/>
          </ac:spMkLst>
        </pc:spChg>
        <pc:spChg chg="add mod">
          <ac:chgData name="Biswas, Sayani (STFC,RAL,ISIS)" userId="a81b1bee-8903-4c6c-b3c5-4587ab0530f0" providerId="ADAL" clId="{40BAE799-75F3-406B-A09F-19E7C526F2DB}" dt="2024-04-14T11:22:41.718" v="2234" actId="20577"/>
          <ac:spMkLst>
            <pc:docMk/>
            <pc:sldMk cId="2145041073" sldId="731"/>
            <ac:spMk id="5" creationId="{BD70EF03-6939-D471-E427-C2D8CD4A3BD6}"/>
          </ac:spMkLst>
        </pc:spChg>
        <pc:grpChg chg="add mod">
          <ac:chgData name="Biswas, Sayani (STFC,RAL,ISIS)" userId="a81b1bee-8903-4c6c-b3c5-4587ab0530f0" providerId="ADAL" clId="{40BAE799-75F3-406B-A09F-19E7C526F2DB}" dt="2024-04-14T11:22:54.234" v="2235" actId="164"/>
          <ac:grpSpMkLst>
            <pc:docMk/>
            <pc:sldMk cId="2145041073" sldId="731"/>
            <ac:grpSpMk id="7" creationId="{E3D56A0B-5F84-BE3F-4709-98A2FC014D26}"/>
          </ac:grpSpMkLst>
        </pc:grpChg>
        <pc:picChg chg="mod">
          <ac:chgData name="Biswas, Sayani (STFC,RAL,ISIS)" userId="a81b1bee-8903-4c6c-b3c5-4587ab0530f0" providerId="ADAL" clId="{40BAE799-75F3-406B-A09F-19E7C526F2DB}" dt="2024-04-14T11:22:54.234" v="2235" actId="164"/>
          <ac:picMkLst>
            <pc:docMk/>
            <pc:sldMk cId="2145041073" sldId="731"/>
            <ac:picMk id="6" creationId="{963B0441-086F-08B2-6C8C-84E8B75D6F7B}"/>
          </ac:picMkLst>
        </pc:picChg>
        <pc:picChg chg="mod">
          <ac:chgData name="Biswas, Sayani (STFC,RAL,ISIS)" userId="a81b1bee-8903-4c6c-b3c5-4587ab0530f0" providerId="ADAL" clId="{40BAE799-75F3-406B-A09F-19E7C526F2DB}" dt="2024-04-14T11:22:54.234" v="2235" actId="164"/>
          <ac:picMkLst>
            <pc:docMk/>
            <pc:sldMk cId="2145041073" sldId="731"/>
            <ac:picMk id="10" creationId="{EB726A05-25B0-2E7A-0A97-40A780C8472C}"/>
          </ac:picMkLst>
        </pc:picChg>
      </pc:sldChg>
      <pc:sldChg chg="add del">
        <pc:chgData name="Biswas, Sayani (STFC,RAL,ISIS)" userId="a81b1bee-8903-4c6c-b3c5-4587ab0530f0" providerId="ADAL" clId="{40BAE799-75F3-406B-A09F-19E7C526F2DB}" dt="2024-04-14T12:49:50.432" v="2568" actId="47"/>
        <pc:sldMkLst>
          <pc:docMk/>
          <pc:sldMk cId="728884874" sldId="732"/>
        </pc:sldMkLst>
      </pc:sldChg>
      <pc:sldChg chg="delSp modSp add del mod delAnim">
        <pc:chgData name="Biswas, Sayani (STFC,RAL,ISIS)" userId="a81b1bee-8903-4c6c-b3c5-4587ab0530f0" providerId="ADAL" clId="{40BAE799-75F3-406B-A09F-19E7C526F2DB}" dt="2024-04-14T11:53:44.765" v="2352" actId="47"/>
        <pc:sldMkLst>
          <pc:docMk/>
          <pc:sldMk cId="1723279514" sldId="733"/>
        </pc:sldMkLst>
        <pc:spChg chg="del">
          <ac:chgData name="Biswas, Sayani (STFC,RAL,ISIS)" userId="a81b1bee-8903-4c6c-b3c5-4587ab0530f0" providerId="ADAL" clId="{40BAE799-75F3-406B-A09F-19E7C526F2DB}" dt="2024-04-14T11:50:23.231" v="2350" actId="478"/>
          <ac:spMkLst>
            <pc:docMk/>
            <pc:sldMk cId="1723279514" sldId="733"/>
            <ac:spMk id="2" creationId="{7D0E8353-FBEE-8782-B4C1-6072AB27AC94}"/>
          </ac:spMkLst>
        </pc:spChg>
        <pc:picChg chg="del">
          <ac:chgData name="Biswas, Sayani (STFC,RAL,ISIS)" userId="a81b1bee-8903-4c6c-b3c5-4587ab0530f0" providerId="ADAL" clId="{40BAE799-75F3-406B-A09F-19E7C526F2DB}" dt="2024-04-14T11:40:38.439" v="2346" actId="478"/>
          <ac:picMkLst>
            <pc:docMk/>
            <pc:sldMk cId="1723279514" sldId="733"/>
            <ac:picMk id="4" creationId="{9729F075-0DAA-BFF8-FEEC-58C3C5D89597}"/>
          </ac:picMkLst>
        </pc:picChg>
        <pc:picChg chg="mod">
          <ac:chgData name="Biswas, Sayani (STFC,RAL,ISIS)" userId="a81b1bee-8903-4c6c-b3c5-4587ab0530f0" providerId="ADAL" clId="{40BAE799-75F3-406B-A09F-19E7C526F2DB}" dt="2024-04-14T11:40:49.415" v="2349" actId="1076"/>
          <ac:picMkLst>
            <pc:docMk/>
            <pc:sldMk cId="1723279514" sldId="733"/>
            <ac:picMk id="17" creationId="{092A9C6D-A7E5-6A73-A2A0-B83897B2CA1B}"/>
          </ac:picMkLst>
        </pc:picChg>
        <pc:picChg chg="mod">
          <ac:chgData name="Biswas, Sayani (STFC,RAL,ISIS)" userId="a81b1bee-8903-4c6c-b3c5-4587ab0530f0" providerId="ADAL" clId="{40BAE799-75F3-406B-A09F-19E7C526F2DB}" dt="2024-04-14T11:52:53.669" v="2351" actId="1076"/>
          <ac:picMkLst>
            <pc:docMk/>
            <pc:sldMk cId="1723279514" sldId="733"/>
            <ac:picMk id="19" creationId="{78124EC2-708C-D55E-7D46-D45BC3266226}"/>
          </ac:picMkLst>
        </pc:picChg>
        <pc:picChg chg="del mod">
          <ac:chgData name="Biswas, Sayani (STFC,RAL,ISIS)" userId="a81b1bee-8903-4c6c-b3c5-4587ab0530f0" providerId="ADAL" clId="{40BAE799-75F3-406B-A09F-19E7C526F2DB}" dt="2024-04-14T11:40:46.504" v="2348" actId="478"/>
          <ac:picMkLst>
            <pc:docMk/>
            <pc:sldMk cId="1723279514" sldId="733"/>
            <ac:picMk id="21" creationId="{68FA121C-2656-D9FC-12B7-886E5703DD01}"/>
          </ac:picMkLst>
        </pc:picChg>
      </pc:sldChg>
      <pc:sldChg chg="add del">
        <pc:chgData name="Biswas, Sayani (STFC,RAL,ISIS)" userId="a81b1bee-8903-4c6c-b3c5-4587ab0530f0" providerId="ADAL" clId="{40BAE799-75F3-406B-A09F-19E7C526F2DB}" dt="2024-04-14T12:27:09.858" v="2458" actId="47"/>
        <pc:sldMkLst>
          <pc:docMk/>
          <pc:sldMk cId="3551238579" sldId="733"/>
        </pc:sldMkLst>
      </pc:sldChg>
      <pc:sldChg chg="addSp delSp modSp new del mod delAnim modAnim">
        <pc:chgData name="Biswas, Sayani (STFC,RAL,ISIS)" userId="a81b1bee-8903-4c6c-b3c5-4587ab0530f0" providerId="ADAL" clId="{40BAE799-75F3-406B-A09F-19E7C526F2DB}" dt="2024-04-14T12:27:04.603" v="2457" actId="47"/>
        <pc:sldMkLst>
          <pc:docMk/>
          <pc:sldMk cId="2115772832" sldId="734"/>
        </pc:sldMkLst>
        <pc:picChg chg="add del mod">
          <ac:chgData name="Biswas, Sayani (STFC,RAL,ISIS)" userId="a81b1bee-8903-4c6c-b3c5-4587ab0530f0" providerId="ADAL" clId="{40BAE799-75F3-406B-A09F-19E7C526F2DB}" dt="2024-04-14T12:17:11.656" v="2435" actId="478"/>
          <ac:picMkLst>
            <pc:docMk/>
            <pc:sldMk cId="2115772832" sldId="734"/>
            <ac:picMk id="2" creationId="{4894408D-8AB6-8783-0DF3-B5F8ADA95720}"/>
          </ac:picMkLst>
        </pc:picChg>
        <pc:picChg chg="add del mod">
          <ac:chgData name="Biswas, Sayani (STFC,RAL,ISIS)" userId="a81b1bee-8903-4c6c-b3c5-4587ab0530f0" providerId="ADAL" clId="{40BAE799-75F3-406B-A09F-19E7C526F2DB}" dt="2024-04-14T12:18:58.664" v="2443" actId="478"/>
          <ac:picMkLst>
            <pc:docMk/>
            <pc:sldMk cId="2115772832" sldId="734"/>
            <ac:picMk id="3" creationId="{AC19293C-771F-8F35-5811-FB7B5058F565}"/>
          </ac:picMkLst>
        </pc:picChg>
        <pc:picChg chg="add mod">
          <ac:chgData name="Biswas, Sayani (STFC,RAL,ISIS)" userId="a81b1bee-8903-4c6c-b3c5-4587ab0530f0" providerId="ADAL" clId="{40BAE799-75F3-406B-A09F-19E7C526F2DB}" dt="2024-04-14T12:19:05.298" v="2444"/>
          <ac:picMkLst>
            <pc:docMk/>
            <pc:sldMk cId="2115772832" sldId="734"/>
            <ac:picMk id="4" creationId="{39EBBFAE-F6E1-52D1-9128-1F7027A33FC6}"/>
          </ac:picMkLst>
        </pc:picChg>
      </pc:sldChg>
      <pc:sldChg chg="add del">
        <pc:chgData name="Biswas, Sayani (STFC,RAL,ISIS)" userId="a81b1bee-8903-4c6c-b3c5-4587ab0530f0" providerId="ADAL" clId="{40BAE799-75F3-406B-A09F-19E7C526F2DB}" dt="2024-04-14T12:14:55.151" v="2422" actId="47"/>
        <pc:sldMkLst>
          <pc:docMk/>
          <pc:sldMk cId="2120764247" sldId="734"/>
        </pc:sldMkLst>
      </pc:sldChg>
      <pc:sldChg chg="delSp modSp add del mod ord delAnim">
        <pc:chgData name="Biswas, Sayani (STFC,RAL,ISIS)" userId="a81b1bee-8903-4c6c-b3c5-4587ab0530f0" providerId="ADAL" clId="{40BAE799-75F3-406B-A09F-19E7C526F2DB}" dt="2024-04-14T12:14:58.244" v="2423" actId="47"/>
        <pc:sldMkLst>
          <pc:docMk/>
          <pc:sldMk cId="1032504677" sldId="735"/>
        </pc:sldMkLst>
        <pc:spChg chg="del">
          <ac:chgData name="Biswas, Sayani (STFC,RAL,ISIS)" userId="a81b1bee-8903-4c6c-b3c5-4587ab0530f0" providerId="ADAL" clId="{40BAE799-75F3-406B-A09F-19E7C526F2DB}" dt="2024-04-14T11:53:59.673" v="2356" actId="478"/>
          <ac:spMkLst>
            <pc:docMk/>
            <pc:sldMk cId="1032504677" sldId="735"/>
            <ac:spMk id="2" creationId="{E5F095DB-5086-1E3E-F29E-5ABE28370CA4}"/>
          </ac:spMkLst>
        </pc:spChg>
        <pc:picChg chg="del mod">
          <ac:chgData name="Biswas, Sayani (STFC,RAL,ISIS)" userId="a81b1bee-8903-4c6c-b3c5-4587ab0530f0" providerId="ADAL" clId="{40BAE799-75F3-406B-A09F-19E7C526F2DB}" dt="2024-04-14T11:53:55.515" v="2355" actId="478"/>
          <ac:picMkLst>
            <pc:docMk/>
            <pc:sldMk cId="1032504677" sldId="735"/>
            <ac:picMk id="4" creationId="{349132D2-6079-F6D8-213F-351E78807A89}"/>
          </ac:picMkLst>
        </pc:picChg>
        <pc:picChg chg="del mod">
          <ac:chgData name="Biswas, Sayani (STFC,RAL,ISIS)" userId="a81b1bee-8903-4c6c-b3c5-4587ab0530f0" providerId="ADAL" clId="{40BAE799-75F3-406B-A09F-19E7C526F2DB}" dt="2024-04-14T12:06:43.017" v="2412" actId="478"/>
          <ac:picMkLst>
            <pc:docMk/>
            <pc:sldMk cId="1032504677" sldId="735"/>
            <ac:picMk id="17" creationId="{865C0520-03D1-1023-9D48-539196B007ED}"/>
          </ac:picMkLst>
        </pc:picChg>
        <pc:picChg chg="del mod">
          <ac:chgData name="Biswas, Sayani (STFC,RAL,ISIS)" userId="a81b1bee-8903-4c6c-b3c5-4587ab0530f0" providerId="ADAL" clId="{40BAE799-75F3-406B-A09F-19E7C526F2DB}" dt="2024-04-14T12:12:59.159" v="2414" actId="478"/>
          <ac:picMkLst>
            <pc:docMk/>
            <pc:sldMk cId="1032504677" sldId="735"/>
            <ac:picMk id="19" creationId="{25F42B52-1807-EAFE-62E4-592F03CE90C7}"/>
          </ac:picMkLst>
        </pc:picChg>
        <pc:picChg chg="del mod">
          <ac:chgData name="Biswas, Sayani (STFC,RAL,ISIS)" userId="a81b1bee-8903-4c6c-b3c5-4587ab0530f0" providerId="ADAL" clId="{40BAE799-75F3-406B-A09F-19E7C526F2DB}" dt="2024-04-14T12:13:02.430" v="2415" actId="21"/>
          <ac:picMkLst>
            <pc:docMk/>
            <pc:sldMk cId="1032504677" sldId="735"/>
            <ac:picMk id="21" creationId="{347D3FC9-EDE0-6CD5-F2C4-A1A736BC4FBC}"/>
          </ac:picMkLst>
        </pc:picChg>
      </pc:sldChg>
      <pc:sldChg chg="addSp modSp new mod modAnim">
        <pc:chgData name="Biswas, Sayani (STFC,RAL,ISIS)" userId="a81b1bee-8903-4c6c-b3c5-4587ab0530f0" providerId="ADAL" clId="{40BAE799-75F3-406B-A09F-19E7C526F2DB}" dt="2024-04-14T12:48:45.926" v="2567" actId="1038"/>
        <pc:sldMkLst>
          <pc:docMk/>
          <pc:sldMk cId="2725744575" sldId="735"/>
        </pc:sldMkLst>
        <pc:spChg chg="add mod">
          <ac:chgData name="Biswas, Sayani (STFC,RAL,ISIS)" userId="a81b1bee-8903-4c6c-b3c5-4587ab0530f0" providerId="ADAL" clId="{40BAE799-75F3-406B-A09F-19E7C526F2DB}" dt="2024-04-14T12:26:09.953" v="2449"/>
          <ac:spMkLst>
            <pc:docMk/>
            <pc:sldMk cId="2725744575" sldId="735"/>
            <ac:spMk id="2" creationId="{8D6A40FB-6FB9-79AC-3DC5-DEAB9775BEA3}"/>
          </ac:spMkLst>
        </pc:spChg>
        <pc:spChg chg="add mod">
          <ac:chgData name="Biswas, Sayani (STFC,RAL,ISIS)" userId="a81b1bee-8903-4c6c-b3c5-4587ab0530f0" providerId="ADAL" clId="{40BAE799-75F3-406B-A09F-19E7C526F2DB}" dt="2024-04-14T12:26:17.479" v="2450"/>
          <ac:spMkLst>
            <pc:docMk/>
            <pc:sldMk cId="2725744575" sldId="735"/>
            <ac:spMk id="3" creationId="{1E2ED451-179B-CED0-B800-4DAC53D2AF99}"/>
          </ac:spMkLst>
        </pc:spChg>
        <pc:spChg chg="add mod">
          <ac:chgData name="Biswas, Sayani (STFC,RAL,ISIS)" userId="a81b1bee-8903-4c6c-b3c5-4587ab0530f0" providerId="ADAL" clId="{40BAE799-75F3-406B-A09F-19E7C526F2DB}" dt="2024-04-14T12:31:28.435" v="2497" actId="1076"/>
          <ac:spMkLst>
            <pc:docMk/>
            <pc:sldMk cId="2725744575" sldId="735"/>
            <ac:spMk id="5" creationId="{D8CF30E7-8722-A63D-1828-F3C06B9CA796}"/>
          </ac:spMkLst>
        </pc:spChg>
        <pc:picChg chg="add mod">
          <ac:chgData name="Biswas, Sayani (STFC,RAL,ISIS)" userId="a81b1bee-8903-4c6c-b3c5-4587ab0530f0" providerId="ADAL" clId="{40BAE799-75F3-406B-A09F-19E7C526F2DB}" dt="2024-04-14T12:26:17.479" v="2450"/>
          <ac:picMkLst>
            <pc:docMk/>
            <pc:sldMk cId="2725744575" sldId="735"/>
            <ac:picMk id="4" creationId="{388C1EBC-4DB3-1490-6B63-E59F923BF1AF}"/>
          </ac:picMkLst>
        </pc:picChg>
        <pc:picChg chg="add mod">
          <ac:chgData name="Biswas, Sayani (STFC,RAL,ISIS)" userId="a81b1bee-8903-4c6c-b3c5-4587ab0530f0" providerId="ADAL" clId="{40BAE799-75F3-406B-A09F-19E7C526F2DB}" dt="2024-04-14T12:26:41.001" v="2453"/>
          <ac:picMkLst>
            <pc:docMk/>
            <pc:sldMk cId="2725744575" sldId="735"/>
            <ac:picMk id="6" creationId="{5E67D836-C335-A4CE-86C1-7A1364C2B46E}"/>
          </ac:picMkLst>
        </pc:picChg>
        <pc:picChg chg="add mod modCrop">
          <ac:chgData name="Biswas, Sayani (STFC,RAL,ISIS)" userId="a81b1bee-8903-4c6c-b3c5-4587ab0530f0" providerId="ADAL" clId="{40BAE799-75F3-406B-A09F-19E7C526F2DB}" dt="2024-04-14T12:48:45.926" v="2567" actId="1038"/>
          <ac:picMkLst>
            <pc:docMk/>
            <pc:sldMk cId="2725744575" sldId="735"/>
            <ac:picMk id="7" creationId="{97BBBE36-6BE5-CDFB-2B53-37370587E466}"/>
          </ac:picMkLst>
        </pc:picChg>
      </pc:sldChg>
      <pc:sldChg chg="addSp delSp modSp new mod">
        <pc:chgData name="Biswas, Sayani (STFC,RAL,ISIS)" userId="a81b1bee-8903-4c6c-b3c5-4587ab0530f0" providerId="ADAL" clId="{40BAE799-75F3-406B-A09F-19E7C526F2DB}" dt="2024-04-14T12:30:33.535" v="2493" actId="14100"/>
        <pc:sldMkLst>
          <pc:docMk/>
          <pc:sldMk cId="4153929455" sldId="736"/>
        </pc:sldMkLst>
        <pc:spChg chg="add mod">
          <ac:chgData name="Biswas, Sayani (STFC,RAL,ISIS)" userId="a81b1bee-8903-4c6c-b3c5-4587ab0530f0" providerId="ADAL" clId="{40BAE799-75F3-406B-A09F-19E7C526F2DB}" dt="2024-04-14T12:27:35.157" v="2460"/>
          <ac:spMkLst>
            <pc:docMk/>
            <pc:sldMk cId="4153929455" sldId="736"/>
            <ac:spMk id="2" creationId="{FDE9C3F2-36B5-1BA7-0932-7D2F4C065A7E}"/>
          </ac:spMkLst>
        </pc:spChg>
        <pc:spChg chg="add mod">
          <ac:chgData name="Biswas, Sayani (STFC,RAL,ISIS)" userId="a81b1bee-8903-4c6c-b3c5-4587ab0530f0" providerId="ADAL" clId="{40BAE799-75F3-406B-A09F-19E7C526F2DB}" dt="2024-04-14T12:29:28.460" v="2483" actId="1037"/>
          <ac:spMkLst>
            <pc:docMk/>
            <pc:sldMk cId="4153929455" sldId="736"/>
            <ac:spMk id="3" creationId="{5A7520C3-8770-A848-6DBD-288224C68FBA}"/>
          </ac:spMkLst>
        </pc:spChg>
        <pc:graphicFrameChg chg="add mod">
          <ac:chgData name="Biswas, Sayani (STFC,RAL,ISIS)" userId="a81b1bee-8903-4c6c-b3c5-4587ab0530f0" providerId="ADAL" clId="{40BAE799-75F3-406B-A09F-19E7C526F2DB}" dt="2024-04-14T12:30:30.350" v="2492" actId="1076"/>
          <ac:graphicFrameMkLst>
            <pc:docMk/>
            <pc:sldMk cId="4153929455" sldId="736"/>
            <ac:graphicFrameMk id="6" creationId="{0EBB7077-1484-28BC-21B2-8FAF8AF2FAC0}"/>
          </ac:graphicFrameMkLst>
        </pc:graphicFrameChg>
        <pc:picChg chg="add mod">
          <ac:chgData name="Biswas, Sayani (STFC,RAL,ISIS)" userId="a81b1bee-8903-4c6c-b3c5-4587ab0530f0" providerId="ADAL" clId="{40BAE799-75F3-406B-A09F-19E7C526F2DB}" dt="2024-04-14T12:30:33.535" v="2493" actId="14100"/>
          <ac:picMkLst>
            <pc:docMk/>
            <pc:sldMk cId="4153929455" sldId="736"/>
            <ac:picMk id="4" creationId="{D5D38AD5-79B7-891F-98A3-BFD2AAFDEF65}"/>
          </ac:picMkLst>
        </pc:picChg>
        <pc:picChg chg="add del mod">
          <ac:chgData name="Biswas, Sayani (STFC,RAL,ISIS)" userId="a81b1bee-8903-4c6c-b3c5-4587ab0530f0" providerId="ADAL" clId="{40BAE799-75F3-406B-A09F-19E7C526F2DB}" dt="2024-04-14T12:30:09.693" v="2488" actId="478"/>
          <ac:picMkLst>
            <pc:docMk/>
            <pc:sldMk cId="4153929455" sldId="736"/>
            <ac:picMk id="5" creationId="{3CE1B9DA-44D9-442B-C51D-34BFDACEC808}"/>
          </ac:picMkLst>
        </pc:picChg>
      </pc:sldChg>
      <pc:sldChg chg="addSp delSp modSp new mod modAnim">
        <pc:chgData name="Biswas, Sayani (STFC,RAL,ISIS)" userId="a81b1bee-8903-4c6c-b3c5-4587ab0530f0" providerId="ADAL" clId="{40BAE799-75F3-406B-A09F-19E7C526F2DB}" dt="2024-04-14T12:47:50.807" v="2554"/>
        <pc:sldMkLst>
          <pc:docMk/>
          <pc:sldMk cId="1740461789" sldId="737"/>
        </pc:sldMkLst>
        <pc:spChg chg="add mod">
          <ac:chgData name="Biswas, Sayani (STFC,RAL,ISIS)" userId="a81b1bee-8903-4c6c-b3c5-4587ab0530f0" providerId="ADAL" clId="{40BAE799-75F3-406B-A09F-19E7C526F2DB}" dt="2024-04-14T12:42:42.767" v="2499"/>
          <ac:spMkLst>
            <pc:docMk/>
            <pc:sldMk cId="1740461789" sldId="737"/>
            <ac:spMk id="2" creationId="{E6D9CBCF-0069-B275-2A5C-00A3B9747DE8}"/>
          </ac:spMkLst>
        </pc:spChg>
        <pc:spChg chg="add mod">
          <ac:chgData name="Biswas, Sayani (STFC,RAL,ISIS)" userId="a81b1bee-8903-4c6c-b3c5-4587ab0530f0" providerId="ADAL" clId="{40BAE799-75F3-406B-A09F-19E7C526F2DB}" dt="2024-04-14T12:42:42.767" v="2499"/>
          <ac:spMkLst>
            <pc:docMk/>
            <pc:sldMk cId="1740461789" sldId="737"/>
            <ac:spMk id="3" creationId="{AE9B79A2-4C66-5558-88BD-FD5753547930}"/>
          </ac:spMkLst>
        </pc:spChg>
        <pc:spChg chg="add del mod">
          <ac:chgData name="Biswas, Sayani (STFC,RAL,ISIS)" userId="a81b1bee-8903-4c6c-b3c5-4587ab0530f0" providerId="ADAL" clId="{40BAE799-75F3-406B-A09F-19E7C526F2DB}" dt="2024-04-14T12:43:28.155" v="2503" actId="478"/>
          <ac:spMkLst>
            <pc:docMk/>
            <pc:sldMk cId="1740461789" sldId="737"/>
            <ac:spMk id="5" creationId="{47337748-E378-158D-9FE9-B1DFBA95E035}"/>
          </ac:spMkLst>
        </pc:spChg>
        <pc:spChg chg="add mod">
          <ac:chgData name="Biswas, Sayani (STFC,RAL,ISIS)" userId="a81b1bee-8903-4c6c-b3c5-4587ab0530f0" providerId="ADAL" clId="{40BAE799-75F3-406B-A09F-19E7C526F2DB}" dt="2024-04-14T12:47:06.971" v="2548" actId="1076"/>
          <ac:spMkLst>
            <pc:docMk/>
            <pc:sldMk cId="1740461789" sldId="737"/>
            <ac:spMk id="7" creationId="{9BF31BB6-352B-880D-1D39-3591D188AECD}"/>
          </ac:spMkLst>
        </pc:spChg>
        <pc:spChg chg="add mod">
          <ac:chgData name="Biswas, Sayani (STFC,RAL,ISIS)" userId="a81b1bee-8903-4c6c-b3c5-4587ab0530f0" providerId="ADAL" clId="{40BAE799-75F3-406B-A09F-19E7C526F2DB}" dt="2024-04-14T12:47:46.270" v="2553" actId="164"/>
          <ac:spMkLst>
            <pc:docMk/>
            <pc:sldMk cId="1740461789" sldId="737"/>
            <ac:spMk id="10" creationId="{B86C558B-EA89-1DF2-F7A1-913544097A5D}"/>
          </ac:spMkLst>
        </pc:spChg>
        <pc:grpChg chg="add mod">
          <ac:chgData name="Biswas, Sayani (STFC,RAL,ISIS)" userId="a81b1bee-8903-4c6c-b3c5-4587ab0530f0" providerId="ADAL" clId="{40BAE799-75F3-406B-A09F-19E7C526F2DB}" dt="2024-04-14T12:47:46.270" v="2553" actId="164"/>
          <ac:grpSpMkLst>
            <pc:docMk/>
            <pc:sldMk cId="1740461789" sldId="737"/>
            <ac:grpSpMk id="11" creationId="{33925FD1-9DC5-F0BB-A9B1-B88492A82A7E}"/>
          </ac:grpSpMkLst>
        </pc:grpChg>
        <pc:picChg chg="add mod">
          <ac:chgData name="Biswas, Sayani (STFC,RAL,ISIS)" userId="a81b1bee-8903-4c6c-b3c5-4587ab0530f0" providerId="ADAL" clId="{40BAE799-75F3-406B-A09F-19E7C526F2DB}" dt="2024-04-14T12:42:42.767" v="2499"/>
          <ac:picMkLst>
            <pc:docMk/>
            <pc:sldMk cId="1740461789" sldId="737"/>
            <ac:picMk id="4" creationId="{7770F877-55A5-7EFC-2959-C0CC3FDD5817}"/>
          </ac:picMkLst>
        </pc:picChg>
        <pc:picChg chg="add mod">
          <ac:chgData name="Biswas, Sayani (STFC,RAL,ISIS)" userId="a81b1bee-8903-4c6c-b3c5-4587ab0530f0" providerId="ADAL" clId="{40BAE799-75F3-406B-A09F-19E7C526F2DB}" dt="2024-04-14T12:44:40.310" v="2521" actId="1076"/>
          <ac:picMkLst>
            <pc:docMk/>
            <pc:sldMk cId="1740461789" sldId="737"/>
            <ac:picMk id="6" creationId="{F0F5E7BC-5A41-82FC-7B60-F8EA6427647A}"/>
          </ac:picMkLst>
        </pc:picChg>
        <pc:picChg chg="add del mod">
          <ac:chgData name="Biswas, Sayani (STFC,RAL,ISIS)" userId="a81b1bee-8903-4c6c-b3c5-4587ab0530f0" providerId="ADAL" clId="{40BAE799-75F3-406B-A09F-19E7C526F2DB}" dt="2024-04-14T12:45:21.120" v="2525" actId="478"/>
          <ac:picMkLst>
            <pc:docMk/>
            <pc:sldMk cId="1740461789" sldId="737"/>
            <ac:picMk id="8" creationId="{C472C69C-59E0-030F-B2C1-424C861ECF35}"/>
          </ac:picMkLst>
        </pc:picChg>
        <pc:picChg chg="add mod modCrop">
          <ac:chgData name="Biswas, Sayani (STFC,RAL,ISIS)" userId="a81b1bee-8903-4c6c-b3c5-4587ab0530f0" providerId="ADAL" clId="{40BAE799-75F3-406B-A09F-19E7C526F2DB}" dt="2024-04-14T12:47:46.270" v="2553" actId="164"/>
          <ac:picMkLst>
            <pc:docMk/>
            <pc:sldMk cId="1740461789" sldId="737"/>
            <ac:picMk id="9" creationId="{C25D71ED-64B6-DC7B-DB5C-B2F6628908A3}"/>
          </ac:picMkLst>
        </pc:picChg>
      </pc:sldChg>
      <pc:sldChg chg="addSp modSp new mod">
        <pc:chgData name="Biswas, Sayani (STFC,RAL,ISIS)" userId="a81b1bee-8903-4c6c-b3c5-4587ab0530f0" providerId="ADAL" clId="{40BAE799-75F3-406B-A09F-19E7C526F2DB}" dt="2024-04-14T13:03:55.531" v="2886" actId="1076"/>
        <pc:sldMkLst>
          <pc:docMk/>
          <pc:sldMk cId="4169536155" sldId="738"/>
        </pc:sldMkLst>
        <pc:spChg chg="add mod">
          <ac:chgData name="Biswas, Sayani (STFC,RAL,ISIS)" userId="a81b1bee-8903-4c6c-b3c5-4587ab0530f0" providerId="ADAL" clId="{40BAE799-75F3-406B-A09F-19E7C526F2DB}" dt="2024-04-14T13:03:33.530" v="2880" actId="20577"/>
          <ac:spMkLst>
            <pc:docMk/>
            <pc:sldMk cId="4169536155" sldId="738"/>
            <ac:spMk id="2" creationId="{BDD0F939-4730-93F5-9926-E4026C42CFA4}"/>
          </ac:spMkLst>
        </pc:spChg>
        <pc:spChg chg="add mod">
          <ac:chgData name="Biswas, Sayani (STFC,RAL,ISIS)" userId="a81b1bee-8903-4c6c-b3c5-4587ab0530f0" providerId="ADAL" clId="{40BAE799-75F3-406B-A09F-19E7C526F2DB}" dt="2024-04-14T13:03:55.531" v="2886" actId="1076"/>
          <ac:spMkLst>
            <pc:docMk/>
            <pc:sldMk cId="4169536155" sldId="738"/>
            <ac:spMk id="3" creationId="{CFA79654-9111-179A-BAEF-CAB6921F4C41}"/>
          </ac:spMkLst>
        </pc:spChg>
      </pc:sldChg>
      <pc:sldMasterChg chg="delSldLayout">
        <pc:chgData name="Biswas, Sayani (STFC,RAL,ISIS)" userId="a81b1bee-8903-4c6c-b3c5-4587ab0530f0" providerId="ADAL" clId="{40BAE799-75F3-406B-A09F-19E7C526F2DB}" dt="2024-04-14T12:30:43.478" v="2494" actId="47"/>
        <pc:sldMasterMkLst>
          <pc:docMk/>
          <pc:sldMasterMk cId="1335694568" sldId="2147483660"/>
        </pc:sldMasterMkLst>
        <pc:sldLayoutChg chg="del">
          <pc:chgData name="Biswas, Sayani (STFC,RAL,ISIS)" userId="a81b1bee-8903-4c6c-b3c5-4587ab0530f0" providerId="ADAL" clId="{40BAE799-75F3-406B-A09F-19E7C526F2DB}" dt="2024-04-14T12:30:43.478" v="2494" actId="47"/>
          <pc:sldLayoutMkLst>
            <pc:docMk/>
            <pc:sldMasterMk cId="1335694568" sldId="2147483660"/>
            <pc:sldLayoutMk cId="2385686897" sldId="2147483747"/>
          </pc:sldLayoutMkLst>
        </pc:sldLayoutChg>
      </pc:sldMasterChg>
    </pc:docChg>
  </pc:docChgLst>
  <pc:docChgLst>
    <pc:chgData name="Biswas, Sayani (STFC,RAL,ISIS)" userId="a81b1bee-8903-4c6c-b3c5-4587ab0530f0" providerId="ADAL" clId="{745D7238-5738-4CEA-8F5E-5A60CE0E5AAF}"/>
    <pc:docChg chg="custSel modSld">
      <pc:chgData name="Biswas, Sayani (STFC,RAL,ISIS)" userId="a81b1bee-8903-4c6c-b3c5-4587ab0530f0" providerId="ADAL" clId="{745D7238-5738-4CEA-8F5E-5A60CE0E5AAF}" dt="2024-04-12T10:33:39.917" v="71" actId="1076"/>
      <pc:docMkLst>
        <pc:docMk/>
      </pc:docMkLst>
      <pc:sldChg chg="addSp delSp modSp mod">
        <pc:chgData name="Biswas, Sayani (STFC,RAL,ISIS)" userId="a81b1bee-8903-4c6c-b3c5-4587ab0530f0" providerId="ADAL" clId="{745D7238-5738-4CEA-8F5E-5A60CE0E5AAF}" dt="2024-04-11T17:04:11.653" v="48" actId="1076"/>
        <pc:sldMkLst>
          <pc:docMk/>
          <pc:sldMk cId="0" sldId="257"/>
        </pc:sldMkLst>
        <pc:spChg chg="add mod">
          <ac:chgData name="Biswas, Sayani (STFC,RAL,ISIS)" userId="a81b1bee-8903-4c6c-b3c5-4587ab0530f0" providerId="ADAL" clId="{745D7238-5738-4CEA-8F5E-5A60CE0E5AAF}" dt="2024-04-11T17:03:50.356" v="45" actId="164"/>
          <ac:spMkLst>
            <pc:docMk/>
            <pc:sldMk cId="0" sldId="257"/>
            <ac:spMk id="17" creationId="{EF99B0B2-C6A3-2F3A-9CAC-CA8A0B7D6843}"/>
          </ac:spMkLst>
        </pc:spChg>
        <pc:spChg chg="add mod">
          <ac:chgData name="Biswas, Sayani (STFC,RAL,ISIS)" userId="a81b1bee-8903-4c6c-b3c5-4587ab0530f0" providerId="ADAL" clId="{745D7238-5738-4CEA-8F5E-5A60CE0E5AAF}" dt="2024-04-11T17:03:50.356" v="45" actId="164"/>
          <ac:spMkLst>
            <pc:docMk/>
            <pc:sldMk cId="0" sldId="257"/>
            <ac:spMk id="24" creationId="{F181F9F6-4503-9A0D-F200-9AE3BAA9BC2C}"/>
          </ac:spMkLst>
        </pc:spChg>
        <pc:grpChg chg="add mod">
          <ac:chgData name="Biswas, Sayani (STFC,RAL,ISIS)" userId="a81b1bee-8903-4c6c-b3c5-4587ab0530f0" providerId="ADAL" clId="{745D7238-5738-4CEA-8F5E-5A60CE0E5AAF}" dt="2024-04-11T17:03:54.127" v="46" actId="1076"/>
          <ac:grpSpMkLst>
            <pc:docMk/>
            <pc:sldMk cId="0" sldId="257"/>
            <ac:grpSpMk id="25" creationId="{AF84A188-C7A5-BF4D-9819-8BFDADEEFDCB}"/>
          </ac:grpSpMkLst>
        </pc:grpChg>
        <pc:picChg chg="mod">
          <ac:chgData name="Biswas, Sayani (STFC,RAL,ISIS)" userId="a81b1bee-8903-4c6c-b3c5-4587ab0530f0" providerId="ADAL" clId="{745D7238-5738-4CEA-8F5E-5A60CE0E5AAF}" dt="2024-04-11T17:04:11.653" v="48" actId="1076"/>
          <ac:picMkLst>
            <pc:docMk/>
            <pc:sldMk cId="0" sldId="257"/>
            <ac:picMk id="5" creationId="{2EEB9B36-3A56-DF4E-0E44-599A407ECD27}"/>
          </ac:picMkLst>
        </pc:picChg>
        <pc:cxnChg chg="add del">
          <ac:chgData name="Biswas, Sayani (STFC,RAL,ISIS)" userId="a81b1bee-8903-4c6c-b3c5-4587ab0530f0" providerId="ADAL" clId="{745D7238-5738-4CEA-8F5E-5A60CE0E5AAF}" dt="2024-04-11T16:58:57.773" v="1" actId="478"/>
          <ac:cxnSpMkLst>
            <pc:docMk/>
            <pc:sldMk cId="0" sldId="257"/>
            <ac:cxnSpMk id="7" creationId="{67B485F9-0703-EBBE-DED8-9D0562BCE9CB}"/>
          </ac:cxnSpMkLst>
        </pc:cxnChg>
        <pc:cxnChg chg="add del mod">
          <ac:chgData name="Biswas, Sayani (STFC,RAL,ISIS)" userId="a81b1bee-8903-4c6c-b3c5-4587ab0530f0" providerId="ADAL" clId="{745D7238-5738-4CEA-8F5E-5A60CE0E5AAF}" dt="2024-04-11T17:01:24.683" v="17" actId="478"/>
          <ac:cxnSpMkLst>
            <pc:docMk/>
            <pc:sldMk cId="0" sldId="257"/>
            <ac:cxnSpMk id="11" creationId="{FB2400AC-09AB-3E2C-6F9D-599EC297539D}"/>
          </ac:cxnSpMkLst>
        </pc:cxnChg>
        <pc:cxnChg chg="add del mod">
          <ac:chgData name="Biswas, Sayani (STFC,RAL,ISIS)" userId="a81b1bee-8903-4c6c-b3c5-4587ab0530f0" providerId="ADAL" clId="{745D7238-5738-4CEA-8F5E-5A60CE0E5AAF}" dt="2024-04-11T17:01:36.662" v="20" actId="478"/>
          <ac:cxnSpMkLst>
            <pc:docMk/>
            <pc:sldMk cId="0" sldId="257"/>
            <ac:cxnSpMk id="13" creationId="{4E91B3A3-A533-DE9A-C9B5-B778E59FCD5E}"/>
          </ac:cxnSpMkLst>
        </pc:cxnChg>
        <pc:cxnChg chg="add mod">
          <ac:chgData name="Biswas, Sayani (STFC,RAL,ISIS)" userId="a81b1bee-8903-4c6c-b3c5-4587ab0530f0" providerId="ADAL" clId="{745D7238-5738-4CEA-8F5E-5A60CE0E5AAF}" dt="2024-04-11T17:03:50.356" v="45" actId="164"/>
          <ac:cxnSpMkLst>
            <pc:docMk/>
            <pc:sldMk cId="0" sldId="257"/>
            <ac:cxnSpMk id="20" creationId="{E14643ED-9779-51DC-30CC-69D9B47D27AF}"/>
          </ac:cxnSpMkLst>
        </pc:cxnChg>
        <pc:cxnChg chg="add mod">
          <ac:chgData name="Biswas, Sayani (STFC,RAL,ISIS)" userId="a81b1bee-8903-4c6c-b3c5-4587ab0530f0" providerId="ADAL" clId="{745D7238-5738-4CEA-8F5E-5A60CE0E5AAF}" dt="2024-04-11T17:03:50.356" v="45" actId="164"/>
          <ac:cxnSpMkLst>
            <pc:docMk/>
            <pc:sldMk cId="0" sldId="257"/>
            <ac:cxnSpMk id="21" creationId="{CAF6E9FB-7A9F-D2C8-CE99-C5E7D8709FD0}"/>
          </ac:cxnSpMkLst>
        </pc:cxnChg>
      </pc:sldChg>
      <pc:sldChg chg="addSp delSp modSp mod">
        <pc:chgData name="Biswas, Sayani (STFC,RAL,ISIS)" userId="a81b1bee-8903-4c6c-b3c5-4587ab0530f0" providerId="ADAL" clId="{745D7238-5738-4CEA-8F5E-5A60CE0E5AAF}" dt="2024-04-12T10:33:39.917" v="71" actId="1076"/>
        <pc:sldMkLst>
          <pc:docMk/>
          <pc:sldMk cId="2145041073" sldId="731"/>
        </pc:sldMkLst>
        <pc:picChg chg="add mod">
          <ac:chgData name="Biswas, Sayani (STFC,RAL,ISIS)" userId="a81b1bee-8903-4c6c-b3c5-4587ab0530f0" providerId="ADAL" clId="{745D7238-5738-4CEA-8F5E-5A60CE0E5AAF}" dt="2024-04-12T10:31:49.615" v="59" actId="14100"/>
          <ac:picMkLst>
            <pc:docMk/>
            <pc:sldMk cId="2145041073" sldId="731"/>
            <ac:picMk id="4" creationId="{133EF299-34C4-595A-C853-833A2882563B}"/>
          </ac:picMkLst>
        </pc:picChg>
        <pc:picChg chg="add mod">
          <ac:chgData name="Biswas, Sayani (STFC,RAL,ISIS)" userId="a81b1bee-8903-4c6c-b3c5-4587ab0530f0" providerId="ADAL" clId="{745D7238-5738-4CEA-8F5E-5A60CE0E5AAF}" dt="2024-04-12T10:31:57.548" v="62" actId="1076"/>
          <ac:picMkLst>
            <pc:docMk/>
            <pc:sldMk cId="2145041073" sldId="731"/>
            <ac:picMk id="6" creationId="{963B0441-086F-08B2-6C8C-84E8B75D6F7B}"/>
          </ac:picMkLst>
        </pc:picChg>
        <pc:picChg chg="add del mod">
          <ac:chgData name="Biswas, Sayani (STFC,RAL,ISIS)" userId="a81b1bee-8903-4c6c-b3c5-4587ab0530f0" providerId="ADAL" clId="{745D7238-5738-4CEA-8F5E-5A60CE0E5AAF}" dt="2024-04-12T10:32:47.631" v="67" actId="478"/>
          <ac:picMkLst>
            <pc:docMk/>
            <pc:sldMk cId="2145041073" sldId="731"/>
            <ac:picMk id="8" creationId="{23192F18-00CF-29EF-B221-35A366CED719}"/>
          </ac:picMkLst>
        </pc:picChg>
        <pc:picChg chg="add mod">
          <ac:chgData name="Biswas, Sayani (STFC,RAL,ISIS)" userId="a81b1bee-8903-4c6c-b3c5-4587ab0530f0" providerId="ADAL" clId="{745D7238-5738-4CEA-8F5E-5A60CE0E5AAF}" dt="2024-04-12T10:33:39.917" v="71" actId="1076"/>
          <ac:picMkLst>
            <pc:docMk/>
            <pc:sldMk cId="2145041073" sldId="731"/>
            <ac:picMk id="10" creationId="{EB726A05-25B0-2E7A-0A97-40A780C8472C}"/>
          </ac:picMkLst>
        </pc:picChg>
      </pc:sldChg>
    </pc:docChg>
  </pc:docChgLst>
  <pc:docChgLst>
    <pc:chgData name="Biswas, Sayani (STFC,RAL,ISIS)" userId="a81b1bee-8903-4c6c-b3c5-4587ab0530f0" providerId="ADAL" clId="{B751706C-86CD-44D8-8E3A-2DF2B37609B5}"/>
    <pc:docChg chg="undo custSel addSld delSld modSld">
      <pc:chgData name="Biswas, Sayani (STFC,RAL,ISIS)" userId="a81b1bee-8903-4c6c-b3c5-4587ab0530f0" providerId="ADAL" clId="{B751706C-86CD-44D8-8E3A-2DF2B37609B5}" dt="2024-03-18T12:43:37.923" v="2156" actId="20577"/>
      <pc:docMkLst>
        <pc:docMk/>
      </pc:docMkLst>
      <pc:sldChg chg="del">
        <pc:chgData name="Biswas, Sayani (STFC,RAL,ISIS)" userId="a81b1bee-8903-4c6c-b3c5-4587ab0530f0" providerId="ADAL" clId="{B751706C-86CD-44D8-8E3A-2DF2B37609B5}" dt="2024-03-12T20:28:33.366" v="1" actId="47"/>
        <pc:sldMkLst>
          <pc:docMk/>
          <pc:sldMk cId="2030082200" sldId="256"/>
        </pc:sldMkLst>
      </pc:sldChg>
      <pc:sldChg chg="delSp modSp add mod">
        <pc:chgData name="Biswas, Sayani (STFC,RAL,ISIS)" userId="a81b1bee-8903-4c6c-b3c5-4587ab0530f0" providerId="ADAL" clId="{B751706C-86CD-44D8-8E3A-2DF2B37609B5}" dt="2024-03-12T20:35:49.803" v="160" actId="20577"/>
        <pc:sldMkLst>
          <pc:docMk/>
          <pc:sldMk cId="0" sldId="257"/>
        </pc:sldMkLst>
        <pc:spChg chg="mod">
          <ac:chgData name="Biswas, Sayani (STFC,RAL,ISIS)" userId="a81b1bee-8903-4c6c-b3c5-4587ab0530f0" providerId="ADAL" clId="{B751706C-86CD-44D8-8E3A-2DF2B37609B5}" dt="2024-03-12T20:32:43.078" v="128" actId="1038"/>
          <ac:spMkLst>
            <pc:docMk/>
            <pc:sldMk cId="0" sldId="257"/>
            <ac:spMk id="7" creationId="{E1CCF270-5F6F-49A3-E587-204B10409186}"/>
          </ac:spMkLst>
        </pc:spChg>
        <pc:spChg chg="mod">
          <ac:chgData name="Biswas, Sayani (STFC,RAL,ISIS)" userId="a81b1bee-8903-4c6c-b3c5-4587ab0530f0" providerId="ADAL" clId="{B751706C-86CD-44D8-8E3A-2DF2B37609B5}" dt="2024-03-12T20:32:04.375" v="49" actId="1076"/>
          <ac:spMkLst>
            <pc:docMk/>
            <pc:sldMk cId="0" sldId="257"/>
            <ac:spMk id="8" creationId="{104445D5-5914-0305-40AD-E4CFCEB37916}"/>
          </ac:spMkLst>
        </pc:spChg>
        <pc:spChg chg="mod">
          <ac:chgData name="Biswas, Sayani (STFC,RAL,ISIS)" userId="a81b1bee-8903-4c6c-b3c5-4587ab0530f0" providerId="ADAL" clId="{B751706C-86CD-44D8-8E3A-2DF2B37609B5}" dt="2024-03-12T20:35:49.803" v="160" actId="20577"/>
          <ac:spMkLst>
            <pc:docMk/>
            <pc:sldMk cId="0" sldId="257"/>
            <ac:spMk id="46" creationId="{0917E528-4CC0-D461-7217-895AC3767170}"/>
          </ac:spMkLst>
        </pc:spChg>
        <pc:spChg chg="mod">
          <ac:chgData name="Biswas, Sayani (STFC,RAL,ISIS)" userId="a81b1bee-8903-4c6c-b3c5-4587ab0530f0" providerId="ADAL" clId="{B751706C-86CD-44D8-8E3A-2DF2B37609B5}" dt="2024-03-12T20:32:00.110" v="48" actId="1076"/>
          <ac:spMkLst>
            <pc:docMk/>
            <pc:sldMk cId="0" sldId="257"/>
            <ac:spMk id="78" creationId="{CA0CCB11-CDFB-1A9D-984E-8BC9BD0D77BB}"/>
          </ac:spMkLst>
        </pc:spChg>
        <pc:spChg chg="mod">
          <ac:chgData name="Biswas, Sayani (STFC,RAL,ISIS)" userId="a81b1bee-8903-4c6c-b3c5-4587ab0530f0" providerId="ADAL" clId="{B751706C-86CD-44D8-8E3A-2DF2B37609B5}" dt="2024-03-12T20:32:43.078" v="128" actId="1038"/>
          <ac:spMkLst>
            <pc:docMk/>
            <pc:sldMk cId="0" sldId="257"/>
            <ac:spMk id="3096" creationId="{7B7F3A8D-BD76-3D75-8A1E-D44E4E7E431C}"/>
          </ac:spMkLst>
        </pc:spChg>
        <pc:grpChg chg="mod">
          <ac:chgData name="Biswas, Sayani (STFC,RAL,ISIS)" userId="a81b1bee-8903-4c6c-b3c5-4587ab0530f0" providerId="ADAL" clId="{B751706C-86CD-44D8-8E3A-2DF2B37609B5}" dt="2024-03-12T20:32:43.078" v="128" actId="1038"/>
          <ac:grpSpMkLst>
            <pc:docMk/>
            <pc:sldMk cId="0" sldId="257"/>
            <ac:grpSpMk id="3091" creationId="{D758D8A4-F04B-2738-3B75-5E1BCD253872}"/>
          </ac:grpSpMkLst>
        </pc:grpChg>
        <pc:picChg chg="del">
          <ac:chgData name="Biswas, Sayani (STFC,RAL,ISIS)" userId="a81b1bee-8903-4c6c-b3c5-4587ab0530f0" providerId="ADAL" clId="{B751706C-86CD-44D8-8E3A-2DF2B37609B5}" dt="2024-03-12T20:31:40.100" v="37" actId="478"/>
          <ac:picMkLst>
            <pc:docMk/>
            <pc:sldMk cId="0" sldId="257"/>
            <ac:picMk id="3084" creationId="{49CB591F-661F-961F-A9C9-7AD1CA576E2D}"/>
          </ac:picMkLst>
        </pc:picChg>
        <pc:picChg chg="mod">
          <ac:chgData name="Biswas, Sayani (STFC,RAL,ISIS)" userId="a81b1bee-8903-4c6c-b3c5-4587ab0530f0" providerId="ADAL" clId="{B751706C-86CD-44D8-8E3A-2DF2B37609B5}" dt="2024-03-12T20:32:43.078" v="128" actId="1038"/>
          <ac:picMkLst>
            <pc:docMk/>
            <pc:sldMk cId="0" sldId="257"/>
            <ac:picMk id="3089" creationId="{4A8E99C4-2040-A423-C1CF-3A439325653D}"/>
          </ac:picMkLst>
        </pc:picChg>
        <pc:picChg chg="mod">
          <ac:chgData name="Biswas, Sayani (STFC,RAL,ISIS)" userId="a81b1bee-8903-4c6c-b3c5-4587ab0530f0" providerId="ADAL" clId="{B751706C-86CD-44D8-8E3A-2DF2B37609B5}" dt="2024-03-12T20:32:43.078" v="128" actId="1038"/>
          <ac:picMkLst>
            <pc:docMk/>
            <pc:sldMk cId="0" sldId="257"/>
            <ac:picMk id="3090" creationId="{15E4B4F0-CA04-647F-260C-C6EAEF2584B8}"/>
          </ac:picMkLst>
        </pc:picChg>
      </pc:sldChg>
      <pc:sldChg chg="addSp modSp mod modAnim">
        <pc:chgData name="Biswas, Sayani (STFC,RAL,ISIS)" userId="a81b1bee-8903-4c6c-b3c5-4587ab0530f0" providerId="ADAL" clId="{B751706C-86CD-44D8-8E3A-2DF2B37609B5}" dt="2024-03-18T12:42:10.394" v="2151"/>
        <pc:sldMkLst>
          <pc:docMk/>
          <pc:sldMk cId="1838834673" sldId="312"/>
        </pc:sldMkLst>
        <pc:spChg chg="add mod">
          <ac:chgData name="Biswas, Sayani (STFC,RAL,ISIS)" userId="a81b1bee-8903-4c6c-b3c5-4587ab0530f0" providerId="ADAL" clId="{B751706C-86CD-44D8-8E3A-2DF2B37609B5}" dt="2024-03-17T21:42:18.559" v="431" actId="164"/>
          <ac:spMkLst>
            <pc:docMk/>
            <pc:sldMk cId="1838834673" sldId="312"/>
            <ac:spMk id="2" creationId="{55FE4A8F-D61F-040C-A097-BCF2BC731945}"/>
          </ac:spMkLst>
        </pc:spChg>
        <pc:spChg chg="add mod">
          <ac:chgData name="Biswas, Sayani (STFC,RAL,ISIS)" userId="a81b1bee-8903-4c6c-b3c5-4587ab0530f0" providerId="ADAL" clId="{B751706C-86CD-44D8-8E3A-2DF2B37609B5}" dt="2024-03-17T21:42:18.559" v="431" actId="164"/>
          <ac:spMkLst>
            <pc:docMk/>
            <pc:sldMk cId="1838834673" sldId="312"/>
            <ac:spMk id="3" creationId="{B65199DB-4127-0A6D-165B-A16191036F79}"/>
          </ac:spMkLst>
        </pc:spChg>
        <pc:spChg chg="add mod">
          <ac:chgData name="Biswas, Sayani (STFC,RAL,ISIS)" userId="a81b1bee-8903-4c6c-b3c5-4587ab0530f0" providerId="ADAL" clId="{B751706C-86CD-44D8-8E3A-2DF2B37609B5}" dt="2024-03-17T21:46:56.500" v="486" actId="207"/>
          <ac:spMkLst>
            <pc:docMk/>
            <pc:sldMk cId="1838834673" sldId="312"/>
            <ac:spMk id="7" creationId="{1C45DCD9-584D-5E06-C1DD-AF624EB3E01B}"/>
          </ac:spMkLst>
        </pc:spChg>
        <pc:spChg chg="add mod">
          <ac:chgData name="Biswas, Sayani (STFC,RAL,ISIS)" userId="a81b1bee-8903-4c6c-b3c5-4587ab0530f0" providerId="ADAL" clId="{B751706C-86CD-44D8-8E3A-2DF2B37609B5}" dt="2024-03-18T11:34:34.262" v="1186" actId="1036"/>
          <ac:spMkLst>
            <pc:docMk/>
            <pc:sldMk cId="1838834673" sldId="312"/>
            <ac:spMk id="8" creationId="{475D3B40-E043-A0F2-7DE4-632B9B3FB1CD}"/>
          </ac:spMkLst>
        </pc:spChg>
        <pc:spChg chg="add mod">
          <ac:chgData name="Biswas, Sayani (STFC,RAL,ISIS)" userId="a81b1bee-8903-4c6c-b3c5-4587ab0530f0" providerId="ADAL" clId="{B751706C-86CD-44D8-8E3A-2DF2B37609B5}" dt="2024-03-17T21:48:30.674" v="504" actId="164"/>
          <ac:spMkLst>
            <pc:docMk/>
            <pc:sldMk cId="1838834673" sldId="312"/>
            <ac:spMk id="10" creationId="{F6E5BAB9-8491-81B7-026F-1EA817721343}"/>
          </ac:spMkLst>
        </pc:spChg>
        <pc:spChg chg="add mod">
          <ac:chgData name="Biswas, Sayani (STFC,RAL,ISIS)" userId="a81b1bee-8903-4c6c-b3c5-4587ab0530f0" providerId="ADAL" clId="{B751706C-86CD-44D8-8E3A-2DF2B37609B5}" dt="2024-03-17T21:48:30.674" v="504" actId="164"/>
          <ac:spMkLst>
            <pc:docMk/>
            <pc:sldMk cId="1838834673" sldId="312"/>
            <ac:spMk id="11" creationId="{4097108A-1D19-5209-EDA2-2819EAC55B08}"/>
          </ac:spMkLst>
        </pc:spChg>
        <pc:spChg chg="add mod">
          <ac:chgData name="Biswas, Sayani (STFC,RAL,ISIS)" userId="a81b1bee-8903-4c6c-b3c5-4587ab0530f0" providerId="ADAL" clId="{B751706C-86CD-44D8-8E3A-2DF2B37609B5}" dt="2024-03-17T22:05:25.799" v="559" actId="20577"/>
          <ac:spMkLst>
            <pc:docMk/>
            <pc:sldMk cId="1838834673" sldId="312"/>
            <ac:spMk id="14" creationId="{BB32208D-46EB-82CA-53B5-1EA7C25EE4CA}"/>
          </ac:spMkLst>
        </pc:spChg>
        <pc:spChg chg="add mod">
          <ac:chgData name="Biswas, Sayani (STFC,RAL,ISIS)" userId="a81b1bee-8903-4c6c-b3c5-4587ab0530f0" providerId="ADAL" clId="{B751706C-86CD-44D8-8E3A-2DF2B37609B5}" dt="2024-03-18T11:39:42.283" v="1225" actId="1037"/>
          <ac:spMkLst>
            <pc:docMk/>
            <pc:sldMk cId="1838834673" sldId="312"/>
            <ac:spMk id="18" creationId="{2EE68CE5-9178-1939-E075-7D9FDBA29C0F}"/>
          </ac:spMkLst>
        </pc:spChg>
        <pc:spChg chg="add mod">
          <ac:chgData name="Biswas, Sayani (STFC,RAL,ISIS)" userId="a81b1bee-8903-4c6c-b3c5-4587ab0530f0" providerId="ADAL" clId="{B751706C-86CD-44D8-8E3A-2DF2B37609B5}" dt="2024-03-17T22:05:28.438" v="561" actId="20577"/>
          <ac:spMkLst>
            <pc:docMk/>
            <pc:sldMk cId="1838834673" sldId="312"/>
            <ac:spMk id="21" creationId="{5C043FD1-F00D-7A50-946F-48619DBBA2C8}"/>
          </ac:spMkLst>
        </pc:spChg>
        <pc:spChg chg="mod">
          <ac:chgData name="Biswas, Sayani (STFC,RAL,ISIS)" userId="a81b1bee-8903-4c6c-b3c5-4587ab0530f0" providerId="ADAL" clId="{B751706C-86CD-44D8-8E3A-2DF2B37609B5}" dt="2024-03-18T10:54:22.822" v="1060" actId="164"/>
          <ac:spMkLst>
            <pc:docMk/>
            <pc:sldMk cId="1838834673" sldId="312"/>
            <ac:spMk id="22" creationId="{1ADCD474-AE48-FDB1-CD5E-7554C5F671DB}"/>
          </ac:spMkLst>
        </pc:spChg>
        <pc:spChg chg="add mod">
          <ac:chgData name="Biswas, Sayani (STFC,RAL,ISIS)" userId="a81b1bee-8903-4c6c-b3c5-4587ab0530f0" providerId="ADAL" clId="{B751706C-86CD-44D8-8E3A-2DF2B37609B5}" dt="2024-03-17T22:05:30.616" v="563" actId="20577"/>
          <ac:spMkLst>
            <pc:docMk/>
            <pc:sldMk cId="1838834673" sldId="312"/>
            <ac:spMk id="24" creationId="{DA1440B3-D5C7-6FA0-6814-4ABA9ECB3047}"/>
          </ac:spMkLst>
        </pc:spChg>
        <pc:spChg chg="add mod">
          <ac:chgData name="Biswas, Sayani (STFC,RAL,ISIS)" userId="a81b1bee-8903-4c6c-b3c5-4587ab0530f0" providerId="ADAL" clId="{B751706C-86CD-44D8-8E3A-2DF2B37609B5}" dt="2024-03-17T22:05:33.649" v="566" actId="20577"/>
          <ac:spMkLst>
            <pc:docMk/>
            <pc:sldMk cId="1838834673" sldId="312"/>
            <ac:spMk id="25" creationId="{BB96D66D-DB8A-52AD-03FA-9D2FF4D428D0}"/>
          </ac:spMkLst>
        </pc:spChg>
        <pc:grpChg chg="add mod">
          <ac:chgData name="Biswas, Sayani (STFC,RAL,ISIS)" userId="a81b1bee-8903-4c6c-b3c5-4587ab0530f0" providerId="ADAL" clId="{B751706C-86CD-44D8-8E3A-2DF2B37609B5}" dt="2024-03-17T21:48:30.674" v="504" actId="164"/>
          <ac:grpSpMkLst>
            <pc:docMk/>
            <pc:sldMk cId="1838834673" sldId="312"/>
            <ac:grpSpMk id="9" creationId="{EA9AC3CB-98F9-A973-C6EB-303839084B3A}"/>
          </ac:grpSpMkLst>
        </pc:grpChg>
        <pc:grpChg chg="add mod">
          <ac:chgData name="Biswas, Sayani (STFC,RAL,ISIS)" userId="a81b1bee-8903-4c6c-b3c5-4587ab0530f0" providerId="ADAL" clId="{B751706C-86CD-44D8-8E3A-2DF2B37609B5}" dt="2024-03-17T21:49:30.373" v="512" actId="164"/>
          <ac:grpSpMkLst>
            <pc:docMk/>
            <pc:sldMk cId="1838834673" sldId="312"/>
            <ac:grpSpMk id="26" creationId="{1F115489-96EA-439F-681B-34EF8C5BB76D}"/>
          </ac:grpSpMkLst>
        </pc:grpChg>
        <pc:grpChg chg="add mod">
          <ac:chgData name="Biswas, Sayani (STFC,RAL,ISIS)" userId="a81b1bee-8903-4c6c-b3c5-4587ab0530f0" providerId="ADAL" clId="{B751706C-86CD-44D8-8E3A-2DF2B37609B5}" dt="2024-03-18T10:54:22.822" v="1060" actId="164"/>
          <ac:grpSpMkLst>
            <pc:docMk/>
            <pc:sldMk cId="1838834673" sldId="312"/>
            <ac:grpSpMk id="27" creationId="{6DFDF531-1FFD-7A84-4848-845541904B15}"/>
          </ac:grpSpMkLst>
        </pc:grpChg>
        <pc:grpChg chg="add mod">
          <ac:chgData name="Biswas, Sayani (STFC,RAL,ISIS)" userId="a81b1bee-8903-4c6c-b3c5-4587ab0530f0" providerId="ADAL" clId="{B751706C-86CD-44D8-8E3A-2DF2B37609B5}" dt="2024-03-17T21:49:39.588" v="544" actId="1038"/>
          <ac:grpSpMkLst>
            <pc:docMk/>
            <pc:sldMk cId="1838834673" sldId="312"/>
            <ac:grpSpMk id="33" creationId="{9D7B30C5-411A-8590-403A-0A9392B4D3D9}"/>
          </ac:grpSpMkLst>
        </pc:grpChg>
        <pc:picChg chg="add mod">
          <ac:chgData name="Biswas, Sayani (STFC,RAL,ISIS)" userId="a81b1bee-8903-4c6c-b3c5-4587ab0530f0" providerId="ADAL" clId="{B751706C-86CD-44D8-8E3A-2DF2B37609B5}" dt="2024-03-18T11:36:00.730" v="1187" actId="1076"/>
          <ac:picMkLst>
            <pc:docMk/>
            <pc:sldMk cId="1838834673" sldId="312"/>
            <ac:picMk id="1026" creationId="{51D98B61-FE1B-2A23-125D-398A2645FBCA}"/>
          </ac:picMkLst>
        </pc:picChg>
        <pc:picChg chg="mod">
          <ac:chgData name="Biswas, Sayani (STFC,RAL,ISIS)" userId="a81b1bee-8903-4c6c-b3c5-4587ab0530f0" providerId="ADAL" clId="{B751706C-86CD-44D8-8E3A-2DF2B37609B5}" dt="2024-03-18T11:36:05.425" v="1188" actId="14100"/>
          <ac:picMkLst>
            <pc:docMk/>
            <pc:sldMk cId="1838834673" sldId="312"/>
            <ac:picMk id="7170" creationId="{30FF86BA-18CB-28B5-710C-114B02C57B90}"/>
          </ac:picMkLst>
        </pc:picChg>
        <pc:cxnChg chg="add mod">
          <ac:chgData name="Biswas, Sayani (STFC,RAL,ISIS)" userId="a81b1bee-8903-4c6c-b3c5-4587ab0530f0" providerId="ADAL" clId="{B751706C-86CD-44D8-8E3A-2DF2B37609B5}" dt="2024-03-17T22:05:25.799" v="559" actId="20577"/>
          <ac:cxnSpMkLst>
            <pc:docMk/>
            <pc:sldMk cId="1838834673" sldId="312"/>
            <ac:cxnSpMk id="19" creationId="{8C8028F0-6DC6-5D1B-278A-A749F9C2C4A3}"/>
          </ac:cxnSpMkLst>
        </pc:cxnChg>
        <pc:cxnChg chg="add mod">
          <ac:chgData name="Biswas, Sayani (STFC,RAL,ISIS)" userId="a81b1bee-8903-4c6c-b3c5-4587ab0530f0" providerId="ADAL" clId="{B751706C-86CD-44D8-8E3A-2DF2B37609B5}" dt="2024-03-17T22:05:33.649" v="566" actId="20577"/>
          <ac:cxnSpMkLst>
            <pc:docMk/>
            <pc:sldMk cId="1838834673" sldId="312"/>
            <ac:cxnSpMk id="28" creationId="{CA86CE88-C573-8137-957C-A99B7A85E6F7}"/>
          </ac:cxnSpMkLst>
        </pc:cxnChg>
        <pc:cxnChg chg="add mod">
          <ac:chgData name="Biswas, Sayani (STFC,RAL,ISIS)" userId="a81b1bee-8903-4c6c-b3c5-4587ab0530f0" providerId="ADAL" clId="{B751706C-86CD-44D8-8E3A-2DF2B37609B5}" dt="2024-03-17T22:05:28.438" v="561" actId="20577"/>
          <ac:cxnSpMkLst>
            <pc:docMk/>
            <pc:sldMk cId="1838834673" sldId="312"/>
            <ac:cxnSpMk id="30" creationId="{C9DA4DB4-3037-C43B-C969-3C8362C55A46}"/>
          </ac:cxnSpMkLst>
        </pc:cxnChg>
        <pc:cxnChg chg="add mod">
          <ac:chgData name="Biswas, Sayani (STFC,RAL,ISIS)" userId="a81b1bee-8903-4c6c-b3c5-4587ab0530f0" providerId="ADAL" clId="{B751706C-86CD-44D8-8E3A-2DF2B37609B5}" dt="2024-03-17T22:05:30.616" v="563" actId="20577"/>
          <ac:cxnSpMkLst>
            <pc:docMk/>
            <pc:sldMk cId="1838834673" sldId="312"/>
            <ac:cxnSpMk id="32" creationId="{27762731-27C3-9435-35C5-4ABE7B693AFB}"/>
          </ac:cxnSpMkLst>
        </pc:cxnChg>
      </pc:sldChg>
      <pc:sldChg chg="addSp delSp modSp mod modAnim">
        <pc:chgData name="Biswas, Sayani (STFC,RAL,ISIS)" userId="a81b1bee-8903-4c6c-b3c5-4587ab0530f0" providerId="ADAL" clId="{B751706C-86CD-44D8-8E3A-2DF2B37609B5}" dt="2024-03-18T11:41:01.470" v="1289" actId="1037"/>
        <pc:sldMkLst>
          <pc:docMk/>
          <pc:sldMk cId="1058808187" sldId="396"/>
        </pc:sldMkLst>
        <pc:spChg chg="add del mod">
          <ac:chgData name="Biswas, Sayani (STFC,RAL,ISIS)" userId="a81b1bee-8903-4c6c-b3c5-4587ab0530f0" providerId="ADAL" clId="{B751706C-86CD-44D8-8E3A-2DF2B37609B5}" dt="2024-03-18T10:05:48.854" v="868" actId="478"/>
          <ac:spMkLst>
            <pc:docMk/>
            <pc:sldMk cId="1058808187" sldId="396"/>
            <ac:spMk id="2" creationId="{2EE68CE5-9178-1939-E075-7D9FDBA29C0F}"/>
          </ac:spMkLst>
        </pc:spChg>
        <pc:spChg chg="add mod">
          <ac:chgData name="Biswas, Sayani (STFC,RAL,ISIS)" userId="a81b1bee-8903-4c6c-b3c5-4587ab0530f0" providerId="ADAL" clId="{B751706C-86CD-44D8-8E3A-2DF2B37609B5}" dt="2024-03-18T11:41:01.470" v="1289" actId="1037"/>
          <ac:spMkLst>
            <pc:docMk/>
            <pc:sldMk cId="1058808187" sldId="396"/>
            <ac:spMk id="3" creationId="{55D08A5C-5413-26FF-BE7A-85DB886D1CC7}"/>
          </ac:spMkLst>
        </pc:spChg>
        <pc:spChg chg="mod">
          <ac:chgData name="Biswas, Sayani (STFC,RAL,ISIS)" userId="a81b1bee-8903-4c6c-b3c5-4587ab0530f0" providerId="ADAL" clId="{B751706C-86CD-44D8-8E3A-2DF2B37609B5}" dt="2024-03-17T22:01:55.475" v="554" actId="1035"/>
          <ac:spMkLst>
            <pc:docMk/>
            <pc:sldMk cId="1058808187" sldId="396"/>
            <ac:spMk id="8" creationId="{DD3E42C3-350E-F259-52DD-D72E05D3D298}"/>
          </ac:spMkLst>
        </pc:spChg>
        <pc:grpChg chg="mod">
          <ac:chgData name="Biswas, Sayani (STFC,RAL,ISIS)" userId="a81b1bee-8903-4c6c-b3c5-4587ab0530f0" providerId="ADAL" clId="{B751706C-86CD-44D8-8E3A-2DF2B37609B5}" dt="2024-03-18T11:40:56.799" v="1281" actId="1037"/>
          <ac:grpSpMkLst>
            <pc:docMk/>
            <pc:sldMk cId="1058808187" sldId="396"/>
            <ac:grpSpMk id="34" creationId="{68F4846F-BCBA-D054-49ED-51C5DB3F8615}"/>
          </ac:grpSpMkLst>
        </pc:grpChg>
      </pc:sldChg>
      <pc:sldChg chg="add">
        <pc:chgData name="Biswas, Sayani (STFC,RAL,ISIS)" userId="a81b1bee-8903-4c6c-b3c5-4587ab0530f0" providerId="ADAL" clId="{B751706C-86CD-44D8-8E3A-2DF2B37609B5}" dt="2024-03-12T20:47:12.049" v="278"/>
        <pc:sldMkLst>
          <pc:docMk/>
          <pc:sldMk cId="0" sldId="682"/>
        </pc:sldMkLst>
      </pc:sldChg>
      <pc:sldChg chg="add del">
        <pc:chgData name="Biswas, Sayani (STFC,RAL,ISIS)" userId="a81b1bee-8903-4c6c-b3c5-4587ab0530f0" providerId="ADAL" clId="{B751706C-86CD-44D8-8E3A-2DF2B37609B5}" dt="2024-03-12T21:13:26.770" v="353" actId="47"/>
        <pc:sldMkLst>
          <pc:docMk/>
          <pc:sldMk cId="0" sldId="684"/>
        </pc:sldMkLst>
      </pc:sldChg>
      <pc:sldChg chg="add">
        <pc:chgData name="Biswas, Sayani (STFC,RAL,ISIS)" userId="a81b1bee-8903-4c6c-b3c5-4587ab0530f0" providerId="ADAL" clId="{B751706C-86CD-44D8-8E3A-2DF2B37609B5}" dt="2024-03-12T21:22:38.001" v="399"/>
        <pc:sldMkLst>
          <pc:docMk/>
          <pc:sldMk cId="0" sldId="689"/>
        </pc:sldMkLst>
      </pc:sldChg>
      <pc:sldChg chg="addSp modSp add mod modAnim">
        <pc:chgData name="Biswas, Sayani (STFC,RAL,ISIS)" userId="a81b1bee-8903-4c6c-b3c5-4587ab0530f0" providerId="ADAL" clId="{B751706C-86CD-44D8-8E3A-2DF2B37609B5}" dt="2024-03-12T21:14:31.910" v="398" actId="1076"/>
        <pc:sldMkLst>
          <pc:docMk/>
          <pc:sldMk cId="0" sldId="692"/>
        </pc:sldMkLst>
        <pc:spChg chg="mod">
          <ac:chgData name="Biswas, Sayani (STFC,RAL,ISIS)" userId="a81b1bee-8903-4c6c-b3c5-4587ab0530f0" providerId="ADAL" clId="{B751706C-86CD-44D8-8E3A-2DF2B37609B5}" dt="2024-03-12T21:14:31.910" v="398" actId="1076"/>
          <ac:spMkLst>
            <pc:docMk/>
            <pc:sldMk cId="0" sldId="692"/>
            <ac:spMk id="4" creationId="{21ED7920-5E77-59DD-96E2-3DA640FBFAC8}"/>
          </ac:spMkLst>
        </pc:spChg>
        <pc:spChg chg="mod">
          <ac:chgData name="Biswas, Sayani (STFC,RAL,ISIS)" userId="a81b1bee-8903-4c6c-b3c5-4587ab0530f0" providerId="ADAL" clId="{B751706C-86CD-44D8-8E3A-2DF2B37609B5}" dt="2024-03-12T21:09:24.163" v="352" actId="1076"/>
          <ac:spMkLst>
            <pc:docMk/>
            <pc:sldMk cId="0" sldId="692"/>
            <ac:spMk id="5" creationId="{F5039EE2-7090-145D-091B-6314FDC06F7A}"/>
          </ac:spMkLst>
        </pc:spChg>
        <pc:spChg chg="mod">
          <ac:chgData name="Biswas, Sayani (STFC,RAL,ISIS)" userId="a81b1bee-8903-4c6c-b3c5-4587ab0530f0" providerId="ADAL" clId="{B751706C-86CD-44D8-8E3A-2DF2B37609B5}" dt="2024-03-12T21:09:24.163" v="352" actId="1076"/>
          <ac:spMkLst>
            <pc:docMk/>
            <pc:sldMk cId="0" sldId="692"/>
            <ac:spMk id="6" creationId="{089D6FE8-FE9B-AFDF-BC31-C946EA6268F6}"/>
          </ac:spMkLst>
        </pc:spChg>
        <pc:spChg chg="mod">
          <ac:chgData name="Biswas, Sayani (STFC,RAL,ISIS)" userId="a81b1bee-8903-4c6c-b3c5-4587ab0530f0" providerId="ADAL" clId="{B751706C-86CD-44D8-8E3A-2DF2B37609B5}" dt="2024-03-12T21:09:24.163" v="352" actId="1076"/>
          <ac:spMkLst>
            <pc:docMk/>
            <pc:sldMk cId="0" sldId="692"/>
            <ac:spMk id="7" creationId="{0F62CF00-3E18-D91A-F5CE-E32DC6FD9AB3}"/>
          </ac:spMkLst>
        </pc:spChg>
        <pc:spChg chg="mod">
          <ac:chgData name="Biswas, Sayani (STFC,RAL,ISIS)" userId="a81b1bee-8903-4c6c-b3c5-4587ab0530f0" providerId="ADAL" clId="{B751706C-86CD-44D8-8E3A-2DF2B37609B5}" dt="2024-03-12T21:09:24.163" v="352" actId="1076"/>
          <ac:spMkLst>
            <pc:docMk/>
            <pc:sldMk cId="0" sldId="692"/>
            <ac:spMk id="8" creationId="{A3E10AD6-DAF2-9474-3AAA-396264BF08FD}"/>
          </ac:spMkLst>
        </pc:spChg>
        <pc:grpChg chg="add mod">
          <ac:chgData name="Biswas, Sayani (STFC,RAL,ISIS)" userId="a81b1bee-8903-4c6c-b3c5-4587ab0530f0" providerId="ADAL" clId="{B751706C-86CD-44D8-8E3A-2DF2B37609B5}" dt="2024-03-12T21:09:24.163" v="352" actId="1076"/>
          <ac:grpSpMkLst>
            <pc:docMk/>
            <pc:sldMk cId="0" sldId="692"/>
            <ac:grpSpMk id="2" creationId="{1AB7E44F-AD09-AD03-F26C-D7E590CE2668}"/>
          </ac:grpSpMkLst>
        </pc:grpChg>
        <pc:grpChg chg="mod">
          <ac:chgData name="Biswas, Sayani (STFC,RAL,ISIS)" userId="a81b1bee-8903-4c6c-b3c5-4587ab0530f0" providerId="ADAL" clId="{B751706C-86CD-44D8-8E3A-2DF2B37609B5}" dt="2024-03-12T21:09:24.163" v="352" actId="1076"/>
          <ac:grpSpMkLst>
            <pc:docMk/>
            <pc:sldMk cId="0" sldId="692"/>
            <ac:grpSpMk id="3" creationId="{B8A370C6-52BC-1A48-31F1-FFF0F42DCE69}"/>
          </ac:grpSpMkLst>
        </pc:grpChg>
        <pc:picChg chg="mod">
          <ac:chgData name="Biswas, Sayani (STFC,RAL,ISIS)" userId="a81b1bee-8903-4c6c-b3c5-4587ab0530f0" providerId="ADAL" clId="{B751706C-86CD-44D8-8E3A-2DF2B37609B5}" dt="2024-03-12T21:14:09.276" v="391" actId="1038"/>
          <ac:picMkLst>
            <pc:docMk/>
            <pc:sldMk cId="0" sldId="692"/>
            <ac:picMk id="7171" creationId="{4366D7C2-C187-138F-F381-45CB8D59EA0B}"/>
          </ac:picMkLst>
        </pc:picChg>
      </pc:sldChg>
      <pc:sldChg chg="modSp add mod">
        <pc:chgData name="Biswas, Sayani (STFC,RAL,ISIS)" userId="a81b1bee-8903-4c6c-b3c5-4587ab0530f0" providerId="ADAL" clId="{B751706C-86CD-44D8-8E3A-2DF2B37609B5}" dt="2024-03-12T20:45:10.243" v="243" actId="20577"/>
        <pc:sldMkLst>
          <pc:docMk/>
          <pc:sldMk cId="0" sldId="696"/>
        </pc:sldMkLst>
        <pc:spChg chg="mod">
          <ac:chgData name="Biswas, Sayani (STFC,RAL,ISIS)" userId="a81b1bee-8903-4c6c-b3c5-4587ab0530f0" providerId="ADAL" clId="{B751706C-86CD-44D8-8E3A-2DF2B37609B5}" dt="2024-03-12T20:45:10.243" v="243" actId="20577"/>
          <ac:spMkLst>
            <pc:docMk/>
            <pc:sldMk cId="0" sldId="696"/>
            <ac:spMk id="40" creationId="{83B290B1-6224-7BC3-DB48-9436931E2D23}"/>
          </ac:spMkLst>
        </pc:spChg>
        <pc:spChg chg="mod">
          <ac:chgData name="Biswas, Sayani (STFC,RAL,ISIS)" userId="a81b1bee-8903-4c6c-b3c5-4587ab0530f0" providerId="ADAL" clId="{B751706C-86CD-44D8-8E3A-2DF2B37609B5}" dt="2024-03-12T20:43:45" v="231" actId="1038"/>
          <ac:spMkLst>
            <pc:docMk/>
            <pc:sldMk cId="0" sldId="696"/>
            <ac:spMk id="43" creationId="{916D8B28-E8F2-D76F-6D46-8C5C6BD491E7}"/>
          </ac:spMkLst>
        </pc:spChg>
        <pc:spChg chg="mod">
          <ac:chgData name="Biswas, Sayani (STFC,RAL,ISIS)" userId="a81b1bee-8903-4c6c-b3c5-4587ab0530f0" providerId="ADAL" clId="{B751706C-86CD-44D8-8E3A-2DF2B37609B5}" dt="2024-03-12T20:43:45" v="231" actId="1038"/>
          <ac:spMkLst>
            <pc:docMk/>
            <pc:sldMk cId="0" sldId="696"/>
            <ac:spMk id="58383" creationId="{63C7C81E-E4B4-9552-4433-5E0E811E5F5D}"/>
          </ac:spMkLst>
        </pc:spChg>
        <pc:picChg chg="mod">
          <ac:chgData name="Biswas, Sayani (STFC,RAL,ISIS)" userId="a81b1bee-8903-4c6c-b3c5-4587ab0530f0" providerId="ADAL" clId="{B751706C-86CD-44D8-8E3A-2DF2B37609B5}" dt="2024-03-12T20:43:45" v="231" actId="1038"/>
          <ac:picMkLst>
            <pc:docMk/>
            <pc:sldMk cId="0" sldId="696"/>
            <ac:picMk id="58381" creationId="{74103322-C15D-2756-DB26-308ABB2C2BE2}"/>
          </ac:picMkLst>
        </pc:picChg>
        <pc:picChg chg="mod">
          <ac:chgData name="Biswas, Sayani (STFC,RAL,ISIS)" userId="a81b1bee-8903-4c6c-b3c5-4587ab0530f0" providerId="ADAL" clId="{B751706C-86CD-44D8-8E3A-2DF2B37609B5}" dt="2024-03-12T20:43:45" v="231" actId="1038"/>
          <ac:picMkLst>
            <pc:docMk/>
            <pc:sldMk cId="0" sldId="696"/>
            <ac:picMk id="58384" creationId="{B180D744-899B-F7E1-228B-787083FB86F1}"/>
          </ac:picMkLst>
        </pc:picChg>
      </pc:sldChg>
      <pc:sldChg chg="add del">
        <pc:chgData name="Biswas, Sayani (STFC,RAL,ISIS)" userId="a81b1bee-8903-4c6c-b3c5-4587ab0530f0" providerId="ADAL" clId="{B751706C-86CD-44D8-8E3A-2DF2B37609B5}" dt="2024-03-12T20:46:51.954" v="277"/>
        <pc:sldMkLst>
          <pc:docMk/>
          <pc:sldMk cId="0" sldId="697"/>
        </pc:sldMkLst>
      </pc:sldChg>
      <pc:sldChg chg="add">
        <pc:chgData name="Biswas, Sayani (STFC,RAL,ISIS)" userId="a81b1bee-8903-4c6c-b3c5-4587ab0530f0" providerId="ADAL" clId="{B751706C-86CD-44D8-8E3A-2DF2B37609B5}" dt="2024-03-12T21:22:38.001" v="399"/>
        <pc:sldMkLst>
          <pc:docMk/>
          <pc:sldMk cId="0" sldId="714"/>
        </pc:sldMkLst>
      </pc:sldChg>
      <pc:sldChg chg="add">
        <pc:chgData name="Biswas, Sayani (STFC,RAL,ISIS)" userId="a81b1bee-8903-4c6c-b3c5-4587ab0530f0" providerId="ADAL" clId="{B751706C-86CD-44D8-8E3A-2DF2B37609B5}" dt="2024-03-12T21:22:38.001" v="399"/>
        <pc:sldMkLst>
          <pc:docMk/>
          <pc:sldMk cId="0" sldId="715"/>
        </pc:sldMkLst>
      </pc:sldChg>
      <pc:sldChg chg="add">
        <pc:chgData name="Biswas, Sayani (STFC,RAL,ISIS)" userId="a81b1bee-8903-4c6c-b3c5-4587ab0530f0" providerId="ADAL" clId="{B751706C-86CD-44D8-8E3A-2DF2B37609B5}" dt="2024-03-12T20:47:12.049" v="278"/>
        <pc:sldMkLst>
          <pc:docMk/>
          <pc:sldMk cId="0" sldId="717"/>
        </pc:sldMkLst>
      </pc:sldChg>
      <pc:sldChg chg="add">
        <pc:chgData name="Biswas, Sayani (STFC,RAL,ISIS)" userId="a81b1bee-8903-4c6c-b3c5-4587ab0530f0" providerId="ADAL" clId="{B751706C-86CD-44D8-8E3A-2DF2B37609B5}" dt="2024-03-12T20:47:12.049" v="278"/>
        <pc:sldMkLst>
          <pc:docMk/>
          <pc:sldMk cId="0" sldId="718"/>
        </pc:sldMkLst>
      </pc:sldChg>
      <pc:sldChg chg="add">
        <pc:chgData name="Biswas, Sayani (STFC,RAL,ISIS)" userId="a81b1bee-8903-4c6c-b3c5-4587ab0530f0" providerId="ADAL" clId="{B751706C-86CD-44D8-8E3A-2DF2B37609B5}" dt="2024-03-12T20:47:12.049" v="278"/>
        <pc:sldMkLst>
          <pc:docMk/>
          <pc:sldMk cId="0" sldId="719"/>
        </pc:sldMkLst>
      </pc:sldChg>
      <pc:sldChg chg="add">
        <pc:chgData name="Biswas, Sayani (STFC,RAL,ISIS)" userId="a81b1bee-8903-4c6c-b3c5-4587ab0530f0" providerId="ADAL" clId="{B751706C-86CD-44D8-8E3A-2DF2B37609B5}" dt="2024-03-12T20:47:12.049" v="278"/>
        <pc:sldMkLst>
          <pc:docMk/>
          <pc:sldMk cId="0" sldId="720"/>
        </pc:sldMkLst>
      </pc:sldChg>
      <pc:sldChg chg="delSp mod">
        <pc:chgData name="Biswas, Sayani (STFC,RAL,ISIS)" userId="a81b1bee-8903-4c6c-b3c5-4587ab0530f0" providerId="ADAL" clId="{B751706C-86CD-44D8-8E3A-2DF2B37609B5}" dt="2024-03-18T10:52:16.171" v="1058" actId="478"/>
        <pc:sldMkLst>
          <pc:docMk/>
          <pc:sldMk cId="2857163" sldId="724"/>
        </pc:sldMkLst>
        <pc:spChg chg="del">
          <ac:chgData name="Biswas, Sayani (STFC,RAL,ISIS)" userId="a81b1bee-8903-4c6c-b3c5-4587ab0530f0" providerId="ADAL" clId="{B751706C-86CD-44D8-8E3A-2DF2B37609B5}" dt="2024-03-18T10:52:13.035" v="1057" actId="478"/>
          <ac:spMkLst>
            <pc:docMk/>
            <pc:sldMk cId="2857163" sldId="724"/>
            <ac:spMk id="46" creationId="{006CC88E-797E-C045-EEF0-C9590919686B}"/>
          </ac:spMkLst>
        </pc:spChg>
        <pc:spChg chg="del">
          <ac:chgData name="Biswas, Sayani (STFC,RAL,ISIS)" userId="a81b1bee-8903-4c6c-b3c5-4587ab0530f0" providerId="ADAL" clId="{B751706C-86CD-44D8-8E3A-2DF2B37609B5}" dt="2024-03-18T10:52:16.171" v="1058" actId="478"/>
          <ac:spMkLst>
            <pc:docMk/>
            <pc:sldMk cId="2857163" sldId="724"/>
            <ac:spMk id="47" creationId="{DC986235-FE81-0DB9-BE06-567E133BE5E9}"/>
          </ac:spMkLst>
        </pc:spChg>
      </pc:sldChg>
      <pc:sldChg chg="addSp delSp modSp mod modAnim">
        <pc:chgData name="Biswas, Sayani (STFC,RAL,ISIS)" userId="a81b1bee-8903-4c6c-b3c5-4587ab0530f0" providerId="ADAL" clId="{B751706C-86CD-44D8-8E3A-2DF2B37609B5}" dt="2024-03-18T12:42:54.798" v="2153" actId="20577"/>
        <pc:sldMkLst>
          <pc:docMk/>
          <pc:sldMk cId="3160202197" sldId="726"/>
        </pc:sldMkLst>
        <pc:spChg chg="mod topLvl">
          <ac:chgData name="Biswas, Sayani (STFC,RAL,ISIS)" userId="a81b1bee-8903-4c6c-b3c5-4587ab0530f0" providerId="ADAL" clId="{B751706C-86CD-44D8-8E3A-2DF2B37609B5}" dt="2024-03-18T11:46:23.874" v="1297" actId="165"/>
          <ac:spMkLst>
            <pc:docMk/>
            <pc:sldMk cId="3160202197" sldId="726"/>
            <ac:spMk id="3" creationId="{3D438A38-7D73-C41C-BE48-967B1CDCFC7B}"/>
          </ac:spMkLst>
        </pc:spChg>
        <pc:spChg chg="mod topLvl">
          <ac:chgData name="Biswas, Sayani (STFC,RAL,ISIS)" userId="a81b1bee-8903-4c6c-b3c5-4587ab0530f0" providerId="ADAL" clId="{B751706C-86CD-44D8-8E3A-2DF2B37609B5}" dt="2024-03-18T11:46:36.830" v="1298" actId="164"/>
          <ac:spMkLst>
            <pc:docMk/>
            <pc:sldMk cId="3160202197" sldId="726"/>
            <ac:spMk id="6" creationId="{F6097975-946C-8540-4FD6-EF19FED8CDF1}"/>
          </ac:spMkLst>
        </pc:spChg>
        <pc:spChg chg="mod">
          <ac:chgData name="Biswas, Sayani (STFC,RAL,ISIS)" userId="a81b1bee-8903-4c6c-b3c5-4587ab0530f0" providerId="ADAL" clId="{B751706C-86CD-44D8-8E3A-2DF2B37609B5}" dt="2024-03-17T22:02:02.444" v="555" actId="1076"/>
          <ac:spMkLst>
            <pc:docMk/>
            <pc:sldMk cId="3160202197" sldId="726"/>
            <ac:spMk id="8" creationId="{DD3E42C3-350E-F259-52DD-D72E05D3D298}"/>
          </ac:spMkLst>
        </pc:spChg>
        <pc:spChg chg="mod topLvl">
          <ac:chgData name="Biswas, Sayani (STFC,RAL,ISIS)" userId="a81b1bee-8903-4c6c-b3c5-4587ab0530f0" providerId="ADAL" clId="{B751706C-86CD-44D8-8E3A-2DF2B37609B5}" dt="2024-03-18T11:46:36.830" v="1298" actId="164"/>
          <ac:spMkLst>
            <pc:docMk/>
            <pc:sldMk cId="3160202197" sldId="726"/>
            <ac:spMk id="13" creationId="{5CB2C2A8-034A-7B85-7ECE-B24AFBEBA71F}"/>
          </ac:spMkLst>
        </pc:spChg>
        <pc:spChg chg="mod topLvl">
          <ac:chgData name="Biswas, Sayani (STFC,RAL,ISIS)" userId="a81b1bee-8903-4c6c-b3c5-4587ab0530f0" providerId="ADAL" clId="{B751706C-86CD-44D8-8E3A-2DF2B37609B5}" dt="2024-03-18T11:46:36.830" v="1298" actId="164"/>
          <ac:spMkLst>
            <pc:docMk/>
            <pc:sldMk cId="3160202197" sldId="726"/>
            <ac:spMk id="17" creationId="{39453E52-4D6E-015E-4C9C-EB0FE5459480}"/>
          </ac:spMkLst>
        </pc:spChg>
        <pc:spChg chg="del">
          <ac:chgData name="Biswas, Sayani (STFC,RAL,ISIS)" userId="a81b1bee-8903-4c6c-b3c5-4587ab0530f0" providerId="ADAL" clId="{B751706C-86CD-44D8-8E3A-2DF2B37609B5}" dt="2024-03-18T09:07:03.108" v="688" actId="478"/>
          <ac:spMkLst>
            <pc:docMk/>
            <pc:sldMk cId="3160202197" sldId="726"/>
            <ac:spMk id="19" creationId="{6A333764-352C-07CA-C69C-BE839F0E745C}"/>
          </ac:spMkLst>
        </pc:spChg>
        <pc:spChg chg="add mod">
          <ac:chgData name="Biswas, Sayani (STFC,RAL,ISIS)" userId="a81b1bee-8903-4c6c-b3c5-4587ab0530f0" providerId="ADAL" clId="{B751706C-86CD-44D8-8E3A-2DF2B37609B5}" dt="2024-03-18T11:40:48.717" v="1269" actId="1076"/>
          <ac:spMkLst>
            <pc:docMk/>
            <pc:sldMk cId="3160202197" sldId="726"/>
            <ac:spMk id="20" creationId="{82C9DDC7-562F-9116-C06A-21EC44ADE9AB}"/>
          </ac:spMkLst>
        </pc:spChg>
        <pc:grpChg chg="del mod">
          <ac:chgData name="Biswas, Sayani (STFC,RAL,ISIS)" userId="a81b1bee-8903-4c6c-b3c5-4587ab0530f0" providerId="ADAL" clId="{B751706C-86CD-44D8-8E3A-2DF2B37609B5}" dt="2024-03-18T09:09:33.226" v="700" actId="165"/>
          <ac:grpSpMkLst>
            <pc:docMk/>
            <pc:sldMk cId="3160202197" sldId="726"/>
            <ac:grpSpMk id="4" creationId="{32F3BC32-B909-798F-082F-98CDD225EAEC}"/>
          </ac:grpSpMkLst>
        </pc:grpChg>
        <pc:grpChg chg="add mod topLvl">
          <ac:chgData name="Biswas, Sayani (STFC,RAL,ISIS)" userId="a81b1bee-8903-4c6c-b3c5-4587ab0530f0" providerId="ADAL" clId="{B751706C-86CD-44D8-8E3A-2DF2B37609B5}" dt="2024-03-18T11:46:23.874" v="1297" actId="165"/>
          <ac:grpSpMkLst>
            <pc:docMk/>
            <pc:sldMk cId="3160202197" sldId="726"/>
            <ac:grpSpMk id="18" creationId="{E8A2E42F-4D96-D447-CFD3-34607A6DC173}"/>
          </ac:grpSpMkLst>
        </pc:grpChg>
        <pc:grpChg chg="add del mod">
          <ac:chgData name="Biswas, Sayani (STFC,RAL,ISIS)" userId="a81b1bee-8903-4c6c-b3c5-4587ab0530f0" providerId="ADAL" clId="{B751706C-86CD-44D8-8E3A-2DF2B37609B5}" dt="2024-03-18T11:46:23.874" v="1297" actId="165"/>
          <ac:grpSpMkLst>
            <pc:docMk/>
            <pc:sldMk cId="3160202197" sldId="726"/>
            <ac:grpSpMk id="21" creationId="{8A277B24-DF4D-172F-9CC6-79B76673DD80}"/>
          </ac:grpSpMkLst>
        </pc:grpChg>
        <pc:grpChg chg="add mod">
          <ac:chgData name="Biswas, Sayani (STFC,RAL,ISIS)" userId="a81b1bee-8903-4c6c-b3c5-4587ab0530f0" providerId="ADAL" clId="{B751706C-86CD-44D8-8E3A-2DF2B37609B5}" dt="2024-03-18T11:46:36.830" v="1298" actId="164"/>
          <ac:grpSpMkLst>
            <pc:docMk/>
            <pc:sldMk cId="3160202197" sldId="726"/>
            <ac:grpSpMk id="22" creationId="{7F274AF9-10E7-2F55-17EF-8A2AF66AECD6}"/>
          </ac:grpSpMkLst>
        </pc:grpChg>
        <pc:graphicFrameChg chg="add del">
          <ac:chgData name="Biswas, Sayani (STFC,RAL,ISIS)" userId="a81b1bee-8903-4c6c-b3c5-4587ab0530f0" providerId="ADAL" clId="{B751706C-86CD-44D8-8E3A-2DF2B37609B5}" dt="2024-03-18T08:55:47.691" v="578" actId="478"/>
          <ac:graphicFrameMkLst>
            <pc:docMk/>
            <pc:sldMk cId="3160202197" sldId="726"/>
            <ac:graphicFrameMk id="2" creationId="{242B7EBC-B394-5729-09CE-5E39E49D7E14}"/>
          </ac:graphicFrameMkLst>
        </pc:graphicFrameChg>
        <pc:graphicFrameChg chg="add mod modGraphic">
          <ac:chgData name="Biswas, Sayani (STFC,RAL,ISIS)" userId="a81b1bee-8903-4c6c-b3c5-4587ab0530f0" providerId="ADAL" clId="{B751706C-86CD-44D8-8E3A-2DF2B37609B5}" dt="2024-03-18T12:42:54.798" v="2153" actId="20577"/>
          <ac:graphicFrameMkLst>
            <pc:docMk/>
            <pc:sldMk cId="3160202197" sldId="726"/>
            <ac:graphicFrameMk id="5" creationId="{947B9A1E-78F4-DB02-16CA-03322C7885FC}"/>
          </ac:graphicFrameMkLst>
        </pc:graphicFrameChg>
        <pc:picChg chg="mod">
          <ac:chgData name="Biswas, Sayani (STFC,RAL,ISIS)" userId="a81b1bee-8903-4c6c-b3c5-4587ab0530f0" providerId="ADAL" clId="{B751706C-86CD-44D8-8E3A-2DF2B37609B5}" dt="2024-03-18T09:13:24.248" v="764" actId="1038"/>
          <ac:picMkLst>
            <pc:docMk/>
            <pc:sldMk cId="3160202197" sldId="726"/>
            <ac:picMk id="9218" creationId="{878A754B-B53E-FEDA-7559-BA838453A5B0}"/>
          </ac:picMkLst>
        </pc:picChg>
        <pc:picChg chg="mod topLvl">
          <ac:chgData name="Biswas, Sayani (STFC,RAL,ISIS)" userId="a81b1bee-8903-4c6c-b3c5-4587ab0530f0" providerId="ADAL" clId="{B751706C-86CD-44D8-8E3A-2DF2B37609B5}" dt="2024-03-18T11:46:23.874" v="1297" actId="165"/>
          <ac:picMkLst>
            <pc:docMk/>
            <pc:sldMk cId="3160202197" sldId="726"/>
            <ac:picMk id="9222" creationId="{BD097B4A-FE80-DD57-236C-6448160DE164}"/>
          </ac:picMkLst>
        </pc:picChg>
      </pc:sldChg>
      <pc:sldChg chg="addSp delSp modSp mod modAnim">
        <pc:chgData name="Biswas, Sayani (STFC,RAL,ISIS)" userId="a81b1bee-8903-4c6c-b3c5-4587ab0530f0" providerId="ADAL" clId="{B751706C-86CD-44D8-8E3A-2DF2B37609B5}" dt="2024-03-18T10:52:49.647" v="1059" actId="1076"/>
        <pc:sldMkLst>
          <pc:docMk/>
          <pc:sldMk cId="3553840984" sldId="727"/>
        </pc:sldMkLst>
        <pc:spChg chg="add mod">
          <ac:chgData name="Biswas, Sayani (STFC,RAL,ISIS)" userId="a81b1bee-8903-4c6c-b3c5-4587ab0530f0" providerId="ADAL" clId="{B751706C-86CD-44D8-8E3A-2DF2B37609B5}" dt="2024-03-18T10:52:49.647" v="1059" actId="1076"/>
          <ac:spMkLst>
            <pc:docMk/>
            <pc:sldMk cId="3553840984" sldId="727"/>
            <ac:spMk id="8" creationId="{CA748C28-C398-818A-19A4-6A18C3EC0C19}"/>
          </ac:spMkLst>
        </pc:spChg>
        <pc:spChg chg="add mod">
          <ac:chgData name="Biswas, Sayani (STFC,RAL,ISIS)" userId="a81b1bee-8903-4c6c-b3c5-4587ab0530f0" providerId="ADAL" clId="{B751706C-86CD-44D8-8E3A-2DF2B37609B5}" dt="2024-03-18T09:51:50.855" v="842" actId="164"/>
          <ac:spMkLst>
            <pc:docMk/>
            <pc:sldMk cId="3553840984" sldId="727"/>
            <ac:spMk id="9" creationId="{E685C18B-00B7-D5CC-2FBE-A3D942D7902B}"/>
          </ac:spMkLst>
        </pc:spChg>
        <pc:spChg chg="add mod">
          <ac:chgData name="Biswas, Sayani (STFC,RAL,ISIS)" userId="a81b1bee-8903-4c6c-b3c5-4587ab0530f0" providerId="ADAL" clId="{B751706C-86CD-44D8-8E3A-2DF2B37609B5}" dt="2024-03-18T09:51:50.855" v="842" actId="164"/>
          <ac:spMkLst>
            <pc:docMk/>
            <pc:sldMk cId="3553840984" sldId="727"/>
            <ac:spMk id="10" creationId="{7158FB32-0179-768B-91D1-79D70E1A5D3F}"/>
          </ac:spMkLst>
        </pc:spChg>
        <pc:spChg chg="add del">
          <ac:chgData name="Biswas, Sayani (STFC,RAL,ISIS)" userId="a81b1bee-8903-4c6c-b3c5-4587ab0530f0" providerId="ADAL" clId="{B751706C-86CD-44D8-8E3A-2DF2B37609B5}" dt="2024-03-18T09:50:08.047" v="835" actId="478"/>
          <ac:spMkLst>
            <pc:docMk/>
            <pc:sldMk cId="3553840984" sldId="727"/>
            <ac:spMk id="11" creationId="{E430A1A0-B5FE-5F8F-A770-49341B5A45B7}"/>
          </ac:spMkLst>
        </pc:spChg>
        <pc:spChg chg="add del">
          <ac:chgData name="Biswas, Sayani (STFC,RAL,ISIS)" userId="a81b1bee-8903-4c6c-b3c5-4587ab0530f0" providerId="ADAL" clId="{B751706C-86CD-44D8-8E3A-2DF2B37609B5}" dt="2024-03-18T09:50:16.150" v="837" actId="478"/>
          <ac:spMkLst>
            <pc:docMk/>
            <pc:sldMk cId="3553840984" sldId="727"/>
            <ac:spMk id="14" creationId="{47247A44-56E2-EF78-1014-3D635B259686}"/>
          </ac:spMkLst>
        </pc:spChg>
        <pc:spChg chg="add mod">
          <ac:chgData name="Biswas, Sayani (STFC,RAL,ISIS)" userId="a81b1bee-8903-4c6c-b3c5-4587ab0530f0" providerId="ADAL" clId="{B751706C-86CD-44D8-8E3A-2DF2B37609B5}" dt="2024-03-18T09:51:50.855" v="842" actId="164"/>
          <ac:spMkLst>
            <pc:docMk/>
            <pc:sldMk cId="3553840984" sldId="727"/>
            <ac:spMk id="18" creationId="{87E36892-34B2-E433-BDB9-92721BB3077E}"/>
          </ac:spMkLst>
        </pc:spChg>
        <pc:spChg chg="add mod">
          <ac:chgData name="Biswas, Sayani (STFC,RAL,ISIS)" userId="a81b1bee-8903-4c6c-b3c5-4587ab0530f0" providerId="ADAL" clId="{B751706C-86CD-44D8-8E3A-2DF2B37609B5}" dt="2024-03-18T09:51:50.855" v="842" actId="164"/>
          <ac:spMkLst>
            <pc:docMk/>
            <pc:sldMk cId="3553840984" sldId="727"/>
            <ac:spMk id="19" creationId="{9CECED5E-4886-5D90-527F-58306E46D95A}"/>
          </ac:spMkLst>
        </pc:spChg>
        <pc:spChg chg="add del">
          <ac:chgData name="Biswas, Sayani (STFC,RAL,ISIS)" userId="a81b1bee-8903-4c6c-b3c5-4587ab0530f0" providerId="ADAL" clId="{B751706C-86CD-44D8-8E3A-2DF2B37609B5}" dt="2024-03-18T09:52:31.679" v="846" actId="478"/>
          <ac:spMkLst>
            <pc:docMk/>
            <pc:sldMk cId="3553840984" sldId="727"/>
            <ac:spMk id="22" creationId="{EBD876D1-AD10-589F-E3B6-41BAFA3C0D40}"/>
          </ac:spMkLst>
        </pc:spChg>
        <pc:spChg chg="add mod">
          <ac:chgData name="Biswas, Sayani (STFC,RAL,ISIS)" userId="a81b1bee-8903-4c6c-b3c5-4587ab0530f0" providerId="ADAL" clId="{B751706C-86CD-44D8-8E3A-2DF2B37609B5}" dt="2024-03-18T10:24:45.987" v="916" actId="164"/>
          <ac:spMkLst>
            <pc:docMk/>
            <pc:sldMk cId="3553840984" sldId="727"/>
            <ac:spMk id="24" creationId="{CEA5F115-75CE-0EBD-25E6-53005ACD5980}"/>
          </ac:spMkLst>
        </pc:spChg>
        <pc:spChg chg="add mod">
          <ac:chgData name="Biswas, Sayani (STFC,RAL,ISIS)" userId="a81b1bee-8903-4c6c-b3c5-4587ab0530f0" providerId="ADAL" clId="{B751706C-86CD-44D8-8E3A-2DF2B37609B5}" dt="2024-03-18T10:24:45.987" v="916" actId="164"/>
          <ac:spMkLst>
            <pc:docMk/>
            <pc:sldMk cId="3553840984" sldId="727"/>
            <ac:spMk id="25" creationId="{B26F70BA-8D88-9898-7A1D-6B447FA5D840}"/>
          </ac:spMkLst>
        </pc:spChg>
        <pc:spChg chg="add mod">
          <ac:chgData name="Biswas, Sayani (STFC,RAL,ISIS)" userId="a81b1bee-8903-4c6c-b3c5-4587ab0530f0" providerId="ADAL" clId="{B751706C-86CD-44D8-8E3A-2DF2B37609B5}" dt="2024-03-18T10:27:14.094" v="1036" actId="164"/>
          <ac:spMkLst>
            <pc:docMk/>
            <pc:sldMk cId="3553840984" sldId="727"/>
            <ac:spMk id="31" creationId="{17BB4952-C6A2-1F23-6C3C-2A7417949C4F}"/>
          </ac:spMkLst>
        </pc:spChg>
        <pc:grpChg chg="add mod">
          <ac:chgData name="Biswas, Sayani (STFC,RAL,ISIS)" userId="a81b1bee-8903-4c6c-b3c5-4587ab0530f0" providerId="ADAL" clId="{B751706C-86CD-44D8-8E3A-2DF2B37609B5}" dt="2024-03-18T10:24:58.544" v="917" actId="164"/>
          <ac:grpSpMkLst>
            <pc:docMk/>
            <pc:sldMk cId="3553840984" sldId="727"/>
            <ac:grpSpMk id="21" creationId="{EFB09B6F-D727-024C-D38C-DE31948B5884}"/>
          </ac:grpSpMkLst>
        </pc:grpChg>
        <pc:grpChg chg="add mod">
          <ac:chgData name="Biswas, Sayani (STFC,RAL,ISIS)" userId="a81b1bee-8903-4c6c-b3c5-4587ab0530f0" providerId="ADAL" clId="{B751706C-86CD-44D8-8E3A-2DF2B37609B5}" dt="2024-03-18T10:24:58.544" v="917" actId="164"/>
          <ac:grpSpMkLst>
            <pc:docMk/>
            <pc:sldMk cId="3553840984" sldId="727"/>
            <ac:grpSpMk id="28" creationId="{8658AFEE-B265-6AFC-5916-B7478795C4F8}"/>
          </ac:grpSpMkLst>
        </pc:grpChg>
        <pc:grpChg chg="add mod">
          <ac:chgData name="Biswas, Sayani (STFC,RAL,ISIS)" userId="a81b1bee-8903-4c6c-b3c5-4587ab0530f0" providerId="ADAL" clId="{B751706C-86CD-44D8-8E3A-2DF2B37609B5}" dt="2024-03-18T10:24:58.544" v="917" actId="164"/>
          <ac:grpSpMkLst>
            <pc:docMk/>
            <pc:sldMk cId="3553840984" sldId="727"/>
            <ac:grpSpMk id="29" creationId="{705DEC5B-8484-28A6-829A-2F52CE6457C0}"/>
          </ac:grpSpMkLst>
        </pc:grpChg>
        <pc:grpChg chg="add mod">
          <ac:chgData name="Biswas, Sayani (STFC,RAL,ISIS)" userId="a81b1bee-8903-4c6c-b3c5-4587ab0530f0" providerId="ADAL" clId="{B751706C-86CD-44D8-8E3A-2DF2B37609B5}" dt="2024-03-18T10:24:58.544" v="917" actId="164"/>
          <ac:grpSpMkLst>
            <pc:docMk/>
            <pc:sldMk cId="3553840984" sldId="727"/>
            <ac:grpSpMk id="30" creationId="{E5A6874B-FF8C-ABF1-4373-F3CF80768AAC}"/>
          </ac:grpSpMkLst>
        </pc:grpChg>
        <pc:grpChg chg="add mod">
          <ac:chgData name="Biswas, Sayani (STFC,RAL,ISIS)" userId="a81b1bee-8903-4c6c-b3c5-4587ab0530f0" providerId="ADAL" clId="{B751706C-86CD-44D8-8E3A-2DF2B37609B5}" dt="2024-03-18T10:27:14.094" v="1036" actId="164"/>
          <ac:grpSpMkLst>
            <pc:docMk/>
            <pc:sldMk cId="3553840984" sldId="727"/>
            <ac:grpSpMk id="32" creationId="{44C8AF1E-2269-ED74-F2F9-040F0CC01217}"/>
          </ac:grpSpMkLst>
        </pc:grpChg>
        <pc:picChg chg="add del mod">
          <ac:chgData name="Biswas, Sayani (STFC,RAL,ISIS)" userId="a81b1bee-8903-4c6c-b3c5-4587ab0530f0" providerId="ADAL" clId="{B751706C-86CD-44D8-8E3A-2DF2B37609B5}" dt="2024-03-18T09:28:21.372" v="768" actId="478"/>
          <ac:picMkLst>
            <pc:docMk/>
            <pc:sldMk cId="3553840984" sldId="727"/>
            <ac:picMk id="2" creationId="{99D1023E-E7B2-6801-C1F4-414F3AAEF109}"/>
          </ac:picMkLst>
        </pc:picChg>
        <pc:picChg chg="add mod">
          <ac:chgData name="Biswas, Sayani (STFC,RAL,ISIS)" userId="a81b1bee-8903-4c6c-b3c5-4587ab0530f0" providerId="ADAL" clId="{B751706C-86CD-44D8-8E3A-2DF2B37609B5}" dt="2024-03-18T10:24:45.987" v="916" actId="164"/>
          <ac:picMkLst>
            <pc:docMk/>
            <pc:sldMk cId="3553840984" sldId="727"/>
            <ac:picMk id="7" creationId="{F6583F6B-9D6E-3C7D-3DAF-EB00DBA8D352}"/>
          </ac:picMkLst>
        </pc:picChg>
        <pc:picChg chg="add mod">
          <ac:chgData name="Biswas, Sayani (STFC,RAL,ISIS)" userId="a81b1bee-8903-4c6c-b3c5-4587ab0530f0" providerId="ADAL" clId="{B751706C-86CD-44D8-8E3A-2DF2B37609B5}" dt="2024-03-18T10:24:00.064" v="909" actId="14100"/>
          <ac:picMkLst>
            <pc:docMk/>
            <pc:sldMk cId="3553840984" sldId="727"/>
            <ac:picMk id="27" creationId="{62EC8A77-66C0-3AF7-419E-A20465293715}"/>
          </ac:picMkLst>
        </pc:picChg>
        <pc:picChg chg="add del">
          <ac:chgData name="Biswas, Sayani (STFC,RAL,ISIS)" userId="a81b1bee-8903-4c6c-b3c5-4587ab0530f0" providerId="ADAL" clId="{B751706C-86CD-44D8-8E3A-2DF2B37609B5}" dt="2024-03-18T09:14:48.128" v="766" actId="21"/>
          <ac:picMkLst>
            <pc:docMk/>
            <pc:sldMk cId="3553840984" sldId="727"/>
            <ac:picMk id="1026" creationId="{99D1023E-E7B2-6801-C1F4-414F3AAEF109}"/>
          </ac:picMkLst>
        </pc:picChg>
        <pc:picChg chg="add mod">
          <ac:chgData name="Biswas, Sayani (STFC,RAL,ISIS)" userId="a81b1bee-8903-4c6c-b3c5-4587ab0530f0" providerId="ADAL" clId="{B751706C-86CD-44D8-8E3A-2DF2B37609B5}" dt="2024-03-18T10:24:31.812" v="915" actId="164"/>
          <ac:picMkLst>
            <pc:docMk/>
            <pc:sldMk cId="3553840984" sldId="727"/>
            <ac:picMk id="1028" creationId="{B1F618FA-B356-9E73-3A06-0C0A37D959D1}"/>
          </ac:picMkLst>
        </pc:picChg>
        <pc:picChg chg="add del">
          <ac:chgData name="Biswas, Sayani (STFC,RAL,ISIS)" userId="a81b1bee-8903-4c6c-b3c5-4587ab0530f0" providerId="ADAL" clId="{B751706C-86CD-44D8-8E3A-2DF2B37609B5}" dt="2024-03-18T10:11:58.572" v="874" actId="21"/>
          <ac:picMkLst>
            <pc:docMk/>
            <pc:sldMk cId="3553840984" sldId="727"/>
            <ac:picMk id="1030" creationId="{E8264438-A6A3-57F1-6BA7-38D68323295C}"/>
          </ac:picMkLst>
        </pc:picChg>
        <pc:picChg chg="add mod">
          <ac:chgData name="Biswas, Sayani (STFC,RAL,ISIS)" userId="a81b1bee-8903-4c6c-b3c5-4587ab0530f0" providerId="ADAL" clId="{B751706C-86CD-44D8-8E3A-2DF2B37609B5}" dt="2024-03-18T10:27:14.094" v="1036" actId="164"/>
          <ac:picMkLst>
            <pc:docMk/>
            <pc:sldMk cId="3553840984" sldId="727"/>
            <ac:picMk id="1032" creationId="{259839DD-212A-6570-3E80-2359A8C34E1F}"/>
          </ac:picMkLst>
        </pc:picChg>
      </pc:sldChg>
      <pc:sldChg chg="addSp delSp modSp add mod modClrScheme delAnim modAnim chgLayout">
        <pc:chgData name="Biswas, Sayani (STFC,RAL,ISIS)" userId="a81b1bee-8903-4c6c-b3c5-4587ab0530f0" providerId="ADAL" clId="{B751706C-86CD-44D8-8E3A-2DF2B37609B5}" dt="2024-03-18T11:59:02.260" v="1322"/>
        <pc:sldMkLst>
          <pc:docMk/>
          <pc:sldMk cId="1073828034" sldId="728"/>
        </pc:sldMkLst>
        <pc:spChg chg="add del mod">
          <ac:chgData name="Biswas, Sayani (STFC,RAL,ISIS)" userId="a81b1bee-8903-4c6c-b3c5-4587ab0530f0" providerId="ADAL" clId="{B751706C-86CD-44D8-8E3A-2DF2B37609B5}" dt="2024-03-18T10:45:44.190" v="1042" actId="478"/>
          <ac:spMkLst>
            <pc:docMk/>
            <pc:sldMk cId="1073828034" sldId="728"/>
            <ac:spMk id="4" creationId="{0706CBE8-B10F-E41E-531E-9C26E328033A}"/>
          </ac:spMkLst>
        </pc:spChg>
        <pc:spChg chg="add del mod">
          <ac:chgData name="Biswas, Sayani (STFC,RAL,ISIS)" userId="a81b1bee-8903-4c6c-b3c5-4587ab0530f0" providerId="ADAL" clId="{B751706C-86CD-44D8-8E3A-2DF2B37609B5}" dt="2024-03-18T10:46:31.810" v="1046" actId="478"/>
          <ac:spMkLst>
            <pc:docMk/>
            <pc:sldMk cId="1073828034" sldId="728"/>
            <ac:spMk id="5" creationId="{FDC5E2E4-3D4E-3870-3194-94B4B481C87E}"/>
          </ac:spMkLst>
        </pc:spChg>
        <pc:spChg chg="add mod">
          <ac:chgData name="Biswas, Sayani (STFC,RAL,ISIS)" userId="a81b1bee-8903-4c6c-b3c5-4587ab0530f0" providerId="ADAL" clId="{B751706C-86CD-44D8-8E3A-2DF2B37609B5}" dt="2024-03-18T10:48:18.377" v="1056" actId="1076"/>
          <ac:spMkLst>
            <pc:docMk/>
            <pc:sldMk cId="1073828034" sldId="728"/>
            <ac:spMk id="6" creationId="{0875E3CB-D07F-7A4B-E1DF-D7A4CC853233}"/>
          </ac:spMkLst>
        </pc:spChg>
        <pc:spChg chg="add del mod">
          <ac:chgData name="Biswas, Sayani (STFC,RAL,ISIS)" userId="a81b1bee-8903-4c6c-b3c5-4587ab0530f0" providerId="ADAL" clId="{B751706C-86CD-44D8-8E3A-2DF2B37609B5}" dt="2024-03-18T10:48:13.588" v="1055" actId="478"/>
          <ac:spMkLst>
            <pc:docMk/>
            <pc:sldMk cId="1073828034" sldId="728"/>
            <ac:spMk id="8" creationId="{DF67C957-EB32-A4E5-7993-608A4DD5510F}"/>
          </ac:spMkLst>
        </pc:spChg>
        <pc:spChg chg="del">
          <ac:chgData name="Biswas, Sayani (STFC,RAL,ISIS)" userId="a81b1bee-8903-4c6c-b3c5-4587ab0530f0" providerId="ADAL" clId="{B751706C-86CD-44D8-8E3A-2DF2B37609B5}" dt="2024-03-18T10:45:48.092" v="1043" actId="478"/>
          <ac:spMkLst>
            <pc:docMk/>
            <pc:sldMk cId="1073828034" sldId="728"/>
            <ac:spMk id="34" creationId="{BD76AFF2-E9C2-C85B-DC46-E62B544A41BA}"/>
          </ac:spMkLst>
        </pc:spChg>
        <pc:spChg chg="del">
          <ac:chgData name="Biswas, Sayani (STFC,RAL,ISIS)" userId="a81b1bee-8903-4c6c-b3c5-4587ab0530f0" providerId="ADAL" clId="{B751706C-86CD-44D8-8E3A-2DF2B37609B5}" dt="2024-03-18T10:45:52.143" v="1044" actId="478"/>
          <ac:spMkLst>
            <pc:docMk/>
            <pc:sldMk cId="1073828034" sldId="728"/>
            <ac:spMk id="36" creationId="{3224F547-1ED9-C32C-064F-C8BB327DE8F3}"/>
          </ac:spMkLst>
        </pc:spChg>
        <pc:spChg chg="del">
          <ac:chgData name="Biswas, Sayani (STFC,RAL,ISIS)" userId="a81b1bee-8903-4c6c-b3c5-4587ab0530f0" providerId="ADAL" clId="{B751706C-86CD-44D8-8E3A-2DF2B37609B5}" dt="2024-03-18T11:57:43.891" v="1310" actId="478"/>
          <ac:spMkLst>
            <pc:docMk/>
            <pc:sldMk cId="1073828034" sldId="728"/>
            <ac:spMk id="46" creationId="{006CC88E-797E-C045-EEF0-C9590919686B}"/>
          </ac:spMkLst>
        </pc:spChg>
        <pc:spChg chg="del">
          <ac:chgData name="Biswas, Sayani (STFC,RAL,ISIS)" userId="a81b1bee-8903-4c6c-b3c5-4587ab0530f0" providerId="ADAL" clId="{B751706C-86CD-44D8-8E3A-2DF2B37609B5}" dt="2024-03-18T11:57:40.751" v="1309" actId="478"/>
          <ac:spMkLst>
            <pc:docMk/>
            <pc:sldMk cId="1073828034" sldId="728"/>
            <ac:spMk id="47" creationId="{DC986235-FE81-0DB9-BE06-567E133BE5E9}"/>
          </ac:spMkLst>
        </pc:spChg>
        <pc:spChg chg="add mod">
          <ac:chgData name="Biswas, Sayani (STFC,RAL,ISIS)" userId="a81b1bee-8903-4c6c-b3c5-4587ab0530f0" providerId="ADAL" clId="{B751706C-86CD-44D8-8E3A-2DF2B37609B5}" dt="2024-03-18T10:48:10.947" v="1054" actId="1076"/>
          <ac:spMkLst>
            <pc:docMk/>
            <pc:sldMk cId="1073828034" sldId="728"/>
            <ac:spMk id="48" creationId="{64FC1861-8B99-F6B9-C3D1-F2D1E0C1AF5E}"/>
          </ac:spMkLst>
        </pc:spChg>
        <pc:spChg chg="mod">
          <ac:chgData name="Biswas, Sayani (STFC,RAL,ISIS)" userId="a81b1bee-8903-4c6c-b3c5-4587ab0530f0" providerId="ADAL" clId="{B751706C-86CD-44D8-8E3A-2DF2B37609B5}" dt="2024-03-18T11:58:51.029" v="1320" actId="1037"/>
          <ac:spMkLst>
            <pc:docMk/>
            <pc:sldMk cId="1073828034" sldId="728"/>
            <ac:spMk id="54" creationId="{B0626CCA-EBB2-641D-6133-E525FA880692}"/>
          </ac:spMkLst>
        </pc:spChg>
        <pc:spChg chg="mod">
          <ac:chgData name="Biswas, Sayani (STFC,RAL,ISIS)" userId="a81b1bee-8903-4c6c-b3c5-4587ab0530f0" providerId="ADAL" clId="{B751706C-86CD-44D8-8E3A-2DF2B37609B5}" dt="2024-03-18T11:58:51.029" v="1320" actId="1037"/>
          <ac:spMkLst>
            <pc:docMk/>
            <pc:sldMk cId="1073828034" sldId="728"/>
            <ac:spMk id="62" creationId="{A6656627-02B2-884D-FAA2-AE953EEACA0D}"/>
          </ac:spMkLst>
        </pc:spChg>
        <pc:grpChg chg="del">
          <ac:chgData name="Biswas, Sayani (STFC,RAL,ISIS)" userId="a81b1bee-8903-4c6c-b3c5-4587ab0530f0" providerId="ADAL" clId="{B751706C-86CD-44D8-8E3A-2DF2B37609B5}" dt="2024-03-18T10:44:37.374" v="1039" actId="478"/>
          <ac:grpSpMkLst>
            <pc:docMk/>
            <pc:sldMk cId="1073828034" sldId="728"/>
            <ac:grpSpMk id="44" creationId="{3849A40D-8E10-348F-5E4E-E5ECFE783B21}"/>
          </ac:grpSpMkLst>
        </pc:grpChg>
        <pc:grpChg chg="add mod">
          <ac:chgData name="Biswas, Sayani (STFC,RAL,ISIS)" userId="a81b1bee-8903-4c6c-b3c5-4587ab0530f0" providerId="ADAL" clId="{B751706C-86CD-44D8-8E3A-2DF2B37609B5}" dt="2024-03-18T11:58:51.029" v="1320" actId="1037"/>
          <ac:grpSpMkLst>
            <pc:docMk/>
            <pc:sldMk cId="1073828034" sldId="728"/>
            <ac:grpSpMk id="49" creationId="{411902AE-5300-4918-2B83-34D8B438B92C}"/>
          </ac:grpSpMkLst>
        </pc:grpChg>
        <pc:grpChg chg="mod">
          <ac:chgData name="Biswas, Sayani (STFC,RAL,ISIS)" userId="a81b1bee-8903-4c6c-b3c5-4587ab0530f0" providerId="ADAL" clId="{B751706C-86CD-44D8-8E3A-2DF2B37609B5}" dt="2024-03-18T11:58:51.029" v="1320" actId="1037"/>
          <ac:grpSpMkLst>
            <pc:docMk/>
            <pc:sldMk cId="1073828034" sldId="728"/>
            <ac:grpSpMk id="50" creationId="{06D8925D-8F3F-799F-2314-7CF8F10D11D4}"/>
          </ac:grpSpMkLst>
        </pc:grpChg>
        <pc:grpChg chg="mod">
          <ac:chgData name="Biswas, Sayani (STFC,RAL,ISIS)" userId="a81b1bee-8903-4c6c-b3c5-4587ab0530f0" providerId="ADAL" clId="{B751706C-86CD-44D8-8E3A-2DF2B37609B5}" dt="2024-03-18T11:58:51.029" v="1320" actId="1037"/>
          <ac:grpSpMkLst>
            <pc:docMk/>
            <pc:sldMk cId="1073828034" sldId="728"/>
            <ac:grpSpMk id="61" creationId="{9B1621C1-0548-CA58-CF1C-7963F9C1C1FE}"/>
          </ac:grpSpMkLst>
        </pc:grpChg>
        <pc:picChg chg="mod">
          <ac:chgData name="Biswas, Sayani (STFC,RAL,ISIS)" userId="a81b1bee-8903-4c6c-b3c5-4587ab0530f0" providerId="ADAL" clId="{B751706C-86CD-44D8-8E3A-2DF2B37609B5}" dt="2024-03-18T11:58:51.029" v="1320" actId="1037"/>
          <ac:picMkLst>
            <pc:docMk/>
            <pc:sldMk cId="1073828034" sldId="728"/>
            <ac:picMk id="72" creationId="{4EEE636A-53A9-B6A1-51D7-7244E5D39118}"/>
          </ac:picMkLst>
        </pc:picChg>
        <pc:cxnChg chg="mod">
          <ac:chgData name="Biswas, Sayani (STFC,RAL,ISIS)" userId="a81b1bee-8903-4c6c-b3c5-4587ab0530f0" providerId="ADAL" clId="{B751706C-86CD-44D8-8E3A-2DF2B37609B5}" dt="2024-03-18T11:58:51.029" v="1320" actId="1037"/>
          <ac:cxnSpMkLst>
            <pc:docMk/>
            <pc:sldMk cId="1073828034" sldId="728"/>
            <ac:cxnSpMk id="82" creationId="{B4E543C9-1BBD-CD8B-775F-538AE65D06A9}"/>
          </ac:cxnSpMkLst>
        </pc:cxnChg>
        <pc:cxnChg chg="mod">
          <ac:chgData name="Biswas, Sayani (STFC,RAL,ISIS)" userId="a81b1bee-8903-4c6c-b3c5-4587ab0530f0" providerId="ADAL" clId="{B751706C-86CD-44D8-8E3A-2DF2B37609B5}" dt="2024-03-18T11:58:51.029" v="1320" actId="1037"/>
          <ac:cxnSpMkLst>
            <pc:docMk/>
            <pc:sldMk cId="1073828034" sldId="728"/>
            <ac:cxnSpMk id="92" creationId="{24BA02BC-762C-E653-202A-16ED688AAAF1}"/>
          </ac:cxnSpMkLst>
        </pc:cxnChg>
      </pc:sldChg>
      <pc:sldChg chg="addSp delSp modSp add mod delAnim modAnim">
        <pc:chgData name="Biswas, Sayani (STFC,RAL,ISIS)" userId="a81b1bee-8903-4c6c-b3c5-4587ab0530f0" providerId="ADAL" clId="{B751706C-86CD-44D8-8E3A-2DF2B37609B5}" dt="2024-03-18T12:43:37.923" v="2156" actId="20577"/>
        <pc:sldMkLst>
          <pc:docMk/>
          <pc:sldMk cId="4075038775" sldId="729"/>
        </pc:sldMkLst>
        <pc:spChg chg="add del mod">
          <ac:chgData name="Biswas, Sayani (STFC,RAL,ISIS)" userId="a81b1bee-8903-4c6c-b3c5-4587ab0530f0" providerId="ADAL" clId="{B751706C-86CD-44D8-8E3A-2DF2B37609B5}" dt="2024-03-18T12:28:46.346" v="1433" actId="478"/>
          <ac:spMkLst>
            <pc:docMk/>
            <pc:sldMk cId="4075038775" sldId="729"/>
            <ac:spMk id="2" creationId="{83EA33EB-20B6-7E11-DD57-F1A05B75457F}"/>
          </ac:spMkLst>
        </pc:spChg>
        <pc:spChg chg="add mod">
          <ac:chgData name="Biswas, Sayani (STFC,RAL,ISIS)" userId="a81b1bee-8903-4c6c-b3c5-4587ab0530f0" providerId="ADAL" clId="{B751706C-86CD-44D8-8E3A-2DF2B37609B5}" dt="2024-03-18T12:43:37.923" v="2156" actId="20577"/>
          <ac:spMkLst>
            <pc:docMk/>
            <pc:sldMk cId="4075038775" sldId="729"/>
            <ac:spMk id="4" creationId="{69610D47-B65D-D428-3642-A6AC334D2992}"/>
          </ac:spMkLst>
        </pc:spChg>
        <pc:spChg chg="mod">
          <ac:chgData name="Biswas, Sayani (STFC,RAL,ISIS)" userId="a81b1bee-8903-4c6c-b3c5-4587ab0530f0" providerId="ADAL" clId="{B751706C-86CD-44D8-8E3A-2DF2B37609B5}" dt="2024-03-18T12:27:55.646" v="1427" actId="20577"/>
          <ac:spMkLst>
            <pc:docMk/>
            <pc:sldMk cId="4075038775" sldId="729"/>
            <ac:spMk id="8" creationId="{DD3E42C3-350E-F259-52DD-D72E05D3D298}"/>
          </ac:spMkLst>
        </pc:spChg>
        <pc:spChg chg="add mod">
          <ac:chgData name="Biswas, Sayani (STFC,RAL,ISIS)" userId="a81b1bee-8903-4c6c-b3c5-4587ab0530f0" providerId="ADAL" clId="{B751706C-86CD-44D8-8E3A-2DF2B37609B5}" dt="2024-03-18T12:36:51.816" v="2150" actId="1076"/>
          <ac:spMkLst>
            <pc:docMk/>
            <pc:sldMk cId="4075038775" sldId="729"/>
            <ac:spMk id="19" creationId="{242868AE-05A7-76EE-2561-EC96B921985E}"/>
          </ac:spMkLst>
        </pc:spChg>
        <pc:grpChg chg="del">
          <ac:chgData name="Biswas, Sayani (STFC,RAL,ISIS)" userId="a81b1bee-8903-4c6c-b3c5-4587ab0530f0" providerId="ADAL" clId="{B751706C-86CD-44D8-8E3A-2DF2B37609B5}" dt="2024-03-18T12:25:55.433" v="1325" actId="478"/>
          <ac:grpSpMkLst>
            <pc:docMk/>
            <pc:sldMk cId="4075038775" sldId="729"/>
            <ac:grpSpMk id="18" creationId="{E8A2E42F-4D96-D447-CFD3-34607A6DC173}"/>
          </ac:grpSpMkLst>
        </pc:grpChg>
        <pc:grpChg chg="del">
          <ac:chgData name="Biswas, Sayani (STFC,RAL,ISIS)" userId="a81b1bee-8903-4c6c-b3c5-4587ab0530f0" providerId="ADAL" clId="{B751706C-86CD-44D8-8E3A-2DF2B37609B5}" dt="2024-03-18T12:26:06.063" v="1327" actId="478"/>
          <ac:grpSpMkLst>
            <pc:docMk/>
            <pc:sldMk cId="4075038775" sldId="729"/>
            <ac:grpSpMk id="22" creationId="{7F274AF9-10E7-2F55-17EF-8A2AF66AECD6}"/>
          </ac:grpSpMkLst>
        </pc:grpChg>
        <pc:graphicFrameChg chg="del">
          <ac:chgData name="Biswas, Sayani (STFC,RAL,ISIS)" userId="a81b1bee-8903-4c6c-b3c5-4587ab0530f0" providerId="ADAL" clId="{B751706C-86CD-44D8-8E3A-2DF2B37609B5}" dt="2024-03-18T12:26:02.405" v="1326" actId="478"/>
          <ac:graphicFrameMkLst>
            <pc:docMk/>
            <pc:sldMk cId="4075038775" sldId="729"/>
            <ac:graphicFrameMk id="5" creationId="{947B9A1E-78F4-DB02-16CA-03322C7885FC}"/>
          </ac:graphicFrameMkLst>
        </pc:graphicFrameChg>
        <pc:picChg chg="del">
          <ac:chgData name="Biswas, Sayani (STFC,RAL,ISIS)" userId="a81b1bee-8903-4c6c-b3c5-4587ab0530f0" providerId="ADAL" clId="{B751706C-86CD-44D8-8E3A-2DF2B37609B5}" dt="2024-03-18T12:25:53.649" v="1324" actId="478"/>
          <ac:picMkLst>
            <pc:docMk/>
            <pc:sldMk cId="4075038775" sldId="729"/>
            <ac:picMk id="9218" creationId="{878A754B-B53E-FEDA-7559-BA838453A5B0}"/>
          </ac:picMkLst>
        </pc:picChg>
      </pc:sldChg>
    </pc:docChg>
  </pc:docChgLst>
  <pc:docChgLst>
    <pc:chgData name="Biswas, Sayani (STFC,RAL,ISIS)" userId="a81b1bee-8903-4c6c-b3c5-4587ab0530f0" providerId="ADAL" clId="{632E2725-1122-466D-9A87-77243120C62C}"/>
    <pc:docChg chg="undo custSel addSld delSld modSld">
      <pc:chgData name="Biswas, Sayani (STFC,RAL,ISIS)" userId="a81b1bee-8903-4c6c-b3c5-4587ab0530f0" providerId="ADAL" clId="{632E2725-1122-466D-9A87-77243120C62C}" dt="2024-03-18T13:18:21.020" v="4446" actId="20577"/>
      <pc:docMkLst>
        <pc:docMk/>
      </pc:docMkLst>
      <pc:sldChg chg="new">
        <pc:chgData name="Biswas, Sayani (STFC,RAL,ISIS)" userId="a81b1bee-8903-4c6c-b3c5-4587ab0530f0" providerId="ADAL" clId="{632E2725-1122-466D-9A87-77243120C62C}" dt="2024-03-12T16:17:10.896" v="0" actId="680"/>
        <pc:sldMkLst>
          <pc:docMk/>
          <pc:sldMk cId="2030082200" sldId="256"/>
        </pc:sldMkLst>
      </pc:sldChg>
      <pc:sldChg chg="addSp delSp modSp mod">
        <pc:chgData name="Biswas, Sayani (STFC,RAL,ISIS)" userId="a81b1bee-8903-4c6c-b3c5-4587ab0530f0" providerId="ADAL" clId="{632E2725-1122-466D-9A87-77243120C62C}" dt="2024-03-14T16:39:41.681" v="3673" actId="1038"/>
        <pc:sldMkLst>
          <pc:docMk/>
          <pc:sldMk cId="0" sldId="257"/>
        </pc:sldMkLst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" creationId="{8BFDC88A-6A19-24E4-2753-ADD0C09E0DA4}"/>
          </ac:spMkLst>
        </pc:spChg>
        <pc:spChg chg="mod">
          <ac:chgData name="Biswas, Sayani (STFC,RAL,ISIS)" userId="a81b1bee-8903-4c6c-b3c5-4587ab0530f0" providerId="ADAL" clId="{632E2725-1122-466D-9A87-77243120C62C}" dt="2024-03-14T12:41:41.969" v="2062" actId="1037"/>
          <ac:spMkLst>
            <pc:docMk/>
            <pc:sldMk cId="0" sldId="257"/>
            <ac:spMk id="7" creationId="{E1CCF270-5F6F-49A3-E587-204B10409186}"/>
          </ac:spMkLst>
        </pc:spChg>
        <pc:spChg chg="mod">
          <ac:chgData name="Biswas, Sayani (STFC,RAL,ISIS)" userId="a81b1bee-8903-4c6c-b3c5-4587ab0530f0" providerId="ADAL" clId="{632E2725-1122-466D-9A87-77243120C62C}" dt="2024-03-14T13:17:15.107" v="2301" actId="164"/>
          <ac:spMkLst>
            <pc:docMk/>
            <pc:sldMk cId="0" sldId="257"/>
            <ac:spMk id="8" creationId="{104445D5-5914-0305-40AD-E4CFCEB37916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13" creationId="{B7ED0F9D-1DAD-E487-12EA-3F68AEE926F5}"/>
          </ac:spMkLst>
        </pc:spChg>
        <pc:spChg chg="add mod">
          <ac:chgData name="Biswas, Sayani (STFC,RAL,ISIS)" userId="a81b1bee-8903-4c6c-b3c5-4587ab0530f0" providerId="ADAL" clId="{632E2725-1122-466D-9A87-77243120C62C}" dt="2024-03-14T16:39:41.681" v="3673" actId="1038"/>
          <ac:spMkLst>
            <pc:docMk/>
            <pc:sldMk cId="0" sldId="257"/>
            <ac:spMk id="14" creationId="{77FFEA2C-EC7A-B560-AFBB-DB32D7B9CB42}"/>
          </ac:spMkLst>
        </pc:spChg>
        <pc:spChg chg="mod">
          <ac:chgData name="Biswas, Sayani (STFC,RAL,ISIS)" userId="a81b1bee-8903-4c6c-b3c5-4587ab0530f0" providerId="ADAL" clId="{632E2725-1122-466D-9A87-77243120C62C}" dt="2024-03-14T12:58:16.886" v="2151" actId="1582"/>
          <ac:spMkLst>
            <pc:docMk/>
            <pc:sldMk cId="0" sldId="257"/>
            <ac:spMk id="17" creationId="{ECBC4B85-7FE5-DE88-8764-520AB70D2D0A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24" creationId="{ABA49436-1C7C-1500-3F5C-B77D4568466A}"/>
          </ac:spMkLst>
        </pc:spChg>
        <pc:spChg chg="mod">
          <ac:chgData name="Biswas, Sayani (STFC,RAL,ISIS)" userId="a81b1bee-8903-4c6c-b3c5-4587ab0530f0" providerId="ADAL" clId="{632E2725-1122-466D-9A87-77243120C62C}" dt="2024-03-14T12:42:55.284" v="2063" actId="14100"/>
          <ac:spMkLst>
            <pc:docMk/>
            <pc:sldMk cId="0" sldId="257"/>
            <ac:spMk id="25" creationId="{A1769AE0-3E65-260D-A1C2-126818FFFB97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3" creationId="{E8591F98-403B-79AF-0D5D-C716B1F614F3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4" creationId="{102BC4B2-234D-DCF4-996C-48B620803A73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5" creationId="{6248BF61-ED60-BC99-FF5A-E8403E317808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7" creationId="{80152B9A-5B4F-DFBC-CC00-C591B57487B5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8" creationId="{6A70CCE9-D7F4-32A7-08D9-98004C692394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39" creationId="{C86A8D68-A681-A1DA-9185-104FDBC1B947}"/>
          </ac:spMkLst>
        </pc:spChg>
        <pc:spChg chg="mod">
          <ac:chgData name="Biswas, Sayani (STFC,RAL,ISIS)" userId="a81b1bee-8903-4c6c-b3c5-4587ab0530f0" providerId="ADAL" clId="{632E2725-1122-466D-9A87-77243120C62C}" dt="2024-03-13T10:51:06.039" v="295" actId="20577"/>
          <ac:spMkLst>
            <pc:docMk/>
            <pc:sldMk cId="0" sldId="257"/>
            <ac:spMk id="46" creationId="{0917E528-4CC0-D461-7217-895AC3767170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47" creationId="{AA69EFA5-95F1-AA20-7B09-B6843F26E487}"/>
          </ac:spMkLst>
        </pc:spChg>
        <pc:spChg chg="mod">
          <ac:chgData name="Biswas, Sayani (STFC,RAL,ISIS)" userId="a81b1bee-8903-4c6c-b3c5-4587ab0530f0" providerId="ADAL" clId="{632E2725-1122-466D-9A87-77243120C62C}" dt="2024-03-14T12:40:18.687" v="2025" actId="1036"/>
          <ac:spMkLst>
            <pc:docMk/>
            <pc:sldMk cId="0" sldId="257"/>
            <ac:spMk id="49" creationId="{DEC99502-1B21-A644-9387-13E3636FB930}"/>
          </ac:spMkLst>
        </pc:spChg>
        <pc:spChg chg="mod">
          <ac:chgData name="Biswas, Sayani (STFC,RAL,ISIS)" userId="a81b1bee-8903-4c6c-b3c5-4587ab0530f0" providerId="ADAL" clId="{632E2725-1122-466D-9A87-77243120C62C}" dt="2024-03-14T12:58:16.886" v="2151" actId="1582"/>
          <ac:spMkLst>
            <pc:docMk/>
            <pc:sldMk cId="0" sldId="257"/>
            <ac:spMk id="53" creationId="{49FDC658-7C1B-F4FF-4660-FFF63F62BE6C}"/>
          </ac:spMkLst>
        </pc:spChg>
        <pc:spChg chg="mod">
          <ac:chgData name="Biswas, Sayani (STFC,RAL,ISIS)" userId="a81b1bee-8903-4c6c-b3c5-4587ab0530f0" providerId="ADAL" clId="{632E2725-1122-466D-9A87-77243120C62C}" dt="2024-03-14T12:58:16.886" v="2151" actId="1582"/>
          <ac:spMkLst>
            <pc:docMk/>
            <pc:sldMk cId="0" sldId="257"/>
            <ac:spMk id="54" creationId="{5BCBF810-2B2B-2BE6-E41D-A539D82AC258}"/>
          </ac:spMkLst>
        </pc:spChg>
        <pc:spChg chg="mod">
          <ac:chgData name="Biswas, Sayani (STFC,RAL,ISIS)" userId="a81b1bee-8903-4c6c-b3c5-4587ab0530f0" providerId="ADAL" clId="{632E2725-1122-466D-9A87-77243120C62C}" dt="2024-03-14T13:17:15.107" v="2301" actId="164"/>
          <ac:spMkLst>
            <pc:docMk/>
            <pc:sldMk cId="0" sldId="257"/>
            <ac:spMk id="78" creationId="{CA0CCB11-CDFB-1A9D-984E-8BC9BD0D77BB}"/>
          </ac:spMkLst>
        </pc:spChg>
        <pc:spChg chg="mod">
          <ac:chgData name="Biswas, Sayani (STFC,RAL,ISIS)" userId="a81b1bee-8903-4c6c-b3c5-4587ab0530f0" providerId="ADAL" clId="{632E2725-1122-466D-9A87-77243120C62C}" dt="2024-03-14T12:57:21.680" v="2148" actId="207"/>
          <ac:spMkLst>
            <pc:docMk/>
            <pc:sldMk cId="0" sldId="257"/>
            <ac:spMk id="3083" creationId="{B7CFC4AD-FAF4-CC52-7489-047C53D6F6CD}"/>
          </ac:spMkLst>
        </pc:spChg>
        <pc:spChg chg="mod">
          <ac:chgData name="Biswas, Sayani (STFC,RAL,ISIS)" userId="a81b1bee-8903-4c6c-b3c5-4587ab0530f0" providerId="ADAL" clId="{632E2725-1122-466D-9A87-77243120C62C}" dt="2024-03-14T12:41:41.969" v="2062" actId="1037"/>
          <ac:spMkLst>
            <pc:docMk/>
            <pc:sldMk cId="0" sldId="257"/>
            <ac:spMk id="3096" creationId="{7B7F3A8D-BD76-3D75-8A1E-D44E4E7E431C}"/>
          </ac:spMkLst>
        </pc:spChg>
        <pc:grpChg chg="add del mod">
          <ac:chgData name="Biswas, Sayani (STFC,RAL,ISIS)" userId="a81b1bee-8903-4c6c-b3c5-4587ab0530f0" providerId="ADAL" clId="{632E2725-1122-466D-9A87-77243120C62C}" dt="2024-03-14T13:16:55.622" v="2298" actId="478"/>
          <ac:grpSpMkLst>
            <pc:docMk/>
            <pc:sldMk cId="0" sldId="257"/>
            <ac:grpSpMk id="16" creationId="{63AD6B81-4504-374C-32AB-7383E32C0D33}"/>
          </ac:grpSpMkLst>
        </pc:grpChg>
        <pc:grpChg chg="add mod">
          <ac:chgData name="Biswas, Sayani (STFC,RAL,ISIS)" userId="a81b1bee-8903-4c6c-b3c5-4587ab0530f0" providerId="ADAL" clId="{632E2725-1122-466D-9A87-77243120C62C}" dt="2024-03-14T13:17:22.129" v="2302" actId="1076"/>
          <ac:grpSpMkLst>
            <pc:docMk/>
            <pc:sldMk cId="0" sldId="257"/>
            <ac:grpSpMk id="18" creationId="{23BBADC2-75EC-FDA3-6FE8-001DEFB54483}"/>
          </ac:grpSpMkLst>
        </pc:grpChg>
        <pc:grpChg chg="mod">
          <ac:chgData name="Biswas, Sayani (STFC,RAL,ISIS)" userId="a81b1bee-8903-4c6c-b3c5-4587ab0530f0" providerId="ADAL" clId="{632E2725-1122-466D-9A87-77243120C62C}" dt="2024-03-14T12:40:18.687" v="2025" actId="1036"/>
          <ac:grpSpMkLst>
            <pc:docMk/>
            <pc:sldMk cId="0" sldId="257"/>
            <ac:grpSpMk id="3085" creationId="{DEC76E37-2EB7-AAE2-2D92-401954208E5F}"/>
          </ac:grpSpMkLst>
        </pc:grpChg>
        <pc:grpChg chg="mod">
          <ac:chgData name="Biswas, Sayani (STFC,RAL,ISIS)" userId="a81b1bee-8903-4c6c-b3c5-4587ab0530f0" providerId="ADAL" clId="{632E2725-1122-466D-9A87-77243120C62C}" dt="2024-03-14T12:40:18.687" v="2025" actId="1036"/>
          <ac:grpSpMkLst>
            <pc:docMk/>
            <pc:sldMk cId="0" sldId="257"/>
            <ac:grpSpMk id="3088" creationId="{56266DC2-1B47-6FC9-9D27-5805C2A074E8}"/>
          </ac:grpSpMkLst>
        </pc:grpChg>
        <pc:grpChg chg="mod">
          <ac:chgData name="Biswas, Sayani (STFC,RAL,ISIS)" userId="a81b1bee-8903-4c6c-b3c5-4587ab0530f0" providerId="ADAL" clId="{632E2725-1122-466D-9A87-77243120C62C}" dt="2024-03-14T12:41:41.969" v="2062" actId="1037"/>
          <ac:grpSpMkLst>
            <pc:docMk/>
            <pc:sldMk cId="0" sldId="257"/>
            <ac:grpSpMk id="3091" creationId="{D758D8A4-F04B-2738-3B75-5E1BCD253872}"/>
          </ac:grpSpMkLst>
        </pc:grpChg>
        <pc:picChg chg="add del mod">
          <ac:chgData name="Biswas, Sayani (STFC,RAL,ISIS)" userId="a81b1bee-8903-4c6c-b3c5-4587ab0530f0" providerId="ADAL" clId="{632E2725-1122-466D-9A87-77243120C62C}" dt="2024-03-13T10:46:28.105" v="226" actId="478"/>
          <ac:picMkLst>
            <pc:docMk/>
            <pc:sldMk cId="0" sldId="257"/>
            <ac:picMk id="2" creationId="{01378B75-5FC0-599F-7A68-0784EF8C7E0D}"/>
          </ac:picMkLst>
        </pc:picChg>
        <pc:picChg chg="add mod">
          <ac:chgData name="Biswas, Sayani (STFC,RAL,ISIS)" userId="a81b1bee-8903-4c6c-b3c5-4587ab0530f0" providerId="ADAL" clId="{632E2725-1122-466D-9A87-77243120C62C}" dt="2024-03-14T12:41:41.969" v="2062" actId="1037"/>
          <ac:picMkLst>
            <pc:docMk/>
            <pc:sldMk cId="0" sldId="257"/>
            <ac:picMk id="5" creationId="{2CF5725F-28E6-68F9-9723-C0701BD321EA}"/>
          </ac:picMkLst>
        </pc:picChg>
        <pc:picChg chg="add mod">
          <ac:chgData name="Biswas, Sayani (STFC,RAL,ISIS)" userId="a81b1bee-8903-4c6c-b3c5-4587ab0530f0" providerId="ADAL" clId="{632E2725-1122-466D-9A87-77243120C62C}" dt="2024-03-14T12:55:13.068" v="2135" actId="164"/>
          <ac:picMkLst>
            <pc:docMk/>
            <pc:sldMk cId="0" sldId="257"/>
            <ac:picMk id="9" creationId="{38ECA415-7138-8DC0-2F47-5CCAAAB8BA28}"/>
          </ac:picMkLst>
        </pc:picChg>
        <pc:picChg chg="add mod">
          <ac:chgData name="Biswas, Sayani (STFC,RAL,ISIS)" userId="a81b1bee-8903-4c6c-b3c5-4587ab0530f0" providerId="ADAL" clId="{632E2725-1122-466D-9A87-77243120C62C}" dt="2024-03-14T12:55:13.068" v="2135" actId="164"/>
          <ac:picMkLst>
            <pc:docMk/>
            <pc:sldMk cId="0" sldId="257"/>
            <ac:picMk id="10" creationId="{1C8D07C4-8234-A888-7A72-BC79662C28F9}"/>
          </ac:picMkLst>
        </pc:picChg>
        <pc:picChg chg="add mod">
          <ac:chgData name="Biswas, Sayani (STFC,RAL,ISIS)" userId="a81b1bee-8903-4c6c-b3c5-4587ab0530f0" providerId="ADAL" clId="{632E2725-1122-466D-9A87-77243120C62C}" dt="2024-03-14T12:55:13.068" v="2135" actId="164"/>
          <ac:picMkLst>
            <pc:docMk/>
            <pc:sldMk cId="0" sldId="257"/>
            <ac:picMk id="11" creationId="{AB76FC47-4750-6574-0ABD-2EDD15E9805C}"/>
          </ac:picMkLst>
        </pc:picChg>
        <pc:picChg chg="add mod">
          <ac:chgData name="Biswas, Sayani (STFC,RAL,ISIS)" userId="a81b1bee-8903-4c6c-b3c5-4587ab0530f0" providerId="ADAL" clId="{632E2725-1122-466D-9A87-77243120C62C}" dt="2024-03-14T12:55:13.068" v="2135" actId="164"/>
          <ac:picMkLst>
            <pc:docMk/>
            <pc:sldMk cId="0" sldId="257"/>
            <ac:picMk id="12" creationId="{12319CFC-A928-CB88-7000-43EC29F203A3}"/>
          </ac:picMkLst>
        </pc:picChg>
        <pc:picChg chg="add mod">
          <ac:chgData name="Biswas, Sayani (STFC,RAL,ISIS)" userId="a81b1bee-8903-4c6c-b3c5-4587ab0530f0" providerId="ADAL" clId="{632E2725-1122-466D-9A87-77243120C62C}" dt="2024-03-14T12:55:13.068" v="2135" actId="164"/>
          <ac:picMkLst>
            <pc:docMk/>
            <pc:sldMk cId="0" sldId="257"/>
            <ac:picMk id="15" creationId="{F2C7097D-6035-6AB6-D183-3C6608493998}"/>
          </ac:picMkLst>
        </pc:picChg>
        <pc:picChg chg="add del mod">
          <ac:chgData name="Biswas, Sayani (STFC,RAL,ISIS)" userId="a81b1bee-8903-4c6c-b3c5-4587ab0530f0" providerId="ADAL" clId="{632E2725-1122-466D-9A87-77243120C62C}" dt="2024-03-13T08:41:10.134" v="17" actId="478"/>
          <ac:picMkLst>
            <pc:docMk/>
            <pc:sldMk cId="0" sldId="257"/>
            <ac:picMk id="1026" creationId="{CAE7542A-A005-2F15-1A0D-FC298B9DA941}"/>
          </ac:picMkLst>
        </pc:picChg>
        <pc:picChg chg="add del mod">
          <ac:chgData name="Biswas, Sayani (STFC,RAL,ISIS)" userId="a81b1bee-8903-4c6c-b3c5-4587ab0530f0" providerId="ADAL" clId="{632E2725-1122-466D-9A87-77243120C62C}" dt="2024-03-14T12:38:06.881" v="1915" actId="478"/>
          <ac:picMkLst>
            <pc:docMk/>
            <pc:sldMk cId="0" sldId="257"/>
            <ac:picMk id="1028" creationId="{B75D3EE3-9837-A739-E41F-71863926CC08}"/>
          </ac:picMkLst>
        </pc:picChg>
        <pc:picChg chg="add del mod">
          <ac:chgData name="Biswas, Sayani (STFC,RAL,ISIS)" userId="a81b1bee-8903-4c6c-b3c5-4587ab0530f0" providerId="ADAL" clId="{632E2725-1122-466D-9A87-77243120C62C}" dt="2024-03-13T10:45:54.608" v="224" actId="21"/>
          <ac:picMkLst>
            <pc:docMk/>
            <pc:sldMk cId="0" sldId="257"/>
            <ac:picMk id="1030" creationId="{01378B75-5FC0-599F-7A68-0784EF8C7E0D}"/>
          </ac:picMkLst>
        </pc:picChg>
        <pc:picChg chg="mod">
          <ac:chgData name="Biswas, Sayani (STFC,RAL,ISIS)" userId="a81b1bee-8903-4c6c-b3c5-4587ab0530f0" providerId="ADAL" clId="{632E2725-1122-466D-9A87-77243120C62C}" dt="2024-03-14T12:40:18.687" v="2025" actId="1036"/>
          <ac:picMkLst>
            <pc:docMk/>
            <pc:sldMk cId="0" sldId="257"/>
            <ac:picMk id="3079" creationId="{B2C56413-C0A7-5D88-D39A-009E886D479F}"/>
          </ac:picMkLst>
        </pc:picChg>
        <pc:picChg chg="mod">
          <ac:chgData name="Biswas, Sayani (STFC,RAL,ISIS)" userId="a81b1bee-8903-4c6c-b3c5-4587ab0530f0" providerId="ADAL" clId="{632E2725-1122-466D-9A87-77243120C62C}" dt="2024-03-14T12:40:18.687" v="2025" actId="1036"/>
          <ac:picMkLst>
            <pc:docMk/>
            <pc:sldMk cId="0" sldId="257"/>
            <ac:picMk id="3087" creationId="{8461F110-7AA1-9707-E1CB-63C0AA37C7F7}"/>
          </ac:picMkLst>
        </pc:picChg>
        <pc:picChg chg="del mod">
          <ac:chgData name="Biswas, Sayani (STFC,RAL,ISIS)" userId="a81b1bee-8903-4c6c-b3c5-4587ab0530f0" providerId="ADAL" clId="{632E2725-1122-466D-9A87-77243120C62C}" dt="2024-03-13T10:47:52.223" v="240" actId="478"/>
          <ac:picMkLst>
            <pc:docMk/>
            <pc:sldMk cId="0" sldId="257"/>
            <ac:picMk id="3089" creationId="{4A8E99C4-2040-A423-C1CF-3A439325653D}"/>
          </ac:picMkLst>
        </pc:picChg>
        <pc:picChg chg="mod">
          <ac:chgData name="Biswas, Sayani (STFC,RAL,ISIS)" userId="a81b1bee-8903-4c6c-b3c5-4587ab0530f0" providerId="ADAL" clId="{632E2725-1122-466D-9A87-77243120C62C}" dt="2024-03-14T12:41:41.969" v="2062" actId="1037"/>
          <ac:picMkLst>
            <pc:docMk/>
            <pc:sldMk cId="0" sldId="257"/>
            <ac:picMk id="3090" creationId="{15E4B4F0-CA04-647F-260C-C6EAEF2584B8}"/>
          </ac:picMkLst>
        </pc:picChg>
        <pc:picChg chg="mod">
          <ac:chgData name="Biswas, Sayani (STFC,RAL,ISIS)" userId="a81b1bee-8903-4c6c-b3c5-4587ab0530f0" providerId="ADAL" clId="{632E2725-1122-466D-9A87-77243120C62C}" dt="2024-03-14T12:40:18.687" v="2025" actId="1036"/>
          <ac:picMkLst>
            <pc:docMk/>
            <pc:sldMk cId="0" sldId="257"/>
            <ac:picMk id="3093" creationId="{353EFC31-1916-D130-0463-EB3B2DB2FFB5}"/>
          </ac:picMkLst>
        </pc:picChg>
        <pc:picChg chg="mod">
          <ac:chgData name="Biswas, Sayani (STFC,RAL,ISIS)" userId="a81b1bee-8903-4c6c-b3c5-4587ab0530f0" providerId="ADAL" clId="{632E2725-1122-466D-9A87-77243120C62C}" dt="2024-03-14T12:40:18.687" v="2025" actId="1036"/>
          <ac:picMkLst>
            <pc:docMk/>
            <pc:sldMk cId="0" sldId="257"/>
            <ac:picMk id="3094" creationId="{E7E5AD6B-9E26-E014-6857-7132AC948D8E}"/>
          </ac:picMkLst>
        </pc:picChg>
        <pc:cxnChg chg="add mod">
          <ac:chgData name="Biswas, Sayani (STFC,RAL,ISIS)" userId="a81b1bee-8903-4c6c-b3c5-4587ab0530f0" providerId="ADAL" clId="{632E2725-1122-466D-9A87-77243120C62C}" dt="2024-03-14T13:17:57.709" v="2322" actId="1038"/>
          <ac:cxnSpMkLst>
            <pc:docMk/>
            <pc:sldMk cId="0" sldId="257"/>
            <ac:cxnSpMk id="20" creationId="{10F1BA7F-8A79-990A-D35B-E5959E3C0E5A}"/>
          </ac:cxnSpMkLst>
        </pc:cxnChg>
        <pc:cxnChg chg="mod">
          <ac:chgData name="Biswas, Sayani (STFC,RAL,ISIS)" userId="a81b1bee-8903-4c6c-b3c5-4587ab0530f0" providerId="ADAL" clId="{632E2725-1122-466D-9A87-77243120C62C}" dt="2024-03-14T12:40:18.687" v="2025" actId="1036"/>
          <ac:cxnSpMkLst>
            <pc:docMk/>
            <pc:sldMk cId="0" sldId="257"/>
            <ac:cxnSpMk id="36" creationId="{66C45A90-18E1-5468-0C17-B5A3BB91360F}"/>
          </ac:cxnSpMkLst>
        </pc:cxnChg>
      </pc:sldChg>
      <pc:sldChg chg="addSp delSp modSp del mod addAnim delAnim modAnim">
        <pc:chgData name="Biswas, Sayani (STFC,RAL,ISIS)" userId="a81b1bee-8903-4c6c-b3c5-4587ab0530f0" providerId="ADAL" clId="{632E2725-1122-466D-9A87-77243120C62C}" dt="2024-03-14T16:20:40.415" v="3373" actId="47"/>
        <pc:sldMkLst>
          <pc:docMk/>
          <pc:sldMk cId="1395288662" sldId="274"/>
        </pc:sldMkLst>
        <pc:spChg chg="mod">
          <ac:chgData name="Biswas, Sayani (STFC,RAL,ISIS)" userId="a81b1bee-8903-4c6c-b3c5-4587ab0530f0" providerId="ADAL" clId="{632E2725-1122-466D-9A87-77243120C62C}" dt="2024-03-13T16:30:12.539" v="1482" actId="1076"/>
          <ac:spMkLst>
            <pc:docMk/>
            <pc:sldMk cId="1395288662" sldId="274"/>
            <ac:spMk id="5" creationId="{00000000-0000-0000-0000-000000000000}"/>
          </ac:spMkLst>
        </pc:spChg>
        <pc:spChg chg="mod">
          <ac:chgData name="Biswas, Sayani (STFC,RAL,ISIS)" userId="a81b1bee-8903-4c6c-b3c5-4587ab0530f0" providerId="ADAL" clId="{632E2725-1122-466D-9A87-77243120C62C}" dt="2024-03-13T16:44:03.494" v="1598" actId="14100"/>
          <ac:spMkLst>
            <pc:docMk/>
            <pc:sldMk cId="1395288662" sldId="274"/>
            <ac:spMk id="6" creationId="{00000000-0000-0000-0000-000000000000}"/>
          </ac:spMkLst>
        </pc:spChg>
        <pc:spChg chg="del mod">
          <ac:chgData name="Biswas, Sayani (STFC,RAL,ISIS)" userId="a81b1bee-8903-4c6c-b3c5-4587ab0530f0" providerId="ADAL" clId="{632E2725-1122-466D-9A87-77243120C62C}" dt="2024-03-13T13:17:37.277" v="1373" actId="478"/>
          <ac:spMkLst>
            <pc:docMk/>
            <pc:sldMk cId="1395288662" sldId="274"/>
            <ac:spMk id="9" creationId="{00000000-0000-0000-0000-000000000000}"/>
          </ac:spMkLst>
        </pc:spChg>
        <pc:spChg chg="mod">
          <ac:chgData name="Biswas, Sayani (STFC,RAL,ISIS)" userId="a81b1bee-8903-4c6c-b3c5-4587ab0530f0" providerId="ADAL" clId="{632E2725-1122-466D-9A87-77243120C62C}" dt="2024-03-13T13:14:17.665" v="1361" actId="164"/>
          <ac:spMkLst>
            <pc:docMk/>
            <pc:sldMk cId="1395288662" sldId="274"/>
            <ac:spMk id="10" creationId="{00000000-0000-0000-0000-000000000000}"/>
          </ac:spMkLst>
        </pc:spChg>
        <pc:spChg chg="del mod">
          <ac:chgData name="Biswas, Sayani (STFC,RAL,ISIS)" userId="a81b1bee-8903-4c6c-b3c5-4587ab0530f0" providerId="ADAL" clId="{632E2725-1122-466D-9A87-77243120C62C}" dt="2024-03-13T13:17:39.099" v="1374" actId="478"/>
          <ac:spMkLst>
            <pc:docMk/>
            <pc:sldMk cId="1395288662" sldId="274"/>
            <ac:spMk id="11" creationId="{00000000-0000-0000-0000-000000000000}"/>
          </ac:spMkLst>
        </pc:spChg>
        <pc:spChg chg="mod ord">
          <ac:chgData name="Biswas, Sayani (STFC,RAL,ISIS)" userId="a81b1bee-8903-4c6c-b3c5-4587ab0530f0" providerId="ADAL" clId="{632E2725-1122-466D-9A87-77243120C62C}" dt="2024-03-13T16:31:57.252" v="1495" actId="164"/>
          <ac:spMkLst>
            <pc:docMk/>
            <pc:sldMk cId="1395288662" sldId="274"/>
            <ac:spMk id="15" creationId="{00000000-0000-0000-0000-000000000000}"/>
          </ac:spMkLst>
        </pc:spChg>
        <pc:spChg chg="del mod">
          <ac:chgData name="Biswas, Sayani (STFC,RAL,ISIS)" userId="a81b1bee-8903-4c6c-b3c5-4587ab0530f0" providerId="ADAL" clId="{632E2725-1122-466D-9A87-77243120C62C}" dt="2024-03-13T13:11:18.167" v="1328" actId="478"/>
          <ac:spMkLst>
            <pc:docMk/>
            <pc:sldMk cId="1395288662" sldId="274"/>
            <ac:spMk id="17" creationId="{00000000-0000-0000-0000-000000000000}"/>
          </ac:spMkLst>
        </pc:spChg>
        <pc:spChg chg="add mod">
          <ac:chgData name="Biswas, Sayani (STFC,RAL,ISIS)" userId="a81b1bee-8903-4c6c-b3c5-4587ab0530f0" providerId="ADAL" clId="{632E2725-1122-466D-9A87-77243120C62C}" dt="2024-03-13T16:37:08.866" v="1576" actId="255"/>
          <ac:spMkLst>
            <pc:docMk/>
            <pc:sldMk cId="1395288662" sldId="274"/>
            <ac:spMk id="18" creationId="{13FD4A33-5BD4-6470-6748-7A4B65CEC2D4}"/>
          </ac:spMkLst>
        </pc:spChg>
        <pc:spChg chg="add mod">
          <ac:chgData name="Biswas, Sayani (STFC,RAL,ISIS)" userId="a81b1bee-8903-4c6c-b3c5-4587ab0530f0" providerId="ADAL" clId="{632E2725-1122-466D-9A87-77243120C62C}" dt="2024-03-13T16:38:24.075" v="1589" actId="164"/>
          <ac:spMkLst>
            <pc:docMk/>
            <pc:sldMk cId="1395288662" sldId="274"/>
            <ac:spMk id="30" creationId="{C7481B2F-D9D6-E5F1-7FA9-E2A93CB46083}"/>
          </ac:spMkLst>
        </pc:spChg>
        <pc:spChg chg="add mod">
          <ac:chgData name="Biswas, Sayani (STFC,RAL,ISIS)" userId="a81b1bee-8903-4c6c-b3c5-4587ab0530f0" providerId="ADAL" clId="{632E2725-1122-466D-9A87-77243120C62C}" dt="2024-03-13T16:38:24.075" v="1589" actId="164"/>
          <ac:spMkLst>
            <pc:docMk/>
            <pc:sldMk cId="1395288662" sldId="274"/>
            <ac:spMk id="36" creationId="{9444B7A9-6485-14E7-00BE-FC63E36C0D89}"/>
          </ac:spMkLst>
        </pc:spChg>
        <pc:spChg chg="add del">
          <ac:chgData name="Biswas, Sayani (STFC,RAL,ISIS)" userId="a81b1bee-8903-4c6c-b3c5-4587ab0530f0" providerId="ADAL" clId="{632E2725-1122-466D-9A87-77243120C62C}" dt="2024-03-13T16:39:15.317" v="1592" actId="478"/>
          <ac:spMkLst>
            <pc:docMk/>
            <pc:sldMk cId="1395288662" sldId="274"/>
            <ac:spMk id="40" creationId="{011C6ACB-84F5-E798-2D90-EB6F4B00D942}"/>
          </ac:spMkLst>
        </pc:spChg>
        <pc:grpChg chg="add del mod">
          <ac:chgData name="Biswas, Sayani (STFC,RAL,ISIS)" userId="a81b1bee-8903-4c6c-b3c5-4587ab0530f0" providerId="ADAL" clId="{632E2725-1122-466D-9A87-77243120C62C}" dt="2024-03-13T16:32:07.734" v="1496" actId="164"/>
          <ac:grpSpMkLst>
            <pc:docMk/>
            <pc:sldMk cId="1395288662" sldId="274"/>
            <ac:grpSpMk id="3" creationId="{00000000-0000-0000-0000-000000000000}"/>
          </ac:grpSpMkLst>
        </pc:grpChg>
        <pc:grpChg chg="del mod">
          <ac:chgData name="Biswas, Sayani (STFC,RAL,ISIS)" userId="a81b1bee-8903-4c6c-b3c5-4587ab0530f0" providerId="ADAL" clId="{632E2725-1122-466D-9A87-77243120C62C}" dt="2024-03-13T13:17:39.099" v="1374" actId="478"/>
          <ac:grpSpMkLst>
            <pc:docMk/>
            <pc:sldMk cId="1395288662" sldId="274"/>
            <ac:grpSpMk id="4" creationId="{00000000-0000-0000-0000-000000000000}"/>
          </ac:grpSpMkLst>
        </pc:grpChg>
        <pc:grpChg chg="del">
          <ac:chgData name="Biswas, Sayani (STFC,RAL,ISIS)" userId="a81b1bee-8903-4c6c-b3c5-4587ab0530f0" providerId="ADAL" clId="{632E2725-1122-466D-9A87-77243120C62C}" dt="2024-03-13T13:11:38.233" v="1341" actId="478"/>
          <ac:grpSpMkLst>
            <pc:docMk/>
            <pc:sldMk cId="1395288662" sldId="274"/>
            <ac:grpSpMk id="12" creationId="{00000000-0000-0000-0000-000000000000}"/>
          </ac:grpSpMkLst>
        </pc:grpChg>
        <pc:grpChg chg="add mod">
          <ac:chgData name="Biswas, Sayani (STFC,RAL,ISIS)" userId="a81b1bee-8903-4c6c-b3c5-4587ab0530f0" providerId="ADAL" clId="{632E2725-1122-466D-9A87-77243120C62C}" dt="2024-03-13T13:14:17.665" v="1361" actId="164"/>
          <ac:grpSpMkLst>
            <pc:docMk/>
            <pc:sldMk cId="1395288662" sldId="274"/>
            <ac:grpSpMk id="21" creationId="{67DA38EA-C403-2D06-400A-5090721A3FBF}"/>
          </ac:grpSpMkLst>
        </pc:grpChg>
        <pc:grpChg chg="add mod">
          <ac:chgData name="Biswas, Sayani (STFC,RAL,ISIS)" userId="a81b1bee-8903-4c6c-b3c5-4587ab0530f0" providerId="ADAL" clId="{632E2725-1122-466D-9A87-77243120C62C}" dt="2024-03-13T16:32:07.734" v="1496" actId="164"/>
          <ac:grpSpMkLst>
            <pc:docMk/>
            <pc:sldMk cId="1395288662" sldId="274"/>
            <ac:grpSpMk id="28" creationId="{E3A00D11-B299-0B31-ACBF-A6BAE58E7E96}"/>
          </ac:grpSpMkLst>
        </pc:grpChg>
        <pc:grpChg chg="add mod">
          <ac:chgData name="Biswas, Sayani (STFC,RAL,ISIS)" userId="a81b1bee-8903-4c6c-b3c5-4587ab0530f0" providerId="ADAL" clId="{632E2725-1122-466D-9A87-77243120C62C}" dt="2024-03-13T16:32:07.734" v="1496" actId="164"/>
          <ac:grpSpMkLst>
            <pc:docMk/>
            <pc:sldMk cId="1395288662" sldId="274"/>
            <ac:grpSpMk id="29" creationId="{8FB5669E-4CFB-2113-689F-7E2400F66250}"/>
          </ac:grpSpMkLst>
        </pc:grpChg>
        <pc:grpChg chg="add mod">
          <ac:chgData name="Biswas, Sayani (STFC,RAL,ISIS)" userId="a81b1bee-8903-4c6c-b3c5-4587ab0530f0" providerId="ADAL" clId="{632E2725-1122-466D-9A87-77243120C62C}" dt="2024-03-13T16:38:24.075" v="1589" actId="164"/>
          <ac:grpSpMkLst>
            <pc:docMk/>
            <pc:sldMk cId="1395288662" sldId="274"/>
            <ac:grpSpMk id="39" creationId="{56B8F606-2B88-0279-F832-C83F2A70AFF7}"/>
          </ac:grpSpMkLst>
        </pc:grpChg>
        <pc:picChg chg="mod">
          <ac:chgData name="Biswas, Sayani (STFC,RAL,ISIS)" userId="a81b1bee-8903-4c6c-b3c5-4587ab0530f0" providerId="ADAL" clId="{632E2725-1122-466D-9A87-77243120C62C}" dt="2024-03-13T16:29:31.502" v="1478" actId="14100"/>
          <ac:picMkLst>
            <pc:docMk/>
            <pc:sldMk cId="1395288662" sldId="274"/>
            <ac:picMk id="2" creationId="{00000000-0000-0000-0000-000000000000}"/>
          </ac:picMkLst>
        </pc:picChg>
        <pc:picChg chg="del mod">
          <ac:chgData name="Biswas, Sayani (STFC,RAL,ISIS)" userId="a81b1bee-8903-4c6c-b3c5-4587ab0530f0" providerId="ADAL" clId="{632E2725-1122-466D-9A87-77243120C62C}" dt="2024-03-13T13:17:33.110" v="1372" actId="478"/>
          <ac:picMkLst>
            <pc:docMk/>
            <pc:sldMk cId="1395288662" sldId="274"/>
            <ac:picMk id="8" creationId="{00000000-0000-0000-0000-000000000000}"/>
          </ac:picMkLst>
        </pc:picChg>
        <pc:picChg chg="del">
          <ac:chgData name="Biswas, Sayani (STFC,RAL,ISIS)" userId="a81b1bee-8903-4c6c-b3c5-4587ab0530f0" providerId="ADAL" clId="{632E2725-1122-466D-9A87-77243120C62C}" dt="2024-03-13T13:11:41.141" v="1342" actId="478"/>
          <ac:picMkLst>
            <pc:docMk/>
            <pc:sldMk cId="1395288662" sldId="274"/>
            <ac:picMk id="16" creationId="{00000000-0000-0000-0000-000000000000}"/>
          </ac:picMkLst>
        </pc:picChg>
        <pc:picChg chg="add del mod">
          <ac:chgData name="Biswas, Sayani (STFC,RAL,ISIS)" userId="a81b1bee-8903-4c6c-b3c5-4587ab0530f0" providerId="ADAL" clId="{632E2725-1122-466D-9A87-77243120C62C}" dt="2024-03-13T16:36:15.713" v="1570" actId="478"/>
          <ac:picMkLst>
            <pc:docMk/>
            <pc:sldMk cId="1395288662" sldId="274"/>
            <ac:picMk id="19" creationId="{AA072ABE-DBA0-D27C-7F79-161A45F8E494}"/>
          </ac:picMkLst>
        </pc:picChg>
        <pc:picChg chg="add mod">
          <ac:chgData name="Biswas, Sayani (STFC,RAL,ISIS)" userId="a81b1bee-8903-4c6c-b3c5-4587ab0530f0" providerId="ADAL" clId="{632E2725-1122-466D-9A87-77243120C62C}" dt="2024-03-13T16:31:57.252" v="1495" actId="164"/>
          <ac:picMkLst>
            <pc:docMk/>
            <pc:sldMk cId="1395288662" sldId="274"/>
            <ac:picMk id="25" creationId="{E3C70271-46C2-DAA6-A219-EC075E6C2B35}"/>
          </ac:picMkLst>
        </pc:picChg>
        <pc:picChg chg="add mod">
          <ac:chgData name="Biswas, Sayani (STFC,RAL,ISIS)" userId="a81b1bee-8903-4c6c-b3c5-4587ab0530f0" providerId="ADAL" clId="{632E2725-1122-466D-9A87-77243120C62C}" dt="2024-03-13T16:38:24.075" v="1589" actId="164"/>
          <ac:picMkLst>
            <pc:docMk/>
            <pc:sldMk cId="1395288662" sldId="274"/>
            <ac:picMk id="34" creationId="{C8F133E9-045B-AEBE-FA51-633F42E3EDFA}"/>
          </ac:picMkLst>
        </pc:picChg>
        <pc:cxnChg chg="mod">
          <ac:chgData name="Biswas, Sayani (STFC,RAL,ISIS)" userId="a81b1bee-8903-4c6c-b3c5-4587ab0530f0" providerId="ADAL" clId="{632E2725-1122-466D-9A87-77243120C62C}" dt="2024-03-13T16:44:03.494" v="1598" actId="14100"/>
          <ac:cxnSpMkLst>
            <pc:docMk/>
            <pc:sldMk cId="1395288662" sldId="274"/>
            <ac:cxnSpMk id="7" creationId="{00000000-0000-0000-0000-000000000000}"/>
          </ac:cxnSpMkLst>
        </pc:cxnChg>
        <pc:cxnChg chg="add mod">
          <ac:chgData name="Biswas, Sayani (STFC,RAL,ISIS)" userId="a81b1bee-8903-4c6c-b3c5-4587ab0530f0" providerId="ADAL" clId="{632E2725-1122-466D-9A87-77243120C62C}" dt="2024-03-13T16:38:24.075" v="1589" actId="164"/>
          <ac:cxnSpMkLst>
            <pc:docMk/>
            <pc:sldMk cId="1395288662" sldId="274"/>
            <ac:cxnSpMk id="32" creationId="{C3072A92-456E-7206-8439-D94C2E30432D}"/>
          </ac:cxnSpMkLst>
        </pc:cxnChg>
        <pc:cxnChg chg="add mod">
          <ac:chgData name="Biswas, Sayani (STFC,RAL,ISIS)" userId="a81b1bee-8903-4c6c-b3c5-4587ab0530f0" providerId="ADAL" clId="{632E2725-1122-466D-9A87-77243120C62C}" dt="2024-03-13T16:39:40.442" v="1595"/>
          <ac:cxnSpMkLst>
            <pc:docMk/>
            <pc:sldMk cId="1395288662" sldId="274"/>
            <ac:cxnSpMk id="42" creationId="{D6D4F545-BDAA-F3C6-A44F-C95AB1A48E4C}"/>
          </ac:cxnSpMkLst>
        </pc:cxnChg>
      </pc:sldChg>
      <pc:sldChg chg="addSp delSp modSp mod delAnim">
        <pc:chgData name="Biswas, Sayani (STFC,RAL,ISIS)" userId="a81b1bee-8903-4c6c-b3c5-4587ab0530f0" providerId="ADAL" clId="{632E2725-1122-466D-9A87-77243120C62C}" dt="2024-03-15T11:49:46.344" v="3998" actId="164"/>
        <pc:sldMkLst>
          <pc:docMk/>
          <pc:sldMk cId="1838834673" sldId="312"/>
        </pc:sldMkLst>
        <pc:spChg chg="del">
          <ac:chgData name="Biswas, Sayani (STFC,RAL,ISIS)" userId="a81b1bee-8903-4c6c-b3c5-4587ab0530f0" providerId="ADAL" clId="{632E2725-1122-466D-9A87-77243120C62C}" dt="2024-03-14T16:20:54.064" v="3374" actId="478"/>
          <ac:spMkLst>
            <pc:docMk/>
            <pc:sldMk cId="1838834673" sldId="312"/>
            <ac:spMk id="2" creationId="{00000000-0000-0000-0000-000000000000}"/>
          </ac:spMkLst>
        </pc:spChg>
        <pc:spChg chg="add mod">
          <ac:chgData name="Biswas, Sayani (STFC,RAL,ISIS)" userId="a81b1bee-8903-4c6c-b3c5-4587ab0530f0" providerId="ADAL" clId="{632E2725-1122-466D-9A87-77243120C62C}" dt="2024-03-14T16:21:31.008" v="3413" actId="14100"/>
          <ac:spMkLst>
            <pc:docMk/>
            <pc:sldMk cId="1838834673" sldId="312"/>
            <ac:spMk id="4" creationId="{0D8FE2F0-83D9-BA12-0E5F-3BB7448D25B9}"/>
          </ac:spMkLst>
        </pc:spChg>
        <pc:spChg chg="add del mod">
          <ac:chgData name="Biswas, Sayani (STFC,RAL,ISIS)" userId="a81b1bee-8903-4c6c-b3c5-4587ab0530f0" providerId="ADAL" clId="{632E2725-1122-466D-9A87-77243120C62C}" dt="2024-03-15T11:02:19.709" v="3939" actId="478"/>
          <ac:spMkLst>
            <pc:docMk/>
            <pc:sldMk cId="1838834673" sldId="312"/>
            <ac:spMk id="7" creationId="{6DBEEE24-D65B-EF0C-C34E-6FADD337251D}"/>
          </ac:spMkLst>
        </pc:spChg>
        <pc:spChg chg="add del mod">
          <ac:chgData name="Biswas, Sayani (STFC,RAL,ISIS)" userId="a81b1bee-8903-4c6c-b3c5-4587ab0530f0" providerId="ADAL" clId="{632E2725-1122-466D-9A87-77243120C62C}" dt="2024-03-15T10:45:59.909" v="3785" actId="478"/>
          <ac:spMkLst>
            <pc:docMk/>
            <pc:sldMk cId="1838834673" sldId="312"/>
            <ac:spMk id="8" creationId="{5596E878-067E-C039-FF2E-58FD2770E4AD}"/>
          </ac:spMkLst>
        </pc:spChg>
        <pc:spChg chg="del mod">
          <ac:chgData name="Biswas, Sayani (STFC,RAL,ISIS)" userId="a81b1bee-8903-4c6c-b3c5-4587ab0530f0" providerId="ADAL" clId="{632E2725-1122-466D-9A87-77243120C62C}" dt="2024-03-14T16:51:45.904" v="3680" actId="478"/>
          <ac:spMkLst>
            <pc:docMk/>
            <pc:sldMk cId="1838834673" sldId="312"/>
            <ac:spMk id="9" creationId="{00000000-0000-0000-0000-000000000000}"/>
          </ac:spMkLst>
        </pc:spChg>
        <pc:spChg chg="add del mod">
          <ac:chgData name="Biswas, Sayani (STFC,RAL,ISIS)" userId="a81b1bee-8903-4c6c-b3c5-4587ab0530f0" providerId="ADAL" clId="{632E2725-1122-466D-9A87-77243120C62C}" dt="2024-03-15T10:45:56.862" v="3784" actId="478"/>
          <ac:spMkLst>
            <pc:docMk/>
            <pc:sldMk cId="1838834673" sldId="312"/>
            <ac:spMk id="10" creationId="{7CB1BEEC-96E1-ECC9-4815-16ED54E9F83C}"/>
          </ac:spMkLst>
        </pc:spChg>
        <pc:spChg chg="add del mod">
          <ac:chgData name="Biswas, Sayani (STFC,RAL,ISIS)" userId="a81b1bee-8903-4c6c-b3c5-4587ab0530f0" providerId="ADAL" clId="{632E2725-1122-466D-9A87-77243120C62C}" dt="2024-03-15T10:46:02.030" v="3786" actId="478"/>
          <ac:spMkLst>
            <pc:docMk/>
            <pc:sldMk cId="1838834673" sldId="312"/>
            <ac:spMk id="11" creationId="{5C2F6CF9-718C-1244-E4D2-E26EB7193154}"/>
          </ac:spMkLst>
        </pc:spChg>
        <pc:spChg chg="add mod">
          <ac:chgData name="Biswas, Sayani (STFC,RAL,ISIS)" userId="a81b1bee-8903-4c6c-b3c5-4587ab0530f0" providerId="ADAL" clId="{632E2725-1122-466D-9A87-77243120C62C}" dt="2024-03-15T10:48:36.587" v="3814" actId="1076"/>
          <ac:spMkLst>
            <pc:docMk/>
            <pc:sldMk cId="1838834673" sldId="312"/>
            <ac:spMk id="12" creationId="{12CE3C3A-4E69-A039-CF19-55EBAC42146A}"/>
          </ac:spMkLst>
        </pc:spChg>
        <pc:spChg chg="add mod">
          <ac:chgData name="Biswas, Sayani (STFC,RAL,ISIS)" userId="a81b1bee-8903-4c6c-b3c5-4587ab0530f0" providerId="ADAL" clId="{632E2725-1122-466D-9A87-77243120C62C}" dt="2024-03-15T10:56:04.642" v="3849" actId="207"/>
          <ac:spMkLst>
            <pc:docMk/>
            <pc:sldMk cId="1838834673" sldId="312"/>
            <ac:spMk id="13" creationId="{B39BE812-9527-CF78-9D54-1018C4074B5C}"/>
          </ac:spMkLst>
        </pc:spChg>
        <pc:spChg chg="add del mod">
          <ac:chgData name="Biswas, Sayani (STFC,RAL,ISIS)" userId="a81b1bee-8903-4c6c-b3c5-4587ab0530f0" providerId="ADAL" clId="{632E2725-1122-466D-9A87-77243120C62C}" dt="2024-03-15T10:45:54.838" v="3783" actId="478"/>
          <ac:spMkLst>
            <pc:docMk/>
            <pc:sldMk cId="1838834673" sldId="312"/>
            <ac:spMk id="14" creationId="{C8FD2607-7AA4-977D-1F99-C30001DF9FE3}"/>
          </ac:spMkLst>
        </pc:spChg>
        <pc:spChg chg="add mod">
          <ac:chgData name="Biswas, Sayani (STFC,RAL,ISIS)" userId="a81b1bee-8903-4c6c-b3c5-4587ab0530f0" providerId="ADAL" clId="{632E2725-1122-466D-9A87-77243120C62C}" dt="2024-03-15T10:50:10.878" v="3827" actId="164"/>
          <ac:spMkLst>
            <pc:docMk/>
            <pc:sldMk cId="1838834673" sldId="312"/>
            <ac:spMk id="16" creationId="{78910AE7-AE5C-3C26-C0EE-FD343753979E}"/>
          </ac:spMkLst>
        </pc:spChg>
        <pc:spChg chg="add mod">
          <ac:chgData name="Biswas, Sayani (STFC,RAL,ISIS)" userId="a81b1bee-8903-4c6c-b3c5-4587ab0530f0" providerId="ADAL" clId="{632E2725-1122-466D-9A87-77243120C62C}" dt="2024-03-15T11:49:46.344" v="3998" actId="164"/>
          <ac:spMkLst>
            <pc:docMk/>
            <pc:sldMk cId="1838834673" sldId="312"/>
            <ac:spMk id="17" creationId="{3AFF32BB-6767-19A4-F273-1FAB6DD73E12}"/>
          </ac:spMkLst>
        </pc:spChg>
        <pc:spChg chg="add del mod">
          <ac:chgData name="Biswas, Sayani (STFC,RAL,ISIS)" userId="a81b1bee-8903-4c6c-b3c5-4587ab0530f0" providerId="ADAL" clId="{632E2725-1122-466D-9A87-77243120C62C}" dt="2024-03-15T10:52:09.439" v="3831" actId="478"/>
          <ac:spMkLst>
            <pc:docMk/>
            <pc:sldMk cId="1838834673" sldId="312"/>
            <ac:spMk id="21" creationId="{E80177AA-8118-43A1-97E3-B9444D16018A}"/>
          </ac:spMkLst>
        </pc:spChg>
        <pc:spChg chg="add mod">
          <ac:chgData name="Biswas, Sayani (STFC,RAL,ISIS)" userId="a81b1bee-8903-4c6c-b3c5-4587ab0530f0" providerId="ADAL" clId="{632E2725-1122-466D-9A87-77243120C62C}" dt="2024-03-15T10:57:28.941" v="3883" actId="207"/>
          <ac:spMkLst>
            <pc:docMk/>
            <pc:sldMk cId="1838834673" sldId="312"/>
            <ac:spMk id="22" creationId="{1ADCD474-AE48-FDB1-CD5E-7554C5F671DB}"/>
          </ac:spMkLst>
        </pc:spChg>
        <pc:grpChg chg="add mod">
          <ac:chgData name="Biswas, Sayani (STFC,RAL,ISIS)" userId="a81b1bee-8903-4c6c-b3c5-4587ab0530f0" providerId="ADAL" clId="{632E2725-1122-466D-9A87-77243120C62C}" dt="2024-03-15T10:50:10.878" v="3827" actId="164"/>
          <ac:grpSpMkLst>
            <pc:docMk/>
            <pc:sldMk cId="1838834673" sldId="312"/>
            <ac:grpSpMk id="5" creationId="{DFA50274-1DD9-BDD0-A054-BF7220062EBC}"/>
          </ac:grpSpMkLst>
        </pc:grpChg>
        <pc:grpChg chg="add mod">
          <ac:chgData name="Biswas, Sayani (STFC,RAL,ISIS)" userId="a81b1bee-8903-4c6c-b3c5-4587ab0530f0" providerId="ADAL" clId="{632E2725-1122-466D-9A87-77243120C62C}" dt="2024-03-15T11:49:46.344" v="3998" actId="164"/>
          <ac:grpSpMkLst>
            <pc:docMk/>
            <pc:sldMk cId="1838834673" sldId="312"/>
            <ac:grpSpMk id="20" creationId="{AA0A8EBC-4DDE-4470-9F25-E11288C879D0}"/>
          </ac:grpSpMkLst>
        </pc:grpChg>
        <pc:grpChg chg="add mod">
          <ac:chgData name="Biswas, Sayani (STFC,RAL,ISIS)" userId="a81b1bee-8903-4c6c-b3c5-4587ab0530f0" providerId="ADAL" clId="{632E2725-1122-466D-9A87-77243120C62C}" dt="2024-03-15T11:49:46.344" v="3998" actId="164"/>
          <ac:grpSpMkLst>
            <pc:docMk/>
            <pc:sldMk cId="1838834673" sldId="312"/>
            <ac:grpSpMk id="23" creationId="{D520EE47-435B-1531-BE3D-D32353E6959D}"/>
          </ac:grpSpMkLst>
        </pc:grpChg>
        <pc:picChg chg="del">
          <ac:chgData name="Biswas, Sayani (STFC,RAL,ISIS)" userId="a81b1bee-8903-4c6c-b3c5-4587ab0530f0" providerId="ADAL" clId="{632E2725-1122-466D-9A87-77243120C62C}" dt="2024-03-14T16:23:05.655" v="3421" actId="478"/>
          <ac:picMkLst>
            <pc:docMk/>
            <pc:sldMk cId="1838834673" sldId="312"/>
            <ac:picMk id="3" creationId="{00000000-0000-0000-0000-000000000000}"/>
          </ac:picMkLst>
        </pc:picChg>
        <pc:picChg chg="add mod">
          <ac:chgData name="Biswas, Sayani (STFC,RAL,ISIS)" userId="a81b1bee-8903-4c6c-b3c5-4587ab0530f0" providerId="ADAL" clId="{632E2725-1122-466D-9A87-77243120C62C}" dt="2024-03-15T10:49:29.959" v="3821" actId="1076"/>
          <ac:picMkLst>
            <pc:docMk/>
            <pc:sldMk cId="1838834673" sldId="312"/>
            <ac:picMk id="6" creationId="{FEFE3BCF-F7D7-DBBD-E573-F19CB9922F63}"/>
          </ac:picMkLst>
        </pc:picChg>
        <pc:picChg chg="add mod">
          <ac:chgData name="Biswas, Sayani (STFC,RAL,ISIS)" userId="a81b1bee-8903-4c6c-b3c5-4587ab0530f0" providerId="ADAL" clId="{632E2725-1122-466D-9A87-77243120C62C}" dt="2024-03-15T10:54:18.154" v="3833" actId="14100"/>
          <ac:picMkLst>
            <pc:docMk/>
            <pc:sldMk cId="1838834673" sldId="312"/>
            <ac:picMk id="7170" creationId="{30FF86BA-18CB-28B5-710C-114B02C57B90}"/>
          </ac:picMkLst>
        </pc:picChg>
        <pc:cxnChg chg="add mod">
          <ac:chgData name="Biswas, Sayani (STFC,RAL,ISIS)" userId="a81b1bee-8903-4c6c-b3c5-4587ab0530f0" providerId="ADAL" clId="{632E2725-1122-466D-9A87-77243120C62C}" dt="2024-03-15T10:55:54.647" v="3848" actId="208"/>
          <ac:cxnSpMkLst>
            <pc:docMk/>
            <pc:sldMk cId="1838834673" sldId="312"/>
            <ac:cxnSpMk id="15" creationId="{C3CB4FB5-CD94-3B00-4EF6-9CD927D70BCB}"/>
          </ac:cxnSpMkLst>
        </pc:cxnChg>
      </pc:sldChg>
      <pc:sldChg chg="del">
        <pc:chgData name="Biswas, Sayani (STFC,RAL,ISIS)" userId="a81b1bee-8903-4c6c-b3c5-4587ab0530f0" providerId="ADAL" clId="{632E2725-1122-466D-9A87-77243120C62C}" dt="2024-03-13T13:19:16.510" v="1394" actId="47"/>
        <pc:sldMkLst>
          <pc:docMk/>
          <pc:sldMk cId="2708052532" sldId="331"/>
        </pc:sldMkLst>
      </pc:sldChg>
      <pc:sldChg chg="addSp delSp modSp mod delAnim modAnim">
        <pc:chgData name="Biswas, Sayani (STFC,RAL,ISIS)" userId="a81b1bee-8903-4c6c-b3c5-4587ab0530f0" providerId="ADAL" clId="{632E2725-1122-466D-9A87-77243120C62C}" dt="2024-03-15T12:14:23.250" v="4222" actId="164"/>
        <pc:sldMkLst>
          <pc:docMk/>
          <pc:sldMk cId="1058808187" sldId="396"/>
        </pc:sldMkLst>
        <pc:spChg chg="del">
          <ac:chgData name="Biswas, Sayani (STFC,RAL,ISIS)" userId="a81b1bee-8903-4c6c-b3c5-4587ab0530f0" providerId="ADAL" clId="{632E2725-1122-466D-9A87-77243120C62C}" dt="2024-03-15T11:00:09.735" v="3884" actId="478"/>
          <ac:spMkLst>
            <pc:docMk/>
            <pc:sldMk cId="1058808187" sldId="396"/>
            <ac:spMk id="2" creationId="{00000000-0000-0000-0000-000000000000}"/>
          </ac:spMkLst>
        </pc:spChg>
        <pc:spChg chg="del">
          <ac:chgData name="Biswas, Sayani (STFC,RAL,ISIS)" userId="a81b1bee-8903-4c6c-b3c5-4587ab0530f0" providerId="ADAL" clId="{632E2725-1122-466D-9A87-77243120C62C}" dt="2024-03-15T11:01:41.830" v="3933" actId="478"/>
          <ac:spMkLst>
            <pc:docMk/>
            <pc:sldMk cId="1058808187" sldId="396"/>
            <ac:spMk id="4" creationId="{00000000-0000-0000-0000-000000000000}"/>
          </ac:spMkLst>
        </pc:spChg>
        <pc:spChg chg="add mod">
          <ac:chgData name="Biswas, Sayani (STFC,RAL,ISIS)" userId="a81b1bee-8903-4c6c-b3c5-4587ab0530f0" providerId="ADAL" clId="{632E2725-1122-466D-9A87-77243120C62C}" dt="2024-03-15T11:00:18.241" v="3885"/>
          <ac:spMkLst>
            <pc:docMk/>
            <pc:sldMk cId="1058808187" sldId="396"/>
            <ac:spMk id="7" creationId="{0DEFF82E-9215-24AA-54C2-84D2069CA8F1}"/>
          </ac:spMkLst>
        </pc:spChg>
        <pc:spChg chg="add mod">
          <ac:chgData name="Biswas, Sayani (STFC,RAL,ISIS)" userId="a81b1bee-8903-4c6c-b3c5-4587ab0530f0" providerId="ADAL" clId="{632E2725-1122-466D-9A87-77243120C62C}" dt="2024-03-15T11:00:55.613" v="3929" actId="20577"/>
          <ac:spMkLst>
            <pc:docMk/>
            <pc:sldMk cId="1058808187" sldId="396"/>
            <ac:spMk id="8" creationId="{DD3E42C3-350E-F259-52DD-D72E05D3D298}"/>
          </ac:spMkLst>
        </pc:spChg>
        <pc:spChg chg="mod">
          <ac:chgData name="Biswas, Sayani (STFC,RAL,ISIS)" userId="a81b1bee-8903-4c6c-b3c5-4587ab0530f0" providerId="ADAL" clId="{632E2725-1122-466D-9A87-77243120C62C}" dt="2024-03-15T11:02:04.818" v="3936"/>
          <ac:spMkLst>
            <pc:docMk/>
            <pc:sldMk cId="1058808187" sldId="396"/>
            <ac:spMk id="11" creationId="{02D5EDFA-F31C-5960-26BF-77324F1E8446}"/>
          </ac:spMkLst>
        </pc:spChg>
        <pc:spChg chg="del mod">
          <ac:chgData name="Biswas, Sayani (STFC,RAL,ISIS)" userId="a81b1bee-8903-4c6c-b3c5-4587ab0530f0" providerId="ADAL" clId="{632E2725-1122-466D-9A87-77243120C62C}" dt="2024-03-15T11:02:15.651" v="3938" actId="478"/>
          <ac:spMkLst>
            <pc:docMk/>
            <pc:sldMk cId="1058808187" sldId="396"/>
            <ac:spMk id="13" creationId="{DB0A7827-E4CE-5A5D-562A-CE95BE4318E3}"/>
          </ac:spMkLst>
        </pc:spChg>
        <pc:spChg chg="mod">
          <ac:chgData name="Biswas, Sayani (STFC,RAL,ISIS)" userId="a81b1bee-8903-4c6c-b3c5-4587ab0530f0" providerId="ADAL" clId="{632E2725-1122-466D-9A87-77243120C62C}" dt="2024-03-15T11:02:04.818" v="3936"/>
          <ac:spMkLst>
            <pc:docMk/>
            <pc:sldMk cId="1058808187" sldId="396"/>
            <ac:spMk id="14" creationId="{D0940DBF-7561-3CB8-AB78-2D7DC77A99B0}"/>
          </ac:spMkLst>
        </pc:spChg>
        <pc:spChg chg="mod">
          <ac:chgData name="Biswas, Sayani (STFC,RAL,ISIS)" userId="a81b1bee-8903-4c6c-b3c5-4587ab0530f0" providerId="ADAL" clId="{632E2725-1122-466D-9A87-77243120C62C}" dt="2024-03-15T11:02:04.818" v="3936"/>
          <ac:spMkLst>
            <pc:docMk/>
            <pc:sldMk cId="1058808187" sldId="396"/>
            <ac:spMk id="15" creationId="{088254B0-FB6D-80FD-9BF2-55A7796B728D}"/>
          </ac:spMkLst>
        </pc:spChg>
        <pc:spChg chg="add mod">
          <ac:chgData name="Biswas, Sayani (STFC,RAL,ISIS)" userId="a81b1bee-8903-4c6c-b3c5-4587ab0530f0" providerId="ADAL" clId="{632E2725-1122-466D-9A87-77243120C62C}" dt="2024-03-15T11:49:54.481" v="4000" actId="164"/>
          <ac:spMkLst>
            <pc:docMk/>
            <pc:sldMk cId="1058808187" sldId="396"/>
            <ac:spMk id="23" creationId="{1E5231CF-9E89-949C-B580-CDA5E0C6CA75}"/>
          </ac:spMkLst>
        </pc:spChg>
        <pc:spChg chg="add mod">
          <ac:chgData name="Biswas, Sayani (STFC,RAL,ISIS)" userId="a81b1bee-8903-4c6c-b3c5-4587ab0530f0" providerId="ADAL" clId="{632E2725-1122-466D-9A87-77243120C62C}" dt="2024-03-15T11:55:29.248" v="4116" actId="1076"/>
          <ac:spMkLst>
            <pc:docMk/>
            <pc:sldMk cId="1058808187" sldId="396"/>
            <ac:spMk id="25" creationId="{9913197E-8B40-6C6E-5D0D-25ED66192840}"/>
          </ac:spMkLst>
        </pc:spChg>
        <pc:spChg chg="add mod">
          <ac:chgData name="Biswas, Sayani (STFC,RAL,ISIS)" userId="a81b1bee-8903-4c6c-b3c5-4587ab0530f0" providerId="ADAL" clId="{632E2725-1122-466D-9A87-77243120C62C}" dt="2024-03-15T11:59:45.920" v="4140" actId="164"/>
          <ac:spMkLst>
            <pc:docMk/>
            <pc:sldMk cId="1058808187" sldId="396"/>
            <ac:spMk id="31" creationId="{EB9CAC6A-C7A1-9402-61AD-DF6AB5C26D49}"/>
          </ac:spMkLst>
        </pc:spChg>
        <pc:spChg chg="add mod">
          <ac:chgData name="Biswas, Sayani (STFC,RAL,ISIS)" userId="a81b1bee-8903-4c6c-b3c5-4587ab0530f0" providerId="ADAL" clId="{632E2725-1122-466D-9A87-77243120C62C}" dt="2024-03-15T12:14:23.250" v="4222" actId="164"/>
          <ac:spMkLst>
            <pc:docMk/>
            <pc:sldMk cId="1058808187" sldId="396"/>
            <ac:spMk id="33" creationId="{3ABD96A2-D696-B5E7-27C3-139F6B6578D8}"/>
          </ac:spMkLst>
        </pc:spChg>
        <pc:grpChg chg="add mod">
          <ac:chgData name="Biswas, Sayani (STFC,RAL,ISIS)" userId="a81b1bee-8903-4c6c-b3c5-4587ab0530f0" providerId="ADAL" clId="{632E2725-1122-466D-9A87-77243120C62C}" dt="2024-03-15T11:49:54.481" v="4000" actId="164"/>
          <ac:grpSpMkLst>
            <pc:docMk/>
            <pc:sldMk cId="1058808187" sldId="396"/>
            <ac:grpSpMk id="9" creationId="{EF857EDE-CF91-538C-E6A5-CEE771CE8207}"/>
          </ac:grpSpMkLst>
        </pc:grpChg>
        <pc:grpChg chg="mod">
          <ac:chgData name="Biswas, Sayani (STFC,RAL,ISIS)" userId="a81b1bee-8903-4c6c-b3c5-4587ab0530f0" providerId="ADAL" clId="{632E2725-1122-466D-9A87-77243120C62C}" dt="2024-03-15T11:02:04.818" v="3936"/>
          <ac:grpSpMkLst>
            <pc:docMk/>
            <pc:sldMk cId="1058808187" sldId="396"/>
            <ac:grpSpMk id="10" creationId="{AFBFE16F-BA6E-1557-5025-00C520F68AC0}"/>
          </ac:grpSpMkLst>
        </pc:grpChg>
        <pc:grpChg chg="add mod">
          <ac:chgData name="Biswas, Sayani (STFC,RAL,ISIS)" userId="a81b1bee-8903-4c6c-b3c5-4587ab0530f0" providerId="ADAL" clId="{632E2725-1122-466D-9A87-77243120C62C}" dt="2024-03-15T11:49:54.481" v="4000" actId="164"/>
          <ac:grpSpMkLst>
            <pc:docMk/>
            <pc:sldMk cId="1058808187" sldId="396"/>
            <ac:grpSpMk id="24" creationId="{7C92BED3-2F47-9F4D-9653-D54A099A1DA7}"/>
          </ac:grpSpMkLst>
        </pc:grpChg>
        <pc:grpChg chg="add mod">
          <ac:chgData name="Biswas, Sayani (STFC,RAL,ISIS)" userId="a81b1bee-8903-4c6c-b3c5-4587ab0530f0" providerId="ADAL" clId="{632E2725-1122-466D-9A87-77243120C62C}" dt="2024-03-15T12:14:23.250" v="4222" actId="164"/>
          <ac:grpSpMkLst>
            <pc:docMk/>
            <pc:sldMk cId="1058808187" sldId="396"/>
            <ac:grpSpMk id="32" creationId="{ECC339C1-9C22-CFB0-D3CD-34440C35D1BF}"/>
          </ac:grpSpMkLst>
        </pc:grpChg>
        <pc:grpChg chg="add mod">
          <ac:chgData name="Biswas, Sayani (STFC,RAL,ISIS)" userId="a81b1bee-8903-4c6c-b3c5-4587ab0530f0" providerId="ADAL" clId="{632E2725-1122-466D-9A87-77243120C62C}" dt="2024-03-15T12:14:23.250" v="4222" actId="164"/>
          <ac:grpSpMkLst>
            <pc:docMk/>
            <pc:sldMk cId="1058808187" sldId="396"/>
            <ac:grpSpMk id="34" creationId="{68F4846F-BCBA-D054-49ED-51C5DB3F8615}"/>
          </ac:grpSpMkLst>
        </pc:grpChg>
        <pc:picChg chg="del">
          <ac:chgData name="Biswas, Sayani (STFC,RAL,ISIS)" userId="a81b1bee-8903-4c6c-b3c5-4587ab0530f0" providerId="ADAL" clId="{632E2725-1122-466D-9A87-77243120C62C}" dt="2024-03-15T11:01:29.019" v="3930" actId="478"/>
          <ac:picMkLst>
            <pc:docMk/>
            <pc:sldMk cId="1058808187" sldId="396"/>
            <ac:picMk id="3" creationId="{00000000-0000-0000-0000-000000000000}"/>
          </ac:picMkLst>
        </pc:picChg>
        <pc:picChg chg="del">
          <ac:chgData name="Biswas, Sayani (STFC,RAL,ISIS)" userId="a81b1bee-8903-4c6c-b3c5-4587ab0530f0" providerId="ADAL" clId="{632E2725-1122-466D-9A87-77243120C62C}" dt="2024-03-15T11:01:35.893" v="3931" actId="478"/>
          <ac:picMkLst>
            <pc:docMk/>
            <pc:sldMk cId="1058808187" sldId="396"/>
            <ac:picMk id="5" creationId="{00000000-0000-0000-0000-000000000000}"/>
          </ac:picMkLst>
        </pc:picChg>
        <pc:picChg chg="del">
          <ac:chgData name="Biswas, Sayani (STFC,RAL,ISIS)" userId="a81b1bee-8903-4c6c-b3c5-4587ab0530f0" providerId="ADAL" clId="{632E2725-1122-466D-9A87-77243120C62C}" dt="2024-03-15T11:01:36.554" v="3932" actId="478"/>
          <ac:picMkLst>
            <pc:docMk/>
            <pc:sldMk cId="1058808187" sldId="396"/>
            <ac:picMk id="6" creationId="{00000000-0000-0000-0000-000000000000}"/>
          </ac:picMkLst>
        </pc:picChg>
        <pc:picChg chg="mod">
          <ac:chgData name="Biswas, Sayani (STFC,RAL,ISIS)" userId="a81b1bee-8903-4c6c-b3c5-4587ab0530f0" providerId="ADAL" clId="{632E2725-1122-466D-9A87-77243120C62C}" dt="2024-03-15T11:02:04.818" v="3936"/>
          <ac:picMkLst>
            <pc:docMk/>
            <pc:sldMk cId="1058808187" sldId="396"/>
            <ac:picMk id="12" creationId="{04D15E25-0B5F-DAA7-2E23-ED4AC547F861}"/>
          </ac:picMkLst>
        </pc:picChg>
        <pc:picChg chg="add mod">
          <ac:chgData name="Biswas, Sayani (STFC,RAL,ISIS)" userId="a81b1bee-8903-4c6c-b3c5-4587ab0530f0" providerId="ADAL" clId="{632E2725-1122-466D-9A87-77243120C62C}" dt="2024-03-15T11:50:31.146" v="4007" actId="1076"/>
          <ac:picMkLst>
            <pc:docMk/>
            <pc:sldMk cId="1058808187" sldId="396"/>
            <ac:picMk id="18" creationId="{060AD006-FA1E-FF00-2DA1-BCA77D5D3486}"/>
          </ac:picMkLst>
        </pc:picChg>
        <pc:picChg chg="add mod">
          <ac:chgData name="Biswas, Sayani (STFC,RAL,ISIS)" userId="a81b1bee-8903-4c6c-b3c5-4587ab0530f0" providerId="ADAL" clId="{632E2725-1122-466D-9A87-77243120C62C}" dt="2024-03-15T11:50:31.146" v="4007" actId="1076"/>
          <ac:picMkLst>
            <pc:docMk/>
            <pc:sldMk cId="1058808187" sldId="396"/>
            <ac:picMk id="20" creationId="{6FFC989E-3BB0-4E29-C7BE-461724275CC5}"/>
          </ac:picMkLst>
        </pc:picChg>
        <pc:picChg chg="add mod">
          <ac:chgData name="Biswas, Sayani (STFC,RAL,ISIS)" userId="a81b1bee-8903-4c6c-b3c5-4587ab0530f0" providerId="ADAL" clId="{632E2725-1122-466D-9A87-77243120C62C}" dt="2024-03-15T11:55:04.894" v="4113" actId="14100"/>
          <ac:picMkLst>
            <pc:docMk/>
            <pc:sldMk cId="1058808187" sldId="396"/>
            <ac:picMk id="22" creationId="{EEA91D56-2E4F-9325-A0B0-924447788CE2}"/>
          </ac:picMkLst>
        </pc:picChg>
        <pc:picChg chg="add mod">
          <ac:chgData name="Biswas, Sayani (STFC,RAL,ISIS)" userId="a81b1bee-8903-4c6c-b3c5-4587ab0530f0" providerId="ADAL" clId="{632E2725-1122-466D-9A87-77243120C62C}" dt="2024-03-15T11:59:45.920" v="4140" actId="164"/>
          <ac:picMkLst>
            <pc:docMk/>
            <pc:sldMk cId="1058808187" sldId="396"/>
            <ac:picMk id="27" creationId="{EB893768-7497-658F-32EB-3DEDCD932A08}"/>
          </ac:picMkLst>
        </pc:picChg>
        <pc:picChg chg="del mod">
          <ac:chgData name="Biswas, Sayani (STFC,RAL,ISIS)" userId="a81b1bee-8903-4c6c-b3c5-4587ab0530f0" providerId="ADAL" clId="{632E2725-1122-466D-9A87-77243120C62C}" dt="2024-03-15T11:05:36.875" v="3949" actId="478"/>
          <ac:picMkLst>
            <pc:docMk/>
            <pc:sldMk cId="1058808187" sldId="396"/>
            <ac:picMk id="4098" creationId="{00000000-0000-0000-0000-000000000000}"/>
          </ac:picMkLst>
        </pc:picChg>
        <pc:picChg chg="del mod">
          <ac:chgData name="Biswas, Sayani (STFC,RAL,ISIS)" userId="a81b1bee-8903-4c6c-b3c5-4587ab0530f0" providerId="ADAL" clId="{632E2725-1122-466D-9A87-77243120C62C}" dt="2024-03-15T11:04:35.159" v="3947" actId="478"/>
          <ac:picMkLst>
            <pc:docMk/>
            <pc:sldMk cId="1058808187" sldId="396"/>
            <ac:picMk id="4099" creationId="{00000000-0000-0000-0000-000000000000}"/>
          </ac:picMkLst>
        </pc:picChg>
        <pc:cxnChg chg="mod">
          <ac:chgData name="Biswas, Sayani (STFC,RAL,ISIS)" userId="a81b1bee-8903-4c6c-b3c5-4587ab0530f0" providerId="ADAL" clId="{632E2725-1122-466D-9A87-77243120C62C}" dt="2024-03-15T11:02:04.818" v="3936"/>
          <ac:cxnSpMkLst>
            <pc:docMk/>
            <pc:sldMk cId="1058808187" sldId="396"/>
            <ac:cxnSpMk id="16" creationId="{28ACD8C4-22BF-4477-8AEC-454BAE2C553A}"/>
          </ac:cxnSpMkLst>
        </pc:cxnChg>
        <pc:cxnChg chg="add mod">
          <ac:chgData name="Biswas, Sayani (STFC,RAL,ISIS)" userId="a81b1bee-8903-4c6c-b3c5-4587ab0530f0" providerId="ADAL" clId="{632E2725-1122-466D-9A87-77243120C62C}" dt="2024-03-15T11:59:45.920" v="4140" actId="164"/>
          <ac:cxnSpMkLst>
            <pc:docMk/>
            <pc:sldMk cId="1058808187" sldId="396"/>
            <ac:cxnSpMk id="29" creationId="{CD6D6048-E63D-27BC-63BC-F38786D66417}"/>
          </ac:cxnSpMkLst>
        </pc:cxnChg>
      </pc:sldChg>
      <pc:sldChg chg="addSp delSp modSp mod modClrScheme modAnim chgLayout">
        <pc:chgData name="Biswas, Sayani (STFC,RAL,ISIS)" userId="a81b1bee-8903-4c6c-b3c5-4587ab0530f0" providerId="ADAL" clId="{632E2725-1122-466D-9A87-77243120C62C}" dt="2024-03-14T16:44:40.166" v="3679" actId="1035"/>
        <pc:sldMkLst>
          <pc:docMk/>
          <pc:sldMk cId="0" sldId="682"/>
        </pc:sldMkLst>
        <pc:spChg chg="mod">
          <ac:chgData name="Biswas, Sayani (STFC,RAL,ISIS)" userId="a81b1bee-8903-4c6c-b3c5-4587ab0530f0" providerId="ADAL" clId="{632E2725-1122-466D-9A87-77243120C62C}" dt="2024-03-14T16:44:40.166" v="3679" actId="1035"/>
          <ac:spMkLst>
            <pc:docMk/>
            <pc:sldMk cId="0" sldId="682"/>
            <ac:spMk id="2" creationId="{497B6CF5-364B-AB0F-0541-6F7358833FF0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3" creationId="{07558739-02F8-875C-6280-6B66CD598E0D}"/>
          </ac:spMkLst>
        </pc:spChg>
        <pc:spChg chg="mod">
          <ac:chgData name="Biswas, Sayani (STFC,RAL,ISIS)" userId="a81b1bee-8903-4c6c-b3c5-4587ab0530f0" providerId="ADAL" clId="{632E2725-1122-466D-9A87-77243120C62C}" dt="2024-03-13T12:32:23.849" v="839" actId="164"/>
          <ac:spMkLst>
            <pc:docMk/>
            <pc:sldMk cId="0" sldId="682"/>
            <ac:spMk id="8" creationId="{EDBF4EA8-C33D-00BA-2495-AFCE77667363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15" creationId="{6727FAD4-3AD0-241F-ECF8-86023B8DB644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16" creationId="{3DA900CD-8042-4E98-59B8-6F2ED1B76B56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19" creationId="{9DBA5344-065B-373D-B214-06C76633A276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0" creationId="{0BD2087A-C9E9-4E8B-D728-2CE3CCCD2F34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1" creationId="{9E3E4B18-4C07-D112-6822-84F74B97150F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2" creationId="{43ACA2BB-20CC-0CAB-B5B2-3A334F21480C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3" creationId="{1EF44616-E22A-4A90-9FA3-AFF59BE11C6E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4" creationId="{31D7DA3A-FE1F-494B-4914-50A83E04E88C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5" creationId="{DFD143F7-C195-C630-4C00-D006BC6DB767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6" creationId="{0CDE83DD-5E3B-5BC4-3A99-B3045A2D7329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7" creationId="{32275F8C-FC72-98EA-E9A0-476C2426F7C8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8" creationId="{6557BCC4-B23E-FF99-338E-252336655E0F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29" creationId="{C8CB2089-A6D4-D6DF-36B6-E613E2C66F92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30" creationId="{A29C4D41-EB0D-3590-877E-1334495FB7F1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31" creationId="{9F2A8347-4CF6-C454-0123-C9CA94836718}"/>
          </ac:spMkLst>
        </pc:spChg>
        <pc:spChg chg="mod">
          <ac:chgData name="Biswas, Sayani (STFC,RAL,ISIS)" userId="a81b1bee-8903-4c6c-b3c5-4587ab0530f0" providerId="ADAL" clId="{632E2725-1122-466D-9A87-77243120C62C}" dt="2024-03-14T15:59:53.468" v="3066" actId="1076"/>
          <ac:spMkLst>
            <pc:docMk/>
            <pc:sldMk cId="0" sldId="682"/>
            <ac:spMk id="32" creationId="{0AE3DBBD-8DAC-E6A6-391E-F803C2EFDB8E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1" creationId="{5EF37FB2-BF7C-7F14-638E-8F62962B56A1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2" creationId="{A100FBEE-F869-7193-5632-3727A48B98F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3" creationId="{05DF0D47-D74B-0594-0233-37AFFE67C58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5" creationId="{7E360CB6-9413-59FB-BA78-1E4BDE503EC4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6" creationId="{60EB917F-FF40-6495-C098-9CE0814E144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7" creationId="{237FD5FF-1FA5-1DA1-2BB2-3C77AD74CCB2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8" creationId="{ED92F218-49B1-4592-2FAD-2385F3FBC91E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59" creationId="{FD5DECCB-540B-21E6-695A-16B62361239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0" creationId="{F25D9F87-11CC-A86D-8281-A50AB6F2C7D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3" creationId="{3F69B982-DB34-7039-FE31-68391584F9F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4" creationId="{22830F09-699D-2B3A-E6BD-1109CA2DFED0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5" creationId="{EDBC7B9D-21B2-76F3-7448-04506CFAB1B0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6" creationId="{C6A545E6-F6B0-8177-A9F9-F80F6B63BEFE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7" creationId="{26966168-1103-7DAA-0FA5-C3593DECB74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8" creationId="{C1964D6B-10B5-4168-4867-688903D23209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69" creationId="{8714DEC6-5DF1-D96B-ABE7-9615B0375BB5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0" creationId="{71B1110D-4166-4CBF-2195-2689DB941902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1" creationId="{5554CF7E-5A4A-196B-BAB3-45B9E73A12B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3" creationId="{DDAEFF7D-3948-9749-1C7C-7573D424C1E9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4" creationId="{BCED7645-AFF6-6E2D-1B06-21B23799825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5" creationId="{1B734486-C7D6-1833-9012-F3E0A6B2A144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6" creationId="{E9F94741-7D1A-C58A-26AC-266B93A5EFF2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7" creationId="{F04BBC3A-44C2-CB5C-23EC-E58F7A2106A0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8" creationId="{BFE0C6D7-74B7-827E-C70C-D1784D704394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79" creationId="{8B8E77C4-0B1A-07A2-3D1B-38901C918E6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0" creationId="{0981ED0F-5DD8-89D1-4D0E-EBD78AA77101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1" creationId="{B863D111-205A-2FC1-A7F6-754DC4F8E660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3" creationId="{D8B5B195-A24D-BA35-9B16-BE37658A9246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4" creationId="{0895BEB5-205F-D4BF-7818-451EAB3CE22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5" creationId="{5BA3AD87-A5B2-42E7-6AE8-DC97F093952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6" creationId="{1B46FD66-A4A2-39E5-C0CB-9E3C93A89ED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7" creationId="{300CA645-A0B0-1AD3-7BF2-F4C65FED3F87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8" creationId="{46CF3F3D-854B-D5DA-DC53-D566862FA7EC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89" creationId="{93117883-FD80-3206-5DF4-66CB2774641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0" creationId="{D7679032-070C-BEE5-FBF1-208F7FB006E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1" creationId="{69E7F515-A2C1-D8DD-2FD1-068A39850A8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3" creationId="{C719CD9A-F50F-CA1E-3182-83B0C482FAB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4" creationId="{B2E7E614-4DCA-9523-AE83-2531F7F1EFF4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5" creationId="{93352AF1-7D11-7080-7C3B-A6942B5B84E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6" creationId="{5096F948-E781-0137-32A3-25E9AB382135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7" creationId="{04F66020-A39A-B644-7644-F2A2D7B379F9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8" creationId="{62AA7A31-97F9-F34B-4725-D1A42BF45453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99" creationId="{2A170C0B-F6FF-58EE-FD5D-3E969D579201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0" creationId="{1F982D7D-0BC0-E936-9DA4-A13DDDFFAA07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1" creationId="{8113F31B-9AF3-755C-EAEE-DF0150FA8E95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3" creationId="{770D4424-D3ED-7342-5ED4-1E6C45533026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4" creationId="{9B6EBEC6-8DAA-63BE-3088-C847C686D76D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5" creationId="{270B6E0A-38E1-AEE4-9622-59D0FA2A236D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6" creationId="{1304BD26-02A9-378E-5FB3-C43EB373465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7" creationId="{671F9693-4A40-8B39-E73C-1C6CDA882AA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8" creationId="{BBB0A6F1-7AD5-1ED6-7CF6-1116368C00CC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09" creationId="{B1D40AE9-7E43-3DA3-7E3D-C96FB6CEF741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0" creationId="{F2779311-C6DC-9070-8317-4EFF9D15E2B1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1" creationId="{EBDE6813-3B30-B51F-02DA-D3F06DEEC3AF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3" creationId="{1AF0064D-0485-A7CA-4DED-F4429CF0332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4" creationId="{0E505402-5060-582D-607E-4AB0DB7BBA2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5" creationId="{7AEC1B41-37FB-8676-5F99-9E2FDFDB1A9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6" creationId="{6DD1F7CE-3AAE-F42A-A3A3-34699256DF03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7" creationId="{DB8F302B-A09E-9B64-8792-20C7C5C7158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8" creationId="{FBAF854C-7B95-0B2C-1409-343BD7B0B7CC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19" creationId="{1F7E24F8-F30D-09EC-5D2D-76743DE1370C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0" creationId="{A7445BB8-0A26-5047-5697-A35C78FEF7B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1" creationId="{CC15DF61-76DB-98BA-CFB5-5BC1A9A62AC5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3" creationId="{D2D4F993-C845-F046-D88A-BC61AAE19F82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4" creationId="{552A24F5-61C2-A3D3-72D2-2AFF8A9F2D1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5" creationId="{536BF363-AC6A-809A-8880-9619CD38488B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6" creationId="{C2BE3FD0-02BE-798E-6123-50BB40772DC3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7" creationId="{0212F5F6-D1C6-B750-0F99-63D91681DF5A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8" creationId="{5A87FBA6-B086-7997-DC0E-3F2ACDF7157C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29" creationId="{06C16318-327B-3568-9106-6456D9267628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30" creationId="{CE5938DE-AEE7-0D0C-D2D9-A89A86A296F2}"/>
          </ac:spMkLst>
        </pc:spChg>
        <pc:spChg chg="mod">
          <ac:chgData name="Biswas, Sayani (STFC,RAL,ISIS)" userId="a81b1bee-8903-4c6c-b3c5-4587ab0530f0" providerId="ADAL" clId="{632E2725-1122-466D-9A87-77243120C62C}" dt="2024-03-14T15:55:14.664" v="3052" actId="1037"/>
          <ac:spMkLst>
            <pc:docMk/>
            <pc:sldMk cId="0" sldId="682"/>
            <ac:spMk id="131" creationId="{EE2A4BAB-E7FF-CB0E-180D-C55CC220B1FA}"/>
          </ac:spMkLst>
        </pc:spChg>
        <pc:spChg chg="mod">
          <ac:chgData name="Biswas, Sayani (STFC,RAL,ISIS)" userId="a81b1bee-8903-4c6c-b3c5-4587ab0530f0" providerId="ADAL" clId="{632E2725-1122-466D-9A87-77243120C62C}" dt="2024-03-14T16:03:44.896" v="3205" actId="1076"/>
          <ac:spMkLst>
            <pc:docMk/>
            <pc:sldMk cId="0" sldId="682"/>
            <ac:spMk id="157" creationId="{5469BE38-6EA6-C6D0-687F-1DFA61BC2F16}"/>
          </ac:spMkLst>
        </pc:spChg>
        <pc:spChg chg="mod">
          <ac:chgData name="Biswas, Sayani (STFC,RAL,ISIS)" userId="a81b1bee-8903-4c6c-b3c5-4587ab0530f0" providerId="ADAL" clId="{632E2725-1122-466D-9A87-77243120C62C}" dt="2024-03-14T16:00:16.091" v="3081" actId="255"/>
          <ac:spMkLst>
            <pc:docMk/>
            <pc:sldMk cId="0" sldId="682"/>
            <ac:spMk id="9221" creationId="{9A531A89-98ED-039A-1A59-6477302BA026}"/>
          </ac:spMkLst>
        </pc:spChg>
        <pc:spChg chg="mod">
          <ac:chgData name="Biswas, Sayani (STFC,RAL,ISIS)" userId="a81b1bee-8903-4c6c-b3c5-4587ab0530f0" providerId="ADAL" clId="{632E2725-1122-466D-9A87-77243120C62C}" dt="2024-03-14T16:02:10.844" v="3201" actId="1076"/>
          <ac:spMkLst>
            <pc:docMk/>
            <pc:sldMk cId="0" sldId="682"/>
            <ac:spMk id="9228" creationId="{119A2AE0-CB78-4FA5-6E43-DCFAA27E024A}"/>
          </ac:spMkLst>
        </pc:spChg>
        <pc:spChg chg="mod">
          <ac:chgData name="Biswas, Sayani (STFC,RAL,ISIS)" userId="a81b1bee-8903-4c6c-b3c5-4587ab0530f0" providerId="ADAL" clId="{632E2725-1122-466D-9A87-77243120C62C}" dt="2024-03-14T16:00:00.213" v="3079" actId="20577"/>
          <ac:spMkLst>
            <pc:docMk/>
            <pc:sldMk cId="0" sldId="682"/>
            <ac:spMk id="9250" creationId="{806A0009-0D0A-2AA1-F86F-922D0845077B}"/>
          </ac:spMkLst>
        </pc:spChg>
        <pc:grpChg chg="add mod">
          <ac:chgData name="Biswas, Sayani (STFC,RAL,ISIS)" userId="a81b1bee-8903-4c6c-b3c5-4587ab0530f0" providerId="ADAL" clId="{632E2725-1122-466D-9A87-77243120C62C}" dt="2024-03-13T12:32:23.849" v="839" actId="164"/>
          <ac:grpSpMkLst>
            <pc:docMk/>
            <pc:sldMk cId="0" sldId="682"/>
            <ac:grpSpMk id="5" creationId="{B95642BC-82EB-10AC-4E7E-8B4A681C78D7}"/>
          </ac:grpSpMkLst>
        </pc:grpChg>
        <pc:grpChg chg="add mod">
          <ac:chgData name="Biswas, Sayani (STFC,RAL,ISIS)" userId="a81b1bee-8903-4c6c-b3c5-4587ab0530f0" providerId="ADAL" clId="{632E2725-1122-466D-9A87-77243120C62C}" dt="2024-03-13T12:32:23.849" v="839" actId="164"/>
          <ac:grpSpMkLst>
            <pc:docMk/>
            <pc:sldMk cId="0" sldId="682"/>
            <ac:grpSpMk id="10" creationId="{0CC0D5AE-2EEF-CF8F-3257-C8A11FAF818C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43" creationId="{71AE22A9-43C6-F5DD-D616-DFB7F8EA26E7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132" creationId="{53EC4635-FA7A-C09B-A870-07C86333BA7D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154" creationId="{1F91718A-D30A-A1E1-3ACF-822D7CDE752F}"/>
          </ac:grpSpMkLst>
        </pc:grpChg>
        <pc:grpChg chg="del">
          <ac:chgData name="Biswas, Sayani (STFC,RAL,ISIS)" userId="a81b1bee-8903-4c6c-b3c5-4587ab0530f0" providerId="ADAL" clId="{632E2725-1122-466D-9A87-77243120C62C}" dt="2024-03-13T12:28:00.842" v="831" actId="478"/>
          <ac:grpSpMkLst>
            <pc:docMk/>
            <pc:sldMk cId="0" sldId="682"/>
            <ac:grpSpMk id="171" creationId="{D8703026-7C08-814D-89BF-A3E71D776F11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9235" creationId="{75EDC88B-72E2-4E4F-1F02-509EF89D4C99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9236" creationId="{42C62304-0C11-4380-5406-DEB455870248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9247" creationId="{4FAD14E3-6EA9-F288-455C-B6BCF7A359DB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1" creationId="{4B5084DC-0A3B-AFE6-31F5-D63908CB0181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2" creationId="{5FED4644-A7E6-FF7E-2FF3-62AA7F9BDBA4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3" creationId="{F898D235-59B1-828D-EF13-020711396ACB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4" creationId="{57E73FD0-4847-3061-7853-37129935BB78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5" creationId="{A2CE0FF5-9CFD-7D2E-7C3B-96E401CF6A1B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6" creationId="{1FD5A53C-9D55-F4F6-15E9-9C78B01ED820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7" creationId="{C5593789-4384-591E-7A2A-AD8E47B449A8}"/>
          </ac:grpSpMkLst>
        </pc:grpChg>
        <pc:grpChg chg="mod">
          <ac:chgData name="Biswas, Sayani (STFC,RAL,ISIS)" userId="a81b1bee-8903-4c6c-b3c5-4587ab0530f0" providerId="ADAL" clId="{632E2725-1122-466D-9A87-77243120C62C}" dt="2024-03-14T15:55:14.664" v="3052" actId="1037"/>
          <ac:grpSpMkLst>
            <pc:docMk/>
            <pc:sldMk cId="0" sldId="682"/>
            <ac:grpSpMk id="9258" creationId="{DA41A413-8F2A-1DD7-6743-CBBEED9CCD54}"/>
          </ac:grpSpMkLst>
        </pc:grpChg>
        <pc:grpChg chg="mod">
          <ac:chgData name="Biswas, Sayani (STFC,RAL,ISIS)" userId="a81b1bee-8903-4c6c-b3c5-4587ab0530f0" providerId="ADAL" clId="{632E2725-1122-466D-9A87-77243120C62C}" dt="2024-03-14T15:59:53.468" v="3066" actId="1076"/>
          <ac:grpSpMkLst>
            <pc:docMk/>
            <pc:sldMk cId="0" sldId="682"/>
            <ac:grpSpMk id="9333" creationId="{4B973C75-1507-740C-8E29-935A3B849A8F}"/>
          </ac:grpSpMkLst>
        </pc:grpChg>
        <pc:picChg chg="add mod">
          <ac:chgData name="Biswas, Sayani (STFC,RAL,ISIS)" userId="a81b1bee-8903-4c6c-b3c5-4587ab0530f0" providerId="ADAL" clId="{632E2725-1122-466D-9A87-77243120C62C}" dt="2024-03-13T12:32:23.849" v="839" actId="164"/>
          <ac:picMkLst>
            <pc:docMk/>
            <pc:sldMk cId="0" sldId="682"/>
            <ac:picMk id="4" creationId="{8E92AFFD-6E6B-E930-C778-A95F91DEC3E5}"/>
          </ac:picMkLst>
        </pc:picChg>
        <pc:picChg chg="mod">
          <ac:chgData name="Biswas, Sayani (STFC,RAL,ISIS)" userId="a81b1bee-8903-4c6c-b3c5-4587ab0530f0" providerId="ADAL" clId="{632E2725-1122-466D-9A87-77243120C62C}" dt="2024-03-13T12:32:23.849" v="839" actId="164"/>
          <ac:picMkLst>
            <pc:docMk/>
            <pc:sldMk cId="0" sldId="682"/>
            <ac:picMk id="6" creationId="{32EED08C-5C58-D5DC-8803-2B9275DC545A}"/>
          </ac:picMkLst>
        </pc:picChg>
        <pc:picChg chg="mod">
          <ac:chgData name="Biswas, Sayani (STFC,RAL,ISIS)" userId="a81b1bee-8903-4c6c-b3c5-4587ab0530f0" providerId="ADAL" clId="{632E2725-1122-466D-9A87-77243120C62C}" dt="2024-03-14T15:59:53.468" v="3066" actId="1076"/>
          <ac:picMkLst>
            <pc:docMk/>
            <pc:sldMk cId="0" sldId="682"/>
            <ac:picMk id="9242" creationId="{64698D06-0287-4B6B-707D-B24799C11437}"/>
          </ac:picMkLst>
        </pc:picChg>
        <pc:picChg chg="mod">
          <ac:chgData name="Biswas, Sayani (STFC,RAL,ISIS)" userId="a81b1bee-8903-4c6c-b3c5-4587ab0530f0" providerId="ADAL" clId="{632E2725-1122-466D-9A87-77243120C62C}" dt="2024-03-14T15:59:53.468" v="3066" actId="1076"/>
          <ac:picMkLst>
            <pc:docMk/>
            <pc:sldMk cId="0" sldId="682"/>
            <ac:picMk id="9243" creationId="{4A196630-8CC0-2464-0A6E-665507A052D0}"/>
          </ac:picMkLst>
        </pc:picChg>
        <pc:picChg chg="mod">
          <ac:chgData name="Biswas, Sayani (STFC,RAL,ISIS)" userId="a81b1bee-8903-4c6c-b3c5-4587ab0530f0" providerId="ADAL" clId="{632E2725-1122-466D-9A87-77243120C62C}" dt="2024-03-14T15:59:53.468" v="3066" actId="1076"/>
          <ac:picMkLst>
            <pc:docMk/>
            <pc:sldMk cId="0" sldId="682"/>
            <ac:picMk id="9244" creationId="{6DEDBB55-9CD8-C79C-BD68-2CAC561C5625}"/>
          </ac:picMkLst>
        </pc:picChg>
        <pc:picChg chg="mod">
          <ac:chgData name="Biswas, Sayani (STFC,RAL,ISIS)" userId="a81b1bee-8903-4c6c-b3c5-4587ab0530f0" providerId="ADAL" clId="{632E2725-1122-466D-9A87-77243120C62C}" dt="2024-03-14T16:03:09.540" v="3202"/>
          <ac:picMkLst>
            <pc:docMk/>
            <pc:sldMk cId="0" sldId="682"/>
            <ac:picMk id="9245" creationId="{EE6089A5-967D-D2E2-7559-44AEAADAE488}"/>
          </ac:picMkLst>
        </pc:picChg>
        <pc:picChg chg="mod">
          <ac:chgData name="Biswas, Sayani (STFC,RAL,ISIS)" userId="a81b1bee-8903-4c6c-b3c5-4587ab0530f0" providerId="ADAL" clId="{632E2725-1122-466D-9A87-77243120C62C}" dt="2024-03-14T16:03:37.211" v="3204"/>
          <ac:picMkLst>
            <pc:docMk/>
            <pc:sldMk cId="0" sldId="682"/>
            <ac:picMk id="9246" creationId="{A0A03B93-5059-EFCA-1FF8-87263958294F}"/>
          </ac:picMkLst>
        </pc:picChg>
        <pc:picChg chg="mod">
          <ac:chgData name="Biswas, Sayani (STFC,RAL,ISIS)" userId="a81b1bee-8903-4c6c-b3c5-4587ab0530f0" providerId="ADAL" clId="{632E2725-1122-466D-9A87-77243120C62C}" dt="2024-03-14T15:59:53.468" v="3066" actId="1076"/>
          <ac:picMkLst>
            <pc:docMk/>
            <pc:sldMk cId="0" sldId="682"/>
            <ac:picMk id="9248" creationId="{3C8EB0B6-27FB-45A0-9C19-5E9B5BB971C5}"/>
          </ac:picMkLst>
        </pc:picChg>
        <pc:picChg chg="mod">
          <ac:chgData name="Biswas, Sayani (STFC,RAL,ISIS)" userId="a81b1bee-8903-4c6c-b3c5-4587ab0530f0" providerId="ADAL" clId="{632E2725-1122-466D-9A87-77243120C62C}" dt="2024-03-14T15:59:53.468" v="3066" actId="1076"/>
          <ac:picMkLst>
            <pc:docMk/>
            <pc:sldMk cId="0" sldId="682"/>
            <ac:picMk id="9334" creationId="{179F6DF4-9017-9EEA-47EF-A5005A07908F}"/>
          </ac:picMkLst>
        </pc:pic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7" creationId="{958EB93D-57BA-ED78-75FE-ABD093EC0F5D}"/>
          </ac:cxnSpMkLst>
        </pc:cxnChg>
        <pc:cxnChg chg="mod">
          <ac:chgData name="Biswas, Sayani (STFC,RAL,ISIS)" userId="a81b1bee-8903-4c6c-b3c5-4587ab0530f0" providerId="ADAL" clId="{632E2725-1122-466D-9A87-77243120C62C}" dt="2024-03-14T16:00:41.589" v="3084" actId="14100"/>
          <ac:cxnSpMkLst>
            <pc:docMk/>
            <pc:sldMk cId="0" sldId="682"/>
            <ac:cxnSpMk id="9" creationId="{3F6BC0FF-EE84-172E-460E-C78796A0ADD2}"/>
          </ac:cxnSpMkLst>
        </pc:cxn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134" creationId="{668135B0-6719-A742-0CEB-80F17819D041}"/>
          </ac:cxnSpMkLst>
        </pc:cxn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137" creationId="{F48FEC84-DA59-AF6B-9610-D6A30A6D3CC3}"/>
          </ac:cxnSpMkLst>
        </pc:cxn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139" creationId="{40CE3CA6-B867-408C-17B1-D1DCDFC45C35}"/>
          </ac:cxnSpMkLst>
        </pc:cxn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144" creationId="{B7EA7DA0-5784-ED95-037B-B279A8A6E4F0}"/>
          </ac:cxnSpMkLst>
        </pc:cxnChg>
        <pc:cxnChg chg="mod">
          <ac:chgData name="Biswas, Sayani (STFC,RAL,ISIS)" userId="a81b1bee-8903-4c6c-b3c5-4587ab0530f0" providerId="ADAL" clId="{632E2725-1122-466D-9A87-77243120C62C}" dt="2024-03-14T15:59:53.468" v="3066" actId="1076"/>
          <ac:cxnSpMkLst>
            <pc:docMk/>
            <pc:sldMk cId="0" sldId="682"/>
            <ac:cxnSpMk id="147" creationId="{97C28F59-0038-91A2-C9CD-D65BBB25BED7}"/>
          </ac:cxnSpMkLst>
        </pc:cxnChg>
        <pc:cxnChg chg="mod">
          <ac:chgData name="Biswas, Sayani (STFC,RAL,ISIS)" userId="a81b1bee-8903-4c6c-b3c5-4587ab0530f0" providerId="ADAL" clId="{632E2725-1122-466D-9A87-77243120C62C}" dt="2024-03-14T15:59:45.515" v="3065" actId="1076"/>
          <ac:cxnSpMkLst>
            <pc:docMk/>
            <pc:sldMk cId="0" sldId="682"/>
            <ac:cxnSpMk id="167" creationId="{345A1716-E526-38A7-546C-1BA82E91AF80}"/>
          </ac:cxnSpMkLst>
        </pc:cxnChg>
      </pc:sldChg>
      <pc:sldChg chg="del">
        <pc:chgData name="Biswas, Sayani (STFC,RAL,ISIS)" userId="a81b1bee-8903-4c6c-b3c5-4587ab0530f0" providerId="ADAL" clId="{632E2725-1122-466D-9A87-77243120C62C}" dt="2024-03-13T12:30:06.670" v="832" actId="47"/>
        <pc:sldMkLst>
          <pc:docMk/>
          <pc:sldMk cId="0" sldId="689"/>
        </pc:sldMkLst>
      </pc:sldChg>
      <pc:sldChg chg="addSp delSp modSp mod modAnim">
        <pc:chgData name="Biswas, Sayani (STFC,RAL,ISIS)" userId="a81b1bee-8903-4c6c-b3c5-4587ab0530f0" providerId="ADAL" clId="{632E2725-1122-466D-9A87-77243120C62C}" dt="2024-03-15T10:35:18.546" v="3769" actId="14100"/>
        <pc:sldMkLst>
          <pc:docMk/>
          <pc:sldMk cId="0" sldId="692"/>
        </pc:sldMkLst>
        <pc:spChg chg="mod">
          <ac:chgData name="Biswas, Sayani (STFC,RAL,ISIS)" userId="a81b1bee-8903-4c6c-b3c5-4587ab0530f0" providerId="ADAL" clId="{632E2725-1122-466D-9A87-77243120C62C}" dt="2024-03-15T10:35:18.546" v="3769" actId="14100"/>
          <ac:spMkLst>
            <pc:docMk/>
            <pc:sldMk cId="0" sldId="692"/>
            <ac:spMk id="4" creationId="{21ED7920-5E77-59DD-96E2-3DA640FBFAC8}"/>
          </ac:spMkLst>
        </pc:spChg>
        <pc:spChg chg="mod topLvl">
          <ac:chgData name="Biswas, Sayani (STFC,RAL,ISIS)" userId="a81b1bee-8903-4c6c-b3c5-4587ab0530f0" providerId="ADAL" clId="{632E2725-1122-466D-9A87-77243120C62C}" dt="2024-03-14T13:42:01.205" v="2375" actId="1036"/>
          <ac:spMkLst>
            <pc:docMk/>
            <pc:sldMk cId="0" sldId="692"/>
            <ac:spMk id="5" creationId="{F5039EE2-7090-145D-091B-6314FDC06F7A}"/>
          </ac:spMkLst>
        </pc:spChg>
        <pc:spChg chg="del mod topLvl">
          <ac:chgData name="Biswas, Sayani (STFC,RAL,ISIS)" userId="a81b1bee-8903-4c6c-b3c5-4587ab0530f0" providerId="ADAL" clId="{632E2725-1122-466D-9A87-77243120C62C}" dt="2024-03-13T11:24:47.689" v="417" actId="478"/>
          <ac:spMkLst>
            <pc:docMk/>
            <pc:sldMk cId="0" sldId="692"/>
            <ac:spMk id="6" creationId="{089D6FE8-FE9B-AFDF-BC31-C946EA6268F6}"/>
          </ac:spMkLst>
        </pc:spChg>
        <pc:spChg chg="del mod">
          <ac:chgData name="Biswas, Sayani (STFC,RAL,ISIS)" userId="a81b1bee-8903-4c6c-b3c5-4587ab0530f0" providerId="ADAL" clId="{632E2725-1122-466D-9A87-77243120C62C}" dt="2024-03-13T11:24:46.021" v="416" actId="478"/>
          <ac:spMkLst>
            <pc:docMk/>
            <pc:sldMk cId="0" sldId="692"/>
            <ac:spMk id="7" creationId="{0F62CF00-3E18-D91A-F5CE-E32DC6FD9AB3}"/>
          </ac:spMkLst>
        </pc:spChg>
        <pc:spChg chg="del mod topLvl">
          <ac:chgData name="Biswas, Sayani (STFC,RAL,ISIS)" userId="a81b1bee-8903-4c6c-b3c5-4587ab0530f0" providerId="ADAL" clId="{632E2725-1122-466D-9A87-77243120C62C}" dt="2024-03-13T11:27:28.835" v="492" actId="478"/>
          <ac:spMkLst>
            <pc:docMk/>
            <pc:sldMk cId="0" sldId="692"/>
            <ac:spMk id="8" creationId="{A3E10AD6-DAF2-9474-3AAA-396264BF08FD}"/>
          </ac:spMkLst>
        </pc:spChg>
        <pc:spChg chg="add mod">
          <ac:chgData name="Biswas, Sayani (STFC,RAL,ISIS)" userId="a81b1bee-8903-4c6c-b3c5-4587ab0530f0" providerId="ADAL" clId="{632E2725-1122-466D-9A87-77243120C62C}" dt="2024-03-14T13:03:26.384" v="2234" actId="14100"/>
          <ac:spMkLst>
            <pc:docMk/>
            <pc:sldMk cId="0" sldId="692"/>
            <ac:spMk id="9" creationId="{684989CD-529B-8BC2-0F98-12079EFC01E3}"/>
          </ac:spMkLst>
        </pc:spChg>
        <pc:spChg chg="add mod">
          <ac:chgData name="Biswas, Sayani (STFC,RAL,ISIS)" userId="a81b1bee-8903-4c6c-b3c5-4587ab0530f0" providerId="ADAL" clId="{632E2725-1122-466D-9A87-77243120C62C}" dt="2024-03-13T11:16:19.022" v="312"/>
          <ac:spMkLst>
            <pc:docMk/>
            <pc:sldMk cId="0" sldId="692"/>
            <ac:spMk id="12" creationId="{46D4C1E4-7BA4-6706-2EE8-04DC76DF87E1}"/>
          </ac:spMkLst>
        </pc:spChg>
        <pc:spChg chg="add mod">
          <ac:chgData name="Biswas, Sayani (STFC,RAL,ISIS)" userId="a81b1bee-8903-4c6c-b3c5-4587ab0530f0" providerId="ADAL" clId="{632E2725-1122-466D-9A87-77243120C62C}" dt="2024-03-13T11:16:28.600" v="313"/>
          <ac:spMkLst>
            <pc:docMk/>
            <pc:sldMk cId="0" sldId="692"/>
            <ac:spMk id="13" creationId="{AFCC911C-710E-AFE4-6D9A-74A31BF07146}"/>
          </ac:spMkLst>
        </pc:spChg>
        <pc:spChg chg="add mod">
          <ac:chgData name="Biswas, Sayani (STFC,RAL,ISIS)" userId="a81b1bee-8903-4c6c-b3c5-4587ab0530f0" providerId="ADAL" clId="{632E2725-1122-466D-9A87-77243120C62C}" dt="2024-03-14T13:42:01.205" v="2375" actId="1036"/>
          <ac:spMkLst>
            <pc:docMk/>
            <pc:sldMk cId="0" sldId="692"/>
            <ac:spMk id="14" creationId="{3235FE29-3CBE-0F70-7B66-DDA4E1EEDCDF}"/>
          </ac:spMkLst>
        </pc:spChg>
        <pc:spChg chg="add mod">
          <ac:chgData name="Biswas, Sayani (STFC,RAL,ISIS)" userId="a81b1bee-8903-4c6c-b3c5-4587ab0530f0" providerId="ADAL" clId="{632E2725-1122-466D-9A87-77243120C62C}" dt="2024-03-14T13:42:01.205" v="2375" actId="1036"/>
          <ac:spMkLst>
            <pc:docMk/>
            <pc:sldMk cId="0" sldId="692"/>
            <ac:spMk id="18" creationId="{C811BC19-44EA-95A2-E1B9-AECDDA273A4B}"/>
          </ac:spMkLst>
        </pc:spChg>
        <pc:spChg chg="add del mod">
          <ac:chgData name="Biswas, Sayani (STFC,RAL,ISIS)" userId="a81b1bee-8903-4c6c-b3c5-4587ab0530f0" providerId="ADAL" clId="{632E2725-1122-466D-9A87-77243120C62C}" dt="2024-03-13T11:25:38.262" v="429" actId="478"/>
          <ac:spMkLst>
            <pc:docMk/>
            <pc:sldMk cId="0" sldId="692"/>
            <ac:spMk id="19" creationId="{039C46F6-6F9A-5F20-15FA-1E24114D78D4}"/>
          </ac:spMkLst>
        </pc:spChg>
        <pc:spChg chg="add del mod">
          <ac:chgData name="Biswas, Sayani (STFC,RAL,ISIS)" userId="a81b1bee-8903-4c6c-b3c5-4587ab0530f0" providerId="ADAL" clId="{632E2725-1122-466D-9A87-77243120C62C}" dt="2024-03-13T11:26:14.185" v="444" actId="478"/>
          <ac:spMkLst>
            <pc:docMk/>
            <pc:sldMk cId="0" sldId="692"/>
            <ac:spMk id="20" creationId="{D3A3FEDA-40FA-5225-225A-7EB49606DEFA}"/>
          </ac:spMkLst>
        </pc:spChg>
        <pc:spChg chg="add del mod">
          <ac:chgData name="Biswas, Sayani (STFC,RAL,ISIS)" userId="a81b1bee-8903-4c6c-b3c5-4587ab0530f0" providerId="ADAL" clId="{632E2725-1122-466D-9A87-77243120C62C}" dt="2024-03-13T11:26:30.325" v="449" actId="478"/>
          <ac:spMkLst>
            <pc:docMk/>
            <pc:sldMk cId="0" sldId="692"/>
            <ac:spMk id="21" creationId="{87D2AF5D-42D1-7D3E-CA1F-7AC453741F01}"/>
          </ac:spMkLst>
        </pc:spChg>
        <pc:spChg chg="add mod">
          <ac:chgData name="Biswas, Sayani (STFC,RAL,ISIS)" userId="a81b1bee-8903-4c6c-b3c5-4587ab0530f0" providerId="ADAL" clId="{632E2725-1122-466D-9A87-77243120C62C}" dt="2024-03-14T13:42:01.205" v="2375" actId="1036"/>
          <ac:spMkLst>
            <pc:docMk/>
            <pc:sldMk cId="0" sldId="692"/>
            <ac:spMk id="22" creationId="{4657D3F1-E9A6-64BF-4E9F-C2CB89E018BB}"/>
          </ac:spMkLst>
        </pc:spChg>
        <pc:spChg chg="add mod">
          <ac:chgData name="Biswas, Sayani (STFC,RAL,ISIS)" userId="a81b1bee-8903-4c6c-b3c5-4587ab0530f0" providerId="ADAL" clId="{632E2725-1122-466D-9A87-77243120C62C}" dt="2024-03-14T15:39:20.794" v="2645" actId="478"/>
          <ac:spMkLst>
            <pc:docMk/>
            <pc:sldMk cId="0" sldId="692"/>
            <ac:spMk id="26" creationId="{618ABA99-9B3F-4EFE-8D65-DEFCEB67D93C}"/>
          </ac:spMkLst>
        </pc:spChg>
        <pc:spChg chg="add mod">
          <ac:chgData name="Biswas, Sayani (STFC,RAL,ISIS)" userId="a81b1bee-8903-4c6c-b3c5-4587ab0530f0" providerId="ADAL" clId="{632E2725-1122-466D-9A87-77243120C62C}" dt="2024-03-14T15:39:20.794" v="2645" actId="478"/>
          <ac:spMkLst>
            <pc:docMk/>
            <pc:sldMk cId="0" sldId="692"/>
            <ac:spMk id="27" creationId="{1E11A78E-139C-AFC4-6CD8-931DF8F570D9}"/>
          </ac:spMkLst>
        </pc:spChg>
        <pc:spChg chg="add del mod">
          <ac:chgData name="Biswas, Sayani (STFC,RAL,ISIS)" userId="a81b1bee-8903-4c6c-b3c5-4587ab0530f0" providerId="ADAL" clId="{632E2725-1122-466D-9A87-77243120C62C}" dt="2024-03-13T12:12:41.757" v="698" actId="478"/>
          <ac:spMkLst>
            <pc:docMk/>
            <pc:sldMk cId="0" sldId="692"/>
            <ac:spMk id="29" creationId="{6FF85DF6-999B-7679-5576-B5A876E7158C}"/>
          </ac:spMkLst>
        </pc:spChg>
        <pc:spChg chg="add mod">
          <ac:chgData name="Biswas, Sayani (STFC,RAL,ISIS)" userId="a81b1bee-8903-4c6c-b3c5-4587ab0530f0" providerId="ADAL" clId="{632E2725-1122-466D-9A87-77243120C62C}" dt="2024-03-14T15:39:20.794" v="2645" actId="478"/>
          <ac:spMkLst>
            <pc:docMk/>
            <pc:sldMk cId="0" sldId="692"/>
            <ac:spMk id="30" creationId="{7232E436-021D-4EA6-8C73-A90D75E43A3D}"/>
          </ac:spMkLst>
        </pc:spChg>
        <pc:spChg chg="add del mod">
          <ac:chgData name="Biswas, Sayani (STFC,RAL,ISIS)" userId="a81b1bee-8903-4c6c-b3c5-4587ab0530f0" providerId="ADAL" clId="{632E2725-1122-466D-9A87-77243120C62C}" dt="2024-03-13T12:13:48.254" v="725"/>
          <ac:spMkLst>
            <pc:docMk/>
            <pc:sldMk cId="0" sldId="692"/>
            <ac:spMk id="31" creationId="{A1EAE23E-14F8-6820-91E6-B08A197B63A1}"/>
          </ac:spMkLst>
        </pc:spChg>
        <pc:spChg chg="add del mod">
          <ac:chgData name="Biswas, Sayani (STFC,RAL,ISIS)" userId="a81b1bee-8903-4c6c-b3c5-4587ab0530f0" providerId="ADAL" clId="{632E2725-1122-466D-9A87-77243120C62C}" dt="2024-03-13T12:14:12.835" v="733" actId="478"/>
          <ac:spMkLst>
            <pc:docMk/>
            <pc:sldMk cId="0" sldId="692"/>
            <ac:spMk id="32" creationId="{16C6A881-3E44-C3DC-B127-13C7FD35AB85}"/>
          </ac:spMkLst>
        </pc:spChg>
        <pc:spChg chg="add mod topLvl">
          <ac:chgData name="Biswas, Sayani (STFC,RAL,ISIS)" userId="a81b1bee-8903-4c6c-b3c5-4587ab0530f0" providerId="ADAL" clId="{632E2725-1122-466D-9A87-77243120C62C}" dt="2024-03-14T15:46:09.112" v="2692" actId="207"/>
          <ac:spMkLst>
            <pc:docMk/>
            <pc:sldMk cId="0" sldId="692"/>
            <ac:spMk id="33" creationId="{E1698885-B157-9CE2-2EFD-624F8D255B43}"/>
          </ac:spMkLst>
        </pc:spChg>
        <pc:spChg chg="add del">
          <ac:chgData name="Biswas, Sayani (STFC,RAL,ISIS)" userId="a81b1bee-8903-4c6c-b3c5-4587ab0530f0" providerId="ADAL" clId="{632E2725-1122-466D-9A87-77243120C62C}" dt="2024-03-14T15:07:15.170" v="2378" actId="478"/>
          <ac:spMkLst>
            <pc:docMk/>
            <pc:sldMk cId="0" sldId="692"/>
            <ac:spMk id="36" creationId="{134CC2CB-2632-192D-A3F0-B1D45545CB55}"/>
          </ac:spMkLst>
        </pc:spChg>
        <pc:spChg chg="add 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37" creationId="{A48160B2-0CC3-D359-8F92-ACC7357894C2}"/>
          </ac:spMkLst>
        </pc:spChg>
        <pc:spChg chg="add 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38" creationId="{7253BCF1-831A-DFDB-3C08-A4E01017321E}"/>
          </ac:spMkLst>
        </pc:spChg>
        <pc:spChg chg="add 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39" creationId="{DC080741-9E51-4F68-686E-97FED3A1E5C6}"/>
          </ac:spMkLst>
        </pc:spChg>
        <pc:spChg chg="add del mod">
          <ac:chgData name="Biswas, Sayani (STFC,RAL,ISIS)" userId="a81b1bee-8903-4c6c-b3c5-4587ab0530f0" providerId="ADAL" clId="{632E2725-1122-466D-9A87-77243120C62C}" dt="2024-03-14T15:11:16.508" v="2442" actId="478"/>
          <ac:spMkLst>
            <pc:docMk/>
            <pc:sldMk cId="0" sldId="692"/>
            <ac:spMk id="40" creationId="{684B3630-DE75-7601-447E-637764701B31}"/>
          </ac:spMkLst>
        </pc:spChg>
        <pc:spChg chg="add 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41" creationId="{3656B1D3-E08D-4A83-14DC-25B5E1E3F37C}"/>
          </ac:spMkLst>
        </pc:spChg>
        <pc:spChg chg="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44" creationId="{82095592-D48A-EB85-C9DE-929C9A6C6BA2}"/>
          </ac:spMkLst>
        </pc:spChg>
        <pc:spChg chg="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45" creationId="{FA288413-663B-51A9-0010-966481DC917A}"/>
          </ac:spMkLst>
        </pc:spChg>
        <pc:spChg chg="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46" creationId="{5A7B0E7E-AB60-1735-6E78-5CE8B827D558}"/>
          </ac:spMkLst>
        </pc:spChg>
        <pc:spChg chg="del mod">
          <ac:chgData name="Biswas, Sayani (STFC,RAL,ISIS)" userId="a81b1bee-8903-4c6c-b3c5-4587ab0530f0" providerId="ADAL" clId="{632E2725-1122-466D-9A87-77243120C62C}" dt="2024-03-14T15:14:26.653" v="2530" actId="478"/>
          <ac:spMkLst>
            <pc:docMk/>
            <pc:sldMk cId="0" sldId="692"/>
            <ac:spMk id="47" creationId="{00200660-FF96-9551-A004-403D88C6534D}"/>
          </ac:spMkLst>
        </pc:spChg>
        <pc:spChg chg="add mod">
          <ac:chgData name="Biswas, Sayani (STFC,RAL,ISIS)" userId="a81b1bee-8903-4c6c-b3c5-4587ab0530f0" providerId="ADAL" clId="{632E2725-1122-466D-9A87-77243120C62C}" dt="2024-03-14T15:41:56.148" v="2684" actId="165"/>
          <ac:spMkLst>
            <pc:docMk/>
            <pc:sldMk cId="0" sldId="692"/>
            <ac:spMk id="48" creationId="{792933A0-1603-238B-16D0-B9E064DA901B}"/>
          </ac:spMkLst>
        </pc:spChg>
        <pc:spChg chg="add mod">
          <ac:chgData name="Biswas, Sayani (STFC,RAL,ISIS)" userId="a81b1bee-8903-4c6c-b3c5-4587ab0530f0" providerId="ADAL" clId="{632E2725-1122-466D-9A87-77243120C62C}" dt="2024-03-14T15:39:42.773" v="2648" actId="164"/>
          <ac:spMkLst>
            <pc:docMk/>
            <pc:sldMk cId="0" sldId="692"/>
            <ac:spMk id="52" creationId="{E3351D3C-7682-E365-E8EF-0BA7450CFF60}"/>
          </ac:spMkLst>
        </pc:spChg>
        <pc:spChg chg="add del">
          <ac:chgData name="Biswas, Sayani (STFC,RAL,ISIS)" userId="a81b1bee-8903-4c6c-b3c5-4587ab0530f0" providerId="ADAL" clId="{632E2725-1122-466D-9A87-77243120C62C}" dt="2024-03-14T15:40:52.284" v="2670" actId="478"/>
          <ac:spMkLst>
            <pc:docMk/>
            <pc:sldMk cId="0" sldId="692"/>
            <ac:spMk id="54" creationId="{86246678-C9AF-5E3F-4B8E-0F1F83182158}"/>
          </ac:spMkLst>
        </pc:spChg>
        <pc:spChg chg="add del">
          <ac:chgData name="Biswas, Sayani (STFC,RAL,ISIS)" userId="a81b1bee-8903-4c6c-b3c5-4587ab0530f0" providerId="ADAL" clId="{632E2725-1122-466D-9A87-77243120C62C}" dt="2024-03-14T15:41:10.252" v="2672" actId="11529"/>
          <ac:spMkLst>
            <pc:docMk/>
            <pc:sldMk cId="0" sldId="692"/>
            <ac:spMk id="55" creationId="{B5D41E2E-1773-3489-7A7B-3BA7C47B7DE0}"/>
          </ac:spMkLst>
        </pc:spChg>
        <pc:spChg chg="add mod">
          <ac:chgData name="Biswas, Sayani (STFC,RAL,ISIS)" userId="a81b1bee-8903-4c6c-b3c5-4587ab0530f0" providerId="ADAL" clId="{632E2725-1122-466D-9A87-77243120C62C}" dt="2024-03-14T15:42:12.933" v="2687" actId="164"/>
          <ac:spMkLst>
            <pc:docMk/>
            <pc:sldMk cId="0" sldId="692"/>
            <ac:spMk id="56" creationId="{AD0C4102-C0A2-BCB6-F0F5-D4837D91CF57}"/>
          </ac:spMkLst>
        </pc:spChg>
        <pc:spChg chg="add mod">
          <ac:chgData name="Biswas, Sayani (STFC,RAL,ISIS)" userId="a81b1bee-8903-4c6c-b3c5-4587ab0530f0" providerId="ADAL" clId="{632E2725-1122-466D-9A87-77243120C62C}" dt="2024-03-14T15:42:12.933" v="2687" actId="164"/>
          <ac:spMkLst>
            <pc:docMk/>
            <pc:sldMk cId="0" sldId="692"/>
            <ac:spMk id="57" creationId="{A5E7F8ED-90A6-E0CB-24DA-7F5A50299B06}"/>
          </ac:spMkLst>
        </pc:spChg>
        <pc:grpChg chg="del">
          <ac:chgData name="Biswas, Sayani (STFC,RAL,ISIS)" userId="a81b1bee-8903-4c6c-b3c5-4587ab0530f0" providerId="ADAL" clId="{632E2725-1122-466D-9A87-77243120C62C}" dt="2024-03-13T11:16:11.860" v="311" actId="165"/>
          <ac:grpSpMkLst>
            <pc:docMk/>
            <pc:sldMk cId="0" sldId="692"/>
            <ac:grpSpMk id="2" creationId="{1AB7E44F-AD09-AD03-F26C-D7E590CE2668}"/>
          </ac:grpSpMkLst>
        </pc:grpChg>
        <pc:grpChg chg="del mod topLvl">
          <ac:chgData name="Biswas, Sayani (STFC,RAL,ISIS)" userId="a81b1bee-8903-4c6c-b3c5-4587ab0530f0" providerId="ADAL" clId="{632E2725-1122-466D-9A87-77243120C62C}" dt="2024-03-13T11:24:47.689" v="417" actId="478"/>
          <ac:grpSpMkLst>
            <pc:docMk/>
            <pc:sldMk cId="0" sldId="692"/>
            <ac:grpSpMk id="3" creationId="{B8A370C6-52BC-1A48-31F1-FFF0F42DCE69}"/>
          </ac:grpSpMkLst>
        </pc:grpChg>
        <pc:grpChg chg="add mod">
          <ac:chgData name="Biswas, Sayani (STFC,RAL,ISIS)" userId="a81b1bee-8903-4c6c-b3c5-4587ab0530f0" providerId="ADAL" clId="{632E2725-1122-466D-9A87-77243120C62C}" dt="2024-03-14T13:42:01.205" v="2375" actId="1036"/>
          <ac:grpSpMkLst>
            <pc:docMk/>
            <pc:sldMk cId="0" sldId="692"/>
            <ac:grpSpMk id="23" creationId="{59F30EDD-9FFB-3BB4-C884-DEFA8CBC786D}"/>
          </ac:grpSpMkLst>
        </pc:grpChg>
        <pc:grpChg chg="add mod">
          <ac:chgData name="Biswas, Sayani (STFC,RAL,ISIS)" userId="a81b1bee-8903-4c6c-b3c5-4587ab0530f0" providerId="ADAL" clId="{632E2725-1122-466D-9A87-77243120C62C}" dt="2024-03-14T15:39:20.794" v="2645" actId="478"/>
          <ac:grpSpMkLst>
            <pc:docMk/>
            <pc:sldMk cId="0" sldId="692"/>
            <ac:grpSpMk id="34" creationId="{50AB4123-60AB-ED64-7C42-E194BE3D1A18}"/>
          </ac:grpSpMkLst>
        </pc:grpChg>
        <pc:grpChg chg="add mod">
          <ac:chgData name="Biswas, Sayani (STFC,RAL,ISIS)" userId="a81b1bee-8903-4c6c-b3c5-4587ab0530f0" providerId="ADAL" clId="{632E2725-1122-466D-9A87-77243120C62C}" dt="2024-03-14T15:39:42.773" v="2648" actId="164"/>
          <ac:grpSpMkLst>
            <pc:docMk/>
            <pc:sldMk cId="0" sldId="692"/>
            <ac:grpSpMk id="35" creationId="{CBA4E7CC-D21F-365F-2492-2B7AE535A60F}"/>
          </ac:grpSpMkLst>
        </pc:grpChg>
        <pc:grpChg chg="add mod topLvl">
          <ac:chgData name="Biswas, Sayani (STFC,RAL,ISIS)" userId="a81b1bee-8903-4c6c-b3c5-4587ab0530f0" providerId="ADAL" clId="{632E2725-1122-466D-9A87-77243120C62C}" dt="2024-03-14T15:44:24.506" v="2688" actId="164"/>
          <ac:grpSpMkLst>
            <pc:docMk/>
            <pc:sldMk cId="0" sldId="692"/>
            <ac:grpSpMk id="42" creationId="{E010AF85-1AC1-8AB6-C285-8F9179D6C5AE}"/>
          </ac:grpSpMkLst>
        </pc:grpChg>
        <pc:grpChg chg="add mod topLvl">
          <ac:chgData name="Biswas, Sayani (STFC,RAL,ISIS)" userId="a81b1bee-8903-4c6c-b3c5-4587ab0530f0" providerId="ADAL" clId="{632E2725-1122-466D-9A87-77243120C62C}" dt="2024-03-14T15:41:56.148" v="2684" actId="165"/>
          <ac:grpSpMkLst>
            <pc:docMk/>
            <pc:sldMk cId="0" sldId="692"/>
            <ac:grpSpMk id="43" creationId="{EEB3E4A4-DAF3-3C3C-0F36-25DF87EAC347}"/>
          </ac:grpSpMkLst>
        </pc:grpChg>
        <pc:grpChg chg="add del mod">
          <ac:chgData name="Biswas, Sayani (STFC,RAL,ISIS)" userId="a81b1bee-8903-4c6c-b3c5-4587ab0530f0" providerId="ADAL" clId="{632E2725-1122-466D-9A87-77243120C62C}" dt="2024-03-14T15:31:10.149" v="2543" actId="165"/>
          <ac:grpSpMkLst>
            <pc:docMk/>
            <pc:sldMk cId="0" sldId="692"/>
            <ac:grpSpMk id="49" creationId="{847BDB00-AE1D-C6D8-226E-F1EB0D72BF8A}"/>
          </ac:grpSpMkLst>
        </pc:grpChg>
        <pc:grpChg chg="add mod topLvl">
          <ac:chgData name="Biswas, Sayani (STFC,RAL,ISIS)" userId="a81b1bee-8903-4c6c-b3c5-4587ab0530f0" providerId="ADAL" clId="{632E2725-1122-466D-9A87-77243120C62C}" dt="2024-03-14T15:42:12.933" v="2687" actId="164"/>
          <ac:grpSpMkLst>
            <pc:docMk/>
            <pc:sldMk cId="0" sldId="692"/>
            <ac:grpSpMk id="50" creationId="{D7803494-1EDF-37F7-7DBB-C2F60C16712F}"/>
          </ac:grpSpMkLst>
        </pc:grpChg>
        <pc:grpChg chg="add del mod">
          <ac:chgData name="Biswas, Sayani (STFC,RAL,ISIS)" userId="a81b1bee-8903-4c6c-b3c5-4587ab0530f0" providerId="ADAL" clId="{632E2725-1122-466D-9A87-77243120C62C}" dt="2024-03-14T15:41:56.148" v="2684" actId="165"/>
          <ac:grpSpMkLst>
            <pc:docMk/>
            <pc:sldMk cId="0" sldId="692"/>
            <ac:grpSpMk id="51" creationId="{BCCB4FCB-716D-F2B9-96E4-73A69F19C3CA}"/>
          </ac:grpSpMkLst>
        </pc:grpChg>
        <pc:grpChg chg="add mod">
          <ac:chgData name="Biswas, Sayani (STFC,RAL,ISIS)" userId="a81b1bee-8903-4c6c-b3c5-4587ab0530f0" providerId="ADAL" clId="{632E2725-1122-466D-9A87-77243120C62C}" dt="2024-03-14T15:39:57.668" v="2667" actId="1036"/>
          <ac:grpSpMkLst>
            <pc:docMk/>
            <pc:sldMk cId="0" sldId="692"/>
            <ac:grpSpMk id="53" creationId="{4B4649D1-E19B-AE1B-03FF-B391B44E0A3E}"/>
          </ac:grpSpMkLst>
        </pc:grpChg>
        <pc:grpChg chg="add mod">
          <ac:chgData name="Biswas, Sayani (STFC,RAL,ISIS)" userId="a81b1bee-8903-4c6c-b3c5-4587ab0530f0" providerId="ADAL" clId="{632E2725-1122-466D-9A87-77243120C62C}" dt="2024-03-14T15:44:24.506" v="2688" actId="164"/>
          <ac:grpSpMkLst>
            <pc:docMk/>
            <pc:sldMk cId="0" sldId="692"/>
            <ac:grpSpMk id="58" creationId="{9A90D614-1430-9815-BA93-78DF98CBC4D4}"/>
          </ac:grpSpMkLst>
        </pc:grpChg>
        <pc:grpChg chg="add mod">
          <ac:chgData name="Biswas, Sayani (STFC,RAL,ISIS)" userId="a81b1bee-8903-4c6c-b3c5-4587ab0530f0" providerId="ADAL" clId="{632E2725-1122-466D-9A87-77243120C62C}" dt="2024-03-14T15:44:24.506" v="2688" actId="164"/>
          <ac:grpSpMkLst>
            <pc:docMk/>
            <pc:sldMk cId="0" sldId="692"/>
            <ac:grpSpMk id="59" creationId="{594C3A33-72E7-7E48-A3A8-37104D836896}"/>
          </ac:grpSpMkLst>
        </pc:grpChg>
        <pc:picChg chg="add mod ord">
          <ac:chgData name="Biswas, Sayani (STFC,RAL,ISIS)" userId="a81b1bee-8903-4c6c-b3c5-4587ab0530f0" providerId="ADAL" clId="{632E2725-1122-466D-9A87-77243120C62C}" dt="2024-03-14T13:42:01.205" v="2375" actId="1036"/>
          <ac:picMkLst>
            <pc:docMk/>
            <pc:sldMk cId="0" sldId="692"/>
            <ac:picMk id="11" creationId="{AA298DC9-13BD-8E0B-DC4B-9634967CE7ED}"/>
          </ac:picMkLst>
        </pc:picChg>
        <pc:picChg chg="add mod ord">
          <ac:chgData name="Biswas, Sayani (STFC,RAL,ISIS)" userId="a81b1bee-8903-4c6c-b3c5-4587ab0530f0" providerId="ADAL" clId="{632E2725-1122-466D-9A87-77243120C62C}" dt="2024-03-14T13:42:01.205" v="2375" actId="1036"/>
          <ac:picMkLst>
            <pc:docMk/>
            <pc:sldMk cId="0" sldId="692"/>
            <ac:picMk id="16" creationId="{431F8D6A-E12A-BC24-BB62-44771DEB51C5}"/>
          </ac:picMkLst>
        </pc:picChg>
        <pc:picChg chg="add mod">
          <ac:chgData name="Biswas, Sayani (STFC,RAL,ISIS)" userId="a81b1bee-8903-4c6c-b3c5-4587ab0530f0" providerId="ADAL" clId="{632E2725-1122-466D-9A87-77243120C62C}" dt="2024-03-14T13:42:01.205" v="2375" actId="1036"/>
          <ac:picMkLst>
            <pc:docMk/>
            <pc:sldMk cId="0" sldId="692"/>
            <ac:picMk id="17" creationId="{A87ECC15-7BEE-C486-E37E-23D0F15A5C97}"/>
          </ac:picMkLst>
        </pc:picChg>
        <pc:picChg chg="add del mod">
          <ac:chgData name="Biswas, Sayani (STFC,RAL,ISIS)" userId="a81b1bee-8903-4c6c-b3c5-4587ab0530f0" providerId="ADAL" clId="{632E2725-1122-466D-9A87-77243120C62C}" dt="2024-03-13T11:39:26.090" v="514" actId="478"/>
          <ac:picMkLst>
            <pc:docMk/>
            <pc:sldMk cId="0" sldId="692"/>
            <ac:picMk id="25" creationId="{ADCBBE2A-46FB-EB87-AA62-4928EACA6A3C}"/>
          </ac:picMkLst>
        </pc:picChg>
        <pc:picChg chg="add del mod">
          <ac:chgData name="Biswas, Sayani (STFC,RAL,ISIS)" userId="a81b1bee-8903-4c6c-b3c5-4587ab0530f0" providerId="ADAL" clId="{632E2725-1122-466D-9A87-77243120C62C}" dt="2024-03-14T15:39:20.794" v="2645" actId="478"/>
          <ac:picMkLst>
            <pc:docMk/>
            <pc:sldMk cId="0" sldId="692"/>
            <ac:picMk id="28" creationId="{54BE43CC-16E1-C597-AC72-47E09E9A660F}"/>
          </ac:picMkLst>
        </pc:picChg>
        <pc:picChg chg="add del mod">
          <ac:chgData name="Biswas, Sayani (STFC,RAL,ISIS)" userId="a81b1bee-8903-4c6c-b3c5-4587ab0530f0" providerId="ADAL" clId="{632E2725-1122-466D-9A87-77243120C62C}" dt="2024-03-13T11:21:01.646" v="367" actId="21"/>
          <ac:picMkLst>
            <pc:docMk/>
            <pc:sldMk cId="0" sldId="692"/>
            <ac:picMk id="2050" creationId="{A87ECC15-7BEE-C486-E37E-23D0F15A5C97}"/>
          </ac:picMkLst>
        </pc:picChg>
        <pc:picChg chg="add del mod">
          <ac:chgData name="Biswas, Sayani (STFC,RAL,ISIS)" userId="a81b1bee-8903-4c6c-b3c5-4587ab0530f0" providerId="ADAL" clId="{632E2725-1122-466D-9A87-77243120C62C}" dt="2024-03-13T11:37:09.418" v="505" actId="21"/>
          <ac:picMkLst>
            <pc:docMk/>
            <pc:sldMk cId="0" sldId="692"/>
            <ac:picMk id="2052" creationId="{16C9B6E5-8FD2-FBFC-5CF6-BB5B3B232339}"/>
          </ac:picMkLst>
        </pc:picChg>
        <pc:picChg chg="add del mod">
          <ac:chgData name="Biswas, Sayani (STFC,RAL,ISIS)" userId="a81b1bee-8903-4c6c-b3c5-4587ab0530f0" providerId="ADAL" clId="{632E2725-1122-466D-9A87-77243120C62C}" dt="2024-03-13T11:42:00.863" v="518" actId="478"/>
          <ac:picMkLst>
            <pc:docMk/>
            <pc:sldMk cId="0" sldId="692"/>
            <ac:picMk id="2054" creationId="{C1D89201-EDE1-E5B1-A95A-6E218DAA1B8A}"/>
          </ac:picMkLst>
        </pc:picChg>
        <pc:picChg chg="mod">
          <ac:chgData name="Biswas, Sayani (STFC,RAL,ISIS)" userId="a81b1bee-8903-4c6c-b3c5-4587ab0530f0" providerId="ADAL" clId="{632E2725-1122-466D-9A87-77243120C62C}" dt="2024-03-14T13:03:02.992" v="2156" actId="1076"/>
          <ac:picMkLst>
            <pc:docMk/>
            <pc:sldMk cId="0" sldId="692"/>
            <ac:picMk id="7171" creationId="{4366D7C2-C187-138F-F381-45CB8D59EA0B}"/>
          </ac:picMkLst>
        </pc:picChg>
      </pc:sldChg>
      <pc:sldChg chg="del">
        <pc:chgData name="Biswas, Sayani (STFC,RAL,ISIS)" userId="a81b1bee-8903-4c6c-b3c5-4587ab0530f0" providerId="ADAL" clId="{632E2725-1122-466D-9A87-77243120C62C}" dt="2024-03-14T10:28:01.363" v="1881" actId="47"/>
        <pc:sldMkLst>
          <pc:docMk/>
          <pc:sldMk cId="0" sldId="696"/>
        </pc:sldMkLst>
      </pc:sldChg>
      <pc:sldChg chg="del">
        <pc:chgData name="Biswas, Sayani (STFC,RAL,ISIS)" userId="a81b1bee-8903-4c6c-b3c5-4587ab0530f0" providerId="ADAL" clId="{632E2725-1122-466D-9A87-77243120C62C}" dt="2024-03-13T12:30:09.518" v="833" actId="47"/>
        <pc:sldMkLst>
          <pc:docMk/>
          <pc:sldMk cId="0" sldId="714"/>
        </pc:sldMkLst>
      </pc:sldChg>
      <pc:sldChg chg="addSp delSp del mod">
        <pc:chgData name="Biswas, Sayani (STFC,RAL,ISIS)" userId="a81b1bee-8903-4c6c-b3c5-4587ab0530f0" providerId="ADAL" clId="{632E2725-1122-466D-9A87-77243120C62C}" dt="2024-03-13T12:30:11.655" v="834" actId="47"/>
        <pc:sldMkLst>
          <pc:docMk/>
          <pc:sldMk cId="0" sldId="715"/>
        </pc:sldMkLst>
        <pc:spChg chg="add del">
          <ac:chgData name="Biswas, Sayani (STFC,RAL,ISIS)" userId="a81b1bee-8903-4c6c-b3c5-4587ab0530f0" providerId="ADAL" clId="{632E2725-1122-466D-9A87-77243120C62C}" dt="2024-03-13T08:34:41.683" v="2" actId="22"/>
          <ac:spMkLst>
            <pc:docMk/>
            <pc:sldMk cId="0" sldId="715"/>
            <ac:spMk id="4" creationId="{8AF5DFEC-FD9D-3AD1-98E4-A84B957B340A}"/>
          </ac:spMkLst>
        </pc:spChg>
        <pc:spChg chg="add del">
          <ac:chgData name="Biswas, Sayani (STFC,RAL,ISIS)" userId="a81b1bee-8903-4c6c-b3c5-4587ab0530f0" providerId="ADAL" clId="{632E2725-1122-466D-9A87-77243120C62C}" dt="2024-03-13T08:34:52.529" v="4" actId="22"/>
          <ac:spMkLst>
            <pc:docMk/>
            <pc:sldMk cId="0" sldId="715"/>
            <ac:spMk id="8" creationId="{194C1007-9613-1608-2B16-5F3036F8BA03}"/>
          </ac:spMkLst>
        </pc:spChg>
      </pc:sldChg>
      <pc:sldChg chg="addSp delSp modSp del mod">
        <pc:chgData name="Biswas, Sayani (STFC,RAL,ISIS)" userId="a81b1bee-8903-4c6c-b3c5-4587ab0530f0" providerId="ADAL" clId="{632E2725-1122-466D-9A87-77243120C62C}" dt="2024-03-14T16:06:30.306" v="3211" actId="47"/>
        <pc:sldMkLst>
          <pc:docMk/>
          <pc:sldMk cId="0" sldId="717"/>
        </pc:sldMkLst>
        <pc:spChg chg="del">
          <ac:chgData name="Biswas, Sayani (STFC,RAL,ISIS)" userId="a81b1bee-8903-4c6c-b3c5-4587ab0530f0" providerId="ADAL" clId="{632E2725-1122-466D-9A87-77243120C62C}" dt="2024-03-14T15:47:17.901" v="2704" actId="478"/>
          <ac:spMkLst>
            <pc:docMk/>
            <pc:sldMk cId="0" sldId="717"/>
            <ac:spMk id="2" creationId="{36E27A86-DF9A-03CE-A129-6907AA60642E}"/>
          </ac:spMkLst>
        </pc:spChg>
        <pc:spChg chg="add mod">
          <ac:chgData name="Biswas, Sayani (STFC,RAL,ISIS)" userId="a81b1bee-8903-4c6c-b3c5-4587ab0530f0" providerId="ADAL" clId="{632E2725-1122-466D-9A87-77243120C62C}" dt="2024-03-14T15:47:24.366" v="2705"/>
          <ac:spMkLst>
            <pc:docMk/>
            <pc:sldMk cId="0" sldId="717"/>
            <ac:spMk id="4" creationId="{E6D64875-F367-CE24-D4CC-96763CF4A56B}"/>
          </ac:spMkLst>
        </pc:spChg>
      </pc:sldChg>
      <pc:sldChg chg="addSp delSp modSp del mod">
        <pc:chgData name="Biswas, Sayani (STFC,RAL,ISIS)" userId="a81b1bee-8903-4c6c-b3c5-4587ab0530f0" providerId="ADAL" clId="{632E2725-1122-466D-9A87-77243120C62C}" dt="2024-03-14T16:12:01.909" v="3231" actId="47"/>
        <pc:sldMkLst>
          <pc:docMk/>
          <pc:sldMk cId="0" sldId="718"/>
        </pc:sldMkLst>
        <pc:spChg chg="del">
          <ac:chgData name="Biswas, Sayani (STFC,RAL,ISIS)" userId="a81b1bee-8903-4c6c-b3c5-4587ab0530f0" providerId="ADAL" clId="{632E2725-1122-466D-9A87-77243120C62C}" dt="2024-03-14T15:47:31.036" v="2706" actId="478"/>
          <ac:spMkLst>
            <pc:docMk/>
            <pc:sldMk cId="0" sldId="718"/>
            <ac:spMk id="2" creationId="{83483CA8-6946-C17D-19FE-70D8D7551D66}"/>
          </ac:spMkLst>
        </pc:spChg>
        <pc:spChg chg="add mod">
          <ac:chgData name="Biswas, Sayani (STFC,RAL,ISIS)" userId="a81b1bee-8903-4c6c-b3c5-4587ab0530f0" providerId="ADAL" clId="{632E2725-1122-466D-9A87-77243120C62C}" dt="2024-03-14T15:47:32.186" v="2707"/>
          <ac:spMkLst>
            <pc:docMk/>
            <pc:sldMk cId="0" sldId="718"/>
            <ac:spMk id="4" creationId="{E8E59393-F9DB-9A87-488B-95EE1C50C16C}"/>
          </ac:spMkLst>
        </pc:spChg>
        <pc:spChg chg="mod">
          <ac:chgData name="Biswas, Sayani (STFC,RAL,ISIS)" userId="a81b1bee-8903-4c6c-b3c5-4587ab0530f0" providerId="ADAL" clId="{632E2725-1122-466D-9A87-77243120C62C}" dt="2024-03-14T10:49:58.638" v="1886" actId="20577"/>
          <ac:spMkLst>
            <pc:docMk/>
            <pc:sldMk cId="0" sldId="718"/>
            <ac:spMk id="161" creationId="{4676B009-A267-6100-8D45-2831D044E4DF}"/>
          </ac:spMkLst>
        </pc:spChg>
      </pc:sldChg>
      <pc:sldChg chg="del">
        <pc:chgData name="Biswas, Sayani (STFC,RAL,ISIS)" userId="a81b1bee-8903-4c6c-b3c5-4587ab0530f0" providerId="ADAL" clId="{632E2725-1122-466D-9A87-77243120C62C}" dt="2024-03-14T10:49:22.467" v="1885" actId="47"/>
        <pc:sldMkLst>
          <pc:docMk/>
          <pc:sldMk cId="0" sldId="719"/>
        </pc:sldMkLst>
      </pc:sldChg>
      <pc:sldChg chg="del">
        <pc:chgData name="Biswas, Sayani (STFC,RAL,ISIS)" userId="a81b1bee-8903-4c6c-b3c5-4587ab0530f0" providerId="ADAL" clId="{632E2725-1122-466D-9A87-77243120C62C}" dt="2024-03-13T12:33:56.401" v="840" actId="2696"/>
        <pc:sldMkLst>
          <pc:docMk/>
          <pc:sldMk cId="0" sldId="720"/>
        </pc:sldMkLst>
      </pc:sldChg>
      <pc:sldChg chg="add del">
        <pc:chgData name="Biswas, Sayani (STFC,RAL,ISIS)" userId="a81b1bee-8903-4c6c-b3c5-4587ab0530f0" providerId="ADAL" clId="{632E2725-1122-466D-9A87-77243120C62C}" dt="2024-03-14T10:25:55.546" v="1599" actId="47"/>
        <pc:sldMkLst>
          <pc:docMk/>
          <pc:sldMk cId="961198903" sldId="720"/>
        </pc:sldMkLst>
      </pc:sldChg>
      <pc:sldChg chg="addSp delSp modSp new mod modAnim">
        <pc:chgData name="Biswas, Sayani (STFC,RAL,ISIS)" userId="a81b1bee-8903-4c6c-b3c5-4587ab0530f0" providerId="ADAL" clId="{632E2725-1122-466D-9A87-77243120C62C}" dt="2024-03-15T11:34:25.865" v="3987" actId="313"/>
        <pc:sldMkLst>
          <pc:docMk/>
          <pc:sldMk cId="3479696691" sldId="721"/>
        </pc:sldMkLst>
        <pc:spChg chg="add mod">
          <ac:chgData name="Biswas, Sayani (STFC,RAL,ISIS)" userId="a81b1bee-8903-4c6c-b3c5-4587ab0530f0" providerId="ADAL" clId="{632E2725-1122-466D-9A87-77243120C62C}" dt="2024-03-14T13:09:19.615" v="2273" actId="115"/>
          <ac:spMkLst>
            <pc:docMk/>
            <pc:sldMk cId="3479696691" sldId="721"/>
            <ac:spMk id="4" creationId="{DF432B2F-A751-C34A-6F98-95F8B98F8197}"/>
          </ac:spMkLst>
        </pc:spChg>
        <pc:spChg chg="add del mod">
          <ac:chgData name="Biswas, Sayani (STFC,RAL,ISIS)" userId="a81b1bee-8903-4c6c-b3c5-4587ab0530f0" providerId="ADAL" clId="{632E2725-1122-466D-9A87-77243120C62C}" dt="2024-03-14T13:08:56.087" v="2270" actId="478"/>
          <ac:spMkLst>
            <pc:docMk/>
            <pc:sldMk cId="3479696691" sldId="721"/>
            <ac:spMk id="5" creationId="{C7B9FF93-7E66-2252-9D8F-DBCC3EB4AB64}"/>
          </ac:spMkLst>
        </pc:spChg>
        <pc:spChg chg="add mod">
          <ac:chgData name="Biswas, Sayani (STFC,RAL,ISIS)" userId="a81b1bee-8903-4c6c-b3c5-4587ab0530f0" providerId="ADAL" clId="{632E2725-1122-466D-9A87-77243120C62C}" dt="2024-03-14T13:07:06.827" v="2251" actId="164"/>
          <ac:spMkLst>
            <pc:docMk/>
            <pc:sldMk cId="3479696691" sldId="721"/>
            <ac:spMk id="7" creationId="{18A6D51C-9478-0FE0-791F-81A864069122}"/>
          </ac:spMkLst>
        </pc:spChg>
        <pc:spChg chg="add mod">
          <ac:chgData name="Biswas, Sayani (STFC,RAL,ISIS)" userId="a81b1bee-8903-4c6c-b3c5-4587ab0530f0" providerId="ADAL" clId="{632E2725-1122-466D-9A87-77243120C62C}" dt="2024-03-15T11:34:25.865" v="3987" actId="313"/>
          <ac:spMkLst>
            <pc:docMk/>
            <pc:sldMk cId="3479696691" sldId="721"/>
            <ac:spMk id="8" creationId="{5BF1DBFA-7614-A3CB-81E1-28B0B13D0078}"/>
          </ac:spMkLst>
        </pc:spChg>
        <pc:spChg chg="add mod">
          <ac:chgData name="Biswas, Sayani (STFC,RAL,ISIS)" userId="a81b1bee-8903-4c6c-b3c5-4587ab0530f0" providerId="ADAL" clId="{632E2725-1122-466D-9A87-77243120C62C}" dt="2024-03-15T11:06:01.476" v="3957" actId="478"/>
          <ac:spMkLst>
            <pc:docMk/>
            <pc:sldMk cId="3479696691" sldId="721"/>
            <ac:spMk id="11" creationId="{77E51EAD-5063-3062-88B5-6A4434EC641D}"/>
          </ac:spMkLst>
        </pc:spChg>
        <pc:spChg chg="add mod">
          <ac:chgData name="Biswas, Sayani (STFC,RAL,ISIS)" userId="a81b1bee-8903-4c6c-b3c5-4587ab0530f0" providerId="ADAL" clId="{632E2725-1122-466D-9A87-77243120C62C}" dt="2024-03-13T13:05:18.528" v="1174" actId="1076"/>
          <ac:spMkLst>
            <pc:docMk/>
            <pc:sldMk cId="3479696691" sldId="721"/>
            <ac:spMk id="12" creationId="{B28DB129-88BD-9FAF-3888-AA569F4BF192}"/>
          </ac:spMkLst>
        </pc:spChg>
        <pc:spChg chg="add mod">
          <ac:chgData name="Biswas, Sayani (STFC,RAL,ISIS)" userId="a81b1bee-8903-4c6c-b3c5-4587ab0530f0" providerId="ADAL" clId="{632E2725-1122-466D-9A87-77243120C62C}" dt="2024-03-13T13:05:18.999" v="1175"/>
          <ac:spMkLst>
            <pc:docMk/>
            <pc:sldMk cId="3479696691" sldId="721"/>
            <ac:spMk id="13" creationId="{5A918320-C8E1-8C5C-6F5D-7BDFB468E6BD}"/>
          </ac:spMkLst>
        </pc:spChg>
        <pc:spChg chg="add">
          <ac:chgData name="Biswas, Sayani (STFC,RAL,ISIS)" userId="a81b1bee-8903-4c6c-b3c5-4587ab0530f0" providerId="ADAL" clId="{632E2725-1122-466D-9A87-77243120C62C}" dt="2024-03-13T13:05:12.149" v="1172"/>
          <ac:spMkLst>
            <pc:docMk/>
            <pc:sldMk cId="3479696691" sldId="721"/>
            <ac:spMk id="14" creationId="{9B216916-97F2-4D81-2D45-088409F455D7}"/>
          </ac:spMkLst>
        </pc:spChg>
        <pc:spChg chg="add mod">
          <ac:chgData name="Biswas, Sayani (STFC,RAL,ISIS)" userId="a81b1bee-8903-4c6c-b3c5-4587ab0530f0" providerId="ADAL" clId="{632E2725-1122-466D-9A87-77243120C62C}" dt="2024-03-14T13:20:05.054" v="2336" actId="122"/>
          <ac:spMkLst>
            <pc:docMk/>
            <pc:sldMk cId="3479696691" sldId="721"/>
            <ac:spMk id="24" creationId="{8927E0D4-6651-0715-881B-C7BE6BEE9563}"/>
          </ac:spMkLst>
        </pc:spChg>
        <pc:spChg chg="add mod">
          <ac:chgData name="Biswas, Sayani (STFC,RAL,ISIS)" userId="a81b1bee-8903-4c6c-b3c5-4587ab0530f0" providerId="ADAL" clId="{632E2725-1122-466D-9A87-77243120C62C}" dt="2024-03-14T13:06:01.829" v="2238" actId="571"/>
          <ac:spMkLst>
            <pc:docMk/>
            <pc:sldMk cId="3479696691" sldId="721"/>
            <ac:spMk id="29" creationId="{718A77D1-3B19-FE6C-F82F-D84979D19E6C}"/>
          </ac:spMkLst>
        </pc:spChg>
        <pc:spChg chg="add mod">
          <ac:chgData name="Biswas, Sayani (STFC,RAL,ISIS)" userId="a81b1bee-8903-4c6c-b3c5-4587ab0530f0" providerId="ADAL" clId="{632E2725-1122-466D-9A87-77243120C62C}" dt="2024-03-14T13:06:01.829" v="2238" actId="571"/>
          <ac:spMkLst>
            <pc:docMk/>
            <pc:sldMk cId="3479696691" sldId="721"/>
            <ac:spMk id="31" creationId="{4FF6A1C8-BCD8-12A7-63CF-5CFECCC2F00C}"/>
          </ac:spMkLst>
        </pc:spChg>
        <pc:spChg chg="add mod">
          <ac:chgData name="Biswas, Sayani (STFC,RAL,ISIS)" userId="a81b1bee-8903-4c6c-b3c5-4587ab0530f0" providerId="ADAL" clId="{632E2725-1122-466D-9A87-77243120C62C}" dt="2024-03-14T13:06:01.829" v="2238" actId="571"/>
          <ac:spMkLst>
            <pc:docMk/>
            <pc:sldMk cId="3479696691" sldId="721"/>
            <ac:spMk id="32" creationId="{B8CB8EB8-BB31-0CBF-07E2-36D55CD5F88F}"/>
          </ac:spMkLst>
        </pc:spChg>
        <pc:spChg chg="add mod">
          <ac:chgData name="Biswas, Sayani (STFC,RAL,ISIS)" userId="a81b1bee-8903-4c6c-b3c5-4587ab0530f0" providerId="ADAL" clId="{632E2725-1122-466D-9A87-77243120C62C}" dt="2024-03-15T10:35:24.807" v="3782" actId="20577"/>
          <ac:spMkLst>
            <pc:docMk/>
            <pc:sldMk cId="3479696691" sldId="721"/>
            <ac:spMk id="34" creationId="{FC5AD0CF-5E13-B005-4519-E0EEAAF836D6}"/>
          </ac:spMkLst>
        </pc:spChg>
        <pc:spChg chg="add del mod">
          <ac:chgData name="Biswas, Sayani (STFC,RAL,ISIS)" userId="a81b1bee-8903-4c6c-b3c5-4587ab0530f0" providerId="ADAL" clId="{632E2725-1122-466D-9A87-77243120C62C}" dt="2024-03-14T13:06:35.462" v="2245" actId="478"/>
          <ac:spMkLst>
            <pc:docMk/>
            <pc:sldMk cId="3479696691" sldId="721"/>
            <ac:spMk id="36" creationId="{A2011554-BA70-1C2E-5E2D-411FC0CFD4EF}"/>
          </ac:spMkLst>
        </pc:spChg>
        <pc:spChg chg="add del mod">
          <ac:chgData name="Biswas, Sayani (STFC,RAL,ISIS)" userId="a81b1bee-8903-4c6c-b3c5-4587ab0530f0" providerId="ADAL" clId="{632E2725-1122-466D-9A87-77243120C62C}" dt="2024-03-14T13:06:35.462" v="2245" actId="478"/>
          <ac:spMkLst>
            <pc:docMk/>
            <pc:sldMk cId="3479696691" sldId="721"/>
            <ac:spMk id="37" creationId="{D6D6542E-0E2C-0D76-331E-5E6C662E059B}"/>
          </ac:spMkLst>
        </pc:spChg>
        <pc:spChg chg="add mod">
          <ac:chgData name="Biswas, Sayani (STFC,RAL,ISIS)" userId="a81b1bee-8903-4c6c-b3c5-4587ab0530f0" providerId="ADAL" clId="{632E2725-1122-466D-9A87-77243120C62C}" dt="2024-03-14T16:21:53.063" v="3417" actId="2711"/>
          <ac:spMkLst>
            <pc:docMk/>
            <pc:sldMk cId="3479696691" sldId="721"/>
            <ac:spMk id="40" creationId="{AA374CF6-D058-8C9E-0081-AA6D2EFBEADD}"/>
          </ac:spMkLst>
        </pc:spChg>
        <pc:spChg chg="add del mod">
          <ac:chgData name="Biswas, Sayani (STFC,RAL,ISIS)" userId="a81b1bee-8903-4c6c-b3c5-4587ab0530f0" providerId="ADAL" clId="{632E2725-1122-466D-9A87-77243120C62C}" dt="2024-03-14T13:08:14.973" v="2263" actId="478"/>
          <ac:spMkLst>
            <pc:docMk/>
            <pc:sldMk cId="3479696691" sldId="721"/>
            <ac:spMk id="43" creationId="{B829E150-9CD0-1084-4D75-51DF22259AEB}"/>
          </ac:spMkLst>
        </pc:spChg>
        <pc:spChg chg="add mod">
          <ac:chgData name="Biswas, Sayani (STFC,RAL,ISIS)" userId="a81b1bee-8903-4c6c-b3c5-4587ab0530f0" providerId="ADAL" clId="{632E2725-1122-466D-9A87-77243120C62C}" dt="2024-03-15T11:06:01.476" v="3957" actId="478"/>
          <ac:spMkLst>
            <pc:docMk/>
            <pc:sldMk cId="3479696691" sldId="721"/>
            <ac:spMk id="45" creationId="{660ECF1B-B427-DD53-CA48-CD6221F2A7EB}"/>
          </ac:spMkLst>
        </pc:spChg>
        <pc:spChg chg="add mod">
          <ac:chgData name="Biswas, Sayani (STFC,RAL,ISIS)" userId="a81b1bee-8903-4c6c-b3c5-4587ab0530f0" providerId="ADAL" clId="{632E2725-1122-466D-9A87-77243120C62C}" dt="2024-03-14T16:57:01.146" v="3730" actId="1076"/>
          <ac:spMkLst>
            <pc:docMk/>
            <pc:sldMk cId="3479696691" sldId="721"/>
            <ac:spMk id="51" creationId="{EBD12532-8907-F2F3-F9E0-7392DEF1C9C1}"/>
          </ac:spMkLst>
        </pc:spChg>
        <pc:grpChg chg="add mod">
          <ac:chgData name="Biswas, Sayani (STFC,RAL,ISIS)" userId="a81b1bee-8903-4c6c-b3c5-4587ab0530f0" providerId="ADAL" clId="{632E2725-1122-466D-9A87-77243120C62C}" dt="2024-03-14T13:09:52.948" v="2277" actId="1076"/>
          <ac:grpSpMkLst>
            <pc:docMk/>
            <pc:sldMk cId="3479696691" sldId="721"/>
            <ac:grpSpMk id="27" creationId="{ED38303D-7E1E-FCB6-A502-59CAD4CB766C}"/>
          </ac:grpSpMkLst>
        </pc:grpChg>
        <pc:grpChg chg="add mod">
          <ac:chgData name="Biswas, Sayani (STFC,RAL,ISIS)" userId="a81b1bee-8903-4c6c-b3c5-4587ab0530f0" providerId="ADAL" clId="{632E2725-1122-466D-9A87-77243120C62C}" dt="2024-03-14T13:09:52.948" v="2277" actId="1076"/>
          <ac:grpSpMkLst>
            <pc:docMk/>
            <pc:sldMk cId="3479696691" sldId="721"/>
            <ac:grpSpMk id="28" creationId="{F1B6078E-3E00-7C0B-5B68-D7FF8664A497}"/>
          </ac:grpSpMkLst>
        </pc:grpChg>
        <pc:grpChg chg="add mod">
          <ac:chgData name="Biswas, Sayani (STFC,RAL,ISIS)" userId="a81b1bee-8903-4c6c-b3c5-4587ab0530f0" providerId="ADAL" clId="{632E2725-1122-466D-9A87-77243120C62C}" dt="2024-03-14T13:09:28.997" v="2274" actId="164"/>
          <ac:grpSpMkLst>
            <pc:docMk/>
            <pc:sldMk cId="3479696691" sldId="721"/>
            <ac:grpSpMk id="38" creationId="{CE2CDF1B-9DF7-5C4E-C8A9-5C142FAFA7DF}"/>
          </ac:grpSpMkLst>
        </pc:grpChg>
        <pc:grpChg chg="add mod">
          <ac:chgData name="Biswas, Sayani (STFC,RAL,ISIS)" userId="a81b1bee-8903-4c6c-b3c5-4587ab0530f0" providerId="ADAL" clId="{632E2725-1122-466D-9A87-77243120C62C}" dt="2024-03-14T13:09:52.948" v="2277" actId="1076"/>
          <ac:grpSpMkLst>
            <pc:docMk/>
            <pc:sldMk cId="3479696691" sldId="721"/>
            <ac:grpSpMk id="41" creationId="{2524D4CF-E6AD-CDD3-4EF8-C7B9EF415520}"/>
          </ac:grpSpMkLst>
        </pc:grpChg>
        <pc:grpChg chg="add mod">
          <ac:chgData name="Biswas, Sayani (STFC,RAL,ISIS)" userId="a81b1bee-8903-4c6c-b3c5-4587ab0530f0" providerId="ADAL" clId="{632E2725-1122-466D-9A87-77243120C62C}" dt="2024-03-14T13:09:28.997" v="2274" actId="164"/>
          <ac:grpSpMkLst>
            <pc:docMk/>
            <pc:sldMk cId="3479696691" sldId="721"/>
            <ac:grpSpMk id="46" creationId="{B095D2A2-B95F-2B4D-3C05-B9BE672CADA7}"/>
          </ac:grpSpMkLst>
        </pc:grpChg>
        <pc:grpChg chg="add mod">
          <ac:chgData name="Biswas, Sayani (STFC,RAL,ISIS)" userId="a81b1bee-8903-4c6c-b3c5-4587ab0530f0" providerId="ADAL" clId="{632E2725-1122-466D-9A87-77243120C62C}" dt="2024-03-14T13:09:52.948" v="2277" actId="1076"/>
          <ac:grpSpMkLst>
            <pc:docMk/>
            <pc:sldMk cId="3479696691" sldId="721"/>
            <ac:grpSpMk id="47" creationId="{1F7B5328-8762-B1AC-3DCD-6FE67DFAAD6A}"/>
          </ac:grpSpMkLst>
        </pc:grpChg>
        <pc:grpChg chg="add del mod">
          <ac:chgData name="Biswas, Sayani (STFC,RAL,ISIS)" userId="a81b1bee-8903-4c6c-b3c5-4587ab0530f0" providerId="ADAL" clId="{632E2725-1122-466D-9A87-77243120C62C}" dt="2024-03-15T11:06:01.476" v="3957" actId="478"/>
          <ac:grpSpMkLst>
            <pc:docMk/>
            <pc:sldMk cId="3479696691" sldId="721"/>
            <ac:grpSpMk id="48" creationId="{FBE841DB-FEBD-4C54-B9D6-B91E31683393}"/>
          </ac:grpSpMkLst>
        </pc:grpChg>
        <pc:grpChg chg="add mod">
          <ac:chgData name="Biswas, Sayani (STFC,RAL,ISIS)" userId="a81b1bee-8903-4c6c-b3c5-4587ab0530f0" providerId="ADAL" clId="{632E2725-1122-466D-9A87-77243120C62C}" dt="2024-03-15T11:06:01.476" v="3957" actId="478"/>
          <ac:grpSpMkLst>
            <pc:docMk/>
            <pc:sldMk cId="3479696691" sldId="721"/>
            <ac:grpSpMk id="49" creationId="{91602F92-63FD-7E77-DDF2-89945B3FED24}"/>
          </ac:grpSpMkLst>
        </pc:grpChg>
        <pc:grpChg chg="add mod">
          <ac:chgData name="Biswas, Sayani (STFC,RAL,ISIS)" userId="a81b1bee-8903-4c6c-b3c5-4587ab0530f0" providerId="ADAL" clId="{632E2725-1122-466D-9A87-77243120C62C}" dt="2024-03-15T11:06:32.973" v="3965" actId="164"/>
          <ac:grpSpMkLst>
            <pc:docMk/>
            <pc:sldMk cId="3479696691" sldId="721"/>
            <ac:grpSpMk id="50" creationId="{5B950E89-724B-A0B0-2902-90B0F6D5C41A}"/>
          </ac:grpSpMkLst>
        </pc:grpChg>
        <pc:grpChg chg="add mod">
          <ac:chgData name="Biswas, Sayani (STFC,RAL,ISIS)" userId="a81b1bee-8903-4c6c-b3c5-4587ab0530f0" providerId="ADAL" clId="{632E2725-1122-466D-9A87-77243120C62C}" dt="2024-03-15T11:06:32.973" v="3965" actId="164"/>
          <ac:grpSpMkLst>
            <pc:docMk/>
            <pc:sldMk cId="3479696691" sldId="721"/>
            <ac:grpSpMk id="55" creationId="{4A4B1E54-6DBA-B069-9D12-A2D48B9DE6BA}"/>
          </ac:grpSpMkLst>
        </pc:grpChg>
        <pc:picChg chg="add mod">
          <ac:chgData name="Biswas, Sayani (STFC,RAL,ISIS)" userId="a81b1bee-8903-4c6c-b3c5-4587ab0530f0" providerId="ADAL" clId="{632E2725-1122-466D-9A87-77243120C62C}" dt="2024-03-14T16:26:47.869" v="3466" actId="1076"/>
          <ac:picMkLst>
            <pc:docMk/>
            <pc:sldMk cId="3479696691" sldId="721"/>
            <ac:picMk id="2" creationId="{6DA7E3D1-12A8-1E7F-2870-D6352992156E}"/>
          </ac:picMkLst>
        </pc:picChg>
        <pc:picChg chg="add del mod">
          <ac:chgData name="Biswas, Sayani (STFC,RAL,ISIS)" userId="a81b1bee-8903-4c6c-b3c5-4587ab0530f0" providerId="ADAL" clId="{632E2725-1122-466D-9A87-77243120C62C}" dt="2024-03-14T12:44:40.439" v="2064" actId="478"/>
          <ac:picMkLst>
            <pc:docMk/>
            <pc:sldMk cId="3479696691" sldId="721"/>
            <ac:picMk id="3" creationId="{D088FADD-E11F-41BC-8F4F-98FB38D79574}"/>
          </ac:picMkLst>
        </pc:picChg>
        <pc:picChg chg="add mod">
          <ac:chgData name="Biswas, Sayani (STFC,RAL,ISIS)" userId="a81b1bee-8903-4c6c-b3c5-4587ab0530f0" providerId="ADAL" clId="{632E2725-1122-466D-9A87-77243120C62C}" dt="2024-03-14T13:07:06.827" v="2251" actId="164"/>
          <ac:picMkLst>
            <pc:docMk/>
            <pc:sldMk cId="3479696691" sldId="721"/>
            <ac:picMk id="6" creationId="{3CCFB275-22EA-7E28-6EF3-46ECF69BB962}"/>
          </ac:picMkLst>
        </pc:picChg>
        <pc:picChg chg="add mod">
          <ac:chgData name="Biswas, Sayani (STFC,RAL,ISIS)" userId="a81b1bee-8903-4c6c-b3c5-4587ab0530f0" providerId="ADAL" clId="{632E2725-1122-466D-9A87-77243120C62C}" dt="2024-03-13T12:47:07.283" v="1108"/>
          <ac:picMkLst>
            <pc:docMk/>
            <pc:sldMk cId="3479696691" sldId="721"/>
            <ac:picMk id="9" creationId="{EF268EFA-1FF0-CEBE-254E-5100C437B055}"/>
          </ac:picMkLst>
        </pc:picChg>
        <pc:picChg chg="add del mod">
          <ac:chgData name="Biswas, Sayani (STFC,RAL,ISIS)" userId="a81b1bee-8903-4c6c-b3c5-4587ab0530f0" providerId="ADAL" clId="{632E2725-1122-466D-9A87-77243120C62C}" dt="2024-03-13T12:48:28.888" v="1119" actId="478"/>
          <ac:picMkLst>
            <pc:docMk/>
            <pc:sldMk cId="3479696691" sldId="721"/>
            <ac:picMk id="10" creationId="{427F7A45-DD14-CE87-B9CC-3E7FB2EDAD8C}"/>
          </ac:picMkLst>
        </pc:picChg>
        <pc:picChg chg="add mod">
          <ac:chgData name="Biswas, Sayani (STFC,RAL,ISIS)" userId="a81b1bee-8903-4c6c-b3c5-4587ab0530f0" providerId="ADAL" clId="{632E2725-1122-466D-9A87-77243120C62C}" dt="2024-03-14T13:09:52.948" v="2277" actId="1076"/>
          <ac:picMkLst>
            <pc:docMk/>
            <pc:sldMk cId="3479696691" sldId="721"/>
            <ac:picMk id="16" creationId="{3A6FE9C1-5E29-4FD1-23D0-F81C2E64B189}"/>
          </ac:picMkLst>
        </pc:picChg>
        <pc:picChg chg="add mod">
          <ac:chgData name="Biswas, Sayani (STFC,RAL,ISIS)" userId="a81b1bee-8903-4c6c-b3c5-4587ab0530f0" providerId="ADAL" clId="{632E2725-1122-466D-9A87-77243120C62C}" dt="2024-03-14T13:06:01.829" v="2238" actId="571"/>
          <ac:picMkLst>
            <pc:docMk/>
            <pc:sldMk cId="3479696691" sldId="721"/>
            <ac:picMk id="30" creationId="{8543CB8E-CEE7-F1AB-345C-152339F9ADD9}"/>
          </ac:picMkLst>
        </pc:picChg>
        <pc:picChg chg="add del mod">
          <ac:chgData name="Biswas, Sayani (STFC,RAL,ISIS)" userId="a81b1bee-8903-4c6c-b3c5-4587ab0530f0" providerId="ADAL" clId="{632E2725-1122-466D-9A87-77243120C62C}" dt="2024-03-14T13:06:35.462" v="2245" actId="478"/>
          <ac:picMkLst>
            <pc:docMk/>
            <pc:sldMk cId="3479696691" sldId="721"/>
            <ac:picMk id="35" creationId="{BC07AE54-E2DF-D30C-6BE6-384FC17753CD}"/>
          </ac:picMkLst>
        </pc:picChg>
        <pc:picChg chg="add mod">
          <ac:chgData name="Biswas, Sayani (STFC,RAL,ISIS)" userId="a81b1bee-8903-4c6c-b3c5-4587ab0530f0" providerId="ADAL" clId="{632E2725-1122-466D-9A87-77243120C62C}" dt="2024-03-15T11:06:32.973" v="3965" actId="164"/>
          <ac:picMkLst>
            <pc:docMk/>
            <pc:sldMk cId="3479696691" sldId="721"/>
            <ac:picMk id="54" creationId="{24058062-EFC6-F7E6-D3F8-8F2DF6C7464B}"/>
          </ac:picMkLst>
        </pc:picChg>
        <pc:picChg chg="add del mod">
          <ac:chgData name="Biswas, Sayani (STFC,RAL,ISIS)" userId="a81b1bee-8903-4c6c-b3c5-4587ab0530f0" providerId="ADAL" clId="{632E2725-1122-466D-9A87-77243120C62C}" dt="2024-03-15T11:06:01.476" v="3957" actId="478"/>
          <ac:picMkLst>
            <pc:docMk/>
            <pc:sldMk cId="3479696691" sldId="721"/>
            <ac:picMk id="3074" creationId="{F55C4EAE-BEDF-1D7F-8E50-64AA55FD3364}"/>
          </ac:picMkLst>
        </pc:picChg>
        <pc:picChg chg="add mod">
          <ac:chgData name="Biswas, Sayani (STFC,RAL,ISIS)" userId="a81b1bee-8903-4c6c-b3c5-4587ab0530f0" providerId="ADAL" clId="{632E2725-1122-466D-9A87-77243120C62C}" dt="2024-03-13T13:03:22.905" v="1167" actId="14100"/>
          <ac:picMkLst>
            <pc:docMk/>
            <pc:sldMk cId="3479696691" sldId="721"/>
            <ac:picMk id="3076" creationId="{A40A9764-295A-D98F-03A3-4443B546C9BD}"/>
          </ac:picMkLst>
        </pc:picChg>
        <pc:picChg chg="add mod">
          <ac:chgData name="Biswas, Sayani (STFC,RAL,ISIS)" userId="a81b1bee-8903-4c6c-b3c5-4587ab0530f0" providerId="ADAL" clId="{632E2725-1122-466D-9A87-77243120C62C}" dt="2024-03-13T13:05:59.946" v="1184" actId="14100"/>
          <ac:picMkLst>
            <pc:docMk/>
            <pc:sldMk cId="3479696691" sldId="721"/>
            <ac:picMk id="3084" creationId="{28B5CCA5-B7C1-4F93-13E2-A5C3ED0E8F02}"/>
          </ac:picMkLst>
        </pc:picChg>
        <pc:picChg chg="add mod">
          <ac:chgData name="Biswas, Sayani (STFC,RAL,ISIS)" userId="a81b1bee-8903-4c6c-b3c5-4587ab0530f0" providerId="ADAL" clId="{632E2725-1122-466D-9A87-77243120C62C}" dt="2024-03-14T13:09:52.948" v="2277" actId="1076"/>
          <ac:picMkLst>
            <pc:docMk/>
            <pc:sldMk cId="3479696691" sldId="721"/>
            <ac:picMk id="3086" creationId="{FCE0E049-97E9-4737-E3D7-487FD5557AAD}"/>
          </ac:picMkLst>
        </pc:picChg>
        <pc:picChg chg="add del mod">
          <ac:chgData name="Biswas, Sayani (STFC,RAL,ISIS)" userId="a81b1bee-8903-4c6c-b3c5-4587ab0530f0" providerId="ADAL" clId="{632E2725-1122-466D-9A87-77243120C62C}" dt="2024-03-14T13:11:05.118" v="2282" actId="478"/>
          <ac:picMkLst>
            <pc:docMk/>
            <pc:sldMk cId="3479696691" sldId="721"/>
            <ac:picMk id="3088" creationId="{D1D4E94C-B1DF-D492-9ED1-BA7BA0FC4323}"/>
          </ac:picMkLst>
        </pc:picChg>
        <pc:picChg chg="add mod">
          <ac:chgData name="Biswas, Sayani (STFC,RAL,ISIS)" userId="a81b1bee-8903-4c6c-b3c5-4587ab0530f0" providerId="ADAL" clId="{632E2725-1122-466D-9A87-77243120C62C}" dt="2024-03-15T11:06:01.476" v="3957" actId="478"/>
          <ac:picMkLst>
            <pc:docMk/>
            <pc:sldMk cId="3479696691" sldId="721"/>
            <ac:picMk id="3090" creationId="{5C6E827F-E920-54F4-C160-5672A671F04B}"/>
          </ac:picMkLst>
        </pc:picChg>
        <pc:cxnChg chg="add mod">
          <ac:chgData name="Biswas, Sayani (STFC,RAL,ISIS)" userId="a81b1bee-8903-4c6c-b3c5-4587ab0530f0" providerId="ADAL" clId="{632E2725-1122-466D-9A87-77243120C62C}" dt="2024-03-14T13:09:52.948" v="2277" actId="1076"/>
          <ac:cxnSpMkLst>
            <pc:docMk/>
            <pc:sldMk cId="3479696691" sldId="721"/>
            <ac:cxnSpMk id="18" creationId="{B74D3CA0-1D37-39DB-F4B1-5CB4BD5D6D4F}"/>
          </ac:cxnSpMkLst>
        </pc:cxnChg>
        <pc:cxnChg chg="add mod">
          <ac:chgData name="Biswas, Sayani (STFC,RAL,ISIS)" userId="a81b1bee-8903-4c6c-b3c5-4587ab0530f0" providerId="ADAL" clId="{632E2725-1122-466D-9A87-77243120C62C}" dt="2024-03-14T13:09:52.948" v="2277" actId="1076"/>
          <ac:cxnSpMkLst>
            <pc:docMk/>
            <pc:sldMk cId="3479696691" sldId="721"/>
            <ac:cxnSpMk id="19" creationId="{1735567E-A8B7-A758-AF8C-140C04753739}"/>
          </ac:cxnSpMkLst>
        </pc:cxnChg>
        <pc:cxnChg chg="add mod">
          <ac:chgData name="Biswas, Sayani (STFC,RAL,ISIS)" userId="a81b1bee-8903-4c6c-b3c5-4587ab0530f0" providerId="ADAL" clId="{632E2725-1122-466D-9A87-77243120C62C}" dt="2024-03-14T16:27:00.620" v="3469" actId="208"/>
          <ac:cxnSpMkLst>
            <pc:docMk/>
            <pc:sldMk cId="3479696691" sldId="721"/>
            <ac:cxnSpMk id="53" creationId="{2BA3D8EE-DF83-4ED2-27A2-905E651C2198}"/>
          </ac:cxnSpMkLst>
        </pc:cxnChg>
      </pc:sldChg>
      <pc:sldChg chg="addSp delSp modSp add del mod">
        <pc:chgData name="Biswas, Sayani (STFC,RAL,ISIS)" userId="a81b1bee-8903-4c6c-b3c5-4587ab0530f0" providerId="ADAL" clId="{632E2725-1122-466D-9A87-77243120C62C}" dt="2024-03-14T16:33:09.645" v="3510" actId="47"/>
        <pc:sldMkLst>
          <pc:docMk/>
          <pc:sldMk cId="124627710" sldId="722"/>
        </pc:sldMkLst>
        <pc:spChg chg="add mod">
          <ac:chgData name="Biswas, Sayani (STFC,RAL,ISIS)" userId="a81b1bee-8903-4c6c-b3c5-4587ab0530f0" providerId="ADAL" clId="{632E2725-1122-466D-9A87-77243120C62C}" dt="2024-03-14T10:26:38.851" v="1607" actId="2085"/>
          <ac:spMkLst>
            <pc:docMk/>
            <pc:sldMk cId="124627710" sldId="722"/>
            <ac:spMk id="2" creationId="{8D55876B-D439-49F2-95C4-52E9395A308B}"/>
          </ac:spMkLst>
        </pc:spChg>
        <pc:spChg chg="add mod">
          <ac:chgData name="Biswas, Sayani (STFC,RAL,ISIS)" userId="a81b1bee-8903-4c6c-b3c5-4587ab0530f0" providerId="ADAL" clId="{632E2725-1122-466D-9A87-77243120C62C}" dt="2024-03-14T10:27:55.849" v="1880" actId="1076"/>
          <ac:spMkLst>
            <pc:docMk/>
            <pc:sldMk cId="124627710" sldId="722"/>
            <ac:spMk id="4" creationId="{E6211741-A898-2FFC-DC07-5B1AC7BFB42F}"/>
          </ac:spMkLst>
        </pc:spChg>
        <pc:spChg chg="add mod">
          <ac:chgData name="Biswas, Sayani (STFC,RAL,ISIS)" userId="a81b1bee-8903-4c6c-b3c5-4587ab0530f0" providerId="ADAL" clId="{632E2725-1122-466D-9A87-77243120C62C}" dt="2024-03-14T10:27:55.849" v="1880" actId="1076"/>
          <ac:spMkLst>
            <pc:docMk/>
            <pc:sldMk cId="124627710" sldId="722"/>
            <ac:spMk id="6" creationId="{0CAB5577-3877-01F3-9CB2-8653A9C7ABA5}"/>
          </ac:spMkLst>
        </pc:spChg>
        <pc:spChg chg="del">
          <ac:chgData name="Biswas, Sayani (STFC,RAL,ISIS)" userId="a81b1bee-8903-4c6c-b3c5-4587ab0530f0" providerId="ADAL" clId="{632E2725-1122-466D-9A87-77243120C62C}" dt="2024-03-14T10:28:06.129" v="1883" actId="478"/>
          <ac:spMkLst>
            <pc:docMk/>
            <pc:sldMk cId="124627710" sldId="722"/>
            <ac:spMk id="8" creationId="{104445D5-5914-0305-40AD-E4CFCEB37916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13" creationId="{B7ED0F9D-1DAD-E487-12EA-3F68AEE926F5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17" creationId="{ECBC4B85-7FE5-DE88-8764-520AB70D2D0A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3" creationId="{E8591F98-403B-79AF-0D5D-C716B1F614F3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4" creationId="{102BC4B2-234D-DCF4-996C-48B620803A73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5" creationId="{6248BF61-ED60-BC99-FF5A-E8403E317808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7" creationId="{80152B9A-5B4F-DFBC-CC00-C591B57487B5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8" creationId="{6A70CCE9-D7F4-32A7-08D9-98004C692394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9" creationId="{C86A8D68-A681-A1DA-9185-104FDBC1B947}"/>
          </ac:spMkLst>
        </pc:spChg>
        <pc:spChg chg="del">
          <ac:chgData name="Biswas, Sayani (STFC,RAL,ISIS)" userId="a81b1bee-8903-4c6c-b3c5-4587ab0530f0" providerId="ADAL" clId="{632E2725-1122-466D-9A87-77243120C62C}" dt="2024-03-14T10:26:13.067" v="1601" actId="478"/>
          <ac:spMkLst>
            <pc:docMk/>
            <pc:sldMk cId="124627710" sldId="722"/>
            <ac:spMk id="46" creationId="{0917E528-4CC0-D461-7217-895AC3767170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49" creationId="{DEC99502-1B21-A644-9387-13E3636FB930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53" creationId="{49FDC658-7C1B-F4FF-4660-FFF63F62BE6C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54" creationId="{5BCBF810-2B2B-2BE6-E41D-A539D82AC258}"/>
          </ac:spMkLst>
        </pc:spChg>
        <pc:spChg chg="del">
          <ac:chgData name="Biswas, Sayani (STFC,RAL,ISIS)" userId="a81b1bee-8903-4c6c-b3c5-4587ab0530f0" providerId="ADAL" clId="{632E2725-1122-466D-9A87-77243120C62C}" dt="2024-03-14T10:28:04.860" v="1882" actId="478"/>
          <ac:spMkLst>
            <pc:docMk/>
            <pc:sldMk cId="124627710" sldId="722"/>
            <ac:spMk id="78" creationId="{CA0CCB11-CDFB-1A9D-984E-8BC9BD0D77BB}"/>
          </ac:spMkLst>
        </pc:spChg>
        <pc:spChg chg="mod">
          <ac:chgData name="Biswas, Sayani (STFC,RAL,ISIS)" userId="a81b1bee-8903-4c6c-b3c5-4587ab0530f0" providerId="ADAL" clId="{632E2725-1122-466D-9A87-77243120C62C}" dt="2024-03-14T10:27:29.292" v="1877" actId="1036"/>
          <ac:spMkLst>
            <pc:docMk/>
            <pc:sldMk cId="124627710" sldId="722"/>
            <ac:spMk id="3083" creationId="{B7CFC4AD-FAF4-CC52-7489-047C53D6F6CD}"/>
          </ac:spMkLst>
        </pc:spChg>
        <pc:grpChg chg="mod">
          <ac:chgData name="Biswas, Sayani (STFC,RAL,ISIS)" userId="a81b1bee-8903-4c6c-b3c5-4587ab0530f0" providerId="ADAL" clId="{632E2725-1122-466D-9A87-77243120C62C}" dt="2024-03-14T10:27:29.292" v="1877" actId="1036"/>
          <ac:grpSpMkLst>
            <pc:docMk/>
            <pc:sldMk cId="124627710" sldId="722"/>
            <ac:grpSpMk id="3085" creationId="{DEC76E37-2EB7-AAE2-2D92-401954208E5F}"/>
          </ac:grpSpMkLst>
        </pc:grpChg>
        <pc:grpChg chg="mod">
          <ac:chgData name="Biswas, Sayani (STFC,RAL,ISIS)" userId="a81b1bee-8903-4c6c-b3c5-4587ab0530f0" providerId="ADAL" clId="{632E2725-1122-466D-9A87-77243120C62C}" dt="2024-03-14T10:27:29.292" v="1877" actId="1036"/>
          <ac:grpSpMkLst>
            <pc:docMk/>
            <pc:sldMk cId="124627710" sldId="722"/>
            <ac:grpSpMk id="3088" creationId="{56266DC2-1B47-6FC9-9D27-5805C2A074E8}"/>
          </ac:grpSpMkLst>
        </pc:grpChg>
        <pc:grpChg chg="del">
          <ac:chgData name="Biswas, Sayani (STFC,RAL,ISIS)" userId="a81b1bee-8903-4c6c-b3c5-4587ab0530f0" providerId="ADAL" clId="{632E2725-1122-466D-9A87-77243120C62C}" dt="2024-03-14T10:27:42.259" v="1878" actId="478"/>
          <ac:grpSpMkLst>
            <pc:docMk/>
            <pc:sldMk cId="124627710" sldId="722"/>
            <ac:grpSpMk id="3091" creationId="{D758D8A4-F04B-2738-3B75-5E1BCD253872}"/>
          </ac:grpSpMkLst>
        </pc:grpChg>
        <pc:picChg chg="del mod">
          <ac:chgData name="Biswas, Sayani (STFC,RAL,ISIS)" userId="a81b1bee-8903-4c6c-b3c5-4587ab0530f0" providerId="ADAL" clId="{632E2725-1122-466D-9A87-77243120C62C}" dt="2024-03-14T16:31:28.239" v="3498" actId="478"/>
          <ac:picMkLst>
            <pc:docMk/>
            <pc:sldMk cId="124627710" sldId="722"/>
            <ac:picMk id="1028" creationId="{B75D3EE3-9837-A739-E41F-71863926CC08}"/>
          </ac:picMkLst>
        </pc:picChg>
        <pc:picChg chg="mod">
          <ac:chgData name="Biswas, Sayani (STFC,RAL,ISIS)" userId="a81b1bee-8903-4c6c-b3c5-4587ab0530f0" providerId="ADAL" clId="{632E2725-1122-466D-9A87-77243120C62C}" dt="2024-03-14T10:27:29.292" v="1877" actId="1036"/>
          <ac:picMkLst>
            <pc:docMk/>
            <pc:sldMk cId="124627710" sldId="722"/>
            <ac:picMk id="3094" creationId="{E7E5AD6B-9E26-E014-6857-7132AC948D8E}"/>
          </ac:picMkLst>
        </pc:picChg>
        <pc:cxnChg chg="mod">
          <ac:chgData name="Biswas, Sayani (STFC,RAL,ISIS)" userId="a81b1bee-8903-4c6c-b3c5-4587ab0530f0" providerId="ADAL" clId="{632E2725-1122-466D-9A87-77243120C62C}" dt="2024-03-14T10:27:29.292" v="1877" actId="1036"/>
          <ac:cxnSpMkLst>
            <pc:docMk/>
            <pc:sldMk cId="124627710" sldId="722"/>
            <ac:cxnSpMk id="36" creationId="{66C45A90-18E1-5468-0C17-B5A3BB91360F}"/>
          </ac:cxnSpMkLst>
        </pc:cxnChg>
      </pc:sldChg>
      <pc:sldChg chg="addSp delSp modSp add mod modAnim">
        <pc:chgData name="Biswas, Sayani (STFC,RAL,ISIS)" userId="a81b1bee-8903-4c6c-b3c5-4587ab0530f0" providerId="ADAL" clId="{632E2725-1122-466D-9A87-77243120C62C}" dt="2024-03-14T16:44:35.801" v="3677" actId="1035"/>
        <pc:sldMkLst>
          <pc:docMk/>
          <pc:sldMk cId="1650352820" sldId="723"/>
        </pc:sldMkLst>
        <pc:spChg chg="mod">
          <ac:chgData name="Biswas, Sayani (STFC,RAL,ISIS)" userId="a81b1bee-8903-4c6c-b3c5-4587ab0530f0" providerId="ADAL" clId="{632E2725-1122-466D-9A87-77243120C62C}" dt="2024-03-14T16:44:35.801" v="3677" actId="1035"/>
          <ac:spMkLst>
            <pc:docMk/>
            <pc:sldMk cId="1650352820" sldId="723"/>
            <ac:spMk id="2" creationId="{497B6CF5-364B-AB0F-0541-6F7358833FF0}"/>
          </ac:spMkLst>
        </pc:spChg>
        <pc:spChg chg="mod">
          <ac:chgData name="Biswas, Sayani (STFC,RAL,ISIS)" userId="a81b1bee-8903-4c6c-b3c5-4587ab0530f0" providerId="ADAL" clId="{632E2725-1122-466D-9A87-77243120C62C}" dt="2024-03-14T16:05:45.303" v="3209"/>
          <ac:spMkLst>
            <pc:docMk/>
            <pc:sldMk cId="1650352820" sldId="723"/>
            <ac:spMk id="8" creationId="{9EE24686-88F0-F043-ED17-74AB790AC8E2}"/>
          </ac:spMkLst>
        </pc:spChg>
        <pc:grpChg chg="add mod">
          <ac:chgData name="Biswas, Sayani (STFC,RAL,ISIS)" userId="a81b1bee-8903-4c6c-b3c5-4587ab0530f0" providerId="ADAL" clId="{632E2725-1122-466D-9A87-77243120C62C}" dt="2024-03-14T16:05:45.303" v="3209"/>
          <ac:grpSpMkLst>
            <pc:docMk/>
            <pc:sldMk cId="1650352820" sldId="723"/>
            <ac:grpSpMk id="5" creationId="{565770B5-971F-1701-B4F9-AD4CD54C648A}"/>
          </ac:grpSpMkLst>
        </pc:grpChg>
        <pc:picChg chg="add mod">
          <ac:chgData name="Biswas, Sayani (STFC,RAL,ISIS)" userId="a81b1bee-8903-4c6c-b3c5-4587ab0530f0" providerId="ADAL" clId="{632E2725-1122-466D-9A87-77243120C62C}" dt="2024-03-14T16:05:45.303" v="3209"/>
          <ac:picMkLst>
            <pc:docMk/>
            <pc:sldMk cId="1650352820" sldId="723"/>
            <ac:picMk id="4" creationId="{FC4118BC-1674-C17E-C132-85DA51E38770}"/>
          </ac:picMkLst>
        </pc:picChg>
        <pc:picChg chg="mod">
          <ac:chgData name="Biswas, Sayani (STFC,RAL,ISIS)" userId="a81b1bee-8903-4c6c-b3c5-4587ab0530f0" providerId="ADAL" clId="{632E2725-1122-466D-9A87-77243120C62C}" dt="2024-03-14T16:05:45.303" v="3209"/>
          <ac:picMkLst>
            <pc:docMk/>
            <pc:sldMk cId="1650352820" sldId="723"/>
            <ac:picMk id="6" creationId="{20B3E10D-8BBB-0EA7-8268-3FE4603CB7FE}"/>
          </ac:picMkLst>
        </pc:picChg>
        <pc:picChg chg="del">
          <ac:chgData name="Biswas, Sayani (STFC,RAL,ISIS)" userId="a81b1bee-8903-4c6c-b3c5-4587ab0530f0" providerId="ADAL" clId="{632E2725-1122-466D-9A87-77243120C62C}" dt="2024-03-14T16:05:21.751" v="3207" actId="478"/>
          <ac:picMkLst>
            <pc:docMk/>
            <pc:sldMk cId="1650352820" sldId="723"/>
            <ac:picMk id="158" creationId="{FB90A8A7-C8E2-B8FF-2CB9-610A4E085F26}"/>
          </ac:picMkLst>
        </pc:picChg>
      </pc:sldChg>
      <pc:sldChg chg="addSp delSp modSp add mod modAnim">
        <pc:chgData name="Biswas, Sayani (STFC,RAL,ISIS)" userId="a81b1bee-8903-4c6c-b3c5-4587ab0530f0" providerId="ADAL" clId="{632E2725-1122-466D-9A87-77243120C62C}" dt="2024-03-15T14:15:38.193" v="4436"/>
        <pc:sldMkLst>
          <pc:docMk/>
          <pc:sldMk cId="2857163" sldId="724"/>
        </pc:sldMkLst>
        <pc:spChg chg="mod">
          <ac:chgData name="Biswas, Sayani (STFC,RAL,ISIS)" userId="a81b1bee-8903-4c6c-b3c5-4587ab0530f0" providerId="ADAL" clId="{632E2725-1122-466D-9A87-77243120C62C}" dt="2024-03-14T16:44:31.032" v="3675" actId="1035"/>
          <ac:spMkLst>
            <pc:docMk/>
            <pc:sldMk cId="2857163" sldId="724"/>
            <ac:spMk id="2" creationId="{497B6CF5-364B-AB0F-0541-6F7358833FF0}"/>
          </ac:spMkLst>
        </pc:spChg>
        <pc:spChg chg="add mod">
          <ac:chgData name="Biswas, Sayani (STFC,RAL,ISIS)" userId="a81b1bee-8903-4c6c-b3c5-4587ab0530f0" providerId="ADAL" clId="{632E2725-1122-466D-9A87-77243120C62C}" dt="2024-03-14T16:07:06.475" v="3216"/>
          <ac:spMkLst>
            <pc:docMk/>
            <pc:sldMk cId="2857163" sldId="724"/>
            <ac:spMk id="10" creationId="{53AB4EFC-31C3-EF48-7A40-65723E0A23EF}"/>
          </ac:spMkLst>
        </pc:spChg>
        <pc:spChg chg="add mod">
          <ac:chgData name="Biswas, Sayani (STFC,RAL,ISIS)" userId="a81b1bee-8903-4c6c-b3c5-4587ab0530f0" providerId="ADAL" clId="{632E2725-1122-466D-9A87-77243120C62C}" dt="2024-03-14T16:08:33.680" v="3218" actId="1076"/>
          <ac:spMkLst>
            <pc:docMk/>
            <pc:sldMk cId="2857163" sldId="724"/>
            <ac:spMk id="14" creationId="{308C0D2A-1FF0-BABC-8DEB-EA3179117184}"/>
          </ac:spMkLst>
        </pc:spChg>
        <pc:spChg chg="mod">
          <ac:chgData name="Biswas, Sayani (STFC,RAL,ISIS)" userId="a81b1bee-8903-4c6c-b3c5-4587ab0530f0" providerId="ADAL" clId="{632E2725-1122-466D-9A87-77243120C62C}" dt="2024-03-14T16:08:27.313" v="3217"/>
          <ac:spMkLst>
            <pc:docMk/>
            <pc:sldMk cId="2857163" sldId="724"/>
            <ac:spMk id="33" creationId="{BCEFEA69-1FB2-6AB4-A41F-1F2E80FD217F}"/>
          </ac:spMkLst>
        </pc:spChg>
        <pc:spChg chg="add mod">
          <ac:chgData name="Biswas, Sayani (STFC,RAL,ISIS)" userId="a81b1bee-8903-4c6c-b3c5-4587ab0530f0" providerId="ADAL" clId="{632E2725-1122-466D-9A87-77243120C62C}" dt="2024-03-14T16:10:25.907" v="3227" actId="207"/>
          <ac:spMkLst>
            <pc:docMk/>
            <pc:sldMk cId="2857163" sldId="724"/>
            <ac:spMk id="34" creationId="{BD76AFF2-E9C2-C85B-DC46-E62B544A41BA}"/>
          </ac:spMkLst>
        </pc:spChg>
        <pc:spChg chg="add mod">
          <ac:chgData name="Biswas, Sayani (STFC,RAL,ISIS)" userId="a81b1bee-8903-4c6c-b3c5-4587ab0530f0" providerId="ADAL" clId="{632E2725-1122-466D-9A87-77243120C62C}" dt="2024-03-14T16:10:25.907" v="3227" actId="207"/>
          <ac:spMkLst>
            <pc:docMk/>
            <pc:sldMk cId="2857163" sldId="724"/>
            <ac:spMk id="36" creationId="{3224F547-1ED9-C32C-064F-C8BB327DE8F3}"/>
          </ac:spMkLst>
        </pc:spChg>
        <pc:spChg chg="add mod">
          <ac:chgData name="Biswas, Sayani (STFC,RAL,ISIS)" userId="a81b1bee-8903-4c6c-b3c5-4587ab0530f0" providerId="ADAL" clId="{632E2725-1122-466D-9A87-77243120C62C}" dt="2024-03-14T16:11:42.342" v="3230" actId="20577"/>
          <ac:spMkLst>
            <pc:docMk/>
            <pc:sldMk cId="2857163" sldId="724"/>
            <ac:spMk id="37" creationId="{9EA60DB8-CB1B-79CE-4079-69BED7D84C9A}"/>
          </ac:spMkLst>
        </pc:spChg>
        <pc:spChg chg="add mod">
          <ac:chgData name="Biswas, Sayani (STFC,RAL,ISIS)" userId="a81b1bee-8903-4c6c-b3c5-4587ab0530f0" providerId="ADAL" clId="{632E2725-1122-466D-9A87-77243120C62C}" dt="2024-03-14T16:15:28.839" v="3351" actId="164"/>
          <ac:spMkLst>
            <pc:docMk/>
            <pc:sldMk cId="2857163" sldId="724"/>
            <ac:spMk id="41" creationId="{A7254FF9-70B2-94ED-E072-6C3FCF986C6F}"/>
          </ac:spMkLst>
        </pc:spChg>
        <pc:spChg chg="add mod">
          <ac:chgData name="Biswas, Sayani (STFC,RAL,ISIS)" userId="a81b1bee-8903-4c6c-b3c5-4587ab0530f0" providerId="ADAL" clId="{632E2725-1122-466D-9A87-77243120C62C}" dt="2024-03-14T16:16:25.543" v="3372" actId="20577"/>
          <ac:spMkLst>
            <pc:docMk/>
            <pc:sldMk cId="2857163" sldId="724"/>
            <ac:spMk id="42" creationId="{E6B14C11-A6EB-6D2D-4C70-7D6A8C47B824}"/>
          </ac:spMkLst>
        </pc:spChg>
        <pc:spChg chg="add mod">
          <ac:chgData name="Biswas, Sayani (STFC,RAL,ISIS)" userId="a81b1bee-8903-4c6c-b3c5-4587ab0530f0" providerId="ADAL" clId="{632E2725-1122-466D-9A87-77243120C62C}" dt="2024-03-15T14:15:33.287" v="4435"/>
          <ac:spMkLst>
            <pc:docMk/>
            <pc:sldMk cId="2857163" sldId="724"/>
            <ac:spMk id="46" creationId="{006CC88E-797E-C045-EEF0-C9590919686B}"/>
          </ac:spMkLst>
        </pc:spChg>
        <pc:spChg chg="add mod">
          <ac:chgData name="Biswas, Sayani (STFC,RAL,ISIS)" userId="a81b1bee-8903-4c6c-b3c5-4587ab0530f0" providerId="ADAL" clId="{632E2725-1122-466D-9A87-77243120C62C}" dt="2024-03-15T14:15:38.193" v="4436"/>
          <ac:spMkLst>
            <pc:docMk/>
            <pc:sldMk cId="2857163" sldId="724"/>
            <ac:spMk id="47" creationId="{DC986235-FE81-0DB9-BE06-567E133BE5E9}"/>
          </ac:spMkLst>
        </pc:spChg>
        <pc:grpChg chg="del">
          <ac:chgData name="Biswas, Sayani (STFC,RAL,ISIS)" userId="a81b1bee-8903-4c6c-b3c5-4587ab0530f0" providerId="ADAL" clId="{632E2725-1122-466D-9A87-77243120C62C}" dt="2024-03-14T16:06:55.091" v="3214" actId="478"/>
          <ac:grpSpMkLst>
            <pc:docMk/>
            <pc:sldMk cId="2857163" sldId="724"/>
            <ac:grpSpMk id="5" creationId="{565770B5-971F-1701-B4F9-AD4CD54C648A}"/>
          </ac:grpSpMkLst>
        </pc:grpChg>
        <pc:grpChg chg="add mod">
          <ac:chgData name="Biswas, Sayani (STFC,RAL,ISIS)" userId="a81b1bee-8903-4c6c-b3c5-4587ab0530f0" providerId="ADAL" clId="{632E2725-1122-466D-9A87-77243120C62C}" dt="2024-03-14T16:07:06.475" v="3216"/>
          <ac:grpSpMkLst>
            <pc:docMk/>
            <pc:sldMk cId="2857163" sldId="724"/>
            <ac:grpSpMk id="11" creationId="{D5B1D856-C1CE-E6EA-1EF9-90A47DA17EC2}"/>
          </ac:grpSpMkLst>
        </pc:grpChg>
        <pc:grpChg chg="add mod">
          <ac:chgData name="Biswas, Sayani (STFC,RAL,ISIS)" userId="a81b1bee-8903-4c6c-b3c5-4587ab0530f0" providerId="ADAL" clId="{632E2725-1122-466D-9A87-77243120C62C}" dt="2024-03-14T16:08:27.313" v="3217"/>
          <ac:grpSpMkLst>
            <pc:docMk/>
            <pc:sldMk cId="2857163" sldId="724"/>
            <ac:grpSpMk id="17" creationId="{267A97AE-4C5E-3A87-BC13-AC78EBA6D663}"/>
          </ac:grpSpMkLst>
        </pc:grpChg>
        <pc:grpChg chg="add mod">
          <ac:chgData name="Biswas, Sayani (STFC,RAL,ISIS)" userId="a81b1bee-8903-4c6c-b3c5-4587ab0530f0" providerId="ADAL" clId="{632E2725-1122-466D-9A87-77243120C62C}" dt="2024-03-14T16:15:28.839" v="3351" actId="164"/>
          <ac:grpSpMkLst>
            <pc:docMk/>
            <pc:sldMk cId="2857163" sldId="724"/>
            <ac:grpSpMk id="44" creationId="{3849A40D-8E10-348F-5E4E-E5ECFE783B21}"/>
          </ac:grpSpMkLst>
        </pc:grpChg>
        <pc:picChg chg="del">
          <ac:chgData name="Biswas, Sayani (STFC,RAL,ISIS)" userId="a81b1bee-8903-4c6c-b3c5-4587ab0530f0" providerId="ADAL" clId="{632E2725-1122-466D-9A87-77243120C62C}" dt="2024-03-14T16:06:57.342" v="3215" actId="478"/>
          <ac:picMkLst>
            <pc:docMk/>
            <pc:sldMk cId="2857163" sldId="724"/>
            <ac:picMk id="4" creationId="{FC4118BC-1674-C17E-C132-85DA51E38770}"/>
          </ac:picMkLst>
        </pc:picChg>
        <pc:picChg chg="mod">
          <ac:chgData name="Biswas, Sayani (STFC,RAL,ISIS)" userId="a81b1bee-8903-4c6c-b3c5-4587ab0530f0" providerId="ADAL" clId="{632E2725-1122-466D-9A87-77243120C62C}" dt="2024-03-14T16:07:06.475" v="3216"/>
          <ac:picMkLst>
            <pc:docMk/>
            <pc:sldMk cId="2857163" sldId="724"/>
            <ac:picMk id="12" creationId="{0A8031BF-46A4-9B21-0571-D301B92C6D2F}"/>
          </ac:picMkLst>
        </pc:picChg>
        <pc:picChg chg="mod">
          <ac:chgData name="Biswas, Sayani (STFC,RAL,ISIS)" userId="a81b1bee-8903-4c6c-b3c5-4587ab0530f0" providerId="ADAL" clId="{632E2725-1122-466D-9A87-77243120C62C}" dt="2024-03-14T16:07:06.475" v="3216"/>
          <ac:picMkLst>
            <pc:docMk/>
            <pc:sldMk cId="2857163" sldId="724"/>
            <ac:picMk id="13" creationId="{5BB3428D-25D9-01EB-7852-4737C1F713C9}"/>
          </ac:picMkLst>
        </pc:picChg>
        <pc:picChg chg="add mod">
          <ac:chgData name="Biswas, Sayani (STFC,RAL,ISIS)" userId="a81b1bee-8903-4c6c-b3c5-4587ab0530f0" providerId="ADAL" clId="{632E2725-1122-466D-9A87-77243120C62C}" dt="2024-03-14T16:15:28.839" v="3351" actId="164"/>
          <ac:picMkLst>
            <pc:docMk/>
            <pc:sldMk cId="2857163" sldId="724"/>
            <ac:picMk id="38" creationId="{40F2BBC4-7828-676D-930F-46E618D7F113}"/>
          </ac:picMkLst>
        </pc:picChg>
        <pc:cxnChg chg="mod">
          <ac:chgData name="Biswas, Sayani (STFC,RAL,ISIS)" userId="a81b1bee-8903-4c6c-b3c5-4587ab0530f0" providerId="ADAL" clId="{632E2725-1122-466D-9A87-77243120C62C}" dt="2024-03-14T16:08:27.313" v="3217"/>
          <ac:cxnSpMkLst>
            <pc:docMk/>
            <pc:sldMk cId="2857163" sldId="724"/>
            <ac:cxnSpMk id="18" creationId="{15A2D3E1-1543-F3A3-F9DA-3B8EBC6983A3}"/>
          </ac:cxnSpMkLst>
        </pc:cxnChg>
      </pc:sldChg>
      <pc:sldChg chg="add del">
        <pc:chgData name="Biswas, Sayani (STFC,RAL,ISIS)" userId="a81b1bee-8903-4c6c-b3c5-4587ab0530f0" providerId="ADAL" clId="{632E2725-1122-466D-9A87-77243120C62C}" dt="2024-03-14T16:06:35.739" v="3212" actId="47"/>
        <pc:sldMkLst>
          <pc:docMk/>
          <pc:sldMk cId="1770304903" sldId="724"/>
        </pc:sldMkLst>
      </pc:sldChg>
      <pc:sldChg chg="addSp delSp modSp add mod modClrScheme modAnim chgLayout">
        <pc:chgData name="Biswas, Sayani (STFC,RAL,ISIS)" userId="a81b1bee-8903-4c6c-b3c5-4587ab0530f0" providerId="ADAL" clId="{632E2725-1122-466D-9A87-77243120C62C}" dt="2024-03-14T16:34:35.125" v="3654"/>
        <pc:sldMkLst>
          <pc:docMk/>
          <pc:sldMk cId="2751576776" sldId="725"/>
        </pc:sldMkLst>
        <pc:spChg chg="add mod">
          <ac:chgData name="Biswas, Sayani (STFC,RAL,ISIS)" userId="a81b1bee-8903-4c6c-b3c5-4587ab0530f0" providerId="ADAL" clId="{632E2725-1122-466D-9A87-77243120C62C}" dt="2024-03-14T16:31:53.512" v="3501"/>
          <ac:spMkLst>
            <pc:docMk/>
            <pc:sldMk cId="2751576776" sldId="725"/>
            <ac:spMk id="2" creationId="{8C525830-5B19-7877-4221-462F79A2412C}"/>
          </ac:spMkLst>
        </pc:spChg>
        <pc:spChg chg="add mod">
          <ac:chgData name="Biswas, Sayani (STFC,RAL,ISIS)" userId="a81b1bee-8903-4c6c-b3c5-4587ab0530f0" providerId="ADAL" clId="{632E2725-1122-466D-9A87-77243120C62C}" dt="2024-03-14T16:32:22.993" v="3505"/>
          <ac:spMkLst>
            <pc:docMk/>
            <pc:sldMk cId="2751576776" sldId="725"/>
            <ac:spMk id="4" creationId="{CDBBFC5C-0AD9-A5F1-936B-8E5A46AFD926}"/>
          </ac:spMkLst>
        </pc:spChg>
        <pc:spChg chg="add mod">
          <ac:chgData name="Biswas, Sayani (STFC,RAL,ISIS)" userId="a81b1bee-8903-4c6c-b3c5-4587ab0530f0" providerId="ADAL" clId="{632E2725-1122-466D-9A87-77243120C62C}" dt="2024-03-14T16:32:37.340" v="3507" actId="1076"/>
          <ac:spMkLst>
            <pc:docMk/>
            <pc:sldMk cId="2751576776" sldId="725"/>
            <ac:spMk id="6" creationId="{7A0E9EFD-871D-8D02-2F1E-39E1BB3F012F}"/>
          </ac:spMkLst>
        </pc:spChg>
        <pc:spChg chg="add mod">
          <ac:chgData name="Biswas, Sayani (STFC,RAL,ISIS)" userId="a81b1bee-8903-4c6c-b3c5-4587ab0530f0" providerId="ADAL" clId="{632E2725-1122-466D-9A87-77243120C62C}" dt="2024-03-14T16:32:37.340" v="3507" actId="1076"/>
          <ac:spMkLst>
            <pc:docMk/>
            <pc:sldMk cId="2751576776" sldId="725"/>
            <ac:spMk id="9" creationId="{D0AF1283-5F4C-FC4D-6430-8B1BDB4FD549}"/>
          </ac:spMkLst>
        </pc:spChg>
        <pc:spChg chg="mod">
          <ac:chgData name="Biswas, Sayani (STFC,RAL,ISIS)" userId="a81b1bee-8903-4c6c-b3c5-4587ab0530f0" providerId="ADAL" clId="{632E2725-1122-466D-9A87-77243120C62C}" dt="2024-03-14T16:33:03.034" v="3508"/>
          <ac:spMkLst>
            <pc:docMk/>
            <pc:sldMk cId="2751576776" sldId="725"/>
            <ac:spMk id="12" creationId="{AF045403-6271-A0DA-B8A3-F8774F29E7B8}"/>
          </ac:spMkLst>
        </pc:spChg>
        <pc:spChg chg="mod">
          <ac:chgData name="Biswas, Sayani (STFC,RAL,ISIS)" userId="a81b1bee-8903-4c6c-b3c5-4587ab0530f0" providerId="ADAL" clId="{632E2725-1122-466D-9A87-77243120C62C}" dt="2024-03-14T16:34:19.610" v="3653" actId="20577"/>
          <ac:spMkLst>
            <pc:docMk/>
            <pc:sldMk cId="2751576776" sldId="725"/>
            <ac:spMk id="15" creationId="{D6DD11F3-7718-ADD0-A58A-BFA6AA7FE7EA}"/>
          </ac:spMkLst>
        </pc:spChg>
        <pc:spChg chg="del">
          <ac:chgData name="Biswas, Sayani (STFC,RAL,ISIS)" userId="a81b1bee-8903-4c6c-b3c5-4587ab0530f0" providerId="ADAL" clId="{632E2725-1122-466D-9A87-77243120C62C}" dt="2024-03-14T16:31:46.351" v="3500" actId="478"/>
          <ac:spMkLst>
            <pc:docMk/>
            <pc:sldMk cId="2751576776" sldId="725"/>
            <ac:spMk id="46" creationId="{0917E528-4CC0-D461-7217-895AC3767170}"/>
          </ac:spMkLst>
        </pc:spChg>
        <pc:grpChg chg="add mod">
          <ac:chgData name="Biswas, Sayani (STFC,RAL,ISIS)" userId="a81b1bee-8903-4c6c-b3c5-4587ab0530f0" providerId="ADAL" clId="{632E2725-1122-466D-9A87-77243120C62C}" dt="2024-03-14T16:33:07.558" v="3509" actId="1076"/>
          <ac:grpSpMkLst>
            <pc:docMk/>
            <pc:sldMk cId="2751576776" sldId="725"/>
            <ac:grpSpMk id="10" creationId="{3F3AA30B-F2F3-E84D-DD44-03A599CF0881}"/>
          </ac:grpSpMkLst>
        </pc:grpChg>
        <pc:grpChg chg="del">
          <ac:chgData name="Biswas, Sayani (STFC,RAL,ISIS)" userId="a81b1bee-8903-4c6c-b3c5-4587ab0530f0" providerId="ADAL" clId="{632E2725-1122-466D-9A87-77243120C62C}" dt="2024-03-14T16:32:12.660" v="3503" actId="478"/>
          <ac:grpSpMkLst>
            <pc:docMk/>
            <pc:sldMk cId="2751576776" sldId="725"/>
            <ac:grpSpMk id="18" creationId="{23BBADC2-75EC-FDA3-6FE8-001DEFB54483}"/>
          </ac:grpSpMkLst>
        </pc:grpChg>
        <pc:grpChg chg="del">
          <ac:chgData name="Biswas, Sayani (STFC,RAL,ISIS)" userId="a81b1bee-8903-4c6c-b3c5-4587ab0530f0" providerId="ADAL" clId="{632E2725-1122-466D-9A87-77243120C62C}" dt="2024-03-14T16:32:16.427" v="3504" actId="478"/>
          <ac:grpSpMkLst>
            <pc:docMk/>
            <pc:sldMk cId="2751576776" sldId="725"/>
            <ac:grpSpMk id="3091" creationId="{D758D8A4-F04B-2738-3B75-5E1BCD253872}"/>
          </ac:grpSpMkLst>
        </pc:grpChg>
        <pc:picChg chg="mod">
          <ac:chgData name="Biswas, Sayani (STFC,RAL,ISIS)" userId="a81b1bee-8903-4c6c-b3c5-4587ab0530f0" providerId="ADAL" clId="{632E2725-1122-466D-9A87-77243120C62C}" dt="2024-03-14T16:33:03.034" v="3508"/>
          <ac:picMkLst>
            <pc:docMk/>
            <pc:sldMk cId="2751576776" sldId="725"/>
            <ac:picMk id="11" creationId="{D575AE86-BAC2-B4AA-56D1-31D271A297D4}"/>
          </ac:picMkLst>
        </pc:picChg>
      </pc:sldChg>
      <pc:sldChg chg="addSp delSp modSp add mod modAnim">
        <pc:chgData name="Biswas, Sayani (STFC,RAL,ISIS)" userId="a81b1bee-8903-4c6c-b3c5-4587ab0530f0" providerId="ADAL" clId="{632E2725-1122-466D-9A87-77243120C62C}" dt="2024-03-15T12:36:52.487" v="4432" actId="207"/>
        <pc:sldMkLst>
          <pc:docMk/>
          <pc:sldMk cId="3160202197" sldId="726"/>
        </pc:sldMkLst>
        <pc:spChg chg="add del mod">
          <ac:chgData name="Biswas, Sayani (STFC,RAL,ISIS)" userId="a81b1bee-8903-4c6c-b3c5-4587ab0530f0" providerId="ADAL" clId="{632E2725-1122-466D-9A87-77243120C62C}" dt="2024-03-15T12:14:11.948" v="4220" actId="21"/>
          <ac:spMkLst>
            <pc:docMk/>
            <pc:sldMk cId="3160202197" sldId="726"/>
            <ac:spMk id="2" creationId="{3ABD96A2-D696-B5E7-27C3-139F6B6578D8}"/>
          </ac:spMkLst>
        </pc:spChg>
        <pc:spChg chg="add mod">
          <ac:chgData name="Biswas, Sayani (STFC,RAL,ISIS)" userId="a81b1bee-8903-4c6c-b3c5-4587ab0530f0" providerId="ADAL" clId="{632E2725-1122-466D-9A87-77243120C62C}" dt="2024-03-15T12:29:09.255" v="4261" actId="14100"/>
          <ac:spMkLst>
            <pc:docMk/>
            <pc:sldMk cId="3160202197" sldId="726"/>
            <ac:spMk id="3" creationId="{3D438A38-7D73-C41C-BE48-967B1CDCFC7B}"/>
          </ac:spMkLst>
        </pc:spChg>
        <pc:spChg chg="add mod">
          <ac:chgData name="Biswas, Sayani (STFC,RAL,ISIS)" userId="a81b1bee-8903-4c6c-b3c5-4587ab0530f0" providerId="ADAL" clId="{632E2725-1122-466D-9A87-77243120C62C}" dt="2024-03-15T12:29:04.578" v="4259" actId="767"/>
          <ac:spMkLst>
            <pc:docMk/>
            <pc:sldMk cId="3160202197" sldId="726"/>
            <ac:spMk id="5" creationId="{645A93DD-2C82-511C-653C-B9C19116C731}"/>
          </ac:spMkLst>
        </pc:spChg>
        <pc:spChg chg="add mod">
          <ac:chgData name="Biswas, Sayani (STFC,RAL,ISIS)" userId="a81b1bee-8903-4c6c-b3c5-4587ab0530f0" providerId="ADAL" clId="{632E2725-1122-466D-9A87-77243120C62C}" dt="2024-03-15T12:36:45.451" v="4420" actId="207"/>
          <ac:spMkLst>
            <pc:docMk/>
            <pc:sldMk cId="3160202197" sldId="726"/>
            <ac:spMk id="6" creationId="{F6097975-946C-8540-4FD6-EF19FED8CDF1}"/>
          </ac:spMkLst>
        </pc:spChg>
        <pc:spChg chg="mod">
          <ac:chgData name="Biswas, Sayani (STFC,RAL,ISIS)" userId="a81b1bee-8903-4c6c-b3c5-4587ab0530f0" providerId="ADAL" clId="{632E2725-1122-466D-9A87-77243120C62C}" dt="2024-03-15T12:25:47.309" v="4242" actId="20577"/>
          <ac:spMkLst>
            <pc:docMk/>
            <pc:sldMk cId="3160202197" sldId="726"/>
            <ac:spMk id="8" creationId="{DD3E42C3-350E-F259-52DD-D72E05D3D298}"/>
          </ac:spMkLst>
        </pc:spChg>
        <pc:spChg chg="add mod">
          <ac:chgData name="Biswas, Sayani (STFC,RAL,ISIS)" userId="a81b1bee-8903-4c6c-b3c5-4587ab0530f0" providerId="ADAL" clId="{632E2725-1122-466D-9A87-77243120C62C}" dt="2024-03-15T12:36:52.487" v="4432" actId="207"/>
          <ac:spMkLst>
            <pc:docMk/>
            <pc:sldMk cId="3160202197" sldId="726"/>
            <ac:spMk id="13" creationId="{5CB2C2A8-034A-7B85-7ECE-B24AFBEBA71F}"/>
          </ac:spMkLst>
        </pc:spChg>
        <pc:spChg chg="add mod">
          <ac:chgData name="Biswas, Sayani (STFC,RAL,ISIS)" userId="a81b1bee-8903-4c6c-b3c5-4587ab0530f0" providerId="ADAL" clId="{632E2725-1122-466D-9A87-77243120C62C}" dt="2024-03-15T12:36:39.887" v="4418" actId="207"/>
          <ac:spMkLst>
            <pc:docMk/>
            <pc:sldMk cId="3160202197" sldId="726"/>
            <ac:spMk id="17" creationId="{39453E52-4D6E-015E-4C9C-EB0FE5459480}"/>
          </ac:spMkLst>
        </pc:spChg>
        <pc:spChg chg="add mod">
          <ac:chgData name="Biswas, Sayani (STFC,RAL,ISIS)" userId="a81b1bee-8903-4c6c-b3c5-4587ab0530f0" providerId="ADAL" clId="{632E2725-1122-466D-9A87-77243120C62C}" dt="2024-03-15T12:32:27.201" v="4347" actId="1076"/>
          <ac:spMkLst>
            <pc:docMk/>
            <pc:sldMk cId="3160202197" sldId="726"/>
            <ac:spMk id="19" creationId="{6A333764-352C-07CA-C69C-BE839F0E745C}"/>
          </ac:spMkLst>
        </pc:spChg>
        <pc:spChg chg="del">
          <ac:chgData name="Biswas, Sayani (STFC,RAL,ISIS)" userId="a81b1bee-8903-4c6c-b3c5-4587ab0530f0" providerId="ADAL" clId="{632E2725-1122-466D-9A87-77243120C62C}" dt="2024-03-15T12:13:59.550" v="4215" actId="478"/>
          <ac:spMkLst>
            <pc:docMk/>
            <pc:sldMk cId="3160202197" sldId="726"/>
            <ac:spMk id="25" creationId="{9913197E-8B40-6C6E-5D0D-25ED66192840}"/>
          </ac:spMkLst>
        </pc:spChg>
        <pc:grpChg chg="add mod">
          <ac:chgData name="Biswas, Sayani (STFC,RAL,ISIS)" userId="a81b1bee-8903-4c6c-b3c5-4587ab0530f0" providerId="ADAL" clId="{632E2725-1122-466D-9A87-77243120C62C}" dt="2024-03-15T12:29:09.255" v="4261" actId="14100"/>
          <ac:grpSpMkLst>
            <pc:docMk/>
            <pc:sldMk cId="3160202197" sldId="726"/>
            <ac:grpSpMk id="4" creationId="{32F3BC32-B909-798F-082F-98CDD225EAEC}"/>
          </ac:grpSpMkLst>
        </pc:grpChg>
        <pc:grpChg chg="del">
          <ac:chgData name="Biswas, Sayani (STFC,RAL,ISIS)" userId="a81b1bee-8903-4c6c-b3c5-4587ab0530f0" providerId="ADAL" clId="{632E2725-1122-466D-9A87-77243120C62C}" dt="2024-03-15T12:14:00.647" v="4217" actId="478"/>
          <ac:grpSpMkLst>
            <pc:docMk/>
            <pc:sldMk cId="3160202197" sldId="726"/>
            <ac:grpSpMk id="32" creationId="{ECC339C1-9C22-CFB0-D3CD-34440C35D1BF}"/>
          </ac:grpSpMkLst>
        </pc:grpChg>
        <pc:picChg chg="del">
          <ac:chgData name="Biswas, Sayani (STFC,RAL,ISIS)" userId="a81b1bee-8903-4c6c-b3c5-4587ab0530f0" providerId="ADAL" clId="{632E2725-1122-466D-9A87-77243120C62C}" dt="2024-03-15T12:13:58.001" v="4214" actId="478"/>
          <ac:picMkLst>
            <pc:docMk/>
            <pc:sldMk cId="3160202197" sldId="726"/>
            <ac:picMk id="18" creationId="{060AD006-FA1E-FF00-2DA1-BCA77D5D3486}"/>
          </ac:picMkLst>
        </pc:picChg>
        <pc:picChg chg="del">
          <ac:chgData name="Biswas, Sayani (STFC,RAL,ISIS)" userId="a81b1bee-8903-4c6c-b3c5-4587ab0530f0" providerId="ADAL" clId="{632E2725-1122-466D-9A87-77243120C62C}" dt="2024-03-15T12:13:57.180" v="4213" actId="478"/>
          <ac:picMkLst>
            <pc:docMk/>
            <pc:sldMk cId="3160202197" sldId="726"/>
            <ac:picMk id="20" creationId="{6FFC989E-3BB0-4E29-C7BE-461724275CC5}"/>
          </ac:picMkLst>
        </pc:picChg>
        <pc:picChg chg="del">
          <ac:chgData name="Biswas, Sayani (STFC,RAL,ISIS)" userId="a81b1bee-8903-4c6c-b3c5-4587ab0530f0" providerId="ADAL" clId="{632E2725-1122-466D-9A87-77243120C62C}" dt="2024-03-15T12:14:00.099" v="4216" actId="478"/>
          <ac:picMkLst>
            <pc:docMk/>
            <pc:sldMk cId="3160202197" sldId="726"/>
            <ac:picMk id="22" creationId="{EEA91D56-2E4F-9325-A0B0-924447788CE2}"/>
          </ac:picMkLst>
        </pc:picChg>
        <pc:picChg chg="add mod">
          <ac:chgData name="Biswas, Sayani (STFC,RAL,ISIS)" userId="a81b1bee-8903-4c6c-b3c5-4587ab0530f0" providerId="ADAL" clId="{632E2725-1122-466D-9A87-77243120C62C}" dt="2024-03-15T12:25:19.407" v="4237" actId="1076"/>
          <ac:picMkLst>
            <pc:docMk/>
            <pc:sldMk cId="3160202197" sldId="726"/>
            <ac:picMk id="9218" creationId="{878A754B-B53E-FEDA-7559-BA838453A5B0}"/>
          </ac:picMkLst>
        </pc:picChg>
        <pc:picChg chg="add mod">
          <ac:chgData name="Biswas, Sayani (STFC,RAL,ISIS)" userId="a81b1bee-8903-4c6c-b3c5-4587ab0530f0" providerId="ADAL" clId="{632E2725-1122-466D-9A87-77243120C62C}" dt="2024-03-15T12:24:55.411" v="4230" actId="1076"/>
          <ac:picMkLst>
            <pc:docMk/>
            <pc:sldMk cId="3160202197" sldId="726"/>
            <ac:picMk id="9220" creationId="{C5572ABD-2D84-862A-CC50-7D2137D70649}"/>
          </ac:picMkLst>
        </pc:picChg>
        <pc:picChg chg="add mod">
          <ac:chgData name="Biswas, Sayani (STFC,RAL,ISIS)" userId="a81b1bee-8903-4c6c-b3c5-4587ab0530f0" providerId="ADAL" clId="{632E2725-1122-466D-9A87-77243120C62C}" dt="2024-03-15T12:29:09.255" v="4261" actId="14100"/>
          <ac:picMkLst>
            <pc:docMk/>
            <pc:sldMk cId="3160202197" sldId="726"/>
            <ac:picMk id="9222" creationId="{BD097B4A-FE80-DD57-236C-6448160DE164}"/>
          </ac:picMkLst>
        </pc:picChg>
      </pc:sldChg>
      <pc:sldChg chg="new del">
        <pc:chgData name="Biswas, Sayani (STFC,RAL,ISIS)" userId="a81b1bee-8903-4c6c-b3c5-4587ab0530f0" providerId="ADAL" clId="{632E2725-1122-466D-9A87-77243120C62C}" dt="2024-03-15T14:14:55.706" v="4434" actId="47"/>
        <pc:sldMkLst>
          <pc:docMk/>
          <pc:sldMk cId="1186408744" sldId="727"/>
        </pc:sldMkLst>
      </pc:sldChg>
      <pc:sldChg chg="delSp add mod modClrScheme modAnim chgLayout">
        <pc:chgData name="Biswas, Sayani (STFC,RAL,ISIS)" userId="a81b1bee-8903-4c6c-b3c5-4587ab0530f0" providerId="ADAL" clId="{632E2725-1122-466D-9A87-77243120C62C}" dt="2024-03-18T13:13:38.546" v="4443"/>
        <pc:sldMkLst>
          <pc:docMk/>
          <pc:sldMk cId="3553840984" sldId="727"/>
        </pc:sldMkLst>
        <pc:spChg chg="del">
          <ac:chgData name="Biswas, Sayani (STFC,RAL,ISIS)" userId="a81b1bee-8903-4c6c-b3c5-4587ab0530f0" providerId="ADAL" clId="{632E2725-1122-466D-9A87-77243120C62C}" dt="2024-03-15T14:15:55.761" v="4440" actId="478"/>
          <ac:spMkLst>
            <pc:docMk/>
            <pc:sldMk cId="3553840984" sldId="727"/>
            <ac:spMk id="22" creationId="{1ADCD474-AE48-FDB1-CD5E-7554C5F671DB}"/>
          </ac:spMkLst>
        </pc:spChg>
        <pc:picChg chg="del">
          <ac:chgData name="Biswas, Sayani (STFC,RAL,ISIS)" userId="a81b1bee-8903-4c6c-b3c5-4587ab0530f0" providerId="ADAL" clId="{632E2725-1122-466D-9A87-77243120C62C}" dt="2024-03-15T14:15:53.468" v="4439" actId="478"/>
          <ac:picMkLst>
            <pc:docMk/>
            <pc:sldMk cId="3553840984" sldId="727"/>
            <ac:picMk id="7170" creationId="{30FF86BA-18CB-28B5-710C-114B02C57B90}"/>
          </ac:picMkLst>
        </pc:picChg>
      </pc:sldChg>
      <pc:sldChg chg="modSp mod">
        <pc:chgData name="Biswas, Sayani (STFC,RAL,ISIS)" userId="a81b1bee-8903-4c6c-b3c5-4587ab0530f0" providerId="ADAL" clId="{632E2725-1122-466D-9A87-77243120C62C}" dt="2024-03-18T13:18:21.020" v="4446" actId="20577"/>
        <pc:sldMkLst>
          <pc:docMk/>
          <pc:sldMk cId="4075038775" sldId="729"/>
        </pc:sldMkLst>
        <pc:spChg chg="mod">
          <ac:chgData name="Biswas, Sayani (STFC,RAL,ISIS)" userId="a81b1bee-8903-4c6c-b3c5-4587ab0530f0" providerId="ADAL" clId="{632E2725-1122-466D-9A87-77243120C62C}" dt="2024-03-18T13:18:21.020" v="4446" actId="20577"/>
          <ac:spMkLst>
            <pc:docMk/>
            <pc:sldMk cId="4075038775" sldId="729"/>
            <ac:spMk id="4" creationId="{69610D47-B65D-D428-3642-A6AC334D29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A65D-5BA2-4166-A23D-B2128C220009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315D0-5BA3-4926-ACD6-B96803E6A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D1C4751-F352-A71D-7437-E2492A83806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8E3DB31-0CD0-FFD7-893B-369BCD029D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F05B850-1302-86E1-6952-7459BC2A5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1CF59248-F26B-4186-B151-2A874DB50F2B}" type="slidenum">
              <a:rPr lang="en-US" altLang="zh-CN"/>
              <a:pPr>
                <a:buFontTx/>
                <a:buNone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15D0-5BA3-4926-ACD6-B96803E6AE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5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15D0-5BA3-4926-ACD6-B96803E6AE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7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4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49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1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40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72005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8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54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7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6181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45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76236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0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7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9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3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95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43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447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45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01359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8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72064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322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28657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01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81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0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7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58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2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706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621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62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317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9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88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450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940421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67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3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948702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73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30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68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681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21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93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909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44108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310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3574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7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00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80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6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27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663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864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686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840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933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07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43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91961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755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72274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25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33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7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48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92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7265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1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563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4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373CEC-E867-466E-BF4E-4BC87C0C9E3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C08ECA-15C0-4149-8672-CF7F494E579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1F5A-56E3-E18E-769B-CB49512EFD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623"/>
            <a:ext cx="781920" cy="5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6C6100B-5CD6-B4F1-AE36-982BA65DC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537123"/>
            <a:ext cx="1614952" cy="10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05BB-CB60-A561-F53A-965FBA01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035"/>
            <a:ext cx="781920" cy="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EC289-71F1-5FED-5D43-6399C525B2BA}"/>
              </a:ext>
            </a:extLst>
          </p:cNvPr>
          <p:cNvGrpSpPr/>
          <p:nvPr/>
        </p:nvGrpSpPr>
        <p:grpSpPr>
          <a:xfrm>
            <a:off x="11144816" y="5482500"/>
            <a:ext cx="1047184" cy="1375499"/>
            <a:chOff x="11144816" y="5482500"/>
            <a:chExt cx="1047184" cy="137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AA5C20-ED4E-D770-29C5-A05C6700EF1E}"/>
                </a:ext>
              </a:extLst>
            </p:cNvPr>
            <p:cNvGrpSpPr/>
            <p:nvPr userDrawn="1"/>
          </p:nvGrpSpPr>
          <p:grpSpPr>
            <a:xfrm>
              <a:off x="11144816" y="5732261"/>
              <a:ext cx="1047184" cy="1125738"/>
              <a:chOff x="11144816" y="5732261"/>
              <a:chExt cx="1047184" cy="11257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EBCB5-2FBE-3F18-F23F-D20209E9F7E0}"/>
                  </a:ext>
                </a:extLst>
              </p:cNvPr>
              <p:cNvSpPr/>
              <p:nvPr userDrawn="1"/>
            </p:nvSpPr>
            <p:spPr>
              <a:xfrm>
                <a:off x="11144816" y="5732261"/>
                <a:ext cx="1047184" cy="1125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206432-1157-C051-2030-8F74B7592F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252897" y="6102623"/>
                <a:ext cx="781920" cy="588411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5422-611A-5E31-88A2-1642663BBDCA}"/>
                </a:ext>
              </a:extLst>
            </p:cNvPr>
            <p:cNvCxnSpPr/>
            <p:nvPr userDrawn="1"/>
          </p:nvCxnSpPr>
          <p:spPr>
            <a:xfrm flipH="1">
              <a:off x="11613639" y="5482500"/>
              <a:ext cx="109537" cy="4048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86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05BB-CB60-A561-F53A-965FBA01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035"/>
            <a:ext cx="781920" cy="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EC289-71F1-5FED-5D43-6399C525B2BA}"/>
              </a:ext>
            </a:extLst>
          </p:cNvPr>
          <p:cNvGrpSpPr/>
          <p:nvPr/>
        </p:nvGrpSpPr>
        <p:grpSpPr>
          <a:xfrm>
            <a:off x="11144816" y="5482500"/>
            <a:ext cx="1047184" cy="1375499"/>
            <a:chOff x="11144816" y="5482500"/>
            <a:chExt cx="1047184" cy="137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AA5C20-ED4E-D770-29C5-A05C6700EF1E}"/>
                </a:ext>
              </a:extLst>
            </p:cNvPr>
            <p:cNvGrpSpPr/>
            <p:nvPr userDrawn="1"/>
          </p:nvGrpSpPr>
          <p:grpSpPr>
            <a:xfrm>
              <a:off x="11144816" y="5732261"/>
              <a:ext cx="1047184" cy="1125738"/>
              <a:chOff x="11144816" y="5732261"/>
              <a:chExt cx="1047184" cy="11257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EBCB5-2FBE-3F18-F23F-D20209E9F7E0}"/>
                  </a:ext>
                </a:extLst>
              </p:cNvPr>
              <p:cNvSpPr/>
              <p:nvPr userDrawn="1"/>
            </p:nvSpPr>
            <p:spPr>
              <a:xfrm>
                <a:off x="11144816" y="5732261"/>
                <a:ext cx="1047184" cy="1125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206432-1157-C051-2030-8F74B7592F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252897" y="6102623"/>
                <a:ext cx="781920" cy="588411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5422-611A-5E31-88A2-1642663BBDCA}"/>
                </a:ext>
              </a:extLst>
            </p:cNvPr>
            <p:cNvCxnSpPr/>
            <p:nvPr userDrawn="1"/>
          </p:nvCxnSpPr>
          <p:spPr>
            <a:xfrm flipH="1">
              <a:off x="11613639" y="5482500"/>
              <a:ext cx="109537" cy="4048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1F5A-56E3-E18E-769B-CB49512EFD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623"/>
            <a:ext cx="781920" cy="5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50">
            <a:extLst>
              <a:ext uri="{FF2B5EF4-FFF2-40B4-BE49-F238E27FC236}">
                <a16:creationId xmlns:a16="http://schemas.microsoft.com/office/drawing/2014/main" id="{B701BDA2-D2D5-1855-A951-34AE0544B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5200" y="3302000"/>
          <a:ext cx="101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400" imgH="6096000" progId="Equation.3">
                  <p:embed/>
                </p:oleObj>
              </mc:Choice>
              <mc:Fallback>
                <p:oleObj r:id="rId3" imgW="2438400" imgH="6096000" progId="Equation.3">
                  <p:embed/>
                  <p:pic>
                    <p:nvPicPr>
                      <p:cNvPr id="3076" name="Object 50">
                        <a:extLst>
                          <a:ext uri="{FF2B5EF4-FFF2-40B4-BE49-F238E27FC236}">
                            <a16:creationId xmlns:a16="http://schemas.microsoft.com/office/drawing/2014/main" id="{B701BDA2-D2D5-1855-A951-34AE0544B8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302000"/>
                        <a:ext cx="101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23BBADC2-75EC-FDA3-6FE8-001DEFB54483}"/>
              </a:ext>
            </a:extLst>
          </p:cNvPr>
          <p:cNvGrpSpPr/>
          <p:nvPr/>
        </p:nvGrpSpPr>
        <p:grpSpPr>
          <a:xfrm>
            <a:off x="2984858" y="5605386"/>
            <a:ext cx="4159906" cy="1082445"/>
            <a:chOff x="-304453" y="4177289"/>
            <a:chExt cx="4159906" cy="1082445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104445D5-5914-0305-40AD-E4CFCEB37916}"/>
                </a:ext>
              </a:extLst>
            </p:cNvPr>
            <p:cNvSpPr txBox="1"/>
            <p:nvPr/>
          </p:nvSpPr>
          <p:spPr>
            <a:xfrm>
              <a:off x="1275194" y="4890402"/>
              <a:ext cx="190308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IN" altLang="en-US" noProof="1">
                  <a:solidFill>
                    <a:srgbClr val="00206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15th April 2024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A0CCB11-CDFB-1A9D-984E-8BC9BD0D77BB}"/>
                </a:ext>
              </a:extLst>
            </p:cNvPr>
            <p:cNvSpPr txBox="1"/>
            <p:nvPr/>
          </p:nvSpPr>
          <p:spPr>
            <a:xfrm>
              <a:off x="1378328" y="4177289"/>
              <a:ext cx="21839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defRPr/>
              </a:pPr>
              <a:r>
                <a:rPr lang="en-US" noProof="1">
                  <a:solidFill>
                    <a:srgbClr val="002060"/>
                  </a:solidFill>
                  <a:latin typeface="Comic Sans MS" panose="030F0702030302020204" pitchFamily="66" charset="0"/>
                </a:rPr>
                <a:t>Sayani Biswas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FFEA2C-EC7A-B560-AFBB-DB32D7B9CB42}"/>
                </a:ext>
              </a:extLst>
            </p:cNvPr>
            <p:cNvSpPr txBox="1"/>
            <p:nvPr/>
          </p:nvSpPr>
          <p:spPr>
            <a:xfrm>
              <a:off x="-304453" y="4521070"/>
              <a:ext cx="4159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defRPr/>
              </a:pPr>
              <a:r>
                <a:rPr lang="en-US" noProof="1">
                  <a:solidFill>
                    <a:srgbClr val="002060"/>
                  </a:solidFill>
                  <a:latin typeface="Comic Sans MS" panose="030F0702030302020204" pitchFamily="66" charset="0"/>
                </a:rPr>
                <a:t>              SONAR 1 workshop (virtual)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F8FAD1-471D-D379-CA98-77FE4A42912A}"/>
              </a:ext>
            </a:extLst>
          </p:cNvPr>
          <p:cNvSpPr txBox="1"/>
          <p:nvPr/>
        </p:nvSpPr>
        <p:spPr>
          <a:xfrm>
            <a:off x="0" y="20051"/>
            <a:ext cx="664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Usage of MuDirac in µ-XES experiments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E1BA81-48AE-48A4-9521-82E5A042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0" y="5201747"/>
            <a:ext cx="1710369" cy="17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9AD4D-50B7-449F-27DA-AC770DD00838}"/>
              </a:ext>
            </a:extLst>
          </p:cNvPr>
          <p:cNvSpPr txBox="1"/>
          <p:nvPr/>
        </p:nvSpPr>
        <p:spPr>
          <a:xfrm>
            <a:off x="4215050" y="88328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Muonic X-ray Emission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Spectroscopy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01E76F-07D0-B649-1272-73DEFD636E0B}"/>
              </a:ext>
            </a:extLst>
          </p:cNvPr>
          <p:cNvSpPr/>
          <p:nvPr/>
        </p:nvSpPr>
        <p:spPr>
          <a:xfrm>
            <a:off x="3785634" y="520117"/>
            <a:ext cx="522113" cy="826316"/>
          </a:xfrm>
          <a:custGeom>
            <a:avLst/>
            <a:gdLst>
              <a:gd name="connsiteX0" fmla="*/ 90080 w 522113"/>
              <a:gd name="connsiteY0" fmla="*/ 0 h 826316"/>
              <a:gd name="connsiteX1" fmla="*/ 52329 w 522113"/>
              <a:gd name="connsiteY1" fmla="*/ 88085 h 826316"/>
              <a:gd name="connsiteX2" fmla="*/ 35551 w 522113"/>
              <a:gd name="connsiteY2" fmla="*/ 134224 h 826316"/>
              <a:gd name="connsiteX3" fmla="*/ 10384 w 522113"/>
              <a:gd name="connsiteY3" fmla="*/ 230698 h 826316"/>
              <a:gd name="connsiteX4" fmla="*/ 6190 w 522113"/>
              <a:gd name="connsiteY4" fmla="*/ 511729 h 826316"/>
              <a:gd name="connsiteX5" fmla="*/ 52329 w 522113"/>
              <a:gd name="connsiteY5" fmla="*/ 645953 h 826316"/>
              <a:gd name="connsiteX6" fmla="*/ 90080 w 522113"/>
              <a:gd name="connsiteY6" fmla="*/ 696287 h 826316"/>
              <a:gd name="connsiteX7" fmla="*/ 111052 w 522113"/>
              <a:gd name="connsiteY7" fmla="*/ 729843 h 826316"/>
              <a:gd name="connsiteX8" fmla="*/ 186553 w 522113"/>
              <a:gd name="connsiteY8" fmla="*/ 796955 h 826316"/>
              <a:gd name="connsiteX9" fmla="*/ 295610 w 522113"/>
              <a:gd name="connsiteY9" fmla="*/ 826316 h 826316"/>
              <a:gd name="connsiteX10" fmla="*/ 396278 w 522113"/>
              <a:gd name="connsiteY10" fmla="*/ 813733 h 826316"/>
              <a:gd name="connsiteX11" fmla="*/ 446612 w 522113"/>
              <a:gd name="connsiteY11" fmla="*/ 788566 h 826316"/>
              <a:gd name="connsiteX12" fmla="*/ 446612 w 522113"/>
              <a:gd name="connsiteY12" fmla="*/ 788566 h 826316"/>
              <a:gd name="connsiteX13" fmla="*/ 480168 w 522113"/>
              <a:gd name="connsiteY13" fmla="*/ 775982 h 826316"/>
              <a:gd name="connsiteX14" fmla="*/ 496946 w 522113"/>
              <a:gd name="connsiteY14" fmla="*/ 759204 h 826316"/>
              <a:gd name="connsiteX15" fmla="*/ 513724 w 522113"/>
              <a:gd name="connsiteY15" fmla="*/ 755010 h 826316"/>
              <a:gd name="connsiteX16" fmla="*/ 522113 w 522113"/>
              <a:gd name="connsiteY16" fmla="*/ 750815 h 8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113" h="826316">
                <a:moveTo>
                  <a:pt x="90080" y="0"/>
                </a:moveTo>
                <a:cubicBezTo>
                  <a:pt x="80027" y="50259"/>
                  <a:pt x="92414" y="-2106"/>
                  <a:pt x="52329" y="88085"/>
                </a:cubicBezTo>
                <a:cubicBezTo>
                  <a:pt x="45683" y="103039"/>
                  <a:pt x="40726" y="118699"/>
                  <a:pt x="35551" y="134224"/>
                </a:cubicBezTo>
                <a:cubicBezTo>
                  <a:pt x="22096" y="174591"/>
                  <a:pt x="20516" y="186796"/>
                  <a:pt x="10384" y="230698"/>
                </a:cubicBezTo>
                <a:cubicBezTo>
                  <a:pt x="2065" y="338844"/>
                  <a:pt x="-5921" y="394656"/>
                  <a:pt x="6190" y="511729"/>
                </a:cubicBezTo>
                <a:cubicBezTo>
                  <a:pt x="8398" y="533069"/>
                  <a:pt x="40880" y="625344"/>
                  <a:pt x="52329" y="645953"/>
                </a:cubicBezTo>
                <a:cubicBezTo>
                  <a:pt x="62514" y="664286"/>
                  <a:pt x="78053" y="679106"/>
                  <a:pt x="90080" y="696287"/>
                </a:cubicBezTo>
                <a:cubicBezTo>
                  <a:pt x="97644" y="707093"/>
                  <a:pt x="103138" y="719291"/>
                  <a:pt x="111052" y="729843"/>
                </a:cubicBezTo>
                <a:cubicBezTo>
                  <a:pt x="132201" y="758042"/>
                  <a:pt x="154926" y="779824"/>
                  <a:pt x="186553" y="796955"/>
                </a:cubicBezTo>
                <a:cubicBezTo>
                  <a:pt x="229211" y="820061"/>
                  <a:pt x="249252" y="819184"/>
                  <a:pt x="295610" y="826316"/>
                </a:cubicBezTo>
                <a:cubicBezTo>
                  <a:pt x="329166" y="822122"/>
                  <a:pt x="362921" y="819292"/>
                  <a:pt x="396278" y="813733"/>
                </a:cubicBezTo>
                <a:cubicBezTo>
                  <a:pt x="419432" y="809874"/>
                  <a:pt x="427288" y="801449"/>
                  <a:pt x="446612" y="788566"/>
                </a:cubicBezTo>
                <a:lnTo>
                  <a:pt x="446612" y="788566"/>
                </a:lnTo>
                <a:cubicBezTo>
                  <a:pt x="459344" y="785383"/>
                  <a:pt x="469202" y="784207"/>
                  <a:pt x="480168" y="775982"/>
                </a:cubicBezTo>
                <a:cubicBezTo>
                  <a:pt x="486495" y="771236"/>
                  <a:pt x="490239" y="763396"/>
                  <a:pt x="496946" y="759204"/>
                </a:cubicBezTo>
                <a:cubicBezTo>
                  <a:pt x="501835" y="756149"/>
                  <a:pt x="508255" y="756833"/>
                  <a:pt x="513724" y="755010"/>
                </a:cubicBezTo>
                <a:cubicBezTo>
                  <a:pt x="516690" y="754021"/>
                  <a:pt x="519317" y="752213"/>
                  <a:pt x="522113" y="75081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AE408A-0892-51C1-DCA4-D6C68DB32F29}"/>
              </a:ext>
            </a:extLst>
          </p:cNvPr>
          <p:cNvCxnSpPr>
            <a:stCxn id="6" idx="16"/>
          </p:cNvCxnSpPr>
          <p:nvPr/>
        </p:nvCxnSpPr>
        <p:spPr>
          <a:xfrm flipH="1">
            <a:off x="4114800" y="1270932"/>
            <a:ext cx="192947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040977-8C13-7CCC-F6D1-F9C6A6017FF3}"/>
              </a:ext>
            </a:extLst>
          </p:cNvPr>
          <p:cNvCxnSpPr>
            <a:stCxn id="6" idx="16"/>
          </p:cNvCxnSpPr>
          <p:nvPr/>
        </p:nvCxnSpPr>
        <p:spPr>
          <a:xfrm flipH="1">
            <a:off x="4211273" y="1270932"/>
            <a:ext cx="96474" cy="1510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84A188-C7A5-BF4D-9819-8BFDADEEFDCB}"/>
              </a:ext>
            </a:extLst>
          </p:cNvPr>
          <p:cNvGrpSpPr/>
          <p:nvPr/>
        </p:nvGrpSpPr>
        <p:grpSpPr>
          <a:xfrm>
            <a:off x="60646" y="933276"/>
            <a:ext cx="6406943" cy="4212729"/>
            <a:chOff x="3323185" y="2653540"/>
            <a:chExt cx="3035574" cy="22758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99B0B2-C6A3-2F3A-9CAC-CA8A0B7D6843}"/>
                </a:ext>
              </a:extLst>
            </p:cNvPr>
            <p:cNvSpPr txBox="1"/>
            <p:nvPr/>
          </p:nvSpPr>
          <p:spPr>
            <a:xfrm flipH="1">
              <a:off x="3435851" y="2653540"/>
              <a:ext cx="7371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lang="en-US" sz="44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4643ED-9779-51DC-30CC-69D9B47D27AF}"/>
                </a:ext>
              </a:extLst>
            </p:cNvPr>
            <p:cNvCxnSpPr/>
            <p:nvPr/>
          </p:nvCxnSpPr>
          <p:spPr>
            <a:xfrm>
              <a:off x="3510455" y="3016469"/>
              <a:ext cx="0" cy="19128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F6E9FB-7A9F-D2C8-CE99-C5E7D8709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3185" y="4713890"/>
              <a:ext cx="303557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32" descr="A black line graph on a white background&#10;&#10;Description automatically generated">
            <a:extLst>
              <a:ext uri="{FF2B5EF4-FFF2-40B4-BE49-F238E27FC236}">
                <a16:creationId xmlns:a16="http://schemas.microsoft.com/office/drawing/2014/main" id="{0013CFC8-82A7-BCCF-7B73-158F7A8CA9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9" y="1482490"/>
            <a:ext cx="5955337" cy="324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B9B36-3A56-DF4E-0E44-599A407ECD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8FA"/>
              </a:clrFrom>
              <a:clrTo>
                <a:srgbClr val="F6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8064" y="2881006"/>
            <a:ext cx="1814847" cy="1846501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EE85483-1CC7-79A3-CBDA-A5977D84CB9A}"/>
              </a:ext>
            </a:extLst>
          </p:cNvPr>
          <p:cNvSpPr/>
          <p:nvPr/>
        </p:nvSpPr>
        <p:spPr>
          <a:xfrm>
            <a:off x="2188633" y="1981053"/>
            <a:ext cx="2362200" cy="1816247"/>
          </a:xfrm>
          <a:custGeom>
            <a:avLst/>
            <a:gdLst>
              <a:gd name="connsiteX0" fmla="*/ 2362200 w 2362200"/>
              <a:gd name="connsiteY0" fmla="*/ 1816247 h 1816247"/>
              <a:gd name="connsiteX1" fmla="*/ 2150534 w 2362200"/>
              <a:gd name="connsiteY1" fmla="*/ 1807780 h 1816247"/>
              <a:gd name="connsiteX2" fmla="*/ 2120900 w 2362200"/>
              <a:gd name="connsiteY2" fmla="*/ 1803547 h 1816247"/>
              <a:gd name="connsiteX3" fmla="*/ 2095500 w 2362200"/>
              <a:gd name="connsiteY3" fmla="*/ 1795080 h 1816247"/>
              <a:gd name="connsiteX4" fmla="*/ 2065867 w 2362200"/>
              <a:gd name="connsiteY4" fmla="*/ 1786614 h 1816247"/>
              <a:gd name="connsiteX5" fmla="*/ 2040467 w 2362200"/>
              <a:gd name="connsiteY5" fmla="*/ 1782380 h 1816247"/>
              <a:gd name="connsiteX6" fmla="*/ 2002367 w 2362200"/>
              <a:gd name="connsiteY6" fmla="*/ 1769680 h 1816247"/>
              <a:gd name="connsiteX7" fmla="*/ 1972734 w 2362200"/>
              <a:gd name="connsiteY7" fmla="*/ 1761214 h 1816247"/>
              <a:gd name="connsiteX8" fmla="*/ 1951567 w 2362200"/>
              <a:gd name="connsiteY8" fmla="*/ 1752747 h 1816247"/>
              <a:gd name="connsiteX9" fmla="*/ 1934634 w 2362200"/>
              <a:gd name="connsiteY9" fmla="*/ 1748514 h 1816247"/>
              <a:gd name="connsiteX10" fmla="*/ 1896534 w 2362200"/>
              <a:gd name="connsiteY10" fmla="*/ 1731580 h 1816247"/>
              <a:gd name="connsiteX11" fmla="*/ 1854200 w 2362200"/>
              <a:gd name="connsiteY11" fmla="*/ 1701947 h 1816247"/>
              <a:gd name="connsiteX12" fmla="*/ 1778000 w 2362200"/>
              <a:gd name="connsiteY12" fmla="*/ 1621514 h 1816247"/>
              <a:gd name="connsiteX13" fmla="*/ 1748367 w 2362200"/>
              <a:gd name="connsiteY13" fmla="*/ 1587647 h 1816247"/>
              <a:gd name="connsiteX14" fmla="*/ 1718734 w 2362200"/>
              <a:gd name="connsiteY14" fmla="*/ 1558014 h 1816247"/>
              <a:gd name="connsiteX15" fmla="*/ 1701800 w 2362200"/>
              <a:gd name="connsiteY15" fmla="*/ 1532614 h 1816247"/>
              <a:gd name="connsiteX16" fmla="*/ 1667934 w 2362200"/>
              <a:gd name="connsiteY16" fmla="*/ 1494514 h 1816247"/>
              <a:gd name="connsiteX17" fmla="*/ 1646767 w 2362200"/>
              <a:gd name="connsiteY17" fmla="*/ 1464880 h 1816247"/>
              <a:gd name="connsiteX18" fmla="*/ 1621367 w 2362200"/>
              <a:gd name="connsiteY18" fmla="*/ 1435247 h 1816247"/>
              <a:gd name="connsiteX19" fmla="*/ 1574800 w 2362200"/>
              <a:gd name="connsiteY19" fmla="*/ 1367514 h 1816247"/>
              <a:gd name="connsiteX20" fmla="*/ 1549400 w 2362200"/>
              <a:gd name="connsiteY20" fmla="*/ 1333647 h 1816247"/>
              <a:gd name="connsiteX21" fmla="*/ 1473200 w 2362200"/>
              <a:gd name="connsiteY21" fmla="*/ 1215114 h 1816247"/>
              <a:gd name="connsiteX22" fmla="*/ 1439334 w 2362200"/>
              <a:gd name="connsiteY22" fmla="*/ 1168547 h 1816247"/>
              <a:gd name="connsiteX23" fmla="*/ 1401234 w 2362200"/>
              <a:gd name="connsiteY23" fmla="*/ 1117747 h 1816247"/>
              <a:gd name="connsiteX24" fmla="*/ 1240367 w 2362200"/>
              <a:gd name="connsiteY24" fmla="*/ 893380 h 1816247"/>
              <a:gd name="connsiteX25" fmla="*/ 1185334 w 2362200"/>
              <a:gd name="connsiteY25" fmla="*/ 817180 h 1816247"/>
              <a:gd name="connsiteX26" fmla="*/ 1109134 w 2362200"/>
              <a:gd name="connsiteY26" fmla="*/ 711347 h 1816247"/>
              <a:gd name="connsiteX27" fmla="*/ 1032934 w 2362200"/>
              <a:gd name="connsiteY27" fmla="*/ 618214 h 1816247"/>
              <a:gd name="connsiteX28" fmla="*/ 982134 w 2362200"/>
              <a:gd name="connsiteY28" fmla="*/ 546247 h 1816247"/>
              <a:gd name="connsiteX29" fmla="*/ 884767 w 2362200"/>
              <a:gd name="connsiteY29" fmla="*/ 440414 h 1816247"/>
              <a:gd name="connsiteX30" fmla="*/ 846667 w 2362200"/>
              <a:gd name="connsiteY30" fmla="*/ 402314 h 1816247"/>
              <a:gd name="connsiteX31" fmla="*/ 817034 w 2362200"/>
              <a:gd name="connsiteY31" fmla="*/ 372680 h 1816247"/>
              <a:gd name="connsiteX32" fmla="*/ 579967 w 2362200"/>
              <a:gd name="connsiteY32" fmla="*/ 173714 h 1816247"/>
              <a:gd name="connsiteX33" fmla="*/ 368300 w 2362200"/>
              <a:gd name="connsiteY33" fmla="*/ 80580 h 1816247"/>
              <a:gd name="connsiteX34" fmla="*/ 143934 w 2362200"/>
              <a:gd name="connsiteY34" fmla="*/ 21314 h 1816247"/>
              <a:gd name="connsiteX35" fmla="*/ 33867 w 2362200"/>
              <a:gd name="connsiteY35" fmla="*/ 4380 h 1816247"/>
              <a:gd name="connsiteX36" fmla="*/ 0 w 2362200"/>
              <a:gd name="connsiteY36" fmla="*/ 147 h 18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2200" h="1816247">
                <a:moveTo>
                  <a:pt x="2362200" y="1816247"/>
                </a:moveTo>
                <a:lnTo>
                  <a:pt x="2150534" y="1807780"/>
                </a:lnTo>
                <a:cubicBezTo>
                  <a:pt x="2140570" y="1807256"/>
                  <a:pt x="2130623" y="1805791"/>
                  <a:pt x="2120900" y="1803547"/>
                </a:cubicBezTo>
                <a:cubicBezTo>
                  <a:pt x="2112204" y="1801540"/>
                  <a:pt x="2104030" y="1797705"/>
                  <a:pt x="2095500" y="1795080"/>
                </a:cubicBezTo>
                <a:cubicBezTo>
                  <a:pt x="2085681" y="1792059"/>
                  <a:pt x="2075877" y="1788924"/>
                  <a:pt x="2065867" y="1786614"/>
                </a:cubicBezTo>
                <a:cubicBezTo>
                  <a:pt x="2057503" y="1784684"/>
                  <a:pt x="2048761" y="1784592"/>
                  <a:pt x="2040467" y="1782380"/>
                </a:cubicBezTo>
                <a:cubicBezTo>
                  <a:pt x="2027532" y="1778931"/>
                  <a:pt x="2015145" y="1773673"/>
                  <a:pt x="2002367" y="1769680"/>
                </a:cubicBezTo>
                <a:cubicBezTo>
                  <a:pt x="1992562" y="1766616"/>
                  <a:pt x="1982480" y="1764463"/>
                  <a:pt x="1972734" y="1761214"/>
                </a:cubicBezTo>
                <a:cubicBezTo>
                  <a:pt x="1965525" y="1758811"/>
                  <a:pt x="1958776" y="1755150"/>
                  <a:pt x="1951567" y="1752747"/>
                </a:cubicBezTo>
                <a:cubicBezTo>
                  <a:pt x="1946048" y="1750907"/>
                  <a:pt x="1940153" y="1750354"/>
                  <a:pt x="1934634" y="1748514"/>
                </a:cubicBezTo>
                <a:cubicBezTo>
                  <a:pt x="1927299" y="1746069"/>
                  <a:pt x="1903912" y="1736498"/>
                  <a:pt x="1896534" y="1731580"/>
                </a:cubicBezTo>
                <a:cubicBezTo>
                  <a:pt x="1813777" y="1676409"/>
                  <a:pt x="1933351" y="1749437"/>
                  <a:pt x="1854200" y="1701947"/>
                </a:cubicBezTo>
                <a:cubicBezTo>
                  <a:pt x="1791500" y="1623569"/>
                  <a:pt x="1931206" y="1796611"/>
                  <a:pt x="1778000" y="1621514"/>
                </a:cubicBezTo>
                <a:cubicBezTo>
                  <a:pt x="1768122" y="1610225"/>
                  <a:pt x="1758602" y="1598613"/>
                  <a:pt x="1748367" y="1587647"/>
                </a:cubicBezTo>
                <a:cubicBezTo>
                  <a:pt x="1738836" y="1577435"/>
                  <a:pt x="1727757" y="1568678"/>
                  <a:pt x="1718734" y="1558014"/>
                </a:cubicBezTo>
                <a:cubicBezTo>
                  <a:pt x="1712161" y="1550246"/>
                  <a:pt x="1708157" y="1540560"/>
                  <a:pt x="1701800" y="1532614"/>
                </a:cubicBezTo>
                <a:cubicBezTo>
                  <a:pt x="1691185" y="1519346"/>
                  <a:pt x="1678649" y="1507702"/>
                  <a:pt x="1667934" y="1494514"/>
                </a:cubicBezTo>
                <a:cubicBezTo>
                  <a:pt x="1660279" y="1485093"/>
                  <a:pt x="1654267" y="1474425"/>
                  <a:pt x="1646767" y="1464880"/>
                </a:cubicBezTo>
                <a:cubicBezTo>
                  <a:pt x="1638729" y="1454650"/>
                  <a:pt x="1629100" y="1445709"/>
                  <a:pt x="1621367" y="1435247"/>
                </a:cubicBezTo>
                <a:cubicBezTo>
                  <a:pt x="1605081" y="1413214"/>
                  <a:pt x="1590637" y="1389872"/>
                  <a:pt x="1574800" y="1367514"/>
                </a:cubicBezTo>
                <a:cubicBezTo>
                  <a:pt x="1566643" y="1355999"/>
                  <a:pt x="1556935" y="1345578"/>
                  <a:pt x="1549400" y="1333647"/>
                </a:cubicBezTo>
                <a:cubicBezTo>
                  <a:pt x="1531666" y="1305568"/>
                  <a:pt x="1496351" y="1248187"/>
                  <a:pt x="1473200" y="1215114"/>
                </a:cubicBezTo>
                <a:cubicBezTo>
                  <a:pt x="1462194" y="1199390"/>
                  <a:pt x="1450742" y="1183982"/>
                  <a:pt x="1439334" y="1168547"/>
                </a:cubicBezTo>
                <a:cubicBezTo>
                  <a:pt x="1426753" y="1151525"/>
                  <a:pt x="1412975" y="1135359"/>
                  <a:pt x="1401234" y="1117747"/>
                </a:cubicBezTo>
                <a:cubicBezTo>
                  <a:pt x="1318638" y="993855"/>
                  <a:pt x="1382670" y="1087746"/>
                  <a:pt x="1240367" y="893380"/>
                </a:cubicBezTo>
                <a:cubicBezTo>
                  <a:pt x="1221858" y="868100"/>
                  <a:pt x="1203657" y="842596"/>
                  <a:pt x="1185334" y="817180"/>
                </a:cubicBezTo>
                <a:cubicBezTo>
                  <a:pt x="1159912" y="781918"/>
                  <a:pt x="1136661" y="744991"/>
                  <a:pt x="1109134" y="711347"/>
                </a:cubicBezTo>
                <a:cubicBezTo>
                  <a:pt x="1083734" y="680303"/>
                  <a:pt x="1057390" y="650007"/>
                  <a:pt x="1032934" y="618214"/>
                </a:cubicBezTo>
                <a:cubicBezTo>
                  <a:pt x="1015031" y="594940"/>
                  <a:pt x="1000932" y="568805"/>
                  <a:pt x="982134" y="546247"/>
                </a:cubicBezTo>
                <a:cubicBezTo>
                  <a:pt x="951446" y="509421"/>
                  <a:pt x="917621" y="475321"/>
                  <a:pt x="884767" y="440414"/>
                </a:cubicBezTo>
                <a:cubicBezTo>
                  <a:pt x="872457" y="427335"/>
                  <a:pt x="859367" y="415014"/>
                  <a:pt x="846667" y="402314"/>
                </a:cubicBezTo>
                <a:cubicBezTo>
                  <a:pt x="836789" y="392436"/>
                  <a:pt x="827417" y="382025"/>
                  <a:pt x="817034" y="372680"/>
                </a:cubicBezTo>
                <a:cubicBezTo>
                  <a:pt x="716678" y="282360"/>
                  <a:pt x="678042" y="234290"/>
                  <a:pt x="579967" y="173714"/>
                </a:cubicBezTo>
                <a:cubicBezTo>
                  <a:pt x="491109" y="118831"/>
                  <a:pt x="482013" y="123538"/>
                  <a:pt x="368300" y="80580"/>
                </a:cubicBezTo>
                <a:cubicBezTo>
                  <a:pt x="276289" y="45821"/>
                  <a:pt x="282337" y="42608"/>
                  <a:pt x="143934" y="21314"/>
                </a:cubicBezTo>
                <a:cubicBezTo>
                  <a:pt x="107245" y="15669"/>
                  <a:pt x="69879" y="13383"/>
                  <a:pt x="33867" y="4380"/>
                </a:cubicBezTo>
                <a:cubicBezTo>
                  <a:pt x="11458" y="-1222"/>
                  <a:pt x="22752" y="147"/>
                  <a:pt x="0" y="147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CA94C01-9068-E45D-7C50-F60582C6F8CD}"/>
              </a:ext>
            </a:extLst>
          </p:cNvPr>
          <p:cNvSpPr/>
          <p:nvPr/>
        </p:nvSpPr>
        <p:spPr>
          <a:xfrm>
            <a:off x="2180167" y="1579033"/>
            <a:ext cx="2307166" cy="2214476"/>
          </a:xfrm>
          <a:custGeom>
            <a:avLst/>
            <a:gdLst>
              <a:gd name="connsiteX0" fmla="*/ 0 w 2307166"/>
              <a:gd name="connsiteY0" fmla="*/ 0 h 2214476"/>
              <a:gd name="connsiteX1" fmla="*/ 59266 w 2307166"/>
              <a:gd name="connsiteY1" fmla="*/ 8467 h 2214476"/>
              <a:gd name="connsiteX2" fmla="*/ 84666 w 2307166"/>
              <a:gd name="connsiteY2" fmla="*/ 12700 h 2214476"/>
              <a:gd name="connsiteX3" fmla="*/ 118533 w 2307166"/>
              <a:gd name="connsiteY3" fmla="*/ 16934 h 2214476"/>
              <a:gd name="connsiteX4" fmla="*/ 156633 w 2307166"/>
              <a:gd name="connsiteY4" fmla="*/ 29634 h 2214476"/>
              <a:gd name="connsiteX5" fmla="*/ 224366 w 2307166"/>
              <a:gd name="connsiteY5" fmla="*/ 46567 h 2214476"/>
              <a:gd name="connsiteX6" fmla="*/ 245533 w 2307166"/>
              <a:gd name="connsiteY6" fmla="*/ 50800 h 2214476"/>
              <a:gd name="connsiteX7" fmla="*/ 300566 w 2307166"/>
              <a:gd name="connsiteY7" fmla="*/ 63500 h 2214476"/>
              <a:gd name="connsiteX8" fmla="*/ 325966 w 2307166"/>
              <a:gd name="connsiteY8" fmla="*/ 76200 h 2214476"/>
              <a:gd name="connsiteX9" fmla="*/ 351366 w 2307166"/>
              <a:gd name="connsiteY9" fmla="*/ 80434 h 2214476"/>
              <a:gd name="connsiteX10" fmla="*/ 393700 w 2307166"/>
              <a:gd name="connsiteY10" fmla="*/ 97367 h 2214476"/>
              <a:gd name="connsiteX11" fmla="*/ 427566 w 2307166"/>
              <a:gd name="connsiteY11" fmla="*/ 114300 h 2214476"/>
              <a:gd name="connsiteX12" fmla="*/ 478366 w 2307166"/>
              <a:gd name="connsiteY12" fmla="*/ 148167 h 2214476"/>
              <a:gd name="connsiteX13" fmla="*/ 503766 w 2307166"/>
              <a:gd name="connsiteY13" fmla="*/ 160867 h 2214476"/>
              <a:gd name="connsiteX14" fmla="*/ 524933 w 2307166"/>
              <a:gd name="connsiteY14" fmla="*/ 177800 h 2214476"/>
              <a:gd name="connsiteX15" fmla="*/ 584200 w 2307166"/>
              <a:gd name="connsiteY15" fmla="*/ 211667 h 2214476"/>
              <a:gd name="connsiteX16" fmla="*/ 613833 w 2307166"/>
              <a:gd name="connsiteY16" fmla="*/ 232834 h 2214476"/>
              <a:gd name="connsiteX17" fmla="*/ 639233 w 2307166"/>
              <a:gd name="connsiteY17" fmla="*/ 254000 h 2214476"/>
              <a:gd name="connsiteX18" fmla="*/ 673100 w 2307166"/>
              <a:gd name="connsiteY18" fmla="*/ 275167 h 2214476"/>
              <a:gd name="connsiteX19" fmla="*/ 698500 w 2307166"/>
              <a:gd name="connsiteY19" fmla="*/ 300567 h 2214476"/>
              <a:gd name="connsiteX20" fmla="*/ 753533 w 2307166"/>
              <a:gd name="connsiteY20" fmla="*/ 347134 h 2214476"/>
              <a:gd name="connsiteX21" fmla="*/ 787400 w 2307166"/>
              <a:gd name="connsiteY21" fmla="*/ 376767 h 2214476"/>
              <a:gd name="connsiteX22" fmla="*/ 821266 w 2307166"/>
              <a:gd name="connsiteY22" fmla="*/ 414867 h 2214476"/>
              <a:gd name="connsiteX23" fmla="*/ 842433 w 2307166"/>
              <a:gd name="connsiteY23" fmla="*/ 444500 h 2214476"/>
              <a:gd name="connsiteX24" fmla="*/ 876300 w 2307166"/>
              <a:gd name="connsiteY24" fmla="*/ 478367 h 2214476"/>
              <a:gd name="connsiteX25" fmla="*/ 901700 w 2307166"/>
              <a:gd name="connsiteY25" fmla="*/ 508000 h 2214476"/>
              <a:gd name="connsiteX26" fmla="*/ 922866 w 2307166"/>
              <a:gd name="connsiteY26" fmla="*/ 529167 h 2214476"/>
              <a:gd name="connsiteX27" fmla="*/ 948266 w 2307166"/>
              <a:gd name="connsiteY27" fmla="*/ 563034 h 2214476"/>
              <a:gd name="connsiteX28" fmla="*/ 977900 w 2307166"/>
              <a:gd name="connsiteY28" fmla="*/ 592667 h 2214476"/>
              <a:gd name="connsiteX29" fmla="*/ 990600 w 2307166"/>
              <a:gd name="connsiteY29" fmla="*/ 618067 h 2214476"/>
              <a:gd name="connsiteX30" fmla="*/ 1011766 w 2307166"/>
              <a:gd name="connsiteY30" fmla="*/ 643467 h 2214476"/>
              <a:gd name="connsiteX31" fmla="*/ 1024466 w 2307166"/>
              <a:gd name="connsiteY31" fmla="*/ 660400 h 2214476"/>
              <a:gd name="connsiteX32" fmla="*/ 1054100 w 2307166"/>
              <a:gd name="connsiteY32" fmla="*/ 702734 h 2214476"/>
              <a:gd name="connsiteX33" fmla="*/ 1062566 w 2307166"/>
              <a:gd name="connsiteY33" fmla="*/ 723900 h 2214476"/>
              <a:gd name="connsiteX34" fmla="*/ 1100666 w 2307166"/>
              <a:gd name="connsiteY34" fmla="*/ 774700 h 2214476"/>
              <a:gd name="connsiteX35" fmla="*/ 1109133 w 2307166"/>
              <a:gd name="connsiteY35" fmla="*/ 795867 h 2214476"/>
              <a:gd name="connsiteX36" fmla="*/ 1164166 w 2307166"/>
              <a:gd name="connsiteY36" fmla="*/ 867834 h 2214476"/>
              <a:gd name="connsiteX37" fmla="*/ 1189566 w 2307166"/>
              <a:gd name="connsiteY37" fmla="*/ 910167 h 2214476"/>
              <a:gd name="connsiteX38" fmla="*/ 1198033 w 2307166"/>
              <a:gd name="connsiteY38" fmla="*/ 927100 h 2214476"/>
              <a:gd name="connsiteX39" fmla="*/ 1210733 w 2307166"/>
              <a:gd name="connsiteY39" fmla="*/ 944034 h 2214476"/>
              <a:gd name="connsiteX40" fmla="*/ 1219200 w 2307166"/>
              <a:gd name="connsiteY40" fmla="*/ 965200 h 2214476"/>
              <a:gd name="connsiteX41" fmla="*/ 1253066 w 2307166"/>
              <a:gd name="connsiteY41" fmla="*/ 1011767 h 2214476"/>
              <a:gd name="connsiteX42" fmla="*/ 1299633 w 2307166"/>
              <a:gd name="connsiteY42" fmla="*/ 1079500 h 2214476"/>
              <a:gd name="connsiteX43" fmla="*/ 1303866 w 2307166"/>
              <a:gd name="connsiteY43" fmla="*/ 1096434 h 2214476"/>
              <a:gd name="connsiteX44" fmla="*/ 1354666 w 2307166"/>
              <a:gd name="connsiteY44" fmla="*/ 1181100 h 2214476"/>
              <a:gd name="connsiteX45" fmla="*/ 1375833 w 2307166"/>
              <a:gd name="connsiteY45" fmla="*/ 1227667 h 2214476"/>
              <a:gd name="connsiteX46" fmla="*/ 1397000 w 2307166"/>
              <a:gd name="connsiteY46" fmla="*/ 1257300 h 2214476"/>
              <a:gd name="connsiteX47" fmla="*/ 1409700 w 2307166"/>
              <a:gd name="connsiteY47" fmla="*/ 1286934 h 2214476"/>
              <a:gd name="connsiteX48" fmla="*/ 1447800 w 2307166"/>
              <a:gd name="connsiteY48" fmla="*/ 1341967 h 2214476"/>
              <a:gd name="connsiteX49" fmla="*/ 1456266 w 2307166"/>
              <a:gd name="connsiteY49" fmla="*/ 1367367 h 2214476"/>
              <a:gd name="connsiteX50" fmla="*/ 1477433 w 2307166"/>
              <a:gd name="connsiteY50" fmla="*/ 1401234 h 2214476"/>
              <a:gd name="connsiteX51" fmla="*/ 1498600 w 2307166"/>
              <a:gd name="connsiteY51" fmla="*/ 1443567 h 2214476"/>
              <a:gd name="connsiteX52" fmla="*/ 1507066 w 2307166"/>
              <a:gd name="connsiteY52" fmla="*/ 1456267 h 2214476"/>
              <a:gd name="connsiteX53" fmla="*/ 1515533 w 2307166"/>
              <a:gd name="connsiteY53" fmla="*/ 1477434 h 2214476"/>
              <a:gd name="connsiteX54" fmla="*/ 1532466 w 2307166"/>
              <a:gd name="connsiteY54" fmla="*/ 1507067 h 2214476"/>
              <a:gd name="connsiteX55" fmla="*/ 1540933 w 2307166"/>
              <a:gd name="connsiteY55" fmla="*/ 1524000 h 2214476"/>
              <a:gd name="connsiteX56" fmla="*/ 1553633 w 2307166"/>
              <a:gd name="connsiteY56" fmla="*/ 1545167 h 2214476"/>
              <a:gd name="connsiteX57" fmla="*/ 1574800 w 2307166"/>
              <a:gd name="connsiteY57" fmla="*/ 1587500 h 2214476"/>
              <a:gd name="connsiteX58" fmla="*/ 1604433 w 2307166"/>
              <a:gd name="connsiteY58" fmla="*/ 1642534 h 2214476"/>
              <a:gd name="connsiteX59" fmla="*/ 1612900 w 2307166"/>
              <a:gd name="connsiteY59" fmla="*/ 1663700 h 2214476"/>
              <a:gd name="connsiteX60" fmla="*/ 1638300 w 2307166"/>
              <a:gd name="connsiteY60" fmla="*/ 1697567 h 2214476"/>
              <a:gd name="connsiteX61" fmla="*/ 1663700 w 2307166"/>
              <a:gd name="connsiteY61" fmla="*/ 1744134 h 2214476"/>
              <a:gd name="connsiteX62" fmla="*/ 1672166 w 2307166"/>
              <a:gd name="connsiteY62" fmla="*/ 1765300 h 2214476"/>
              <a:gd name="connsiteX63" fmla="*/ 1701800 w 2307166"/>
              <a:gd name="connsiteY63" fmla="*/ 1816100 h 2214476"/>
              <a:gd name="connsiteX64" fmla="*/ 1710266 w 2307166"/>
              <a:gd name="connsiteY64" fmla="*/ 1828800 h 2214476"/>
              <a:gd name="connsiteX65" fmla="*/ 1735666 w 2307166"/>
              <a:gd name="connsiteY65" fmla="*/ 1879600 h 2214476"/>
              <a:gd name="connsiteX66" fmla="*/ 1761066 w 2307166"/>
              <a:gd name="connsiteY66" fmla="*/ 1934634 h 2214476"/>
              <a:gd name="connsiteX67" fmla="*/ 1782233 w 2307166"/>
              <a:gd name="connsiteY67" fmla="*/ 1960034 h 2214476"/>
              <a:gd name="connsiteX68" fmla="*/ 1790700 w 2307166"/>
              <a:gd name="connsiteY68" fmla="*/ 1976967 h 2214476"/>
              <a:gd name="connsiteX69" fmla="*/ 1803400 w 2307166"/>
              <a:gd name="connsiteY69" fmla="*/ 1993900 h 2214476"/>
              <a:gd name="connsiteX70" fmla="*/ 1820333 w 2307166"/>
              <a:gd name="connsiteY70" fmla="*/ 2027767 h 2214476"/>
              <a:gd name="connsiteX71" fmla="*/ 1837266 w 2307166"/>
              <a:gd name="connsiteY71" fmla="*/ 2040467 h 2214476"/>
              <a:gd name="connsiteX72" fmla="*/ 1845733 w 2307166"/>
              <a:gd name="connsiteY72" fmla="*/ 2057400 h 2214476"/>
              <a:gd name="connsiteX73" fmla="*/ 1879600 w 2307166"/>
              <a:gd name="connsiteY73" fmla="*/ 2087034 h 2214476"/>
              <a:gd name="connsiteX74" fmla="*/ 1905000 w 2307166"/>
              <a:gd name="connsiteY74" fmla="*/ 2095500 h 2214476"/>
              <a:gd name="connsiteX75" fmla="*/ 1934633 w 2307166"/>
              <a:gd name="connsiteY75" fmla="*/ 2116667 h 2214476"/>
              <a:gd name="connsiteX76" fmla="*/ 1960033 w 2307166"/>
              <a:gd name="connsiteY76" fmla="*/ 2133600 h 2214476"/>
              <a:gd name="connsiteX77" fmla="*/ 1972733 w 2307166"/>
              <a:gd name="connsiteY77" fmla="*/ 2137834 h 2214476"/>
              <a:gd name="connsiteX78" fmla="*/ 2006600 w 2307166"/>
              <a:gd name="connsiteY78" fmla="*/ 2154767 h 2214476"/>
              <a:gd name="connsiteX79" fmla="*/ 2048933 w 2307166"/>
              <a:gd name="connsiteY79" fmla="*/ 2167467 h 2214476"/>
              <a:gd name="connsiteX80" fmla="*/ 2061633 w 2307166"/>
              <a:gd name="connsiteY80" fmla="*/ 2175934 h 2214476"/>
              <a:gd name="connsiteX81" fmla="*/ 2108200 w 2307166"/>
              <a:gd name="connsiteY81" fmla="*/ 2184400 h 2214476"/>
              <a:gd name="connsiteX82" fmla="*/ 2154766 w 2307166"/>
              <a:gd name="connsiteY82" fmla="*/ 2192867 h 2214476"/>
              <a:gd name="connsiteX83" fmla="*/ 2201333 w 2307166"/>
              <a:gd name="connsiteY83" fmla="*/ 2205567 h 2214476"/>
              <a:gd name="connsiteX84" fmla="*/ 2235200 w 2307166"/>
              <a:gd name="connsiteY84" fmla="*/ 2209800 h 2214476"/>
              <a:gd name="connsiteX85" fmla="*/ 2256366 w 2307166"/>
              <a:gd name="connsiteY85" fmla="*/ 2214034 h 2214476"/>
              <a:gd name="connsiteX86" fmla="*/ 2307166 w 2307166"/>
              <a:gd name="connsiteY86" fmla="*/ 2214034 h 22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07166" h="2214476">
                <a:moveTo>
                  <a:pt x="0" y="0"/>
                </a:moveTo>
                <a:cubicBezTo>
                  <a:pt x="19755" y="2822"/>
                  <a:pt x="39582" y="5187"/>
                  <a:pt x="59266" y="8467"/>
                </a:cubicBezTo>
                <a:cubicBezTo>
                  <a:pt x="67733" y="9878"/>
                  <a:pt x="76169" y="11486"/>
                  <a:pt x="84666" y="12700"/>
                </a:cubicBezTo>
                <a:cubicBezTo>
                  <a:pt x="95929" y="14309"/>
                  <a:pt x="107244" y="15523"/>
                  <a:pt x="118533" y="16934"/>
                </a:cubicBezTo>
                <a:cubicBezTo>
                  <a:pt x="131233" y="21167"/>
                  <a:pt x="143742" y="26024"/>
                  <a:pt x="156633" y="29634"/>
                </a:cubicBezTo>
                <a:cubicBezTo>
                  <a:pt x="179044" y="35909"/>
                  <a:pt x="201545" y="42003"/>
                  <a:pt x="224366" y="46567"/>
                </a:cubicBezTo>
                <a:cubicBezTo>
                  <a:pt x="231422" y="47978"/>
                  <a:pt x="238552" y="49055"/>
                  <a:pt x="245533" y="50800"/>
                </a:cubicBezTo>
                <a:cubicBezTo>
                  <a:pt x="299660" y="64332"/>
                  <a:pt x="251463" y="55317"/>
                  <a:pt x="300566" y="63500"/>
                </a:cubicBezTo>
                <a:cubicBezTo>
                  <a:pt x="309033" y="67733"/>
                  <a:pt x="316986" y="73206"/>
                  <a:pt x="325966" y="76200"/>
                </a:cubicBezTo>
                <a:cubicBezTo>
                  <a:pt x="334109" y="78914"/>
                  <a:pt x="343173" y="77874"/>
                  <a:pt x="351366" y="80434"/>
                </a:cubicBezTo>
                <a:cubicBezTo>
                  <a:pt x="365872" y="84967"/>
                  <a:pt x="379812" y="91194"/>
                  <a:pt x="393700" y="97367"/>
                </a:cubicBezTo>
                <a:cubicBezTo>
                  <a:pt x="405233" y="102493"/>
                  <a:pt x="416744" y="107806"/>
                  <a:pt x="427566" y="114300"/>
                </a:cubicBezTo>
                <a:cubicBezTo>
                  <a:pt x="445017" y="124771"/>
                  <a:pt x="460163" y="139066"/>
                  <a:pt x="478366" y="148167"/>
                </a:cubicBezTo>
                <a:cubicBezTo>
                  <a:pt x="486833" y="152400"/>
                  <a:pt x="495780" y="155785"/>
                  <a:pt x="503766" y="160867"/>
                </a:cubicBezTo>
                <a:cubicBezTo>
                  <a:pt x="511389" y="165718"/>
                  <a:pt x="517294" y="172975"/>
                  <a:pt x="524933" y="177800"/>
                </a:cubicBezTo>
                <a:cubicBezTo>
                  <a:pt x="544171" y="189950"/>
                  <a:pt x="584200" y="211667"/>
                  <a:pt x="584200" y="211667"/>
                </a:cubicBezTo>
                <a:cubicBezTo>
                  <a:pt x="601624" y="237805"/>
                  <a:pt x="580858" y="211850"/>
                  <a:pt x="613833" y="232834"/>
                </a:cubicBezTo>
                <a:cubicBezTo>
                  <a:pt x="623131" y="238751"/>
                  <a:pt x="630320" y="247518"/>
                  <a:pt x="639233" y="254000"/>
                </a:cubicBezTo>
                <a:cubicBezTo>
                  <a:pt x="641409" y="255583"/>
                  <a:pt x="667994" y="270629"/>
                  <a:pt x="673100" y="275167"/>
                </a:cubicBezTo>
                <a:cubicBezTo>
                  <a:pt x="682049" y="283122"/>
                  <a:pt x="689577" y="292583"/>
                  <a:pt x="698500" y="300567"/>
                </a:cubicBezTo>
                <a:cubicBezTo>
                  <a:pt x="716408" y="316590"/>
                  <a:pt x="734309" y="332716"/>
                  <a:pt x="753533" y="347134"/>
                </a:cubicBezTo>
                <a:cubicBezTo>
                  <a:pt x="772004" y="360988"/>
                  <a:pt x="770961" y="358959"/>
                  <a:pt x="787400" y="376767"/>
                </a:cubicBezTo>
                <a:cubicBezTo>
                  <a:pt x="798925" y="389253"/>
                  <a:pt x="810551" y="401679"/>
                  <a:pt x="821266" y="414867"/>
                </a:cubicBezTo>
                <a:cubicBezTo>
                  <a:pt x="828921" y="424288"/>
                  <a:pt x="834483" y="435327"/>
                  <a:pt x="842433" y="444500"/>
                </a:cubicBezTo>
                <a:cubicBezTo>
                  <a:pt x="852889" y="456565"/>
                  <a:pt x="865407" y="466696"/>
                  <a:pt x="876300" y="478367"/>
                </a:cubicBezTo>
                <a:cubicBezTo>
                  <a:pt x="885177" y="487878"/>
                  <a:pt x="892909" y="498410"/>
                  <a:pt x="901700" y="508000"/>
                </a:cubicBezTo>
                <a:cubicBezTo>
                  <a:pt x="908442" y="515355"/>
                  <a:pt x="916421" y="521550"/>
                  <a:pt x="922866" y="529167"/>
                </a:cubicBezTo>
                <a:cubicBezTo>
                  <a:pt x="931981" y="539939"/>
                  <a:pt x="939024" y="552370"/>
                  <a:pt x="948266" y="563034"/>
                </a:cubicBezTo>
                <a:cubicBezTo>
                  <a:pt x="957415" y="573590"/>
                  <a:pt x="977900" y="592667"/>
                  <a:pt x="977900" y="592667"/>
                </a:cubicBezTo>
                <a:cubicBezTo>
                  <a:pt x="982133" y="601134"/>
                  <a:pt x="985349" y="610191"/>
                  <a:pt x="990600" y="618067"/>
                </a:cubicBezTo>
                <a:cubicBezTo>
                  <a:pt x="996713" y="627237"/>
                  <a:pt x="1004881" y="634861"/>
                  <a:pt x="1011766" y="643467"/>
                </a:cubicBezTo>
                <a:cubicBezTo>
                  <a:pt x="1016173" y="648976"/>
                  <a:pt x="1020552" y="654529"/>
                  <a:pt x="1024466" y="660400"/>
                </a:cubicBezTo>
                <a:cubicBezTo>
                  <a:pt x="1053381" y="703773"/>
                  <a:pt x="1019324" y="659265"/>
                  <a:pt x="1054100" y="702734"/>
                </a:cubicBezTo>
                <a:cubicBezTo>
                  <a:pt x="1056922" y="709789"/>
                  <a:pt x="1058486" y="717489"/>
                  <a:pt x="1062566" y="723900"/>
                </a:cubicBezTo>
                <a:cubicBezTo>
                  <a:pt x="1097738" y="779170"/>
                  <a:pt x="1070704" y="719769"/>
                  <a:pt x="1100666" y="774700"/>
                </a:cubicBezTo>
                <a:cubicBezTo>
                  <a:pt x="1104305" y="781371"/>
                  <a:pt x="1104775" y="789641"/>
                  <a:pt x="1109133" y="795867"/>
                </a:cubicBezTo>
                <a:cubicBezTo>
                  <a:pt x="1154455" y="860613"/>
                  <a:pt x="1104849" y="749200"/>
                  <a:pt x="1164166" y="867834"/>
                </a:cubicBezTo>
                <a:cubicBezTo>
                  <a:pt x="1196457" y="932415"/>
                  <a:pt x="1158936" y="861161"/>
                  <a:pt x="1189566" y="910167"/>
                </a:cubicBezTo>
                <a:cubicBezTo>
                  <a:pt x="1192911" y="915518"/>
                  <a:pt x="1194688" y="921749"/>
                  <a:pt x="1198033" y="927100"/>
                </a:cubicBezTo>
                <a:cubicBezTo>
                  <a:pt x="1201773" y="933083"/>
                  <a:pt x="1207306" y="937866"/>
                  <a:pt x="1210733" y="944034"/>
                </a:cubicBezTo>
                <a:cubicBezTo>
                  <a:pt x="1214423" y="950677"/>
                  <a:pt x="1215561" y="958529"/>
                  <a:pt x="1219200" y="965200"/>
                </a:cubicBezTo>
                <a:cubicBezTo>
                  <a:pt x="1238871" y="1001263"/>
                  <a:pt x="1231796" y="979861"/>
                  <a:pt x="1253066" y="1011767"/>
                </a:cubicBezTo>
                <a:cubicBezTo>
                  <a:pt x="1299320" y="1081148"/>
                  <a:pt x="1269131" y="1048998"/>
                  <a:pt x="1299633" y="1079500"/>
                </a:cubicBezTo>
                <a:cubicBezTo>
                  <a:pt x="1301044" y="1085145"/>
                  <a:pt x="1301264" y="1091230"/>
                  <a:pt x="1303866" y="1096434"/>
                </a:cubicBezTo>
                <a:cubicBezTo>
                  <a:pt x="1336878" y="1162458"/>
                  <a:pt x="1308022" y="1064494"/>
                  <a:pt x="1354666" y="1181100"/>
                </a:cubicBezTo>
                <a:cubicBezTo>
                  <a:pt x="1361109" y="1197208"/>
                  <a:pt x="1366635" y="1212720"/>
                  <a:pt x="1375833" y="1227667"/>
                </a:cubicBezTo>
                <a:cubicBezTo>
                  <a:pt x="1382195" y="1238005"/>
                  <a:pt x="1390977" y="1246761"/>
                  <a:pt x="1397000" y="1257300"/>
                </a:cubicBezTo>
                <a:cubicBezTo>
                  <a:pt x="1402332" y="1266631"/>
                  <a:pt x="1404672" y="1277436"/>
                  <a:pt x="1409700" y="1286934"/>
                </a:cubicBezTo>
                <a:cubicBezTo>
                  <a:pt x="1431060" y="1327280"/>
                  <a:pt x="1426054" y="1320221"/>
                  <a:pt x="1447800" y="1341967"/>
                </a:cubicBezTo>
                <a:cubicBezTo>
                  <a:pt x="1450622" y="1350434"/>
                  <a:pt x="1452275" y="1359385"/>
                  <a:pt x="1456266" y="1367367"/>
                </a:cubicBezTo>
                <a:cubicBezTo>
                  <a:pt x="1462219" y="1379274"/>
                  <a:pt x="1470968" y="1389597"/>
                  <a:pt x="1477433" y="1401234"/>
                </a:cubicBezTo>
                <a:cubicBezTo>
                  <a:pt x="1485095" y="1415025"/>
                  <a:pt x="1489849" y="1430440"/>
                  <a:pt x="1498600" y="1443567"/>
                </a:cubicBezTo>
                <a:cubicBezTo>
                  <a:pt x="1501422" y="1447800"/>
                  <a:pt x="1504791" y="1451716"/>
                  <a:pt x="1507066" y="1456267"/>
                </a:cubicBezTo>
                <a:cubicBezTo>
                  <a:pt x="1510464" y="1463064"/>
                  <a:pt x="1512447" y="1470490"/>
                  <a:pt x="1515533" y="1477434"/>
                </a:cubicBezTo>
                <a:cubicBezTo>
                  <a:pt x="1528322" y="1506209"/>
                  <a:pt x="1518849" y="1483238"/>
                  <a:pt x="1532466" y="1507067"/>
                </a:cubicBezTo>
                <a:cubicBezTo>
                  <a:pt x="1535597" y="1512546"/>
                  <a:pt x="1537868" y="1518484"/>
                  <a:pt x="1540933" y="1524000"/>
                </a:cubicBezTo>
                <a:cubicBezTo>
                  <a:pt x="1544929" y="1531193"/>
                  <a:pt x="1549400" y="1538111"/>
                  <a:pt x="1553633" y="1545167"/>
                </a:cubicBezTo>
                <a:cubicBezTo>
                  <a:pt x="1560673" y="1573329"/>
                  <a:pt x="1554045" y="1554886"/>
                  <a:pt x="1574800" y="1587500"/>
                </a:cubicBezTo>
                <a:cubicBezTo>
                  <a:pt x="1587160" y="1606923"/>
                  <a:pt x="1594302" y="1620584"/>
                  <a:pt x="1604433" y="1642534"/>
                </a:cubicBezTo>
                <a:cubicBezTo>
                  <a:pt x="1607617" y="1649433"/>
                  <a:pt x="1608917" y="1657228"/>
                  <a:pt x="1612900" y="1663700"/>
                </a:cubicBezTo>
                <a:cubicBezTo>
                  <a:pt x="1620296" y="1675718"/>
                  <a:pt x="1638300" y="1697567"/>
                  <a:pt x="1638300" y="1697567"/>
                </a:cubicBezTo>
                <a:cubicBezTo>
                  <a:pt x="1647095" y="1732748"/>
                  <a:pt x="1635776" y="1696264"/>
                  <a:pt x="1663700" y="1744134"/>
                </a:cubicBezTo>
                <a:cubicBezTo>
                  <a:pt x="1667529" y="1750698"/>
                  <a:pt x="1668611" y="1758584"/>
                  <a:pt x="1672166" y="1765300"/>
                </a:cubicBezTo>
                <a:cubicBezTo>
                  <a:pt x="1681338" y="1782626"/>
                  <a:pt x="1691714" y="1799290"/>
                  <a:pt x="1701800" y="1816100"/>
                </a:cubicBezTo>
                <a:cubicBezTo>
                  <a:pt x="1704418" y="1820463"/>
                  <a:pt x="1708480" y="1824036"/>
                  <a:pt x="1710266" y="1828800"/>
                </a:cubicBezTo>
                <a:cubicBezTo>
                  <a:pt x="1745883" y="1923780"/>
                  <a:pt x="1703771" y="1821125"/>
                  <a:pt x="1735666" y="1879600"/>
                </a:cubicBezTo>
                <a:cubicBezTo>
                  <a:pt x="1746927" y="1900245"/>
                  <a:pt x="1748112" y="1915203"/>
                  <a:pt x="1761066" y="1934634"/>
                </a:cubicBezTo>
                <a:cubicBezTo>
                  <a:pt x="1767180" y="1943804"/>
                  <a:pt x="1775913" y="1951005"/>
                  <a:pt x="1782233" y="1960034"/>
                </a:cubicBezTo>
                <a:cubicBezTo>
                  <a:pt x="1785852" y="1965204"/>
                  <a:pt x="1787355" y="1971616"/>
                  <a:pt x="1790700" y="1976967"/>
                </a:cubicBezTo>
                <a:cubicBezTo>
                  <a:pt x="1794439" y="1982950"/>
                  <a:pt x="1799974" y="1987732"/>
                  <a:pt x="1803400" y="1993900"/>
                </a:cubicBezTo>
                <a:cubicBezTo>
                  <a:pt x="1810982" y="2007548"/>
                  <a:pt x="1809508" y="2016942"/>
                  <a:pt x="1820333" y="2027767"/>
                </a:cubicBezTo>
                <a:cubicBezTo>
                  <a:pt x="1825322" y="2032756"/>
                  <a:pt x="1831622" y="2036234"/>
                  <a:pt x="1837266" y="2040467"/>
                </a:cubicBezTo>
                <a:cubicBezTo>
                  <a:pt x="1840088" y="2046111"/>
                  <a:pt x="1842065" y="2052265"/>
                  <a:pt x="1845733" y="2057400"/>
                </a:cubicBezTo>
                <a:cubicBezTo>
                  <a:pt x="1850786" y="2064475"/>
                  <a:pt x="1874942" y="2084493"/>
                  <a:pt x="1879600" y="2087034"/>
                </a:cubicBezTo>
                <a:cubicBezTo>
                  <a:pt x="1887435" y="2091308"/>
                  <a:pt x="1905000" y="2095500"/>
                  <a:pt x="1905000" y="2095500"/>
                </a:cubicBezTo>
                <a:cubicBezTo>
                  <a:pt x="1920322" y="2118485"/>
                  <a:pt x="1904798" y="2100393"/>
                  <a:pt x="1934633" y="2116667"/>
                </a:cubicBezTo>
                <a:cubicBezTo>
                  <a:pt x="1943566" y="2121540"/>
                  <a:pt x="1951138" y="2128658"/>
                  <a:pt x="1960033" y="2133600"/>
                </a:cubicBezTo>
                <a:cubicBezTo>
                  <a:pt x="1963934" y="2135767"/>
                  <a:pt x="1968671" y="2135987"/>
                  <a:pt x="1972733" y="2137834"/>
                </a:cubicBezTo>
                <a:cubicBezTo>
                  <a:pt x="1984223" y="2143057"/>
                  <a:pt x="1994626" y="2150776"/>
                  <a:pt x="2006600" y="2154767"/>
                </a:cubicBezTo>
                <a:cubicBezTo>
                  <a:pt x="2037519" y="2165074"/>
                  <a:pt x="2023342" y="2161070"/>
                  <a:pt x="2048933" y="2167467"/>
                </a:cubicBezTo>
                <a:cubicBezTo>
                  <a:pt x="2053166" y="2170289"/>
                  <a:pt x="2056869" y="2174148"/>
                  <a:pt x="2061633" y="2175934"/>
                </a:cubicBezTo>
                <a:cubicBezTo>
                  <a:pt x="2066365" y="2177709"/>
                  <a:pt x="2105348" y="2183925"/>
                  <a:pt x="2108200" y="2184400"/>
                </a:cubicBezTo>
                <a:cubicBezTo>
                  <a:pt x="2135446" y="2193483"/>
                  <a:pt x="2106904" y="2184891"/>
                  <a:pt x="2154766" y="2192867"/>
                </a:cubicBezTo>
                <a:cubicBezTo>
                  <a:pt x="2165749" y="2194697"/>
                  <a:pt x="2194210" y="2204142"/>
                  <a:pt x="2201333" y="2205567"/>
                </a:cubicBezTo>
                <a:cubicBezTo>
                  <a:pt x="2212489" y="2207798"/>
                  <a:pt x="2223955" y="2208070"/>
                  <a:pt x="2235200" y="2209800"/>
                </a:cubicBezTo>
                <a:cubicBezTo>
                  <a:pt x="2242311" y="2210894"/>
                  <a:pt x="2249183" y="2213611"/>
                  <a:pt x="2256366" y="2214034"/>
                </a:cubicBezTo>
                <a:cubicBezTo>
                  <a:pt x="2273270" y="2215029"/>
                  <a:pt x="2290233" y="2214034"/>
                  <a:pt x="2307166" y="2214034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  <a:prstDash val="dash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875C5B-D327-79C5-EBF1-71B219A3CB6C}"/>
              </a:ext>
            </a:extLst>
          </p:cNvPr>
          <p:cNvSpPr txBox="1"/>
          <p:nvPr/>
        </p:nvSpPr>
        <p:spPr>
          <a:xfrm rot="2658090">
            <a:off x="2043902" y="16021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0D61E-B6B0-9CDC-E81F-3F28E5B70440}"/>
              </a:ext>
            </a:extLst>
          </p:cNvPr>
          <p:cNvSpPr txBox="1"/>
          <p:nvPr/>
        </p:nvSpPr>
        <p:spPr>
          <a:xfrm rot="2658090">
            <a:off x="2445867" y="171428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Ag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EC9F56-139A-495B-5BF7-F0D5C5301757}"/>
              </a:ext>
            </a:extLst>
          </p:cNvPr>
          <p:cNvSpPr txBox="1"/>
          <p:nvPr/>
        </p:nvSpPr>
        <p:spPr>
          <a:xfrm rot="2658090">
            <a:off x="2782718" y="198790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Au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5A508F-D56E-BB9A-0F30-C09E500D8E19}"/>
              </a:ext>
            </a:extLst>
          </p:cNvPr>
          <p:cNvSpPr txBox="1"/>
          <p:nvPr/>
        </p:nvSpPr>
        <p:spPr>
          <a:xfrm rot="2658090">
            <a:off x="3105967" y="239029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Sn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AF878A-F0AD-2F0C-C9BE-52CC4C6599B5}"/>
              </a:ext>
            </a:extLst>
          </p:cNvPr>
          <p:cNvSpPr txBox="1"/>
          <p:nvPr/>
        </p:nvSpPr>
        <p:spPr>
          <a:xfrm rot="2658090">
            <a:off x="3386993" y="2775387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FBC9A-BE8B-5E09-DC52-6EB623F17EBF}"/>
              </a:ext>
            </a:extLst>
          </p:cNvPr>
          <p:cNvSpPr txBox="1"/>
          <p:nvPr/>
        </p:nvSpPr>
        <p:spPr>
          <a:xfrm rot="2658090">
            <a:off x="3516944" y="3027309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6">
                    <a:lumMod val="75000"/>
                  </a:schemeClr>
                </a:solidFill>
              </a:rPr>
              <a:t>Pb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A5A51-9866-8939-BC1A-8DFDCEB39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73F90-A339-8D76-3BD0-E05C026BA2DC}"/>
              </a:ext>
            </a:extLst>
          </p:cNvPr>
          <p:cNvSpPr txBox="1"/>
          <p:nvPr/>
        </p:nvSpPr>
        <p:spPr>
          <a:xfrm>
            <a:off x="0" y="0"/>
            <a:ext cx="296926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MuDirac is being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EF299-34C4-595A-C853-833A28825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" y="1283733"/>
            <a:ext cx="6446370" cy="33408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D56A0B-5F84-BE3F-4709-98A2FC014D26}"/>
              </a:ext>
            </a:extLst>
          </p:cNvPr>
          <p:cNvGrpSpPr/>
          <p:nvPr/>
        </p:nvGrpSpPr>
        <p:grpSpPr>
          <a:xfrm>
            <a:off x="6754272" y="60299"/>
            <a:ext cx="4468295" cy="6416374"/>
            <a:chOff x="6754272" y="60299"/>
            <a:chExt cx="4468295" cy="64163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3B0441-086F-08B2-6C8C-84E8B75D6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4272" y="60299"/>
              <a:ext cx="3849037" cy="40672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726A05-25B0-2E7A-0A97-40A780C84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7187" y="2530381"/>
              <a:ext cx="3725380" cy="394629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70EF03-6939-D471-E427-C2D8CD4A3BD6}"/>
              </a:ext>
            </a:extLst>
          </p:cNvPr>
          <p:cNvSpPr txBox="1"/>
          <p:nvPr/>
        </p:nvSpPr>
        <p:spPr>
          <a:xfrm>
            <a:off x="129007" y="84772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GUI of periodic table using PyQt6</a:t>
            </a:r>
          </a:p>
        </p:txBody>
      </p:sp>
    </p:spTree>
    <p:extLst>
      <p:ext uri="{BB962C8B-B14F-4D97-AF65-F5344CB8AC3E}">
        <p14:creationId xmlns:p14="http://schemas.microsoft.com/office/powerpoint/2010/main" val="21450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A40FB-6FB9-79AC-3DC5-DEAB9775BEA3}"/>
              </a:ext>
            </a:extLst>
          </p:cNvPr>
          <p:cNvSpPr txBox="1"/>
          <p:nvPr/>
        </p:nvSpPr>
        <p:spPr>
          <a:xfrm>
            <a:off x="0" y="0"/>
            <a:ext cx="296926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MuDirac is being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ED451-179B-CED0-B800-4DAC53D2AF99}"/>
              </a:ext>
            </a:extLst>
          </p:cNvPr>
          <p:cNvSpPr txBox="1"/>
          <p:nvPr/>
        </p:nvSpPr>
        <p:spPr>
          <a:xfrm>
            <a:off x="138113" y="70583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GUI for elemental analysis </a:t>
            </a:r>
          </a:p>
          <a:p>
            <a:r>
              <a:rPr lang="en-GB" dirty="0"/>
              <a:t>using PyQt5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C1EBC-4DB3-1490-6B63-E59F923B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5" y="1470032"/>
            <a:ext cx="4591286" cy="2578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F30E7-8722-A63D-1828-F3C06B9CA796}"/>
              </a:ext>
            </a:extLst>
          </p:cNvPr>
          <p:cNvSpPr txBox="1"/>
          <p:nvPr/>
        </p:nvSpPr>
        <p:spPr>
          <a:xfrm>
            <a:off x="7878022" y="852414"/>
            <a:ext cx="42171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 Most users are not familiar with large facilities, let alone muons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Need simple to use and intuitive software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EVA (Elemental Visualisations and Analysis):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Easy to visualise data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Automatic correction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Easy to identify elements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Peaks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Machine Learning (to be added)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Simple/basic analysis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Easy to extend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E67D836-C335-A4CE-86C1-7A1364C2B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69" y="62207"/>
            <a:ext cx="4686748" cy="580696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7BBBE36-6BE5-CDFB-2B53-37370587E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/>
          <a:stretch/>
        </p:blipFill>
        <p:spPr>
          <a:xfrm>
            <a:off x="3321656" y="62207"/>
            <a:ext cx="4309588" cy="58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9CBCF-0069-B275-2A5C-00A3B9747DE8}"/>
              </a:ext>
            </a:extLst>
          </p:cNvPr>
          <p:cNvSpPr txBox="1"/>
          <p:nvPr/>
        </p:nvSpPr>
        <p:spPr>
          <a:xfrm>
            <a:off x="0" y="0"/>
            <a:ext cx="296926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MuDirac is being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B79A2-4C66-5558-88BD-FD5753547930}"/>
              </a:ext>
            </a:extLst>
          </p:cNvPr>
          <p:cNvSpPr txBox="1"/>
          <p:nvPr/>
        </p:nvSpPr>
        <p:spPr>
          <a:xfrm>
            <a:off x="138113" y="70583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GUI for elemental analysis </a:t>
            </a:r>
          </a:p>
          <a:p>
            <a:r>
              <a:rPr lang="en-GB" dirty="0"/>
              <a:t>using PyQt5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F877-55A5-7EFC-2959-C0CC3FDD5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5" y="1470032"/>
            <a:ext cx="4591286" cy="2578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5E7BC-5A41-82FC-7B60-F8EA6427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41" y="0"/>
            <a:ext cx="7666659" cy="4303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31BB6-352B-880D-1D39-3591D188AECD}"/>
              </a:ext>
            </a:extLst>
          </p:cNvPr>
          <p:cNvSpPr txBox="1"/>
          <p:nvPr/>
        </p:nvSpPr>
        <p:spPr>
          <a:xfrm>
            <a:off x="8835341" y="4311362"/>
            <a:ext cx="3044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/>
              <a:t>Easy GUI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/>
              <a:t>Automatically sets up </a:t>
            </a:r>
          </a:p>
          <a:p>
            <a:pPr>
              <a:buClr>
                <a:srgbClr val="FF0000"/>
              </a:buClr>
            </a:pPr>
            <a:r>
              <a:rPr lang="en-GB" dirty="0"/>
              <a:t>     SRIM/TRIM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/>
              <a:t>Adds momentum spread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/>
              <a:t>Scans momentum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925FD1-9DC5-F0BB-A9B1-B88492A82A7E}"/>
              </a:ext>
            </a:extLst>
          </p:cNvPr>
          <p:cNvGrpSpPr/>
          <p:nvPr/>
        </p:nvGrpSpPr>
        <p:grpSpPr>
          <a:xfrm>
            <a:off x="0" y="369332"/>
            <a:ext cx="8835341" cy="6573520"/>
            <a:chOff x="0" y="369332"/>
            <a:chExt cx="8835341" cy="65735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D71ED-64B6-DC7B-DB5C-B2F66289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50" r="-1"/>
            <a:stretch/>
          </p:blipFill>
          <p:spPr>
            <a:xfrm>
              <a:off x="0" y="369332"/>
              <a:ext cx="8190826" cy="50961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6C558B-EA89-1DF2-F7A1-913544097A5D}"/>
                </a:ext>
              </a:extLst>
            </p:cNvPr>
            <p:cNvSpPr txBox="1"/>
            <p:nvPr/>
          </p:nvSpPr>
          <p:spPr>
            <a:xfrm>
              <a:off x="5502377" y="5465524"/>
              <a:ext cx="333296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GB" dirty="0"/>
                <a:t>Easy plotting of results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endParaRPr lang="en-GB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GB" dirty="0"/>
                <a:t>Plots individual components</a:t>
              </a:r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endParaRPr lang="en-GB" dirty="0"/>
            </a:p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GB" dirty="0"/>
                <a:t>Saves results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4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9C3F2-36B5-1BA7-0932-7D2F4C065A7E}"/>
              </a:ext>
            </a:extLst>
          </p:cNvPr>
          <p:cNvSpPr txBox="1"/>
          <p:nvPr/>
        </p:nvSpPr>
        <p:spPr>
          <a:xfrm>
            <a:off x="0" y="0"/>
            <a:ext cx="296926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MuDirac is being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520C3-8770-A848-6DBD-288224C68FBA}"/>
              </a:ext>
            </a:extLst>
          </p:cNvPr>
          <p:cNvSpPr txBox="1"/>
          <p:nvPr/>
        </p:nvSpPr>
        <p:spPr>
          <a:xfrm>
            <a:off x="7862475" y="1228397"/>
            <a:ext cx="4217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Machine Learning offers the potential for a ‘black box’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Deep learning to classify the elemental composition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Trained on standard samples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Pure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Taking pure samples and ‘mixing them’</a:t>
            </a:r>
          </a:p>
          <a:p>
            <a:pPr>
              <a:buClr>
                <a:srgbClr val="FF0000"/>
              </a:buCl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Works surprisingly well –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Work for Cu Sn real data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And for noisy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38AD5-79B7-891F-98A3-BFD2AAFD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1" y="662627"/>
            <a:ext cx="3438687" cy="195298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BB7077-1484-28BC-21B2-8FAF8AF2F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50104"/>
              </p:ext>
            </p:extLst>
          </p:nvPr>
        </p:nvGraphicFramePr>
        <p:xfrm>
          <a:off x="3672413" y="1177693"/>
          <a:ext cx="397580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7">
                  <a:extLst>
                    <a:ext uri="{9D8B030D-6E8A-4147-A177-3AD203B41FA5}">
                      <a16:colId xmlns:a16="http://schemas.microsoft.com/office/drawing/2014/main" val="945602909"/>
                    </a:ext>
                  </a:extLst>
                </a:gridCol>
                <a:gridCol w="1325267">
                  <a:extLst>
                    <a:ext uri="{9D8B030D-6E8A-4147-A177-3AD203B41FA5}">
                      <a16:colId xmlns:a16="http://schemas.microsoft.com/office/drawing/2014/main" val="3612678774"/>
                    </a:ext>
                  </a:extLst>
                </a:gridCol>
                <a:gridCol w="1325267">
                  <a:extLst>
                    <a:ext uri="{9D8B030D-6E8A-4147-A177-3AD203B41FA5}">
                      <a16:colId xmlns:a16="http://schemas.microsoft.com/office/drawing/2014/main" val="4027176674"/>
                    </a:ext>
                  </a:extLst>
                </a:gridCol>
              </a:tblGrid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</a:t>
                      </a:r>
                      <a:r>
                        <a:rPr lang="en-GB" dirty="0" err="1"/>
                        <a:t>acc</a:t>
                      </a:r>
                      <a:r>
                        <a:rPr lang="en-GB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Val </a:t>
                      </a:r>
                      <a:r>
                        <a:rPr lang="en-GB" err="1"/>
                        <a:t>acc</a:t>
                      </a:r>
                      <a:r>
                        <a:rPr lang="en-GB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37183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91409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13362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99.93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87100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99.90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7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0681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56648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60766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55344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6099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88944"/>
                  </a:ext>
                </a:extLst>
              </a:tr>
              <a:tr h="238077">
                <a:tc>
                  <a:txBody>
                    <a:bodyPr/>
                    <a:lstStyle/>
                    <a:p>
                      <a:r>
                        <a:rPr lang="en-GB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99.93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62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2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6EF5F-FD8A-0D51-A1B2-B1BB203D4DC7}"/>
              </a:ext>
            </a:extLst>
          </p:cNvPr>
          <p:cNvSpPr txBox="1"/>
          <p:nvPr/>
        </p:nvSpPr>
        <p:spPr>
          <a:xfrm>
            <a:off x="8923867" y="0"/>
            <a:ext cx="326983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Possible inclusions in MuDirac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9E93E-6D6E-639B-D8E7-54B04060E544}"/>
              </a:ext>
            </a:extLst>
          </p:cNvPr>
          <p:cNvSpPr txBox="1"/>
          <p:nvPr/>
        </p:nvSpPr>
        <p:spPr>
          <a:xfrm>
            <a:off x="1272145" y="369332"/>
            <a:ext cx="70743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Intensities of muonic X-rays -&gt; probably already underway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Muon capture probabilities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Inclusion of oxidation state of the element </a:t>
            </a:r>
          </a:p>
        </p:txBody>
      </p:sp>
    </p:spTree>
    <p:extLst>
      <p:ext uri="{BB962C8B-B14F-4D97-AF65-F5344CB8AC3E}">
        <p14:creationId xmlns:p14="http://schemas.microsoft.com/office/powerpoint/2010/main" val="371281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DD0F939-4730-93F5-9926-E4026C42CFA4}"/>
              </a:ext>
            </a:extLst>
          </p:cNvPr>
          <p:cNvSpPr txBox="1"/>
          <p:nvPr/>
        </p:nvSpPr>
        <p:spPr>
          <a:xfrm>
            <a:off x="170318" y="-7055"/>
            <a:ext cx="766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Acknowledgements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79654-9111-179A-BAEF-CAB6921F4C41}"/>
              </a:ext>
            </a:extLst>
          </p:cNvPr>
          <p:cNvSpPr txBox="1"/>
          <p:nvPr/>
        </p:nvSpPr>
        <p:spPr>
          <a:xfrm>
            <a:off x="590551" y="516165"/>
            <a:ext cx="9810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Adrian Hillier, all </a:t>
            </a:r>
            <a:r>
              <a:rPr lang="en-GB" sz="1800" dirty="0">
                <a:solidFill>
                  <a:srgbClr val="000000"/>
                </a:solidFill>
              </a:rPr>
              <a:t>instrument scientists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in the 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MuSR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group, and engineers/technicians in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cryogenics, electronics &amp; instrumentation group.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Beth Hampshire - Department of Physics, Warwick University and the ISIS Neutron and Muon Facility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Massimiliano </a:t>
            </a:r>
            <a:r>
              <a:rPr lang="en-GB" sz="1800" dirty="0" err="1">
                <a:solidFill>
                  <a:srgbClr val="000000"/>
                </a:solidFill>
              </a:rPr>
              <a:t>Clemenza</a:t>
            </a:r>
            <a:r>
              <a:rPr lang="en-GB" sz="1800" dirty="0">
                <a:solidFill>
                  <a:srgbClr val="000000"/>
                </a:solidFill>
              </a:rPr>
              <a:t>, Milan-Bicocca, Italy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</a:rPr>
              <a:t>Matteo </a:t>
            </a:r>
            <a:r>
              <a:rPr lang="en-GB" sz="1800" dirty="0" err="1">
                <a:solidFill>
                  <a:srgbClr val="000000"/>
                </a:solidFill>
              </a:rPr>
              <a:t>Cataldo</a:t>
            </a:r>
            <a:r>
              <a:rPr lang="en-GB" sz="1800" dirty="0">
                <a:solidFill>
                  <a:srgbClr val="000000"/>
                </a:solidFill>
              </a:rPr>
              <a:t>, Milan-Bicocca and ISIS Neutron and Muon facility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Don Paul - Department of Physics, Warwick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Katsu Ishida – RIKEN, Japan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Matt’s STFC Technology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Simone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Sturniolo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Leandro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Liboro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SCD STFC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Keith Butler, SCD STFC Machine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5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E3953-5AA0-7B67-90F1-6A818D9CEF5C}"/>
              </a:ext>
            </a:extLst>
          </p:cNvPr>
          <p:cNvSpPr txBox="1"/>
          <p:nvPr/>
        </p:nvSpPr>
        <p:spPr>
          <a:xfrm>
            <a:off x="72616" y="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solidFill>
                  <a:schemeClr val="accent3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84BE-991A-97F3-5954-648E7B47A8FA}"/>
              </a:ext>
            </a:extLst>
          </p:cNvPr>
          <p:cNvSpPr txBox="1"/>
          <p:nvPr/>
        </p:nvSpPr>
        <p:spPr>
          <a:xfrm>
            <a:off x="1012209" y="683351"/>
            <a:ext cx="4721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µ-XES experiments at ISIS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How MuDirac is being used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Possible inclusions in MuDirac </a:t>
            </a:r>
          </a:p>
        </p:txBody>
      </p:sp>
      <p:pic>
        <p:nvPicPr>
          <p:cNvPr id="1026" name="Picture 2" descr="05EC3431 Aerial campus view">
            <a:extLst>
              <a:ext uri="{FF2B5EF4-FFF2-40B4-BE49-F238E27FC236}">
                <a16:creationId xmlns:a16="http://schemas.microsoft.com/office/drawing/2014/main" id="{BE090E0E-197E-DC71-6B69-B57BBF60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09" y="2018147"/>
            <a:ext cx="7638005" cy="36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DA2EDC-D6FA-F593-B6AA-B352097A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276" y="3636187"/>
            <a:ext cx="1955800" cy="13081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8F722-486C-AB6B-3940-8BD7C3493CC0}"/>
              </a:ext>
            </a:extLst>
          </p:cNvPr>
          <p:cNvSpPr txBox="1"/>
          <p:nvPr/>
        </p:nvSpPr>
        <p:spPr>
          <a:xfrm>
            <a:off x="1765004" y="34680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9465E0-740E-4FD5-B6B0-F611B589D8C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529957" y="3698835"/>
            <a:ext cx="1078319" cy="5914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F7D5D7-ADC8-67D0-8C0C-4399A9B87366}"/>
              </a:ext>
            </a:extLst>
          </p:cNvPr>
          <p:cNvSpPr txBox="1"/>
          <p:nvPr/>
        </p:nvSpPr>
        <p:spPr>
          <a:xfrm>
            <a:off x="4755854" y="5761426"/>
            <a:ext cx="448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Rutherford Appleton Laboratory</a:t>
            </a:r>
          </a:p>
        </p:txBody>
      </p:sp>
    </p:spTree>
    <p:extLst>
      <p:ext uri="{BB962C8B-B14F-4D97-AF65-F5344CB8AC3E}">
        <p14:creationId xmlns:p14="http://schemas.microsoft.com/office/powerpoint/2010/main" val="348193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F13954-4749-DB85-F40D-9E79EE3C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884" y="2531254"/>
            <a:ext cx="501650" cy="61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GB" sz="200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ECBD5B-69A2-4B94-11D0-9D68D8B71D36}"/>
              </a:ext>
            </a:extLst>
          </p:cNvPr>
          <p:cNvSpPr txBox="1"/>
          <p:nvPr/>
        </p:nvSpPr>
        <p:spPr>
          <a:xfrm>
            <a:off x="9644365" y="4854913"/>
            <a:ext cx="6687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>
                <a:solidFill>
                  <a:schemeClr val="accent3">
                    <a:lumMod val="75000"/>
                  </a:schemeClr>
                </a:solidFill>
              </a:rPr>
              <a:t>CHRONUS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183B49-3024-5517-582D-C6F5EC9953EE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B88B26-C3CA-2676-F3B8-043EEC8053F9}"/>
              </a:ext>
            </a:extLst>
          </p:cNvPr>
          <p:cNvGrpSpPr/>
          <p:nvPr/>
        </p:nvGrpSpPr>
        <p:grpSpPr>
          <a:xfrm>
            <a:off x="6484732" y="-4626"/>
            <a:ext cx="5645150" cy="6858000"/>
            <a:chOff x="7828509" y="653060"/>
            <a:chExt cx="5645150" cy="6858000"/>
          </a:xfrm>
        </p:grpSpPr>
        <p:pic>
          <p:nvPicPr>
            <p:cNvPr id="2" name="Picture 4" descr="ISIS_annrep07">
              <a:extLst>
                <a:ext uri="{FF2B5EF4-FFF2-40B4-BE49-F238E27FC236}">
                  <a16:creationId xmlns:a16="http://schemas.microsoft.com/office/drawing/2014/main" id="{5B5FB356-B460-C079-F112-B9F5F19E0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8509" y="653060"/>
              <a:ext cx="56451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28DF99-F36D-FA62-AF97-DFAE5C5C59E6}"/>
                </a:ext>
              </a:extLst>
            </p:cNvPr>
            <p:cNvSpPr txBox="1"/>
            <p:nvPr/>
          </p:nvSpPr>
          <p:spPr>
            <a:xfrm>
              <a:off x="11569246" y="6208902"/>
              <a:ext cx="15776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</a:rPr>
                <a:t>Target Station 1 (TS1)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1286E-EC75-8098-706A-14190FB6DC5D}"/>
                </a:ext>
              </a:extLst>
            </p:cNvPr>
            <p:cNvSpPr txBox="1"/>
            <p:nvPr/>
          </p:nvSpPr>
          <p:spPr>
            <a:xfrm>
              <a:off x="7962603" y="1310975"/>
              <a:ext cx="15776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AA16A6"/>
                  </a:solidFill>
                </a:rPr>
                <a:t>Target Station 2 (TS2)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85A6E1-D2C2-A5D8-A9F6-D77197F5E15A}"/>
              </a:ext>
            </a:extLst>
          </p:cNvPr>
          <p:cNvGrpSpPr/>
          <p:nvPr/>
        </p:nvGrpSpPr>
        <p:grpSpPr>
          <a:xfrm>
            <a:off x="85049" y="0"/>
            <a:ext cx="10780117" cy="5303380"/>
            <a:chOff x="85049" y="0"/>
            <a:chExt cx="10780117" cy="53033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52E3421-3B54-634D-A165-964A83FB9C65}"/>
                </a:ext>
              </a:extLst>
            </p:cNvPr>
            <p:cNvGrpSpPr/>
            <p:nvPr/>
          </p:nvGrpSpPr>
          <p:grpSpPr>
            <a:xfrm>
              <a:off x="85049" y="0"/>
              <a:ext cx="10780117" cy="5303380"/>
              <a:chOff x="85049" y="0"/>
              <a:chExt cx="10780117" cy="530338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1D7A24A-2EAF-B481-0CE9-29F8DB995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49" y="0"/>
                <a:ext cx="6106778" cy="4997003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27BF4F1-118D-5746-E015-346F4880E1E5}"/>
                  </a:ext>
                </a:extLst>
              </p:cNvPr>
              <p:cNvSpPr/>
              <p:nvPr/>
            </p:nvSpPr>
            <p:spPr>
              <a:xfrm>
                <a:off x="9437040" y="4488090"/>
                <a:ext cx="1428126" cy="815290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571576-F379-5D61-956B-3BD6221B771D}"/>
                </a:ext>
              </a:extLst>
            </p:cNvPr>
            <p:cNvSpPr txBox="1"/>
            <p:nvPr/>
          </p:nvSpPr>
          <p:spPr>
            <a:xfrm>
              <a:off x="5687937" y="252587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 C, 45°</a:t>
              </a:r>
            </a:p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10mm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938785-467B-B765-7D52-208AFD56EB32}"/>
              </a:ext>
            </a:extLst>
          </p:cNvPr>
          <p:cNvGrpSpPr/>
          <p:nvPr/>
        </p:nvGrpSpPr>
        <p:grpSpPr>
          <a:xfrm>
            <a:off x="708977" y="3553165"/>
            <a:ext cx="2108269" cy="1998051"/>
            <a:chOff x="783772" y="3696789"/>
            <a:chExt cx="2108269" cy="19980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66F308-81AA-5E82-CBC8-9DDD430E3A26}"/>
                </a:ext>
              </a:extLst>
            </p:cNvPr>
            <p:cNvSpPr txBox="1"/>
            <p:nvPr/>
          </p:nvSpPr>
          <p:spPr>
            <a:xfrm>
              <a:off x="783772" y="5233175"/>
              <a:ext cx="2108269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Currently, we perform the</a:t>
              </a:r>
            </a:p>
            <a:p>
              <a:r>
                <a:rPr lang="en-GB" sz="1200" dirty="0">
                  <a:solidFill>
                    <a:srgbClr val="FF0000"/>
                  </a:solidFill>
                </a:rPr>
                <a:t>µ-XES experiments in port 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0F7A54-6583-5464-C3B2-BF6FFFA2CA0D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1545771" y="3696789"/>
              <a:ext cx="292136" cy="1536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4D32A6-1514-3E08-7C0D-FDC2F0B6110B}"/>
              </a:ext>
            </a:extLst>
          </p:cNvPr>
          <p:cNvGrpSpPr/>
          <p:nvPr/>
        </p:nvGrpSpPr>
        <p:grpSpPr>
          <a:xfrm>
            <a:off x="5697629" y="2270099"/>
            <a:ext cx="1710035" cy="1970257"/>
            <a:chOff x="5697629" y="2270099"/>
            <a:chExt cx="1710035" cy="19702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C7151D-8D75-E82A-9872-32B6C90C3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270" r="25637"/>
            <a:stretch/>
          </p:blipFill>
          <p:spPr>
            <a:xfrm>
              <a:off x="5771426" y="3527917"/>
              <a:ext cx="1625746" cy="514273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8A5CCB-8F2F-02E3-DE12-F4725DEC298C}"/>
                </a:ext>
              </a:extLst>
            </p:cNvPr>
            <p:cNvCxnSpPr>
              <a:cxnSpLocks/>
            </p:cNvCxnSpPr>
            <p:nvPr/>
          </p:nvCxnSpPr>
          <p:spPr>
            <a:xfrm>
              <a:off x="5992422" y="4020420"/>
              <a:ext cx="19909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06CC84-A59D-0268-808A-AAEB68CCAB29}"/>
                </a:ext>
              </a:extLst>
            </p:cNvPr>
            <p:cNvSpPr txBox="1"/>
            <p:nvPr/>
          </p:nvSpPr>
          <p:spPr>
            <a:xfrm>
              <a:off x="5697629" y="3994135"/>
              <a:ext cx="9877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20 </a:t>
              </a:r>
              <a:r>
                <a:rPr lang="en-GB" sz="1000" dirty="0" err="1"/>
                <a:t>ms</a:t>
              </a:r>
              <a:r>
                <a:rPr lang="en-GB" sz="1000" dirty="0"/>
                <a:t> (50 Hz)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9E6042BF-8EF7-470C-8306-A235D4C28670}"/>
                </a:ext>
              </a:extLst>
            </p:cNvPr>
            <p:cNvSpPr/>
            <p:nvPr/>
          </p:nvSpPr>
          <p:spPr>
            <a:xfrm rot="5400000">
              <a:off x="6332690" y="2912550"/>
              <a:ext cx="163432" cy="1131027"/>
            </a:xfrm>
            <a:prstGeom prst="leftBrace">
              <a:avLst>
                <a:gd name="adj1" fmla="val 8333"/>
                <a:gd name="adj2" fmla="val 48460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882460-D1EC-C78F-54ED-D226A6CDD09E}"/>
                </a:ext>
              </a:extLst>
            </p:cNvPr>
            <p:cNvSpPr txBox="1"/>
            <p:nvPr/>
          </p:nvSpPr>
          <p:spPr>
            <a:xfrm>
              <a:off x="6254819" y="3189109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TS1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A69FB9-337A-535C-165B-5224A8961345}"/>
                </a:ext>
              </a:extLst>
            </p:cNvPr>
            <p:cNvSpPr txBox="1"/>
            <p:nvPr/>
          </p:nvSpPr>
          <p:spPr>
            <a:xfrm>
              <a:off x="6988960" y="3382972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TS2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B6C0F3-AEB9-6799-BA64-8CCA1FA9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1968" y="2453598"/>
              <a:ext cx="533621" cy="615951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381B21-A404-B1DC-8C43-E5039271283B}"/>
                </a:ext>
              </a:extLst>
            </p:cNvPr>
            <p:cNvCxnSpPr/>
            <p:nvPr/>
          </p:nvCxnSpPr>
          <p:spPr>
            <a:xfrm flipV="1">
              <a:off x="5943600" y="3060477"/>
              <a:ext cx="311219" cy="568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C953D6-DFBA-188C-9D7A-22AF56A25DC2}"/>
                </a:ext>
              </a:extLst>
            </p:cNvPr>
            <p:cNvCxnSpPr>
              <a:cxnSpLocks/>
            </p:cNvCxnSpPr>
            <p:nvPr/>
          </p:nvCxnSpPr>
          <p:spPr>
            <a:xfrm>
              <a:off x="6265078" y="2496420"/>
              <a:ext cx="19909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0ED8DC-8C1D-A03D-8C2A-E3515AE54C48}"/>
                </a:ext>
              </a:extLst>
            </p:cNvPr>
            <p:cNvSpPr txBox="1"/>
            <p:nvPr/>
          </p:nvSpPr>
          <p:spPr>
            <a:xfrm>
              <a:off x="6118670" y="2270099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320 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4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3AF53-1B72-6A63-A1CE-2D69BA8C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9E717-9D50-B444-D99A-A96CF51238C0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5BE71A-108D-D670-3ED3-AE878AD66799}"/>
              </a:ext>
            </a:extLst>
          </p:cNvPr>
          <p:cNvGrpSpPr/>
          <p:nvPr/>
        </p:nvGrpSpPr>
        <p:grpSpPr>
          <a:xfrm>
            <a:off x="85049" y="0"/>
            <a:ext cx="6178687" cy="4997003"/>
            <a:chOff x="85049" y="0"/>
            <a:chExt cx="6178687" cy="49970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D87D2D-10C8-9006-CE68-A339E3BA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49" y="0"/>
              <a:ext cx="6106778" cy="49970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DDF62E-1DE7-19E7-982C-985E17C48632}"/>
                </a:ext>
              </a:extLst>
            </p:cNvPr>
            <p:cNvSpPr txBox="1"/>
            <p:nvPr/>
          </p:nvSpPr>
          <p:spPr>
            <a:xfrm>
              <a:off x="5687937" y="252587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 C, 45°</a:t>
              </a:r>
            </a:p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10mm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1C0BAE-81FB-E385-BC56-CB28E0063A25}"/>
              </a:ext>
            </a:extLst>
          </p:cNvPr>
          <p:cNvGrpSpPr/>
          <p:nvPr/>
        </p:nvGrpSpPr>
        <p:grpSpPr>
          <a:xfrm>
            <a:off x="708977" y="3553165"/>
            <a:ext cx="2108269" cy="1998051"/>
            <a:chOff x="783772" y="3696789"/>
            <a:chExt cx="2108269" cy="19980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964DBA-1902-3EEF-71CC-8A3B907F5E7A}"/>
                </a:ext>
              </a:extLst>
            </p:cNvPr>
            <p:cNvSpPr txBox="1"/>
            <p:nvPr/>
          </p:nvSpPr>
          <p:spPr>
            <a:xfrm>
              <a:off x="783772" y="5233175"/>
              <a:ext cx="2108269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Currently, we perform the</a:t>
              </a:r>
            </a:p>
            <a:p>
              <a:r>
                <a:rPr lang="en-GB" sz="1200" dirty="0">
                  <a:solidFill>
                    <a:srgbClr val="FF0000"/>
                  </a:solidFill>
                </a:rPr>
                <a:t>µ-XES experiments in port 4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1889B33-77C8-706A-3DA8-95B860E6EB74}"/>
                </a:ext>
              </a:extLst>
            </p:cNvPr>
            <p:cNvCxnSpPr>
              <a:stCxn id="26" idx="0"/>
            </p:cNvCxnSpPr>
            <p:nvPr/>
          </p:nvCxnSpPr>
          <p:spPr>
            <a:xfrm flipH="1" flipV="1">
              <a:off x="1545771" y="3696789"/>
              <a:ext cx="292136" cy="1536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0202F-8781-3A45-ADF9-467FFFF4A87A}"/>
              </a:ext>
            </a:extLst>
          </p:cNvPr>
          <p:cNvSpPr/>
          <p:nvPr/>
        </p:nvSpPr>
        <p:spPr>
          <a:xfrm>
            <a:off x="4563533" y="2252133"/>
            <a:ext cx="982134" cy="35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57A00-D2BB-F03D-E4CE-6A64FB7FF9B3}"/>
              </a:ext>
            </a:extLst>
          </p:cNvPr>
          <p:cNvSpPr txBox="1"/>
          <p:nvPr/>
        </p:nvSpPr>
        <p:spPr>
          <a:xfrm>
            <a:off x="5501576" y="2291433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Decay-channel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59EB99-13B1-C8EB-03A2-2D40F10C935C}"/>
              </a:ext>
            </a:extLst>
          </p:cNvPr>
          <p:cNvGrpSpPr/>
          <p:nvPr/>
        </p:nvGrpSpPr>
        <p:grpSpPr>
          <a:xfrm>
            <a:off x="6515148" y="762490"/>
            <a:ext cx="5604230" cy="4910175"/>
            <a:chOff x="7020844" y="1188597"/>
            <a:chExt cx="4332253" cy="375268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C0FAF3-FBAB-E6FD-4FD3-68840D41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0844" y="1552658"/>
              <a:ext cx="4332253" cy="33886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992640-5DFE-46DA-B32E-02F92865BF10}"/>
                </a:ext>
              </a:extLst>
            </p:cNvPr>
            <p:cNvSpPr txBox="1"/>
            <p:nvPr/>
          </p:nvSpPr>
          <p:spPr>
            <a:xfrm>
              <a:off x="8691670" y="1188597"/>
              <a:ext cx="1435210" cy="49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Muon momentum range:</a:t>
              </a:r>
            </a:p>
            <a:p>
              <a:pPr algn="ctr"/>
              <a:r>
                <a:rPr lang="en-GB" sz="1200">
                  <a:solidFill>
                    <a:srgbClr val="FF0000"/>
                  </a:solidFill>
                </a:rPr>
                <a:t>17 </a:t>
              </a:r>
              <a:r>
                <a:rPr lang="en-GB" sz="1200" dirty="0">
                  <a:solidFill>
                    <a:srgbClr val="FF0000"/>
                  </a:solidFill>
                </a:rPr>
                <a:t>MeV/c – 120 MeV/c</a:t>
              </a:r>
            </a:p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(currently 90 MeV/c)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692331C-7415-C5D7-6D57-B109D327C9B1}"/>
              </a:ext>
            </a:extLst>
          </p:cNvPr>
          <p:cNvSpPr txBox="1"/>
          <p:nvPr/>
        </p:nvSpPr>
        <p:spPr>
          <a:xfrm>
            <a:off x="6707355" y="6519446"/>
            <a:ext cx="456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A. D. Hillier et al, Phil. Trans. R. Soc. A (2019)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B1E1-1DA6-A1A0-42BD-559E7D21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849F9-8CFF-E864-3070-CBD8ADE45818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D658A-8835-B680-87F5-B61F6FDB91EC}"/>
              </a:ext>
            </a:extLst>
          </p:cNvPr>
          <p:cNvGrpSpPr/>
          <p:nvPr/>
        </p:nvGrpSpPr>
        <p:grpSpPr>
          <a:xfrm>
            <a:off x="7156818" y="906967"/>
            <a:ext cx="3880559" cy="5411029"/>
            <a:chOff x="153311" y="464356"/>
            <a:chExt cx="3880559" cy="54110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C6A2114-CDF5-43D1-FA5A-7D0916CAAD27}"/>
                </a:ext>
              </a:extLst>
            </p:cNvPr>
            <p:cNvGrpSpPr/>
            <p:nvPr/>
          </p:nvGrpSpPr>
          <p:grpSpPr>
            <a:xfrm>
              <a:off x="153311" y="464356"/>
              <a:ext cx="3880559" cy="5411029"/>
              <a:chOff x="723348" y="297127"/>
              <a:chExt cx="3427120" cy="4315102"/>
            </a:xfrm>
          </p:grpSpPr>
          <p:pic>
            <p:nvPicPr>
              <p:cNvPr id="6" name="Picture 5" descr="A picture containing indoor, dirty, cluttered&#10;&#10;Description automatically generated">
                <a:extLst>
                  <a:ext uri="{FF2B5EF4-FFF2-40B4-BE49-F238E27FC236}">
                    <a16:creationId xmlns:a16="http://schemas.microsoft.com/office/drawing/2014/main" id="{3504B639-594A-AD75-EE24-452E1EBDC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4754" y="836514"/>
                <a:ext cx="4315102" cy="3236327"/>
              </a:xfrm>
              <a:prstGeom prst="rect">
                <a:avLst/>
              </a:prstGeom>
            </p:spPr>
          </p:pic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26B257C9-0D41-12C6-CBD3-B9A8FA34D7D5}"/>
                  </a:ext>
                </a:extLst>
              </p:cNvPr>
              <p:cNvSpPr txBox="1"/>
              <p:nvPr/>
            </p:nvSpPr>
            <p:spPr>
              <a:xfrm>
                <a:off x="2878238" y="2277616"/>
                <a:ext cx="977399" cy="269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EE5BAEE5-94FF-864A-3AF8-9C944483C8FA}"/>
                  </a:ext>
                </a:extLst>
              </p:cNvPr>
              <p:cNvSpPr txBox="1"/>
              <p:nvPr/>
            </p:nvSpPr>
            <p:spPr>
              <a:xfrm>
                <a:off x="723348" y="2200653"/>
                <a:ext cx="977399" cy="245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Sample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3551258-BA36-808E-89C8-1C41B712A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0747" y="2323374"/>
                <a:ext cx="69762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403BB6A-B44F-8C94-D768-E84E61FD66A3}"/>
                </a:ext>
              </a:extLst>
            </p:cNvPr>
            <p:cNvSpPr/>
            <p:nvPr/>
          </p:nvSpPr>
          <p:spPr>
            <a:xfrm rot="5400000">
              <a:off x="3013750" y="2646553"/>
              <a:ext cx="163644" cy="6392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C65CF-2D92-3ED5-6028-E72F31E55F4A}"/>
              </a:ext>
            </a:extLst>
          </p:cNvPr>
          <p:cNvGrpSpPr/>
          <p:nvPr/>
        </p:nvGrpSpPr>
        <p:grpSpPr>
          <a:xfrm>
            <a:off x="6193159" y="1149239"/>
            <a:ext cx="5913792" cy="5325015"/>
            <a:chOff x="126187" y="611605"/>
            <a:chExt cx="5913792" cy="53250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C43A18-7209-8A71-243F-EEFF988F89AA}"/>
                </a:ext>
              </a:extLst>
            </p:cNvPr>
            <p:cNvSpPr txBox="1"/>
            <p:nvPr/>
          </p:nvSpPr>
          <p:spPr>
            <a:xfrm>
              <a:off x="4387987" y="611605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CA839-852C-B2B3-5C4E-B3FA8D47B1D5}"/>
                </a:ext>
              </a:extLst>
            </p:cNvPr>
            <p:cNvSpPr txBox="1"/>
            <p:nvPr/>
          </p:nvSpPr>
          <p:spPr>
            <a:xfrm>
              <a:off x="126187" y="5413400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27647-8159-3313-5A06-3CDC375307D1}"/>
                </a:ext>
              </a:extLst>
            </p:cNvPr>
            <p:cNvSpPr txBox="1"/>
            <p:nvPr/>
          </p:nvSpPr>
          <p:spPr>
            <a:xfrm>
              <a:off x="4443067" y="4224256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 energy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F700BE-AC2A-52B3-965F-991E5B0CF2A5}"/>
                </a:ext>
              </a:extLst>
            </p:cNvPr>
            <p:cNvSpPr txBox="1"/>
            <p:nvPr/>
          </p:nvSpPr>
          <p:spPr>
            <a:xfrm>
              <a:off x="399409" y="611605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low-energy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0C6D59-8783-CC00-5922-D3FCEFB1F942}"/>
              </a:ext>
            </a:extLst>
          </p:cNvPr>
          <p:cNvGrpSpPr/>
          <p:nvPr/>
        </p:nvGrpSpPr>
        <p:grpSpPr>
          <a:xfrm>
            <a:off x="85049" y="0"/>
            <a:ext cx="6178687" cy="4997003"/>
            <a:chOff x="85049" y="0"/>
            <a:chExt cx="6178687" cy="49970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BD99063-D8C2-FFD4-0A08-D86DFE1FF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49" y="0"/>
              <a:ext cx="6106778" cy="49970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192490-F6D8-4FD4-14DF-5B4AD017F0D3}"/>
                </a:ext>
              </a:extLst>
            </p:cNvPr>
            <p:cNvSpPr txBox="1"/>
            <p:nvPr/>
          </p:nvSpPr>
          <p:spPr>
            <a:xfrm>
              <a:off x="5687937" y="252587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 C, 45°</a:t>
              </a:r>
            </a:p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10mm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F23CD-37C5-5A5C-0DEE-25F3B5862CE8}"/>
              </a:ext>
            </a:extLst>
          </p:cNvPr>
          <p:cNvGrpSpPr/>
          <p:nvPr/>
        </p:nvGrpSpPr>
        <p:grpSpPr>
          <a:xfrm>
            <a:off x="708977" y="3553165"/>
            <a:ext cx="2108269" cy="1998051"/>
            <a:chOff x="783772" y="3696789"/>
            <a:chExt cx="2108269" cy="19980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C47102-8FCF-E1DD-3B69-044BA2BD2D5C}"/>
                </a:ext>
              </a:extLst>
            </p:cNvPr>
            <p:cNvSpPr txBox="1"/>
            <p:nvPr/>
          </p:nvSpPr>
          <p:spPr>
            <a:xfrm>
              <a:off x="783772" y="5233175"/>
              <a:ext cx="2108269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Currently, we perform the</a:t>
              </a:r>
            </a:p>
            <a:p>
              <a:r>
                <a:rPr lang="en-GB" sz="1200" dirty="0">
                  <a:solidFill>
                    <a:srgbClr val="FF0000"/>
                  </a:solidFill>
                </a:rPr>
                <a:t>µ-XES experiments in port 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8C15DA-DDF0-1D63-BF44-C3C112D208DE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1545771" y="3696789"/>
              <a:ext cx="292136" cy="15363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4A3A933-36F8-CFFC-36CC-6B8F59F1FA0B}"/>
              </a:ext>
            </a:extLst>
          </p:cNvPr>
          <p:cNvSpPr txBox="1"/>
          <p:nvPr/>
        </p:nvSpPr>
        <p:spPr>
          <a:xfrm>
            <a:off x="7265922" y="516443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MuX</a:t>
            </a:r>
            <a:r>
              <a:rPr lang="en-GB" sz="2000" dirty="0"/>
              <a:t> setup (under development)</a:t>
            </a:r>
          </a:p>
        </p:txBody>
      </p:sp>
    </p:spTree>
    <p:extLst>
      <p:ext uri="{BB962C8B-B14F-4D97-AF65-F5344CB8AC3E}">
        <p14:creationId xmlns:p14="http://schemas.microsoft.com/office/powerpoint/2010/main" val="7851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D5D2C6-9B9E-D940-EDC4-5DE5E312E6B7}"/>
              </a:ext>
            </a:extLst>
          </p:cNvPr>
          <p:cNvGrpSpPr/>
          <p:nvPr/>
        </p:nvGrpSpPr>
        <p:grpSpPr>
          <a:xfrm>
            <a:off x="91385" y="212700"/>
            <a:ext cx="3880559" cy="5411029"/>
            <a:chOff x="153311" y="464356"/>
            <a:chExt cx="3880559" cy="5411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C2D18C-AF0C-BF29-DD57-A169DFE79EDE}"/>
                </a:ext>
              </a:extLst>
            </p:cNvPr>
            <p:cNvGrpSpPr/>
            <p:nvPr/>
          </p:nvGrpSpPr>
          <p:grpSpPr>
            <a:xfrm>
              <a:off x="153311" y="464356"/>
              <a:ext cx="3880559" cy="5411029"/>
              <a:chOff x="723348" y="297127"/>
              <a:chExt cx="3427120" cy="4315102"/>
            </a:xfrm>
          </p:grpSpPr>
          <p:pic>
            <p:nvPicPr>
              <p:cNvPr id="7" name="Picture 6" descr="A picture containing indoor, dirty, cluttered&#10;&#10;Description automatically generated">
                <a:extLst>
                  <a:ext uri="{FF2B5EF4-FFF2-40B4-BE49-F238E27FC236}">
                    <a16:creationId xmlns:a16="http://schemas.microsoft.com/office/drawing/2014/main" id="{FD17C1B5-F889-30E0-F4B3-DAD9F4D55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4754" y="836514"/>
                <a:ext cx="4315102" cy="3236327"/>
              </a:xfrm>
              <a:prstGeom prst="rect">
                <a:avLst/>
              </a:prstGeom>
            </p:spPr>
          </p:pic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C1025E88-D4F3-9C05-FF02-8D18EB1816B6}"/>
                  </a:ext>
                </a:extLst>
              </p:cNvPr>
              <p:cNvSpPr txBox="1"/>
              <p:nvPr/>
            </p:nvSpPr>
            <p:spPr>
              <a:xfrm>
                <a:off x="2878238" y="2277616"/>
                <a:ext cx="977399" cy="269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1241B05A-C802-5480-0D62-987885107C0A}"/>
                  </a:ext>
                </a:extLst>
              </p:cNvPr>
              <p:cNvSpPr txBox="1"/>
              <p:nvPr/>
            </p:nvSpPr>
            <p:spPr>
              <a:xfrm>
                <a:off x="723348" y="2200653"/>
                <a:ext cx="977399" cy="245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Sample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7C343C0-6B9E-E9D8-E483-8C4384FF4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0747" y="2323374"/>
                <a:ext cx="69762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6DB123B2-E319-3216-03D9-86904E477A35}"/>
                </a:ext>
              </a:extLst>
            </p:cNvPr>
            <p:cNvSpPr/>
            <p:nvPr/>
          </p:nvSpPr>
          <p:spPr>
            <a:xfrm rot="5400000">
              <a:off x="3013750" y="2646553"/>
              <a:ext cx="163644" cy="6392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95B187-CD94-7618-BC2D-DD126F749FA2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2A12A0-7BB9-BFBA-072C-D0480CF349AE}"/>
              </a:ext>
            </a:extLst>
          </p:cNvPr>
          <p:cNvGrpSpPr/>
          <p:nvPr/>
        </p:nvGrpSpPr>
        <p:grpSpPr>
          <a:xfrm>
            <a:off x="75992" y="410379"/>
            <a:ext cx="4221788" cy="4938870"/>
            <a:chOff x="1074453" y="567012"/>
            <a:chExt cx="4221788" cy="4938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367BC3-17B4-1708-AEFF-4E28BD98E7E5}"/>
                </a:ext>
              </a:extLst>
            </p:cNvPr>
            <p:cNvSpPr txBox="1"/>
            <p:nvPr/>
          </p:nvSpPr>
          <p:spPr>
            <a:xfrm>
              <a:off x="3699329" y="681003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57C724-A468-0559-2EAD-48CCB7CB5362}"/>
                </a:ext>
              </a:extLst>
            </p:cNvPr>
            <p:cNvSpPr txBox="1"/>
            <p:nvPr/>
          </p:nvSpPr>
          <p:spPr>
            <a:xfrm>
              <a:off x="1074453" y="498266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707B28-6EA5-DFD9-3DD5-8B253070F8A2}"/>
                </a:ext>
              </a:extLst>
            </p:cNvPr>
            <p:cNvSpPr txBox="1"/>
            <p:nvPr/>
          </p:nvSpPr>
          <p:spPr>
            <a:xfrm>
              <a:off x="3284750" y="4386297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 energy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306914-408C-7512-02EE-72E226623B85}"/>
                </a:ext>
              </a:extLst>
            </p:cNvPr>
            <p:cNvSpPr txBox="1"/>
            <p:nvPr/>
          </p:nvSpPr>
          <p:spPr>
            <a:xfrm>
              <a:off x="1074453" y="56701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low-energy</a:t>
              </a:r>
            </a:p>
          </p:txBody>
        </p:sp>
      </p:grpSp>
      <p:sp>
        <p:nvSpPr>
          <p:cNvPr id="18" name="TextBox 31">
            <a:extLst>
              <a:ext uri="{FF2B5EF4-FFF2-40B4-BE49-F238E27FC236}">
                <a16:creationId xmlns:a16="http://schemas.microsoft.com/office/drawing/2014/main" id="{E22C6348-E5A0-FE10-A7AB-324BA852BD8B}"/>
              </a:ext>
            </a:extLst>
          </p:cNvPr>
          <p:cNvSpPr txBox="1"/>
          <p:nvPr/>
        </p:nvSpPr>
        <p:spPr>
          <a:xfrm>
            <a:off x="6177736" y="6472221"/>
            <a:ext cx="4745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A. D. Hillier et al, Microchemical Journal (2016)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7FFF09-DEBE-7823-5876-FB2030B2EAE7}"/>
              </a:ext>
            </a:extLst>
          </p:cNvPr>
          <p:cNvGrpSpPr/>
          <p:nvPr/>
        </p:nvGrpSpPr>
        <p:grpSpPr>
          <a:xfrm>
            <a:off x="4042353" y="243179"/>
            <a:ext cx="2836275" cy="3185821"/>
            <a:chOff x="3829705" y="589214"/>
            <a:chExt cx="2836275" cy="31858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EB202D-5598-B151-D2B7-794E59C8D748}"/>
                </a:ext>
              </a:extLst>
            </p:cNvPr>
            <p:cNvGrpSpPr/>
            <p:nvPr/>
          </p:nvGrpSpPr>
          <p:grpSpPr>
            <a:xfrm>
              <a:off x="3829705" y="1018024"/>
              <a:ext cx="2419376" cy="2029968"/>
              <a:chOff x="3829705" y="1018024"/>
              <a:chExt cx="2419376" cy="202996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462871E-F218-B140-4138-E1BD98DFF7DB}"/>
                  </a:ext>
                </a:extLst>
              </p:cNvPr>
              <p:cNvGrpSpPr/>
              <p:nvPr/>
            </p:nvGrpSpPr>
            <p:grpSpPr>
              <a:xfrm>
                <a:off x="4817720" y="1018024"/>
                <a:ext cx="1431361" cy="2029968"/>
                <a:chOff x="4263447" y="1018024"/>
                <a:chExt cx="1431361" cy="2029968"/>
              </a:xfrm>
            </p:grpSpPr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00AAF36A-F5EC-B1CE-00B5-ADCEC57E3595}"/>
                    </a:ext>
                  </a:extLst>
                </p:cNvPr>
                <p:cNvSpPr/>
                <p:nvPr/>
              </p:nvSpPr>
              <p:spPr>
                <a:xfrm>
                  <a:off x="4263447" y="1018024"/>
                  <a:ext cx="950976" cy="2029968"/>
                </a:xfrm>
                <a:prstGeom prst="cube">
                  <a:avLst>
                    <a:gd name="adj" fmla="val 82692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F252D465-A679-5E17-148E-02EB5AC0E961}"/>
                    </a:ext>
                  </a:extLst>
                </p:cNvPr>
                <p:cNvSpPr/>
                <p:nvPr/>
              </p:nvSpPr>
              <p:spPr>
                <a:xfrm>
                  <a:off x="4421722" y="1018024"/>
                  <a:ext cx="950976" cy="2029968"/>
                </a:xfrm>
                <a:prstGeom prst="cube">
                  <a:avLst>
                    <a:gd name="adj" fmla="val 82692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id="{77CD46D6-C74E-DDE6-0217-D1E76C65F7CF}"/>
                    </a:ext>
                  </a:extLst>
                </p:cNvPr>
                <p:cNvSpPr/>
                <p:nvPr/>
              </p:nvSpPr>
              <p:spPr>
                <a:xfrm>
                  <a:off x="4582777" y="1018024"/>
                  <a:ext cx="950976" cy="2029968"/>
                </a:xfrm>
                <a:prstGeom prst="cube">
                  <a:avLst>
                    <a:gd name="adj" fmla="val 82692"/>
                  </a:avLst>
                </a:prstGeom>
                <a:solidFill>
                  <a:srgbClr val="F5800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84B68EC7-D2C2-1316-4462-0FCA01301C4C}"/>
                    </a:ext>
                  </a:extLst>
                </p:cNvPr>
                <p:cNvSpPr/>
                <p:nvPr/>
              </p:nvSpPr>
              <p:spPr>
                <a:xfrm>
                  <a:off x="4743832" y="1018024"/>
                  <a:ext cx="950976" cy="2029968"/>
                </a:xfrm>
                <a:prstGeom prst="cube">
                  <a:avLst>
                    <a:gd name="adj" fmla="val 8365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410F1693-4FA5-600F-A959-176FA9D49BF9}"/>
                  </a:ext>
                </a:extLst>
              </p:cNvPr>
              <p:cNvSpPr txBox="1"/>
              <p:nvPr/>
            </p:nvSpPr>
            <p:spPr>
              <a:xfrm>
                <a:off x="3829705" y="2127158"/>
                <a:ext cx="11067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3998018C-BFE4-6801-7C6C-4F4CD0D12E06}"/>
                  </a:ext>
                </a:extLst>
              </p:cNvPr>
              <p:cNvSpPr/>
              <p:nvPr/>
            </p:nvSpPr>
            <p:spPr>
              <a:xfrm rot="16200000">
                <a:off x="4329517" y="1760596"/>
                <a:ext cx="163644" cy="639234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FFB29C-610B-60FE-4DCE-13D65CE5AEDD}"/>
                </a:ext>
              </a:extLst>
            </p:cNvPr>
            <p:cNvSpPr txBox="1"/>
            <p:nvPr/>
          </p:nvSpPr>
          <p:spPr>
            <a:xfrm>
              <a:off x="4419211" y="589214"/>
              <a:ext cx="736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Fe</a:t>
              </a:r>
            </a:p>
            <a:p>
              <a:pPr algn="ctr"/>
              <a:r>
                <a:rPr lang="en-GB" sz="1400"/>
                <a:t>500μm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340370-2198-9461-D4FB-72E9E9715BA6}"/>
                </a:ext>
              </a:extLst>
            </p:cNvPr>
            <p:cNvCxnSpPr>
              <a:endCxn id="21" idx="2"/>
            </p:cNvCxnSpPr>
            <p:nvPr/>
          </p:nvCxnSpPr>
          <p:spPr>
            <a:xfrm flipH="1" flipV="1">
              <a:off x="4787261" y="1112434"/>
              <a:ext cx="342436" cy="4567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2ABAFA-9AD3-824B-E5F0-F573C086BE56}"/>
                </a:ext>
              </a:extLst>
            </p:cNvPr>
            <p:cNvSpPr txBox="1"/>
            <p:nvPr/>
          </p:nvSpPr>
          <p:spPr>
            <a:xfrm>
              <a:off x="4220938" y="3251815"/>
              <a:ext cx="736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Zn</a:t>
              </a:r>
            </a:p>
            <a:p>
              <a:pPr algn="ctr"/>
              <a:r>
                <a:rPr lang="en-GB" sz="1400"/>
                <a:t>500μm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C0A739-0B0A-9C9E-E46B-81B07BF79F3B}"/>
                </a:ext>
              </a:extLst>
            </p:cNvPr>
            <p:cNvSpPr txBox="1"/>
            <p:nvPr/>
          </p:nvSpPr>
          <p:spPr>
            <a:xfrm>
              <a:off x="5198848" y="3215192"/>
              <a:ext cx="736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Cu</a:t>
              </a:r>
            </a:p>
            <a:p>
              <a:pPr algn="ctr"/>
              <a:r>
                <a:rPr lang="en-GB" sz="1400"/>
                <a:t>500μm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CA09-3119-E168-15FF-32703B46F17A}"/>
                </a:ext>
              </a:extLst>
            </p:cNvPr>
            <p:cNvSpPr txBox="1"/>
            <p:nvPr/>
          </p:nvSpPr>
          <p:spPr>
            <a:xfrm>
              <a:off x="5830494" y="2474314"/>
              <a:ext cx="8354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Ag</a:t>
              </a:r>
            </a:p>
            <a:p>
              <a:pPr algn="ctr"/>
              <a:r>
                <a:rPr lang="en-GB" sz="1400" dirty="0"/>
                <a:t>1000μm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D11713-ADDB-F36D-906E-83FD451E41B5}"/>
                </a:ext>
              </a:extLst>
            </p:cNvPr>
            <p:cNvCxnSpPr>
              <a:cxnSpLocks/>
            </p:cNvCxnSpPr>
            <p:nvPr/>
          </p:nvCxnSpPr>
          <p:spPr>
            <a:xfrm>
              <a:off x="5896129" y="2251909"/>
              <a:ext cx="239792" cy="379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7F5649E-5E8C-3FD0-DB7C-40E8CE57D0C3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4588988" y="2884348"/>
              <a:ext cx="464147" cy="3674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1C9D3FD-457E-D86D-7FED-2B3229E67762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5198848" y="2884348"/>
              <a:ext cx="368050" cy="330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DDFA5302-960C-E3E8-7E7C-6AD847D81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3320" r="12111" b="4522"/>
          <a:stretch/>
        </p:blipFill>
        <p:spPr bwMode="auto">
          <a:xfrm>
            <a:off x="6574651" y="524370"/>
            <a:ext cx="569995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F6D6047-525C-9901-31F2-432E55ED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75" y="3483008"/>
            <a:ext cx="3273692" cy="25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F49FE-8073-84EC-C5D7-D6FA7E306669}"/>
              </a:ext>
            </a:extLst>
          </p:cNvPr>
          <p:cNvSpPr txBox="1"/>
          <p:nvPr/>
        </p:nvSpPr>
        <p:spPr>
          <a:xfrm>
            <a:off x="4129902" y="-20508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1) Proof-of-concept sample:</a:t>
            </a:r>
          </a:p>
        </p:txBody>
      </p:sp>
    </p:spTree>
    <p:extLst>
      <p:ext uri="{BB962C8B-B14F-4D97-AF65-F5344CB8AC3E}">
        <p14:creationId xmlns:p14="http://schemas.microsoft.com/office/powerpoint/2010/main" val="11273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CCC74-63F5-7FCE-28B6-7806C2CED161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B6635-0462-5B4D-5FEF-CD96216A5E52}"/>
              </a:ext>
            </a:extLst>
          </p:cNvPr>
          <p:cNvGrpSpPr/>
          <p:nvPr/>
        </p:nvGrpSpPr>
        <p:grpSpPr>
          <a:xfrm>
            <a:off x="91385" y="212700"/>
            <a:ext cx="3880559" cy="5411029"/>
            <a:chOff x="153311" y="464356"/>
            <a:chExt cx="3880559" cy="54110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9B673F-7F99-38A2-AD8B-FF105A8F9805}"/>
                </a:ext>
              </a:extLst>
            </p:cNvPr>
            <p:cNvGrpSpPr/>
            <p:nvPr/>
          </p:nvGrpSpPr>
          <p:grpSpPr>
            <a:xfrm>
              <a:off x="153311" y="464356"/>
              <a:ext cx="3880559" cy="5411029"/>
              <a:chOff x="723348" y="297127"/>
              <a:chExt cx="3427120" cy="4315102"/>
            </a:xfrm>
          </p:grpSpPr>
          <p:pic>
            <p:nvPicPr>
              <p:cNvPr id="6" name="Picture 5" descr="A picture containing indoor, dirty, cluttered&#10;&#10;Description automatically generated">
                <a:extLst>
                  <a:ext uri="{FF2B5EF4-FFF2-40B4-BE49-F238E27FC236}">
                    <a16:creationId xmlns:a16="http://schemas.microsoft.com/office/drawing/2014/main" id="{C010134F-48F6-E930-898D-AC23C2C54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4754" y="836514"/>
                <a:ext cx="4315102" cy="3236327"/>
              </a:xfrm>
              <a:prstGeom prst="rect">
                <a:avLst/>
              </a:prstGeom>
            </p:spPr>
          </p:pic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38F7FD5A-37A5-3FE8-DD0F-34F7CCEAA74E}"/>
                  </a:ext>
                </a:extLst>
              </p:cNvPr>
              <p:cNvSpPr txBox="1"/>
              <p:nvPr/>
            </p:nvSpPr>
            <p:spPr>
              <a:xfrm>
                <a:off x="2878238" y="2277616"/>
                <a:ext cx="977399" cy="269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7233ED2F-A756-2088-6FC8-51EE03549A59}"/>
                  </a:ext>
                </a:extLst>
              </p:cNvPr>
              <p:cNvSpPr txBox="1"/>
              <p:nvPr/>
            </p:nvSpPr>
            <p:spPr>
              <a:xfrm>
                <a:off x="723348" y="2200653"/>
                <a:ext cx="977399" cy="245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Sample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AE7B610-7F4F-A303-4AB9-1A51E647B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0747" y="2323374"/>
                <a:ext cx="69762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A395B171-5C6E-A24B-670F-429024D6DA93}"/>
                </a:ext>
              </a:extLst>
            </p:cNvPr>
            <p:cNvSpPr/>
            <p:nvPr/>
          </p:nvSpPr>
          <p:spPr>
            <a:xfrm rot="5400000">
              <a:off x="3013750" y="2646553"/>
              <a:ext cx="163644" cy="6392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288C3B-9542-3787-BB3D-A7E4F6A3C6D1}"/>
              </a:ext>
            </a:extLst>
          </p:cNvPr>
          <p:cNvGrpSpPr/>
          <p:nvPr/>
        </p:nvGrpSpPr>
        <p:grpSpPr>
          <a:xfrm>
            <a:off x="75992" y="410379"/>
            <a:ext cx="4221788" cy="4938870"/>
            <a:chOff x="1074453" y="567012"/>
            <a:chExt cx="4221788" cy="49388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D4D750-EA3B-7620-AA84-C8EA8B454F7A}"/>
                </a:ext>
              </a:extLst>
            </p:cNvPr>
            <p:cNvSpPr txBox="1"/>
            <p:nvPr/>
          </p:nvSpPr>
          <p:spPr>
            <a:xfrm>
              <a:off x="3699329" y="681003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57E4A9-9A51-4DC3-EE86-CD55AC5F845B}"/>
                </a:ext>
              </a:extLst>
            </p:cNvPr>
            <p:cNvSpPr txBox="1"/>
            <p:nvPr/>
          </p:nvSpPr>
          <p:spPr>
            <a:xfrm>
              <a:off x="1074453" y="498266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38DB3C-2B3C-501F-EE64-BAFC8A4B5939}"/>
                </a:ext>
              </a:extLst>
            </p:cNvPr>
            <p:cNvSpPr txBox="1"/>
            <p:nvPr/>
          </p:nvSpPr>
          <p:spPr>
            <a:xfrm>
              <a:off x="3284750" y="4386297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 energy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587DD1-601E-76EA-21DD-3295E203ED85}"/>
                </a:ext>
              </a:extLst>
            </p:cNvPr>
            <p:cNvSpPr txBox="1"/>
            <p:nvPr/>
          </p:nvSpPr>
          <p:spPr>
            <a:xfrm>
              <a:off x="1074453" y="56701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low-energy</a:t>
              </a:r>
            </a:p>
          </p:txBody>
        </p:sp>
      </p:grpSp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5A9EFAD3-BBFF-4586-AFD5-AFCA9455C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94" y="1269938"/>
            <a:ext cx="1631076" cy="1584192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6D80D7FB-F245-8E6D-705D-DCBB813EE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09" y="558100"/>
            <a:ext cx="1553753" cy="1503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C9107E-7782-ADA3-8443-5F5FF4E0E7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8534" y="357866"/>
            <a:ext cx="4525432" cy="34904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829D84-B796-FD74-28EE-8EE0809393C8}"/>
              </a:ext>
            </a:extLst>
          </p:cNvPr>
          <p:cNvSpPr txBox="1"/>
          <p:nvPr/>
        </p:nvSpPr>
        <p:spPr>
          <a:xfrm>
            <a:off x="5407000" y="2441980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denarius</a:t>
            </a:r>
            <a:r>
              <a:rPr lang="en-GB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of Julia </a:t>
            </a:r>
            <a:r>
              <a:rPr lang="en-GB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Domna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en-GB" sz="14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rd</a:t>
            </a:r>
            <a:r>
              <a:rPr lang="en-GB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century (211-217 CE)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1735ED-68DA-1C6C-B7E7-0B1CFEABC70C}"/>
              </a:ext>
            </a:extLst>
          </p:cNvPr>
          <p:cNvGrpSpPr/>
          <p:nvPr/>
        </p:nvGrpSpPr>
        <p:grpSpPr>
          <a:xfrm>
            <a:off x="3960328" y="3174776"/>
            <a:ext cx="4256679" cy="3470525"/>
            <a:chOff x="5844053" y="3390903"/>
            <a:chExt cx="4256679" cy="34705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326C52-2602-6472-D509-2664579DDFA3}"/>
                </a:ext>
              </a:extLst>
            </p:cNvPr>
            <p:cNvGrpSpPr/>
            <p:nvPr/>
          </p:nvGrpSpPr>
          <p:grpSpPr>
            <a:xfrm>
              <a:off x="5844053" y="3390903"/>
              <a:ext cx="4256679" cy="3470525"/>
              <a:chOff x="5844053" y="3390903"/>
              <a:chExt cx="4256679" cy="347052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D335D6-F997-36B9-22E0-0FFA1414E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844053" y="3390903"/>
                <a:ext cx="4256679" cy="3470525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9068154-E1C9-6BBD-FCAB-2C1225F44B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0867" y="3500967"/>
                <a:ext cx="0" cy="2874433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83E094-2646-6934-670F-19AB4D030430}"/>
                  </a:ext>
                </a:extLst>
              </p:cNvPr>
              <p:cNvSpPr txBox="1"/>
              <p:nvPr/>
            </p:nvSpPr>
            <p:spPr>
              <a:xfrm>
                <a:off x="7738534" y="6062134"/>
                <a:ext cx="6848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190 µm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1A3632-54A4-9F3B-0703-43CE0CE0755A}"/>
                </a:ext>
              </a:extLst>
            </p:cNvPr>
            <p:cNvSpPr txBox="1"/>
            <p:nvPr/>
          </p:nvSpPr>
          <p:spPr>
            <a:xfrm>
              <a:off x="8808459" y="4401919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latin typeface="Cambria Math" panose="02040503050406030204" pitchFamily="18" charset="0"/>
                  <a:ea typeface="Cambria Math" panose="02040503050406030204" pitchFamily="18" charset="0"/>
                </a:rPr>
                <a:t>51(1)% Ag</a:t>
              </a:r>
            </a:p>
            <a:p>
              <a:r>
                <a:rPr lang="en-GB" sz="1200">
                  <a:latin typeface="Cambria Math" panose="02040503050406030204" pitchFamily="18" charset="0"/>
                  <a:ea typeface="Cambria Math" panose="02040503050406030204" pitchFamily="18" charset="0"/>
                </a:rPr>
                <a:t>49(1)% Cu</a:t>
              </a:r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FD034CF1-BB4B-D68A-8936-3BB0DE11953D}"/>
              </a:ext>
            </a:extLst>
          </p:cNvPr>
          <p:cNvSpPr txBox="1"/>
          <p:nvPr/>
        </p:nvSpPr>
        <p:spPr>
          <a:xfrm>
            <a:off x="7779480" y="6550223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omic Sans MS" panose="030F0702030302020204" pitchFamily="66" charset="0"/>
              </a:rPr>
              <a:t>B. V. Hampshire et al, Heritage (2019)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EA982B-820D-D497-D9CF-770EDABAD640}"/>
              </a:ext>
            </a:extLst>
          </p:cNvPr>
          <p:cNvSpPr txBox="1"/>
          <p:nvPr/>
        </p:nvSpPr>
        <p:spPr>
          <a:xfrm>
            <a:off x="4087948" y="70152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2) Roman silver coins:</a:t>
            </a:r>
          </a:p>
        </p:txBody>
      </p:sp>
    </p:spTree>
    <p:extLst>
      <p:ext uri="{BB962C8B-B14F-4D97-AF65-F5344CB8AC3E}">
        <p14:creationId xmlns:p14="http://schemas.microsoft.com/office/powerpoint/2010/main" val="8840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78A754B-B53E-FEDA-7559-BA838453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62" y="327278"/>
            <a:ext cx="3390053" cy="4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A2E42F-4D96-D447-CFD3-34607A6DC173}"/>
              </a:ext>
            </a:extLst>
          </p:cNvPr>
          <p:cNvGrpSpPr/>
          <p:nvPr/>
        </p:nvGrpSpPr>
        <p:grpSpPr>
          <a:xfrm>
            <a:off x="4985279" y="188399"/>
            <a:ext cx="6230107" cy="4031112"/>
            <a:chOff x="4436639" y="188399"/>
            <a:chExt cx="6230107" cy="4031112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BD097B4A-FE80-DD57-236C-6448160DE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693" y="188399"/>
              <a:ext cx="3390053" cy="403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12">
              <a:extLst>
                <a:ext uri="{FF2B5EF4-FFF2-40B4-BE49-F238E27FC236}">
                  <a16:creationId xmlns:a16="http://schemas.microsoft.com/office/drawing/2014/main" id="{3D438A38-7D73-C41C-BE48-967B1CDCFC7B}"/>
                </a:ext>
              </a:extLst>
            </p:cNvPr>
            <p:cNvSpPr/>
            <p:nvPr/>
          </p:nvSpPr>
          <p:spPr>
            <a:xfrm>
              <a:off x="4436639" y="1058555"/>
              <a:ext cx="437113" cy="470982"/>
            </a:xfrm>
            <a:prstGeom prst="rect">
              <a:avLst/>
            </a:prstGeom>
            <a:noFill/>
            <a:ln w="57150">
              <a:solidFill>
                <a:srgbClr val="FF9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274AF9-10E7-2F55-17EF-8A2AF66AECD6}"/>
              </a:ext>
            </a:extLst>
          </p:cNvPr>
          <p:cNvGrpSpPr/>
          <p:nvPr/>
        </p:nvGrpSpPr>
        <p:grpSpPr>
          <a:xfrm>
            <a:off x="8618825" y="2231372"/>
            <a:ext cx="1941484" cy="834720"/>
            <a:chOff x="8618825" y="2231372"/>
            <a:chExt cx="1941484" cy="8347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097975-946C-8540-4FD6-EF19FED8CDF1}"/>
                </a:ext>
              </a:extLst>
            </p:cNvPr>
            <p:cNvSpPr txBox="1"/>
            <p:nvPr/>
          </p:nvSpPr>
          <p:spPr>
            <a:xfrm>
              <a:off x="9592326" y="2696760"/>
              <a:ext cx="312906" cy="36933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B2C2A8-034A-7B85-7ECE-B24AFBEBA71F}"/>
                </a:ext>
              </a:extLst>
            </p:cNvPr>
            <p:cNvSpPr txBox="1"/>
            <p:nvPr/>
          </p:nvSpPr>
          <p:spPr>
            <a:xfrm>
              <a:off x="10247403" y="2327428"/>
              <a:ext cx="312906" cy="36933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53E52-4D6E-015E-4C9C-EB0FE5459480}"/>
                </a:ext>
              </a:extLst>
            </p:cNvPr>
            <p:cNvSpPr txBox="1"/>
            <p:nvPr/>
          </p:nvSpPr>
          <p:spPr>
            <a:xfrm>
              <a:off x="8618825" y="2231372"/>
              <a:ext cx="312906" cy="36933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/>
                <a:t>3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7B9A1E-78F4-DB02-16CA-03322C7885FC}"/>
              </a:ext>
            </a:extLst>
          </p:cNvPr>
          <p:cNvGraphicFramePr>
            <a:graphicFrameLocks noGrp="1"/>
          </p:cNvGraphicFramePr>
          <p:nvPr/>
        </p:nvGraphicFramePr>
        <p:xfrm>
          <a:off x="5216921" y="4503822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733827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2829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5822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/>
                        <a:t>Position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Name of area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Simulated gold thickness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8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Altar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1-50 </a:t>
                      </a:r>
                      <a:r>
                        <a:rPr lang="el-GR" sz="1600"/>
                        <a:t>μ</a:t>
                      </a:r>
                      <a:r>
                        <a:rPr lang="en-GB" sz="1600"/>
                        <a:t>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7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Zachary body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15.0(5) </a:t>
                      </a:r>
                      <a:r>
                        <a:rPr lang="el-GR" sz="1600"/>
                        <a:t>μ</a:t>
                      </a:r>
                      <a:r>
                        <a:rPr lang="en-GB" sz="1600"/>
                        <a:t>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8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Angel body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16.0(5) </a:t>
                      </a:r>
                      <a:r>
                        <a:rPr lang="el-GR" sz="1600"/>
                        <a:t>μ</a:t>
                      </a:r>
                      <a:r>
                        <a:rPr lang="en-GB" sz="1600"/>
                        <a:t>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0798"/>
                  </a:ext>
                </a:extLst>
              </a:tr>
            </a:tbl>
          </a:graphicData>
        </a:graphic>
      </p:graphicFrame>
      <p:sp>
        <p:nvSpPr>
          <p:cNvPr id="20" name="TextBox 6">
            <a:extLst>
              <a:ext uri="{FF2B5EF4-FFF2-40B4-BE49-F238E27FC236}">
                <a16:creationId xmlns:a16="http://schemas.microsoft.com/office/drawing/2014/main" id="{82C9DDC7-562F-9116-C06A-21EC44ADE9AB}"/>
              </a:ext>
            </a:extLst>
          </p:cNvPr>
          <p:cNvSpPr txBox="1"/>
          <p:nvPr/>
        </p:nvSpPr>
        <p:spPr>
          <a:xfrm>
            <a:off x="8264921" y="6519446"/>
            <a:ext cx="303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omic Sans MS" panose="030F0702030302020204" pitchFamily="66" charset="0"/>
              </a:rPr>
              <a:t>M. </a:t>
            </a:r>
            <a:r>
              <a:rPr lang="en-GB" sz="1600" dirty="0" err="1">
                <a:latin typeface="Comic Sans MS" panose="030F0702030302020204" pitchFamily="66" charset="0"/>
              </a:rPr>
              <a:t>Cataldo</a:t>
            </a:r>
            <a:r>
              <a:rPr lang="en-GB" sz="1600" dirty="0">
                <a:latin typeface="Comic Sans MS" panose="030F0702030302020204" pitchFamily="66" charset="0"/>
              </a:rPr>
              <a:t>, PhD thesis (2024)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A9B00-6474-873C-2483-9A43DFC56B87}"/>
              </a:ext>
            </a:extLst>
          </p:cNvPr>
          <p:cNvGrpSpPr/>
          <p:nvPr/>
        </p:nvGrpSpPr>
        <p:grpSpPr>
          <a:xfrm>
            <a:off x="91385" y="212700"/>
            <a:ext cx="3880559" cy="5411029"/>
            <a:chOff x="153311" y="464356"/>
            <a:chExt cx="3880559" cy="54110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5AB80C-4839-D38A-B68A-D7945644F966}"/>
                </a:ext>
              </a:extLst>
            </p:cNvPr>
            <p:cNvGrpSpPr/>
            <p:nvPr/>
          </p:nvGrpSpPr>
          <p:grpSpPr>
            <a:xfrm>
              <a:off x="153311" y="464356"/>
              <a:ext cx="3880559" cy="5411029"/>
              <a:chOff x="723348" y="297127"/>
              <a:chExt cx="3427120" cy="4315102"/>
            </a:xfrm>
          </p:grpSpPr>
          <p:pic>
            <p:nvPicPr>
              <p:cNvPr id="21" name="Picture 20" descr="A picture containing indoor, dirty, cluttered&#10;&#10;Description automatically generated">
                <a:extLst>
                  <a:ext uri="{FF2B5EF4-FFF2-40B4-BE49-F238E27FC236}">
                    <a16:creationId xmlns:a16="http://schemas.microsoft.com/office/drawing/2014/main" id="{EAB0EF18-D2D1-243E-B282-F492BA4E0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4754" y="836514"/>
                <a:ext cx="4315102" cy="3236327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E09AC172-B456-099C-7DCB-BF8197695DE8}"/>
                  </a:ext>
                </a:extLst>
              </p:cNvPr>
              <p:cNvSpPr txBox="1"/>
              <p:nvPr/>
            </p:nvSpPr>
            <p:spPr>
              <a:xfrm>
                <a:off x="2878238" y="2277616"/>
                <a:ext cx="977399" cy="269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4558218F-2E26-006A-1DD7-096FA43BBE47}"/>
                  </a:ext>
                </a:extLst>
              </p:cNvPr>
              <p:cNvSpPr txBox="1"/>
              <p:nvPr/>
            </p:nvSpPr>
            <p:spPr>
              <a:xfrm>
                <a:off x="723348" y="2200653"/>
                <a:ext cx="977399" cy="245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Sample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3DB3CDF-8A9F-958B-E48F-5D19C23BE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0747" y="2323374"/>
                <a:ext cx="69762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7B130DA8-33B3-BFB3-6A55-9C1814122E26}"/>
                </a:ext>
              </a:extLst>
            </p:cNvPr>
            <p:cNvSpPr/>
            <p:nvPr/>
          </p:nvSpPr>
          <p:spPr>
            <a:xfrm rot="5400000">
              <a:off x="3013750" y="2646553"/>
              <a:ext cx="163644" cy="6392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15CED4-454B-7080-5A75-590FE1E29A4F}"/>
              </a:ext>
            </a:extLst>
          </p:cNvPr>
          <p:cNvGrpSpPr/>
          <p:nvPr/>
        </p:nvGrpSpPr>
        <p:grpSpPr>
          <a:xfrm>
            <a:off x="75992" y="410379"/>
            <a:ext cx="4221788" cy="4938870"/>
            <a:chOff x="1074453" y="567012"/>
            <a:chExt cx="4221788" cy="49388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042B39-B214-F739-48D6-79F5DEFF2826}"/>
                </a:ext>
              </a:extLst>
            </p:cNvPr>
            <p:cNvSpPr txBox="1"/>
            <p:nvPr/>
          </p:nvSpPr>
          <p:spPr>
            <a:xfrm>
              <a:off x="3699329" y="681003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00D4C0-5006-1AE9-EA44-EBB6F4ABC541}"/>
                </a:ext>
              </a:extLst>
            </p:cNvPr>
            <p:cNvSpPr txBox="1"/>
            <p:nvPr/>
          </p:nvSpPr>
          <p:spPr>
            <a:xfrm>
              <a:off x="1074453" y="498266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F2EC5F-2F0F-D885-B41C-11829D2D7FC5}"/>
                </a:ext>
              </a:extLst>
            </p:cNvPr>
            <p:cNvSpPr txBox="1"/>
            <p:nvPr/>
          </p:nvSpPr>
          <p:spPr>
            <a:xfrm>
              <a:off x="3284750" y="4386297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 energy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C1A974-E234-9DD4-7AE3-DED4D70F4A6A}"/>
                </a:ext>
              </a:extLst>
            </p:cNvPr>
            <p:cNvSpPr txBox="1"/>
            <p:nvPr/>
          </p:nvSpPr>
          <p:spPr>
            <a:xfrm>
              <a:off x="1074453" y="56701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low-energy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4545AE2-33FC-837F-FAA3-0891358F116F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FB231-212F-07C1-7362-20F610525C6E}"/>
              </a:ext>
            </a:extLst>
          </p:cNvPr>
          <p:cNvSpPr txBox="1"/>
          <p:nvPr/>
        </p:nvSpPr>
        <p:spPr>
          <a:xfrm>
            <a:off x="4373980" y="71825"/>
            <a:ext cx="316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3) Baptistery gate of Florence:</a:t>
            </a:r>
          </a:p>
        </p:txBody>
      </p:sp>
    </p:spTree>
    <p:extLst>
      <p:ext uri="{BB962C8B-B14F-4D97-AF65-F5344CB8AC3E}">
        <p14:creationId xmlns:p14="http://schemas.microsoft.com/office/powerpoint/2010/main" val="31602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A88AB-7470-601C-91FD-8E9F03D772C6}"/>
              </a:ext>
            </a:extLst>
          </p:cNvPr>
          <p:cNvSpPr txBox="1"/>
          <p:nvPr/>
        </p:nvSpPr>
        <p:spPr>
          <a:xfrm>
            <a:off x="9225217" y="0"/>
            <a:ext cx="296848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µ-XES experiments at ISIS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31DE94-FECA-46E2-0D9B-82A79596A4B7}"/>
              </a:ext>
            </a:extLst>
          </p:cNvPr>
          <p:cNvGrpSpPr/>
          <p:nvPr/>
        </p:nvGrpSpPr>
        <p:grpSpPr>
          <a:xfrm>
            <a:off x="91385" y="212700"/>
            <a:ext cx="3880559" cy="5411029"/>
            <a:chOff x="153311" y="464356"/>
            <a:chExt cx="3880559" cy="54110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077260-A524-91C8-0D53-FAC9FE937810}"/>
                </a:ext>
              </a:extLst>
            </p:cNvPr>
            <p:cNvGrpSpPr/>
            <p:nvPr/>
          </p:nvGrpSpPr>
          <p:grpSpPr>
            <a:xfrm>
              <a:off x="153311" y="464356"/>
              <a:ext cx="3880559" cy="5411029"/>
              <a:chOff x="723348" y="297127"/>
              <a:chExt cx="3427120" cy="4315102"/>
            </a:xfrm>
          </p:grpSpPr>
          <p:pic>
            <p:nvPicPr>
              <p:cNvPr id="6" name="Picture 5" descr="A picture containing indoor, dirty, cluttered&#10;&#10;Description automatically generated">
                <a:extLst>
                  <a:ext uri="{FF2B5EF4-FFF2-40B4-BE49-F238E27FC236}">
                    <a16:creationId xmlns:a16="http://schemas.microsoft.com/office/drawing/2014/main" id="{E1CD2209-ABF1-DDB4-566B-24E88CE4D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4754" y="836514"/>
                <a:ext cx="4315102" cy="3236327"/>
              </a:xfrm>
              <a:prstGeom prst="rect">
                <a:avLst/>
              </a:prstGeom>
            </p:spPr>
          </p:pic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BCCEDEE4-9929-6858-D345-8DC30A2CDB7C}"/>
                  </a:ext>
                </a:extLst>
              </p:cNvPr>
              <p:cNvSpPr txBox="1"/>
              <p:nvPr/>
            </p:nvSpPr>
            <p:spPr>
              <a:xfrm>
                <a:off x="2878238" y="2277616"/>
                <a:ext cx="977399" cy="269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</a:t>
                </a:r>
                <a:r>
                  <a:rPr kumimoji="0" lang="en-GB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-</a:t>
                </a: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  <a:sym typeface="Symbol"/>
                  </a:rPr>
                  <a:t> beam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"/>
                  <a:ea typeface="+mn-ea"/>
                  <a:cs typeface="+mn-cs"/>
                </a:endParaRPr>
              </a:p>
            </p:txBody>
          </p: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1C35A2F3-85E5-99C4-2C9A-8B5EA9471AD8}"/>
                  </a:ext>
                </a:extLst>
              </p:cNvPr>
              <p:cNvSpPr txBox="1"/>
              <p:nvPr/>
            </p:nvSpPr>
            <p:spPr>
              <a:xfrm>
                <a:off x="723348" y="2200653"/>
                <a:ext cx="977399" cy="245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Sample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Sans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A4EAFF0-2297-132D-E73B-8C379ABC2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0747" y="2323374"/>
                <a:ext cx="69762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4B41C4E5-112C-5C8D-3EA2-E81B9BBEFF30}"/>
                </a:ext>
              </a:extLst>
            </p:cNvPr>
            <p:cNvSpPr/>
            <p:nvPr/>
          </p:nvSpPr>
          <p:spPr>
            <a:xfrm rot="5400000">
              <a:off x="3013750" y="2646553"/>
              <a:ext cx="163644" cy="6392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C21755-2112-C7D9-B21B-E174C5E3F253}"/>
              </a:ext>
            </a:extLst>
          </p:cNvPr>
          <p:cNvGrpSpPr/>
          <p:nvPr/>
        </p:nvGrpSpPr>
        <p:grpSpPr>
          <a:xfrm>
            <a:off x="75992" y="410379"/>
            <a:ext cx="4221788" cy="4938870"/>
            <a:chOff x="1074453" y="567012"/>
            <a:chExt cx="4221788" cy="49388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A36A52-FBCC-F4F2-2331-4439E4AEE7C8}"/>
                </a:ext>
              </a:extLst>
            </p:cNvPr>
            <p:cNvSpPr txBox="1"/>
            <p:nvPr/>
          </p:nvSpPr>
          <p:spPr>
            <a:xfrm>
              <a:off x="3699329" y="681003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8E3353-6CCF-1822-540B-2EA4AD85225F}"/>
                </a:ext>
              </a:extLst>
            </p:cNvPr>
            <p:cNvSpPr txBox="1"/>
            <p:nvPr/>
          </p:nvSpPr>
          <p:spPr>
            <a:xfrm>
              <a:off x="1074453" y="498266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0.1-10 MeV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1D628-BDCD-AA8E-E3B6-B6EDF74F796E}"/>
                </a:ext>
              </a:extLst>
            </p:cNvPr>
            <p:cNvSpPr txBox="1"/>
            <p:nvPr/>
          </p:nvSpPr>
          <p:spPr>
            <a:xfrm>
              <a:off x="3284750" y="4386297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 energy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3A18EE-3A53-EE79-507A-52317AA381E8}"/>
                </a:ext>
              </a:extLst>
            </p:cNvPr>
            <p:cNvSpPr txBox="1"/>
            <p:nvPr/>
          </p:nvSpPr>
          <p:spPr>
            <a:xfrm>
              <a:off x="1074453" y="567012"/>
              <a:ext cx="159691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Ge X-ray detector</a:t>
              </a:r>
            </a:p>
            <a:p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     low-energy</a:t>
              </a:r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4C9889BF-198F-4BF3-9000-79F8A702C17C}"/>
              </a:ext>
            </a:extLst>
          </p:cNvPr>
          <p:cNvSpPr txBox="1"/>
          <p:nvPr/>
        </p:nvSpPr>
        <p:spPr>
          <a:xfrm>
            <a:off x="4662833" y="671989"/>
            <a:ext cx="711444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Diverse science areas (measured so far using </a:t>
            </a:r>
            <a:r>
              <a:rPr lang="en-GB" sz="2000" dirty="0" err="1"/>
              <a:t>MuX</a:t>
            </a:r>
            <a:r>
              <a:rPr lang="en-GB" sz="2000" dirty="0"/>
              <a:t>)</a:t>
            </a:r>
          </a:p>
          <a:p>
            <a:pPr>
              <a:buClr>
                <a:srgbClr val="FF0000"/>
              </a:buClr>
            </a:pPr>
            <a:r>
              <a:rPr lang="en-GB" sz="2000" dirty="0"/>
              <a:t>	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Cultural Heritage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Bronze Age artefacts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Mary Rose artefacts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Swords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Cannon Balls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Sundials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Coins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Mirrors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Statues</a:t>
            </a:r>
          </a:p>
          <a:p>
            <a:pPr marL="1828800" lvl="3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Florence baptistery gates (gates of paradise)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Solar cells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Piezoelectric devices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Li batteries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Steel, corrosion and carbon composition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Meteorites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Biomaterials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7428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ISIS@40 PowerPoint template_Arial</Template>
  <TotalTime>11518</TotalTime>
  <Words>801</Words>
  <Application>Microsoft Office PowerPoint</Application>
  <PresentationFormat>Widescreen</PresentationFormat>
  <Paragraphs>276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Lucida Sans</vt:lpstr>
      <vt:lpstr>Times New Roman</vt:lpstr>
      <vt:lpstr>Trebuchet MS</vt:lpstr>
      <vt:lpstr>Wingdings</vt:lpstr>
      <vt:lpstr>4_Blank Layouts</vt:lpstr>
      <vt:lpstr>1_Title slide</vt:lpstr>
      <vt:lpstr>2_Triangles</vt:lpstr>
      <vt:lpstr>3_Pattern</vt:lpstr>
      <vt:lpstr>3_Triangles</vt:lpstr>
      <vt:lpstr>4_Pattern</vt:lpstr>
      <vt:lpstr>5_Blank Layouts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Biswas, Sayani (STFC,RAL,ISIS)</dc:creator>
  <cp:lastModifiedBy>Biswas, Sayani (STFC,RAL,ISIS)</cp:lastModifiedBy>
  <cp:revision>1</cp:revision>
  <dcterms:created xsi:type="dcterms:W3CDTF">2024-03-12T16:17:06Z</dcterms:created>
  <dcterms:modified xsi:type="dcterms:W3CDTF">2024-04-15T09:16:10Z</dcterms:modified>
</cp:coreProperties>
</file>