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8"/>
  </p:notesMasterIdLst>
  <p:sldIdLst>
    <p:sldId id="256" r:id="rId5"/>
    <p:sldId id="258" r:id="rId6"/>
    <p:sldId id="2147469030" r:id="rId7"/>
    <p:sldId id="2147469029" r:id="rId8"/>
    <p:sldId id="5792" r:id="rId9"/>
    <p:sldId id="2147469027" r:id="rId10"/>
    <p:sldId id="259" r:id="rId11"/>
    <p:sldId id="5780" r:id="rId12"/>
    <p:sldId id="5776" r:id="rId13"/>
    <p:sldId id="260" r:id="rId14"/>
    <p:sldId id="2147469028" r:id="rId15"/>
    <p:sldId id="267" r:id="rId16"/>
    <p:sldId id="265" r:id="rId17"/>
    <p:sldId id="3107" r:id="rId18"/>
    <p:sldId id="5786" r:id="rId19"/>
    <p:sldId id="2917" r:id="rId20"/>
    <p:sldId id="5781" r:id="rId21"/>
    <p:sldId id="5784" r:id="rId22"/>
    <p:sldId id="5782" r:id="rId23"/>
    <p:sldId id="5783" r:id="rId24"/>
    <p:sldId id="266" r:id="rId25"/>
    <p:sldId id="271" r:id="rId26"/>
    <p:sldId id="5774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DE05BE-645A-420E-8994-EEAD6BBF525A}">
          <p14:sldIdLst>
            <p14:sldId id="256"/>
            <p14:sldId id="258"/>
            <p14:sldId id="2147469030"/>
            <p14:sldId id="2147469029"/>
            <p14:sldId id="5792"/>
          </p14:sldIdLst>
        </p14:section>
        <p14:section name="What is unique about the STS?" id="{75FA625E-CEB3-4F1B-B827-DADE91B2F5EC}">
          <p14:sldIdLst>
            <p14:sldId id="2147469027"/>
            <p14:sldId id="259"/>
            <p14:sldId id="5780"/>
            <p14:sldId id="5776"/>
            <p14:sldId id="260"/>
            <p14:sldId id="2147469028"/>
          </p14:sldIdLst>
        </p14:section>
        <p14:section name="General Criteria (Flood cooled)" id="{819EE176-C461-468F-AC24-817CAD58923D}">
          <p14:sldIdLst>
            <p14:sldId id="267"/>
            <p14:sldId id="265"/>
            <p14:sldId id="3107"/>
          </p14:sldIdLst>
        </p14:section>
        <p14:section name="Current Target Details" id="{499814E5-72AC-4D71-822C-167B9B06E20D}">
          <p14:sldIdLst>
            <p14:sldId id="5786"/>
            <p14:sldId id="2917"/>
            <p14:sldId id="5781"/>
            <p14:sldId id="5784"/>
            <p14:sldId id="5782"/>
            <p14:sldId id="5783"/>
            <p14:sldId id="266"/>
            <p14:sldId id="271"/>
            <p14:sldId id="57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FFBB3C-C8B6-F183-A0FC-B10D38B9965A}" name="Lyngh, Daniel" initials="LD" userId="S::n48@ornl.gov::73bb150d-e68d-4e3f-b974-58ed5f23f2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558293-927C-4D0F-98A5-F98CA4058D6E}" v="6" dt="2024-10-28T13:32:31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s, Aaron" userId="6a82daf1-96f3-45b0-a522-3138278b4a24" providerId="ADAL" clId="{CC6AA446-EA43-4E18-931B-E6D6F51C18CF}"/>
    <pc:docChg chg="undo custSel addSld delSld modSld sldOrd delSection modSection modNotesMaster">
      <pc:chgData name="Jacques, Aaron" userId="6a82daf1-96f3-45b0-a522-3138278b4a24" providerId="ADAL" clId="{CC6AA446-EA43-4E18-931B-E6D6F51C18CF}" dt="2024-10-24T12:34:07.139" v="6892" actId="1076"/>
      <pc:docMkLst>
        <pc:docMk/>
      </pc:docMkLst>
      <pc:sldChg chg="delSp modSp mod delAnim modAnim">
        <pc:chgData name="Jacques, Aaron" userId="6a82daf1-96f3-45b0-a522-3138278b4a24" providerId="ADAL" clId="{CC6AA446-EA43-4E18-931B-E6D6F51C18CF}" dt="2024-10-24T12:23:39.871" v="6890" actId="27636"/>
        <pc:sldMkLst>
          <pc:docMk/>
          <pc:sldMk cId="1903439264" sldId="256"/>
        </pc:sldMkLst>
        <pc:spChg chg="mod">
          <ac:chgData name="Jacques, Aaron" userId="6a82daf1-96f3-45b0-a522-3138278b4a24" providerId="ADAL" clId="{CC6AA446-EA43-4E18-931B-E6D6F51C18CF}" dt="2024-10-23T16:47:54.909" v="6884" actId="20577"/>
          <ac:spMkLst>
            <pc:docMk/>
            <pc:sldMk cId="1903439264" sldId="256"/>
            <ac:spMk id="2" creationId="{98A47AA5-C972-400F-8EA1-AA5E78216C4F}"/>
          </ac:spMkLst>
        </pc:spChg>
        <pc:spChg chg="mod">
          <ac:chgData name="Jacques, Aaron" userId="6a82daf1-96f3-45b0-a522-3138278b4a24" providerId="ADAL" clId="{CC6AA446-EA43-4E18-931B-E6D6F51C18CF}" dt="2024-10-24T12:23:39.871" v="6890" actId="27636"/>
          <ac:spMkLst>
            <pc:docMk/>
            <pc:sldMk cId="1903439264" sldId="256"/>
            <ac:spMk id="3" creationId="{615AADCF-6637-49D7-B0DE-306CF420531A}"/>
          </ac:spMkLst>
        </pc:spChg>
        <pc:picChg chg="del">
          <ac:chgData name="Jacques, Aaron" userId="6a82daf1-96f3-45b0-a522-3138278b4a24" providerId="ADAL" clId="{CC6AA446-EA43-4E18-931B-E6D6F51C18CF}" dt="2024-10-23T16:36:14.914" v="6759" actId="478"/>
          <ac:picMkLst>
            <pc:docMk/>
            <pc:sldMk cId="1903439264" sldId="256"/>
            <ac:picMk id="2054" creationId="{3857A195-4ACA-25BF-7D98-64451DB4069D}"/>
          </ac:picMkLst>
        </pc:picChg>
      </pc:sldChg>
      <pc:sldChg chg="del">
        <pc:chgData name="Jacques, Aaron" userId="6a82daf1-96f3-45b0-a522-3138278b4a24" providerId="ADAL" clId="{CC6AA446-EA43-4E18-931B-E6D6F51C18CF}" dt="2024-09-26T16:34:41.663" v="4794" actId="47"/>
        <pc:sldMkLst>
          <pc:docMk/>
          <pc:sldMk cId="3047907337" sldId="258"/>
        </pc:sldMkLst>
      </pc:sldChg>
      <pc:sldChg chg="addSp delSp modSp mod delAnim modAnim">
        <pc:chgData name="Jacques, Aaron" userId="6a82daf1-96f3-45b0-a522-3138278b4a24" providerId="ADAL" clId="{CC6AA446-EA43-4E18-931B-E6D6F51C18CF}" dt="2024-10-23T16:30:05.054" v="6589" actId="1076"/>
        <pc:sldMkLst>
          <pc:docMk/>
          <pc:sldMk cId="1299349656" sldId="259"/>
        </pc:sldMkLst>
        <pc:spChg chg="mod">
          <ac:chgData name="Jacques, Aaron" userId="6a82daf1-96f3-45b0-a522-3138278b4a24" providerId="ADAL" clId="{CC6AA446-EA43-4E18-931B-E6D6F51C18CF}" dt="2024-10-23T15:10:22.297" v="5257" actId="1076"/>
          <ac:spMkLst>
            <pc:docMk/>
            <pc:sldMk cId="1299349656" sldId="259"/>
            <ac:spMk id="2" creationId="{13F95BD1-314B-89F5-FF8F-82F642C4D704}"/>
          </ac:spMkLst>
        </pc:spChg>
        <pc:spChg chg="add del mod">
          <ac:chgData name="Jacques, Aaron" userId="6a82daf1-96f3-45b0-a522-3138278b4a24" providerId="ADAL" clId="{CC6AA446-EA43-4E18-931B-E6D6F51C18CF}" dt="2024-10-23T15:11:47.879" v="5298"/>
          <ac:spMkLst>
            <pc:docMk/>
            <pc:sldMk cId="1299349656" sldId="259"/>
            <ac:spMk id="3" creationId="{5FCFD4F0-F210-7459-95C0-AD7C9C4B9A39}"/>
          </ac:spMkLst>
        </pc:spChg>
        <pc:spChg chg="add del mod">
          <ac:chgData name="Jacques, Aaron" userId="6a82daf1-96f3-45b0-a522-3138278b4a24" providerId="ADAL" clId="{CC6AA446-EA43-4E18-931B-E6D6F51C18CF}" dt="2024-10-23T15:11:47.882" v="5300"/>
          <ac:spMkLst>
            <pc:docMk/>
            <pc:sldMk cId="1299349656" sldId="259"/>
            <ac:spMk id="4" creationId="{9012F02E-945A-501C-4EE4-E38751915555}"/>
          </ac:spMkLst>
        </pc:spChg>
        <pc:spChg chg="add del mod">
          <ac:chgData name="Jacques, Aaron" userId="6a82daf1-96f3-45b0-a522-3138278b4a24" providerId="ADAL" clId="{CC6AA446-EA43-4E18-931B-E6D6F51C18CF}" dt="2024-10-23T15:27:58.337" v="5370" actId="478"/>
          <ac:spMkLst>
            <pc:docMk/>
            <pc:sldMk cId="1299349656" sldId="259"/>
            <ac:spMk id="5" creationId="{C62C0777-1A29-720A-A4B1-5A816AE2A0EB}"/>
          </ac:spMkLst>
        </pc:spChg>
        <pc:spChg chg="add mod">
          <ac:chgData name="Jacques, Aaron" userId="6a82daf1-96f3-45b0-a522-3138278b4a24" providerId="ADAL" clId="{CC6AA446-EA43-4E18-931B-E6D6F51C18CF}" dt="2024-10-23T16:30:05.054" v="6589" actId="1076"/>
          <ac:spMkLst>
            <pc:docMk/>
            <pc:sldMk cId="1299349656" sldId="259"/>
            <ac:spMk id="6" creationId="{20A508A9-F384-C2E9-4A60-7D7B2C07978F}"/>
          </ac:spMkLst>
        </pc:spChg>
        <pc:spChg chg="mod">
          <ac:chgData name="Jacques, Aaron" userId="6a82daf1-96f3-45b0-a522-3138278b4a24" providerId="ADAL" clId="{CC6AA446-EA43-4E18-931B-E6D6F51C18CF}" dt="2024-10-23T15:28:12.263" v="5371" actId="1076"/>
          <ac:spMkLst>
            <pc:docMk/>
            <pc:sldMk cId="1299349656" sldId="259"/>
            <ac:spMk id="8" creationId="{5CB09387-79B3-7BD3-4A77-77ECEE1E988A}"/>
          </ac:spMkLst>
        </pc:spChg>
        <pc:spChg chg="mod">
          <ac:chgData name="Jacques, Aaron" userId="6a82daf1-96f3-45b0-a522-3138278b4a24" providerId="ADAL" clId="{CC6AA446-EA43-4E18-931B-E6D6F51C18CF}" dt="2024-10-23T15:28:12.263" v="5371" actId="1076"/>
          <ac:spMkLst>
            <pc:docMk/>
            <pc:sldMk cId="1299349656" sldId="259"/>
            <ac:spMk id="9" creationId="{C651ED21-2A94-8449-A42F-F8293138CE99}"/>
          </ac:spMkLst>
        </pc:spChg>
        <pc:spChg chg="add mod">
          <ac:chgData name="Jacques, Aaron" userId="6a82daf1-96f3-45b0-a522-3138278b4a24" providerId="ADAL" clId="{CC6AA446-EA43-4E18-931B-E6D6F51C18CF}" dt="2024-10-23T15:28:12.263" v="5371" actId="1076"/>
          <ac:spMkLst>
            <pc:docMk/>
            <pc:sldMk cId="1299349656" sldId="259"/>
            <ac:spMk id="13" creationId="{BD852354-FCF3-7DA2-7101-7FCC14FC7B5F}"/>
          </ac:spMkLst>
        </pc:spChg>
        <pc:spChg chg="mod">
          <ac:chgData name="Jacques, Aaron" userId="6a82daf1-96f3-45b0-a522-3138278b4a24" providerId="ADAL" clId="{CC6AA446-EA43-4E18-931B-E6D6F51C18CF}" dt="2024-09-18T19:55:51.475" v="301" actId="164"/>
          <ac:spMkLst>
            <pc:docMk/>
            <pc:sldMk cId="1299349656" sldId="259"/>
            <ac:spMk id="14" creationId="{EF41A2D5-4EEB-7AB8-B8D3-976A9858D66D}"/>
          </ac:spMkLst>
        </pc:spChg>
        <pc:spChg chg="add mod">
          <ac:chgData name="Jacques, Aaron" userId="6a82daf1-96f3-45b0-a522-3138278b4a24" providerId="ADAL" clId="{CC6AA446-EA43-4E18-931B-E6D6F51C18CF}" dt="2024-10-23T15:28:12.263" v="5371" actId="1076"/>
          <ac:spMkLst>
            <pc:docMk/>
            <pc:sldMk cId="1299349656" sldId="259"/>
            <ac:spMk id="15" creationId="{D3705361-21AC-CB90-85A9-FF43EFE810E2}"/>
          </ac:spMkLst>
        </pc:spChg>
        <pc:spChg chg="mod">
          <ac:chgData name="Jacques, Aaron" userId="6a82daf1-96f3-45b0-a522-3138278b4a24" providerId="ADAL" clId="{CC6AA446-EA43-4E18-931B-E6D6F51C18CF}" dt="2024-09-18T19:58:40.772" v="314" actId="1076"/>
          <ac:spMkLst>
            <pc:docMk/>
            <pc:sldMk cId="1299349656" sldId="259"/>
            <ac:spMk id="19" creationId="{71D03E9C-8E56-9B37-7D9A-B6F6E4316C81}"/>
          </ac:spMkLst>
        </pc:spChg>
        <pc:spChg chg="del mod topLvl">
          <ac:chgData name="Jacques, Aaron" userId="6a82daf1-96f3-45b0-a522-3138278b4a24" providerId="ADAL" clId="{CC6AA446-EA43-4E18-931B-E6D6F51C18CF}" dt="2024-09-26T16:37:21.542" v="4803" actId="478"/>
          <ac:spMkLst>
            <pc:docMk/>
            <pc:sldMk cId="1299349656" sldId="259"/>
            <ac:spMk id="25" creationId="{F6243533-CF45-3B5C-CA24-B855CDE56ECE}"/>
          </ac:spMkLst>
        </pc:spChg>
        <pc:grpChg chg="add del mod">
          <ac:chgData name="Jacques, Aaron" userId="6a82daf1-96f3-45b0-a522-3138278b4a24" providerId="ADAL" clId="{CC6AA446-EA43-4E18-931B-E6D6F51C18CF}" dt="2024-09-20T14:42:24.816" v="3153" actId="478"/>
          <ac:grpSpMkLst>
            <pc:docMk/>
            <pc:sldMk cId="1299349656" sldId="259"/>
            <ac:grpSpMk id="4" creationId="{A73C3B91-495C-6EB9-23EE-C8637B8FBA0F}"/>
          </ac:grpSpMkLst>
        </pc:grpChg>
        <pc:grpChg chg="add del mod">
          <ac:chgData name="Jacques, Aaron" userId="6a82daf1-96f3-45b0-a522-3138278b4a24" providerId="ADAL" clId="{CC6AA446-EA43-4E18-931B-E6D6F51C18CF}" dt="2024-09-18T19:57:37.534" v="308" actId="165"/>
          <ac:grpSpMkLst>
            <pc:docMk/>
            <pc:sldMk cId="1299349656" sldId="259"/>
            <ac:grpSpMk id="6" creationId="{615B3785-A27D-3EED-AC95-6D891B147A2A}"/>
          </ac:grpSpMkLst>
        </pc:grpChg>
        <pc:grpChg chg="del mod">
          <ac:chgData name="Jacques, Aaron" userId="6a82daf1-96f3-45b0-a522-3138278b4a24" providerId="ADAL" clId="{CC6AA446-EA43-4E18-931B-E6D6F51C18CF}" dt="2024-09-20T14:42:51.140" v="3154" actId="478"/>
          <ac:grpSpMkLst>
            <pc:docMk/>
            <pc:sldMk cId="1299349656" sldId="259"/>
            <ac:grpSpMk id="20" creationId="{65F55BEC-D165-0F7D-6AF0-8A7BBB66EE6A}"/>
          </ac:grpSpMkLst>
        </pc:grpChg>
        <pc:graphicFrameChg chg="mod modGraphic">
          <ac:chgData name="Jacques, Aaron" userId="6a82daf1-96f3-45b0-a522-3138278b4a24" providerId="ADAL" clId="{CC6AA446-EA43-4E18-931B-E6D6F51C18CF}" dt="2024-10-23T15:28:12.263" v="5371" actId="1076"/>
          <ac:graphicFrameMkLst>
            <pc:docMk/>
            <pc:sldMk cId="1299349656" sldId="259"/>
            <ac:graphicFrameMk id="7" creationId="{6B7C6A45-6D50-7938-AE39-CBC65A72B0FF}"/>
          </ac:graphicFrameMkLst>
        </pc:graphicFrameChg>
        <pc:picChg chg="add del mod topLvl modCrop">
          <ac:chgData name="Jacques, Aaron" userId="6a82daf1-96f3-45b0-a522-3138278b4a24" providerId="ADAL" clId="{CC6AA446-EA43-4E18-931B-E6D6F51C18CF}" dt="2024-09-20T14:43:27.346" v="3157" actId="478"/>
          <ac:picMkLst>
            <pc:docMk/>
            <pc:sldMk cId="1299349656" sldId="259"/>
            <ac:picMk id="3" creationId="{573D4987-6E11-95F0-6DDB-380D0DCF83B0}"/>
          </ac:picMkLst>
        </pc:picChg>
        <pc:picChg chg="del">
          <ac:chgData name="Jacques, Aaron" userId="6a82daf1-96f3-45b0-a522-3138278b4a24" providerId="ADAL" clId="{CC6AA446-EA43-4E18-931B-E6D6F51C18CF}" dt="2024-09-20T14:43:21.818" v="3156" actId="478"/>
          <ac:picMkLst>
            <pc:docMk/>
            <pc:sldMk cId="1299349656" sldId="259"/>
            <ac:picMk id="5" creationId="{20001315-01D3-92A4-D6AF-1C9CD33940C2}"/>
          </ac:picMkLst>
        </pc:picChg>
        <pc:picChg chg="mod">
          <ac:chgData name="Jacques, Aaron" userId="6a82daf1-96f3-45b0-a522-3138278b4a24" providerId="ADAL" clId="{CC6AA446-EA43-4E18-931B-E6D6F51C18CF}" dt="2024-09-18T19:55:51.475" v="301" actId="164"/>
          <ac:picMkLst>
            <pc:docMk/>
            <pc:sldMk cId="1299349656" sldId="259"/>
            <ac:picMk id="3074" creationId="{3FDD4982-A09D-2C5A-A54A-0B4D7059A641}"/>
          </ac:picMkLst>
        </pc:picChg>
        <pc:picChg chg="del">
          <ac:chgData name="Jacques, Aaron" userId="6a82daf1-96f3-45b0-a522-3138278b4a24" providerId="ADAL" clId="{CC6AA446-EA43-4E18-931B-E6D6F51C18CF}" dt="2024-09-20T14:42:52.161" v="3155" actId="478"/>
          <ac:picMkLst>
            <pc:docMk/>
            <pc:sldMk cId="1299349656" sldId="259"/>
            <ac:picMk id="3076" creationId="{0FEF9FBE-1045-3AB7-1261-A53ADB9569D8}"/>
          </ac:picMkLst>
        </pc:picChg>
        <pc:picChg chg="mod">
          <ac:chgData name="Jacques, Aaron" userId="6a82daf1-96f3-45b0-a522-3138278b4a24" providerId="ADAL" clId="{CC6AA446-EA43-4E18-931B-E6D6F51C18CF}" dt="2024-09-18T19:58:40.772" v="314" actId="1076"/>
          <ac:picMkLst>
            <pc:docMk/>
            <pc:sldMk cId="1299349656" sldId="259"/>
            <ac:picMk id="3078" creationId="{8472A316-CEF6-31BF-61E2-986F6FD13F5E}"/>
          </ac:picMkLst>
        </pc:picChg>
        <pc:cxnChg chg="mod">
          <ac:chgData name="Jacques, Aaron" userId="6a82daf1-96f3-45b0-a522-3138278b4a24" providerId="ADAL" clId="{CC6AA446-EA43-4E18-931B-E6D6F51C18CF}" dt="2024-10-23T15:28:12.263" v="5371" actId="1076"/>
          <ac:cxnSpMkLst>
            <pc:docMk/>
            <pc:sldMk cId="1299349656" sldId="259"/>
            <ac:cxnSpMk id="11" creationId="{C242F5B4-DB93-B728-441F-FBA5F078993F}"/>
          </ac:cxnSpMkLst>
        </pc:cxnChg>
        <pc:cxnChg chg="del">
          <ac:chgData name="Jacques, Aaron" userId="6a82daf1-96f3-45b0-a522-3138278b4a24" providerId="ADAL" clId="{CC6AA446-EA43-4E18-931B-E6D6F51C18CF}" dt="2024-09-20T14:46:20.644" v="3194" actId="478"/>
          <ac:cxnSpMkLst>
            <pc:docMk/>
            <pc:sldMk cId="1299349656" sldId="259"/>
            <ac:cxnSpMk id="12" creationId="{96F4D130-B081-74F6-BB3A-2916B699559C}"/>
          </ac:cxnSpMkLst>
        </pc:cxnChg>
        <pc:cxnChg chg="mod">
          <ac:chgData name="Jacques, Aaron" userId="6a82daf1-96f3-45b0-a522-3138278b4a24" providerId="ADAL" clId="{CC6AA446-EA43-4E18-931B-E6D6F51C18CF}" dt="2024-09-18T19:55:51.475" v="301" actId="164"/>
          <ac:cxnSpMkLst>
            <pc:docMk/>
            <pc:sldMk cId="1299349656" sldId="259"/>
            <ac:cxnSpMk id="16" creationId="{E8E0615C-1ABA-87E3-6C88-0A26339C6BBD}"/>
          </ac:cxnSpMkLst>
        </pc:cxnChg>
        <pc:cxnChg chg="mod">
          <ac:chgData name="Jacques, Aaron" userId="6a82daf1-96f3-45b0-a522-3138278b4a24" providerId="ADAL" clId="{CC6AA446-EA43-4E18-931B-E6D6F51C18CF}" dt="2024-09-18T19:55:51.475" v="301" actId="164"/>
          <ac:cxnSpMkLst>
            <pc:docMk/>
            <pc:sldMk cId="1299349656" sldId="259"/>
            <ac:cxnSpMk id="17" creationId="{AD4856A9-AA82-95F6-99A7-B15F8A0CD8FF}"/>
          </ac:cxnSpMkLst>
        </pc:cxnChg>
        <pc:cxnChg chg="add mod">
          <ac:chgData name="Jacques, Aaron" userId="6a82daf1-96f3-45b0-a522-3138278b4a24" providerId="ADAL" clId="{CC6AA446-EA43-4E18-931B-E6D6F51C18CF}" dt="2024-10-23T15:28:12.263" v="5371" actId="1076"/>
          <ac:cxnSpMkLst>
            <pc:docMk/>
            <pc:sldMk cId="1299349656" sldId="259"/>
            <ac:cxnSpMk id="18" creationId="{AF477D8A-F6C0-2E75-7B16-4BB6D94BEE4D}"/>
          </ac:cxnSpMkLst>
        </pc:cxnChg>
        <pc:cxnChg chg="del mod topLvl">
          <ac:chgData name="Jacques, Aaron" userId="6a82daf1-96f3-45b0-a522-3138278b4a24" providerId="ADAL" clId="{CC6AA446-EA43-4E18-931B-E6D6F51C18CF}" dt="2024-09-26T16:37:22.690" v="4804" actId="478"/>
          <ac:cxnSpMkLst>
            <pc:docMk/>
            <pc:sldMk cId="1299349656" sldId="259"/>
            <ac:cxnSpMk id="23" creationId="{26C697C1-D257-DC5F-D79B-A59B784F6BBD}"/>
          </ac:cxnSpMkLst>
        </pc:cxnChg>
      </pc:sldChg>
      <pc:sldChg chg="addSp delSp modSp mod">
        <pc:chgData name="Jacques, Aaron" userId="6a82daf1-96f3-45b0-a522-3138278b4a24" providerId="ADAL" clId="{CC6AA446-EA43-4E18-931B-E6D6F51C18CF}" dt="2024-10-23T15:36:54.911" v="5569" actId="114"/>
        <pc:sldMkLst>
          <pc:docMk/>
          <pc:sldMk cId="2971830168" sldId="260"/>
        </pc:sldMkLst>
        <pc:spChg chg="mod">
          <ac:chgData name="Jacques, Aaron" userId="6a82daf1-96f3-45b0-a522-3138278b4a24" providerId="ADAL" clId="{CC6AA446-EA43-4E18-931B-E6D6F51C18CF}" dt="2024-09-25T19:23:18.434" v="4443" actId="20577"/>
          <ac:spMkLst>
            <pc:docMk/>
            <pc:sldMk cId="2971830168" sldId="260"/>
            <ac:spMk id="2" creationId="{B23B478E-A741-3AB5-2DA6-7C6A7A572433}"/>
          </ac:spMkLst>
        </pc:spChg>
        <pc:spChg chg="add del mod">
          <ac:chgData name="Jacques, Aaron" userId="6a82daf1-96f3-45b0-a522-3138278b4a24" providerId="ADAL" clId="{CC6AA446-EA43-4E18-931B-E6D6F51C18CF}" dt="2024-09-20T14:17:44.800" v="3062" actId="478"/>
          <ac:spMkLst>
            <pc:docMk/>
            <pc:sldMk cId="2971830168" sldId="260"/>
            <ac:spMk id="3" creationId="{9DDA0B91-9917-BB6E-68F4-B9FFF7D9681D}"/>
          </ac:spMkLst>
        </pc:spChg>
        <pc:spChg chg="add mod">
          <ac:chgData name="Jacques, Aaron" userId="6a82daf1-96f3-45b0-a522-3138278b4a24" providerId="ADAL" clId="{CC6AA446-EA43-4E18-931B-E6D6F51C18CF}" dt="2024-10-23T15:36:54.911" v="5569" actId="114"/>
          <ac:spMkLst>
            <pc:docMk/>
            <pc:sldMk cId="2971830168" sldId="260"/>
            <ac:spMk id="3" creationId="{A50CC135-79E4-6B43-7348-7607307BB714}"/>
          </ac:spMkLst>
        </pc:spChg>
        <pc:spChg chg="add del mod">
          <ac:chgData name="Jacques, Aaron" userId="6a82daf1-96f3-45b0-a522-3138278b4a24" providerId="ADAL" clId="{CC6AA446-EA43-4E18-931B-E6D6F51C18CF}" dt="2024-09-20T14:17:46.338" v="3063" actId="478"/>
          <ac:spMkLst>
            <pc:docMk/>
            <pc:sldMk cId="2971830168" sldId="260"/>
            <ac:spMk id="5" creationId="{C6B73CB7-EECB-7824-EC7E-F667EF6D8693}"/>
          </ac:spMkLst>
        </pc:spChg>
        <pc:spChg chg="add mod">
          <ac:chgData name="Jacques, Aaron" userId="6a82daf1-96f3-45b0-a522-3138278b4a24" providerId="ADAL" clId="{CC6AA446-EA43-4E18-931B-E6D6F51C18CF}" dt="2024-09-20T14:18:09.566" v="3069" actId="1076"/>
          <ac:spMkLst>
            <pc:docMk/>
            <pc:sldMk cId="2971830168" sldId="260"/>
            <ac:spMk id="12" creationId="{B65B8C7C-38E8-0429-5573-FBE5A40E975B}"/>
          </ac:spMkLst>
        </pc:spChg>
        <pc:spChg chg="add mod">
          <ac:chgData name="Jacques, Aaron" userId="6a82daf1-96f3-45b0-a522-3138278b4a24" providerId="ADAL" clId="{CC6AA446-EA43-4E18-931B-E6D6F51C18CF}" dt="2024-09-20T14:16:25.904" v="3058" actId="1076"/>
          <ac:spMkLst>
            <pc:docMk/>
            <pc:sldMk cId="2971830168" sldId="260"/>
            <ac:spMk id="13" creationId="{3633B316-E245-657C-B676-ADD56BE3B6AA}"/>
          </ac:spMkLst>
        </pc:spChg>
        <pc:spChg chg="add mod">
          <ac:chgData name="Jacques, Aaron" userId="6a82daf1-96f3-45b0-a522-3138278b4a24" providerId="ADAL" clId="{CC6AA446-EA43-4E18-931B-E6D6F51C18CF}" dt="2024-09-20T14:18:48.440" v="3075" actId="20577"/>
          <ac:spMkLst>
            <pc:docMk/>
            <pc:sldMk cId="2971830168" sldId="260"/>
            <ac:spMk id="15" creationId="{93BF50C0-F7EB-2436-1EF5-694751EC32C2}"/>
          </ac:spMkLst>
        </pc:spChg>
        <pc:spChg chg="add mod">
          <ac:chgData name="Jacques, Aaron" userId="6a82daf1-96f3-45b0-a522-3138278b4a24" providerId="ADAL" clId="{CC6AA446-EA43-4E18-931B-E6D6F51C18CF}" dt="2024-09-25T19:23:02.527" v="4436" actId="1076"/>
          <ac:spMkLst>
            <pc:docMk/>
            <pc:sldMk cId="2971830168" sldId="260"/>
            <ac:spMk id="19" creationId="{AF93FBB0-FF41-1FF6-E62D-F3B5B3235890}"/>
          </ac:spMkLst>
        </pc:spChg>
        <pc:picChg chg="del">
          <ac:chgData name="Jacques, Aaron" userId="6a82daf1-96f3-45b0-a522-3138278b4a24" providerId="ADAL" clId="{CC6AA446-EA43-4E18-931B-E6D6F51C18CF}" dt="2024-09-20T14:17:43.661" v="3061" actId="478"/>
          <ac:picMkLst>
            <pc:docMk/>
            <pc:sldMk cId="2971830168" sldId="260"/>
            <ac:picMk id="4" creationId="{51BB9323-6CD9-A09A-3E32-BAC41078C4CE}"/>
          </ac:picMkLst>
        </pc:picChg>
        <pc:picChg chg="add mod">
          <ac:chgData name="Jacques, Aaron" userId="6a82daf1-96f3-45b0-a522-3138278b4a24" providerId="ADAL" clId="{CC6AA446-EA43-4E18-931B-E6D6F51C18CF}" dt="2024-10-23T15:36:00.121" v="5486" actId="1076"/>
          <ac:picMkLst>
            <pc:docMk/>
            <pc:sldMk cId="2971830168" sldId="260"/>
            <ac:picMk id="2050" creationId="{1E2EF39F-E881-803B-FE44-C52DF97B504D}"/>
          </ac:picMkLst>
        </pc:picChg>
        <pc:picChg chg="mod">
          <ac:chgData name="Jacques, Aaron" userId="6a82daf1-96f3-45b0-a522-3138278b4a24" providerId="ADAL" clId="{CC6AA446-EA43-4E18-931B-E6D6F51C18CF}" dt="2024-10-23T15:36:03.083" v="5488" actId="1076"/>
          <ac:picMkLst>
            <pc:docMk/>
            <pc:sldMk cId="2971830168" sldId="260"/>
            <ac:picMk id="4098" creationId="{9068AC31-FDAA-1E4A-87B3-87D50EB5953D}"/>
          </ac:picMkLst>
        </pc:picChg>
        <pc:cxnChg chg="add del mod">
          <ac:chgData name="Jacques, Aaron" userId="6a82daf1-96f3-45b0-a522-3138278b4a24" providerId="ADAL" clId="{CC6AA446-EA43-4E18-931B-E6D6F51C18CF}" dt="2024-09-20T14:18:23.472" v="3070" actId="478"/>
          <ac:cxnSpMkLst>
            <pc:docMk/>
            <pc:sldMk cId="2971830168" sldId="260"/>
            <ac:cxnSpMk id="9" creationId="{5213672E-B9B3-082D-675B-3C829ECA730D}"/>
          </ac:cxnSpMkLst>
        </pc:cxnChg>
        <pc:cxnChg chg="add mod">
          <ac:chgData name="Jacques, Aaron" userId="6a82daf1-96f3-45b0-a522-3138278b4a24" providerId="ADAL" clId="{CC6AA446-EA43-4E18-931B-E6D6F51C18CF}" dt="2024-09-25T19:23:07.815" v="4437" actId="14100"/>
          <ac:cxnSpMkLst>
            <pc:docMk/>
            <pc:sldMk cId="2971830168" sldId="260"/>
            <ac:cxnSpMk id="16" creationId="{32381888-92C8-C152-D10C-5D79A4B8B35F}"/>
          </ac:cxnSpMkLst>
        </pc:cxnChg>
      </pc:sldChg>
      <pc:sldChg chg="addSp modSp del mod ord">
        <pc:chgData name="Jacques, Aaron" userId="6a82daf1-96f3-45b0-a522-3138278b4a24" providerId="ADAL" clId="{CC6AA446-EA43-4E18-931B-E6D6F51C18CF}" dt="2024-10-23T15:14:34.269" v="5305" actId="47"/>
        <pc:sldMkLst>
          <pc:docMk/>
          <pc:sldMk cId="2488391272" sldId="261"/>
        </pc:sldMkLst>
        <pc:spChg chg="mod">
          <ac:chgData name="Jacques, Aaron" userId="6a82daf1-96f3-45b0-a522-3138278b4a24" providerId="ADAL" clId="{CC6AA446-EA43-4E18-931B-E6D6F51C18CF}" dt="2024-09-25T19:47:01.244" v="4773" actId="1076"/>
          <ac:spMkLst>
            <pc:docMk/>
            <pc:sldMk cId="2488391272" sldId="261"/>
            <ac:spMk id="2" creationId="{FCF23997-4430-A75E-3165-29065041E84D}"/>
          </ac:spMkLst>
        </pc:spChg>
        <pc:spChg chg="mod">
          <ac:chgData name="Jacques, Aaron" userId="6a82daf1-96f3-45b0-a522-3138278b4a24" providerId="ADAL" clId="{CC6AA446-EA43-4E18-931B-E6D6F51C18CF}" dt="2024-09-18T19:17:20.243" v="0"/>
          <ac:spMkLst>
            <pc:docMk/>
            <pc:sldMk cId="2488391272" sldId="261"/>
            <ac:spMk id="6" creationId="{DF7D1ADE-B229-5603-51C7-29AF149188FD}"/>
          </ac:spMkLst>
        </pc:spChg>
        <pc:grpChg chg="add mod">
          <ac:chgData name="Jacques, Aaron" userId="6a82daf1-96f3-45b0-a522-3138278b4a24" providerId="ADAL" clId="{CC6AA446-EA43-4E18-931B-E6D6F51C18CF}" dt="2024-09-18T19:17:38.416" v="3" actId="14100"/>
          <ac:grpSpMkLst>
            <pc:docMk/>
            <pc:sldMk cId="2488391272" sldId="261"/>
            <ac:grpSpMk id="4" creationId="{C7777D0E-F245-C1DB-50A2-BD85382C3B4A}"/>
          </ac:grpSpMkLst>
        </pc:grpChg>
        <pc:picChg chg="mod">
          <ac:chgData name="Jacques, Aaron" userId="6a82daf1-96f3-45b0-a522-3138278b4a24" providerId="ADAL" clId="{CC6AA446-EA43-4E18-931B-E6D6F51C18CF}" dt="2024-09-18T19:17:20.243" v="0"/>
          <ac:picMkLst>
            <pc:docMk/>
            <pc:sldMk cId="2488391272" sldId="261"/>
            <ac:picMk id="5" creationId="{01E0BDF2-E2D7-10FB-F071-2B8A0EFA12FE}"/>
          </ac:picMkLst>
        </pc:picChg>
      </pc:sldChg>
      <pc:sldChg chg="del">
        <pc:chgData name="Jacques, Aaron" userId="6a82daf1-96f3-45b0-a522-3138278b4a24" providerId="ADAL" clId="{CC6AA446-EA43-4E18-931B-E6D6F51C18CF}" dt="2024-09-18T19:21:04.174" v="23" actId="47"/>
        <pc:sldMkLst>
          <pc:docMk/>
          <pc:sldMk cId="1985061000" sldId="262"/>
        </pc:sldMkLst>
      </pc:sldChg>
      <pc:sldChg chg="addSp delSp modSp del mod">
        <pc:chgData name="Jacques, Aaron" userId="6a82daf1-96f3-45b0-a522-3138278b4a24" providerId="ADAL" clId="{CC6AA446-EA43-4E18-931B-E6D6F51C18CF}" dt="2024-10-23T15:14:34.269" v="5305" actId="47"/>
        <pc:sldMkLst>
          <pc:docMk/>
          <pc:sldMk cId="234102216" sldId="263"/>
        </pc:sldMkLst>
        <pc:spChg chg="mod">
          <ac:chgData name="Jacques, Aaron" userId="6a82daf1-96f3-45b0-a522-3138278b4a24" providerId="ADAL" clId="{CC6AA446-EA43-4E18-931B-E6D6F51C18CF}" dt="2024-09-20T15:47:17.556" v="3926" actId="1076"/>
          <ac:spMkLst>
            <pc:docMk/>
            <pc:sldMk cId="234102216" sldId="263"/>
            <ac:spMk id="2" creationId="{B077F00F-D58C-444D-7D22-7D16ACF7E985}"/>
          </ac:spMkLst>
        </pc:spChg>
        <pc:spChg chg="add mod">
          <ac:chgData name="Jacques, Aaron" userId="6a82daf1-96f3-45b0-a522-3138278b4a24" providerId="ADAL" clId="{CC6AA446-EA43-4E18-931B-E6D6F51C18CF}" dt="2024-09-20T15:25:34.409" v="3432" actId="1076"/>
          <ac:spMkLst>
            <pc:docMk/>
            <pc:sldMk cId="234102216" sldId="263"/>
            <ac:spMk id="3" creationId="{64D853FB-C1D5-FA07-4108-1AE04DFF2A9C}"/>
          </ac:spMkLst>
        </pc:spChg>
        <pc:spChg chg="del">
          <ac:chgData name="Jacques, Aaron" userId="6a82daf1-96f3-45b0-a522-3138278b4a24" providerId="ADAL" clId="{CC6AA446-EA43-4E18-931B-E6D6F51C18CF}" dt="2024-09-18T19:23:29.534" v="26" actId="478"/>
          <ac:spMkLst>
            <pc:docMk/>
            <pc:sldMk cId="234102216" sldId="263"/>
            <ac:spMk id="3" creationId="{9987FD11-10BB-BE87-FB6C-5ACEBB50E224}"/>
          </ac:spMkLst>
        </pc:spChg>
        <pc:spChg chg="add del">
          <ac:chgData name="Jacques, Aaron" userId="6a82daf1-96f3-45b0-a522-3138278b4a24" providerId="ADAL" clId="{CC6AA446-EA43-4E18-931B-E6D6F51C18CF}" dt="2024-09-18T19:23:26.413" v="25" actId="478"/>
          <ac:spMkLst>
            <pc:docMk/>
            <pc:sldMk cId="234102216" sldId="263"/>
            <ac:spMk id="4" creationId="{97A669AA-0BEF-4E33-8063-ADEE5B231681}"/>
          </ac:spMkLst>
        </pc:spChg>
        <pc:spChg chg="add mod">
          <ac:chgData name="Jacques, Aaron" userId="6a82daf1-96f3-45b0-a522-3138278b4a24" providerId="ADAL" clId="{CC6AA446-EA43-4E18-931B-E6D6F51C18CF}" dt="2024-09-18T19:24:04.218" v="28" actId="14100"/>
          <ac:spMkLst>
            <pc:docMk/>
            <pc:sldMk cId="234102216" sldId="263"/>
            <ac:spMk id="5" creationId="{B4D0D7F5-AAAC-705A-BAFF-B56E0D475BDB}"/>
          </ac:spMkLst>
        </pc:spChg>
        <pc:picChg chg="add mod">
          <ac:chgData name="Jacques, Aaron" userId="6a82daf1-96f3-45b0-a522-3138278b4a24" providerId="ADAL" clId="{CC6AA446-EA43-4E18-931B-E6D6F51C18CF}" dt="2024-09-20T15:25:27.764" v="3430" actId="1076"/>
          <ac:picMkLst>
            <pc:docMk/>
            <pc:sldMk cId="234102216" sldId="263"/>
            <ac:picMk id="7" creationId="{87A1F31E-8029-C4CF-DFBE-110FD6B33E37}"/>
          </ac:picMkLst>
        </pc:picChg>
        <pc:picChg chg="add mod">
          <ac:chgData name="Jacques, Aaron" userId="6a82daf1-96f3-45b0-a522-3138278b4a24" providerId="ADAL" clId="{CC6AA446-EA43-4E18-931B-E6D6F51C18CF}" dt="2024-09-20T15:22:58.608" v="3404" actId="1076"/>
          <ac:picMkLst>
            <pc:docMk/>
            <pc:sldMk cId="234102216" sldId="263"/>
            <ac:picMk id="1030" creationId="{18D5A543-8A3F-6A0D-EFD5-7D2C9E33BEA7}"/>
          </ac:picMkLst>
        </pc:picChg>
      </pc:sldChg>
      <pc:sldChg chg="addSp delSp modSp del mod ord">
        <pc:chgData name="Jacques, Aaron" userId="6a82daf1-96f3-45b0-a522-3138278b4a24" providerId="ADAL" clId="{CC6AA446-EA43-4E18-931B-E6D6F51C18CF}" dt="2024-09-25T19:41:22.918" v="4628" actId="2696"/>
        <pc:sldMkLst>
          <pc:docMk/>
          <pc:sldMk cId="667480125" sldId="265"/>
        </pc:sldMkLst>
        <pc:spChg chg="mod">
          <ac:chgData name="Jacques, Aaron" userId="6a82daf1-96f3-45b0-a522-3138278b4a24" providerId="ADAL" clId="{CC6AA446-EA43-4E18-931B-E6D6F51C18CF}" dt="2024-09-20T15:34:59.691" v="3571" actId="20577"/>
          <ac:spMkLst>
            <pc:docMk/>
            <pc:sldMk cId="667480125" sldId="265"/>
            <ac:spMk id="2" creationId="{0762A2EA-823D-42BF-0B03-4D8328969F01}"/>
          </ac:spMkLst>
        </pc:spChg>
        <pc:spChg chg="del">
          <ac:chgData name="Jacques, Aaron" userId="6a82daf1-96f3-45b0-a522-3138278b4a24" providerId="ADAL" clId="{CC6AA446-EA43-4E18-931B-E6D6F51C18CF}" dt="2024-09-18T21:19:51.595" v="973" actId="478"/>
          <ac:spMkLst>
            <pc:docMk/>
            <pc:sldMk cId="667480125" sldId="265"/>
            <ac:spMk id="3" creationId="{E64763D2-940A-50CC-1E71-9C5DB5FA32F0}"/>
          </ac:spMkLst>
        </pc:spChg>
        <pc:spChg chg="add mod">
          <ac:chgData name="Jacques, Aaron" userId="6a82daf1-96f3-45b0-a522-3138278b4a24" providerId="ADAL" clId="{CC6AA446-EA43-4E18-931B-E6D6F51C18CF}" dt="2024-09-20T12:21:40.766" v="2080" actId="20577"/>
          <ac:spMkLst>
            <pc:docMk/>
            <pc:sldMk cId="667480125" sldId="265"/>
            <ac:spMk id="14" creationId="{1ABD8B38-EE9B-23BC-B917-D23D616C9B3C}"/>
          </ac:spMkLst>
        </pc:spChg>
        <pc:spChg chg="add mod">
          <ac:chgData name="Jacques, Aaron" userId="6a82daf1-96f3-45b0-a522-3138278b4a24" providerId="ADAL" clId="{CC6AA446-EA43-4E18-931B-E6D6F51C18CF}" dt="2024-09-19T17:41:40.594" v="1306" actId="1076"/>
          <ac:spMkLst>
            <pc:docMk/>
            <pc:sldMk cId="667480125" sldId="265"/>
            <ac:spMk id="19" creationId="{593E88F3-BDD2-E933-02A8-902418479E8E}"/>
          </ac:spMkLst>
        </pc:spChg>
        <pc:spChg chg="add mod">
          <ac:chgData name="Jacques, Aaron" userId="6a82daf1-96f3-45b0-a522-3138278b4a24" providerId="ADAL" clId="{CC6AA446-EA43-4E18-931B-E6D6F51C18CF}" dt="2024-09-19T17:37:36.547" v="1288" actId="14100"/>
          <ac:spMkLst>
            <pc:docMk/>
            <pc:sldMk cId="667480125" sldId="265"/>
            <ac:spMk id="23" creationId="{51C4E818-0DCB-3B6C-3F93-423C925F166D}"/>
          </ac:spMkLst>
        </pc:spChg>
        <pc:spChg chg="add mod">
          <ac:chgData name="Jacques, Aaron" userId="6a82daf1-96f3-45b0-a522-3138278b4a24" providerId="ADAL" clId="{CC6AA446-EA43-4E18-931B-E6D6F51C18CF}" dt="2024-09-20T12:21:25.323" v="2064" actId="20577"/>
          <ac:spMkLst>
            <pc:docMk/>
            <pc:sldMk cId="667480125" sldId="265"/>
            <ac:spMk id="27" creationId="{E5CD8F8E-B864-AB87-BC0D-A8CA6A478388}"/>
          </ac:spMkLst>
        </pc:spChg>
        <pc:picChg chg="add mod">
          <ac:chgData name="Jacques, Aaron" userId="6a82daf1-96f3-45b0-a522-3138278b4a24" providerId="ADAL" clId="{CC6AA446-EA43-4E18-931B-E6D6F51C18CF}" dt="2024-09-18T21:19:52.744" v="974"/>
          <ac:picMkLst>
            <pc:docMk/>
            <pc:sldMk cId="667480125" sldId="265"/>
            <ac:picMk id="4" creationId="{9B7FC9E8-3103-B09E-8660-6029493CA718}"/>
          </ac:picMkLst>
        </pc:picChg>
        <pc:picChg chg="add mod">
          <ac:chgData name="Jacques, Aaron" userId="6a82daf1-96f3-45b0-a522-3138278b4a24" providerId="ADAL" clId="{CC6AA446-EA43-4E18-931B-E6D6F51C18CF}" dt="2024-09-19T17:26:37.293" v="1098" actId="1076"/>
          <ac:picMkLst>
            <pc:docMk/>
            <pc:sldMk cId="667480125" sldId="265"/>
            <ac:picMk id="5" creationId="{9003BF9C-B910-3160-A0F5-5CF07FB5FA21}"/>
          </ac:picMkLst>
        </pc:picChg>
        <pc:picChg chg="add mod">
          <ac:chgData name="Jacques, Aaron" userId="6a82daf1-96f3-45b0-a522-3138278b4a24" providerId="ADAL" clId="{CC6AA446-EA43-4E18-931B-E6D6F51C18CF}" dt="2024-09-19T18:14:31.770" v="1447"/>
          <ac:picMkLst>
            <pc:docMk/>
            <pc:sldMk cId="667480125" sldId="265"/>
            <ac:picMk id="26" creationId="{C6AC5A4D-68E6-13CC-F96B-D5C33BD624BA}"/>
          </ac:picMkLst>
        </pc:picChg>
        <pc:cxnChg chg="add mod">
          <ac:chgData name="Jacques, Aaron" userId="6a82daf1-96f3-45b0-a522-3138278b4a24" providerId="ADAL" clId="{CC6AA446-EA43-4E18-931B-E6D6F51C18CF}" dt="2024-09-19T17:30:54.235" v="1123" actId="692"/>
          <ac:cxnSpMkLst>
            <pc:docMk/>
            <pc:sldMk cId="667480125" sldId="265"/>
            <ac:cxnSpMk id="7" creationId="{11A0E312-26A2-64BC-CE03-3C6351FF51F0}"/>
          </ac:cxnSpMkLst>
        </pc:cxnChg>
        <pc:cxnChg chg="add mod">
          <ac:chgData name="Jacques, Aaron" userId="6a82daf1-96f3-45b0-a522-3138278b4a24" providerId="ADAL" clId="{CC6AA446-EA43-4E18-931B-E6D6F51C18CF}" dt="2024-09-19T17:36:53.795" v="1243" actId="14100"/>
          <ac:cxnSpMkLst>
            <pc:docMk/>
            <pc:sldMk cId="667480125" sldId="265"/>
            <ac:cxnSpMk id="9" creationId="{74D7EFDD-7E66-3B11-D933-23C095D40615}"/>
          </ac:cxnSpMkLst>
        </pc:cxnChg>
        <pc:cxnChg chg="add mod">
          <ac:chgData name="Jacques, Aaron" userId="6a82daf1-96f3-45b0-a522-3138278b4a24" providerId="ADAL" clId="{CC6AA446-EA43-4E18-931B-E6D6F51C18CF}" dt="2024-09-19T17:35:25.920" v="1131" actId="14100"/>
          <ac:cxnSpMkLst>
            <pc:docMk/>
            <pc:sldMk cId="667480125" sldId="265"/>
            <ac:cxnSpMk id="11" creationId="{C23A4C40-700A-517D-3318-C8D26D60C243}"/>
          </ac:cxnSpMkLst>
        </pc:cxnChg>
        <pc:cxnChg chg="add mod">
          <ac:chgData name="Jacques, Aaron" userId="6a82daf1-96f3-45b0-a522-3138278b4a24" providerId="ADAL" clId="{CC6AA446-EA43-4E18-931B-E6D6F51C18CF}" dt="2024-09-19T17:36:20.726" v="1206" actId="14100"/>
          <ac:cxnSpMkLst>
            <pc:docMk/>
            <pc:sldMk cId="667480125" sldId="265"/>
            <ac:cxnSpMk id="15" creationId="{FA322FCE-CCAF-8CA1-5570-57F5A581F159}"/>
          </ac:cxnSpMkLst>
        </pc:cxnChg>
        <pc:cxnChg chg="add mod">
          <ac:chgData name="Jacques, Aaron" userId="6a82daf1-96f3-45b0-a522-3138278b4a24" providerId="ADAL" clId="{CC6AA446-EA43-4E18-931B-E6D6F51C18CF}" dt="2024-09-19T17:37:13.358" v="1246" actId="14100"/>
          <ac:cxnSpMkLst>
            <pc:docMk/>
            <pc:sldMk cId="667480125" sldId="265"/>
            <ac:cxnSpMk id="21" creationId="{2428E209-46C3-76EE-2A91-7B3F6378B977}"/>
          </ac:cxnSpMkLst>
        </pc:cxnChg>
        <pc:cxnChg chg="add mod">
          <ac:chgData name="Jacques, Aaron" userId="6a82daf1-96f3-45b0-a522-3138278b4a24" providerId="ADAL" clId="{CC6AA446-EA43-4E18-931B-E6D6F51C18CF}" dt="2024-09-19T18:14:28.283" v="1446" actId="14100"/>
          <ac:cxnSpMkLst>
            <pc:docMk/>
            <pc:sldMk cId="667480125" sldId="265"/>
            <ac:cxnSpMk id="24" creationId="{340B60F4-69B5-2F30-8B56-0A1DC14D1EE5}"/>
          </ac:cxnSpMkLst>
        </pc:cxnChg>
      </pc:sldChg>
      <pc:sldChg chg="modSp add mod">
        <pc:chgData name="Jacques, Aaron" userId="6a82daf1-96f3-45b0-a522-3138278b4a24" providerId="ADAL" clId="{CC6AA446-EA43-4E18-931B-E6D6F51C18CF}" dt="2024-10-23T15:39:45.536" v="5736" actId="20577"/>
        <pc:sldMkLst>
          <pc:docMk/>
          <pc:sldMk cId="989981964" sldId="265"/>
        </pc:sldMkLst>
        <pc:spChg chg="mod">
          <ac:chgData name="Jacques, Aaron" userId="6a82daf1-96f3-45b0-a522-3138278b4a24" providerId="ADAL" clId="{CC6AA446-EA43-4E18-931B-E6D6F51C18CF}" dt="2024-10-23T15:39:45.536" v="5736" actId="20577"/>
          <ac:spMkLst>
            <pc:docMk/>
            <pc:sldMk cId="989981964" sldId="265"/>
            <ac:spMk id="2" creationId="{0762A2EA-823D-42BF-0B03-4D8328969F01}"/>
          </ac:spMkLst>
        </pc:spChg>
      </pc:sldChg>
      <pc:sldChg chg="addSp delSp modSp mod">
        <pc:chgData name="Jacques, Aaron" userId="6a82daf1-96f3-45b0-a522-3138278b4a24" providerId="ADAL" clId="{CC6AA446-EA43-4E18-931B-E6D6F51C18CF}" dt="2024-09-20T15:33:26.274" v="3544" actId="14100"/>
        <pc:sldMkLst>
          <pc:docMk/>
          <pc:sldMk cId="1256203486" sldId="266"/>
        </pc:sldMkLst>
        <pc:spChg chg="mod">
          <ac:chgData name="Jacques, Aaron" userId="6a82daf1-96f3-45b0-a522-3138278b4a24" providerId="ADAL" clId="{CC6AA446-EA43-4E18-931B-E6D6F51C18CF}" dt="2024-09-20T12:32:16.929" v="2210" actId="1076"/>
          <ac:spMkLst>
            <pc:docMk/>
            <pc:sldMk cId="1256203486" sldId="266"/>
            <ac:spMk id="2" creationId="{CC0AF08A-96CD-7361-3C7F-60073C6B4DF8}"/>
          </ac:spMkLst>
        </pc:spChg>
        <pc:spChg chg="del">
          <ac:chgData name="Jacques, Aaron" userId="6a82daf1-96f3-45b0-a522-3138278b4a24" providerId="ADAL" clId="{CC6AA446-EA43-4E18-931B-E6D6F51C18CF}" dt="2024-09-19T18:45:28.916" v="1871"/>
          <ac:spMkLst>
            <pc:docMk/>
            <pc:sldMk cId="1256203486" sldId="266"/>
            <ac:spMk id="3" creationId="{814B181E-CD84-3CA1-90D2-16A889D9EBB6}"/>
          </ac:spMkLst>
        </pc:spChg>
        <pc:spChg chg="add mod">
          <ac:chgData name="Jacques, Aaron" userId="6a82daf1-96f3-45b0-a522-3138278b4a24" providerId="ADAL" clId="{CC6AA446-EA43-4E18-931B-E6D6F51C18CF}" dt="2024-09-20T12:28:38.485" v="2131" actId="1076"/>
          <ac:spMkLst>
            <pc:docMk/>
            <pc:sldMk cId="1256203486" sldId="266"/>
            <ac:spMk id="20" creationId="{E4B1A627-8C4B-9227-D42A-75977F17B2A7}"/>
          </ac:spMkLst>
        </pc:spChg>
        <pc:spChg chg="add mod">
          <ac:chgData name="Jacques, Aaron" userId="6a82daf1-96f3-45b0-a522-3138278b4a24" providerId="ADAL" clId="{CC6AA446-EA43-4E18-931B-E6D6F51C18CF}" dt="2024-09-20T12:31:33.765" v="2207" actId="1076"/>
          <ac:spMkLst>
            <pc:docMk/>
            <pc:sldMk cId="1256203486" sldId="266"/>
            <ac:spMk id="25" creationId="{080D7956-77FC-A97B-7F54-8133EE77D57A}"/>
          </ac:spMkLst>
        </pc:spChg>
        <pc:spChg chg="add mod">
          <ac:chgData name="Jacques, Aaron" userId="6a82daf1-96f3-45b0-a522-3138278b4a24" providerId="ADAL" clId="{CC6AA446-EA43-4E18-931B-E6D6F51C18CF}" dt="2024-09-20T15:33:23.095" v="3543" actId="1076"/>
          <ac:spMkLst>
            <pc:docMk/>
            <pc:sldMk cId="1256203486" sldId="266"/>
            <ac:spMk id="38" creationId="{ED82AC44-CDE6-5E6A-28F7-23FC28AC5DBB}"/>
          </ac:spMkLst>
        </pc:spChg>
        <pc:grpChg chg="add mod">
          <ac:chgData name="Jacques, Aaron" userId="6a82daf1-96f3-45b0-a522-3138278b4a24" providerId="ADAL" clId="{CC6AA446-EA43-4E18-931B-E6D6F51C18CF}" dt="2024-09-20T15:33:20.602" v="3542" actId="14100"/>
          <ac:grpSpMkLst>
            <pc:docMk/>
            <pc:sldMk cId="1256203486" sldId="266"/>
            <ac:grpSpMk id="15" creationId="{D882F8A4-63EC-A66B-5E0B-20A5FC65ADF2}"/>
          </ac:grpSpMkLst>
        </pc:grp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3" creationId="{69E7D370-D327-6E01-76E6-8D303F371783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4" creationId="{8EFCF57B-DBE8-0458-2518-0B7460FF9E8D}"/>
          </ac:picMkLst>
        </pc:picChg>
        <pc:picChg chg="add mod modCrop">
          <ac:chgData name="Jacques, Aaron" userId="6a82daf1-96f3-45b0-a522-3138278b4a24" providerId="ADAL" clId="{CC6AA446-EA43-4E18-931B-E6D6F51C18CF}" dt="2024-09-20T12:25:22.443" v="2097" actId="1076"/>
          <ac:picMkLst>
            <pc:docMk/>
            <pc:sldMk cId="1256203486" sldId="266"/>
            <ac:picMk id="5" creationId="{6B1B8B88-F5FE-69D0-5E20-9775A560594D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6" creationId="{A5F9D5AF-C907-DEF6-1A80-7211DCF6BD53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7" creationId="{CDC46A44-5797-CB04-7997-632AFBDE826F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8" creationId="{FA91C3BF-4987-2F67-6493-564302ABF6FE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9" creationId="{2DAFC619-D67A-CB7A-28B1-75899C687D47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10" creationId="{D2EB5FE0-1DB5-B7A8-01A9-FBD2692A39B6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11" creationId="{73C2DD19-494B-D3EC-4876-95BAB0C08C39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12" creationId="{2FBFCE22-AC0D-6BC7-FDF8-0F4BC92097CB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13" creationId="{7AB1E3A2-4DFE-5F9F-BB34-28C258382A3C}"/>
          </ac:picMkLst>
        </pc:picChg>
        <pc:picChg chg="add mod">
          <ac:chgData name="Jacques, Aaron" userId="6a82daf1-96f3-45b0-a522-3138278b4a24" providerId="ADAL" clId="{CC6AA446-EA43-4E18-931B-E6D6F51C18CF}" dt="2024-09-20T12:23:53.191" v="2090" actId="1440"/>
          <ac:picMkLst>
            <pc:docMk/>
            <pc:sldMk cId="1256203486" sldId="266"/>
            <ac:picMk id="14" creationId="{D3B2A746-EB8A-F4F1-26C8-D19A64FDDE10}"/>
          </ac:picMkLst>
        </pc:picChg>
        <pc:cxnChg chg="add mod">
          <ac:chgData name="Jacques, Aaron" userId="6a82daf1-96f3-45b0-a522-3138278b4a24" providerId="ADAL" clId="{CC6AA446-EA43-4E18-931B-E6D6F51C18CF}" dt="2024-09-20T15:33:26.274" v="3544" actId="14100"/>
          <ac:cxnSpMkLst>
            <pc:docMk/>
            <pc:sldMk cId="1256203486" sldId="266"/>
            <ac:cxnSpMk id="17" creationId="{D34302E4-FBD1-6A2D-A8F6-E3841FBB1ACA}"/>
          </ac:cxnSpMkLst>
        </pc:cxnChg>
        <pc:cxnChg chg="add">
          <ac:chgData name="Jacques, Aaron" userId="6a82daf1-96f3-45b0-a522-3138278b4a24" providerId="ADAL" clId="{CC6AA446-EA43-4E18-931B-E6D6F51C18CF}" dt="2024-09-20T12:28:20.832" v="2123" actId="11529"/>
          <ac:cxnSpMkLst>
            <pc:docMk/>
            <pc:sldMk cId="1256203486" sldId="266"/>
            <ac:cxnSpMk id="19" creationId="{C79139B2-F6F9-84B6-F08F-AE4AB6B6F47C}"/>
          </ac:cxnSpMkLst>
        </pc:cxnChg>
        <pc:cxnChg chg="add mod">
          <ac:chgData name="Jacques, Aaron" userId="6a82daf1-96f3-45b0-a522-3138278b4a24" providerId="ADAL" clId="{CC6AA446-EA43-4E18-931B-E6D6F51C18CF}" dt="2024-09-20T12:30:04.980" v="2186" actId="1076"/>
          <ac:cxnSpMkLst>
            <pc:docMk/>
            <pc:sldMk cId="1256203486" sldId="266"/>
            <ac:cxnSpMk id="21" creationId="{7A823CB4-6CA2-F6E6-5805-578214711204}"/>
          </ac:cxnSpMkLst>
        </pc:cxnChg>
        <pc:cxnChg chg="add mod">
          <ac:chgData name="Jacques, Aaron" userId="6a82daf1-96f3-45b0-a522-3138278b4a24" providerId="ADAL" clId="{CC6AA446-EA43-4E18-931B-E6D6F51C18CF}" dt="2024-09-20T12:31:51.120" v="2209" actId="692"/>
          <ac:cxnSpMkLst>
            <pc:docMk/>
            <pc:sldMk cId="1256203486" sldId="266"/>
            <ac:cxnSpMk id="27" creationId="{80B0EEEB-61AE-24BD-11A4-8C690CD39884}"/>
          </ac:cxnSpMkLst>
        </pc:cxnChg>
        <pc:cxnChg chg="add mod">
          <ac:chgData name="Jacques, Aaron" userId="6a82daf1-96f3-45b0-a522-3138278b4a24" providerId="ADAL" clId="{CC6AA446-EA43-4E18-931B-E6D6F51C18CF}" dt="2024-09-20T12:31:46.454" v="2208" actId="692"/>
          <ac:cxnSpMkLst>
            <pc:docMk/>
            <pc:sldMk cId="1256203486" sldId="266"/>
            <ac:cxnSpMk id="30" creationId="{0C8BB6BB-0C01-3E54-F82F-F2C42D7646C2}"/>
          </ac:cxnSpMkLst>
        </pc:cxnChg>
      </pc:sldChg>
      <pc:sldChg chg="addSp delSp modSp mod ord modAnim">
        <pc:chgData name="Jacques, Aaron" userId="6a82daf1-96f3-45b0-a522-3138278b4a24" providerId="ADAL" clId="{CC6AA446-EA43-4E18-931B-E6D6F51C18CF}" dt="2024-09-20T15:46:44.625" v="3899"/>
        <pc:sldMkLst>
          <pc:docMk/>
          <pc:sldMk cId="3101150017" sldId="267"/>
        </pc:sldMkLst>
        <pc:spChg chg="mod">
          <ac:chgData name="Jacques, Aaron" userId="6a82daf1-96f3-45b0-a522-3138278b4a24" providerId="ADAL" clId="{CC6AA446-EA43-4E18-931B-E6D6F51C18CF}" dt="2024-09-18T20:18:55.621" v="614" actId="20577"/>
          <ac:spMkLst>
            <pc:docMk/>
            <pc:sldMk cId="3101150017" sldId="267"/>
            <ac:spMk id="2" creationId="{4684B431-3939-5AF5-6360-52F9BFCE97DD}"/>
          </ac:spMkLst>
        </pc:spChg>
        <pc:spChg chg="add mod">
          <ac:chgData name="Jacques, Aaron" userId="6a82daf1-96f3-45b0-a522-3138278b4a24" providerId="ADAL" clId="{CC6AA446-EA43-4E18-931B-E6D6F51C18CF}" dt="2024-09-20T12:43:13.198" v="2289" actId="164"/>
          <ac:spMkLst>
            <pc:docMk/>
            <pc:sldMk cId="3101150017" sldId="267"/>
            <ac:spMk id="7" creationId="{54F405B1-23C1-8D79-73BA-98F9EE428818}"/>
          </ac:spMkLst>
        </pc:spChg>
        <pc:spChg chg="add mod">
          <ac:chgData name="Jacques, Aaron" userId="6a82daf1-96f3-45b0-a522-3138278b4a24" providerId="ADAL" clId="{CC6AA446-EA43-4E18-931B-E6D6F51C18CF}" dt="2024-09-20T12:43:13.198" v="2289" actId="164"/>
          <ac:spMkLst>
            <pc:docMk/>
            <pc:sldMk cId="3101150017" sldId="267"/>
            <ac:spMk id="8" creationId="{0A4FFC5C-44B2-EE13-5F6C-A6185E03569D}"/>
          </ac:spMkLst>
        </pc:spChg>
        <pc:grpChg chg="add mod">
          <ac:chgData name="Jacques, Aaron" userId="6a82daf1-96f3-45b0-a522-3138278b4a24" providerId="ADAL" clId="{CC6AA446-EA43-4E18-931B-E6D6F51C18CF}" dt="2024-09-20T12:43:13.198" v="2289" actId="164"/>
          <ac:grpSpMkLst>
            <pc:docMk/>
            <pc:sldMk cId="3101150017" sldId="267"/>
            <ac:grpSpMk id="9" creationId="{0FB3F06E-2C14-CA42-43B9-F5DDA7846F6A}"/>
          </ac:grpSpMkLst>
        </pc:grpChg>
        <pc:picChg chg="add mod ord">
          <ac:chgData name="Jacques, Aaron" userId="6a82daf1-96f3-45b0-a522-3138278b4a24" providerId="ADAL" clId="{CC6AA446-EA43-4E18-931B-E6D6F51C18CF}" dt="2024-09-20T12:43:41.366" v="2295" actId="1076"/>
          <ac:picMkLst>
            <pc:docMk/>
            <pc:sldMk cId="3101150017" sldId="267"/>
            <ac:picMk id="4" creationId="{E1EDDC4A-836D-0ED8-77FA-C3E115506EB4}"/>
          </ac:picMkLst>
        </pc:picChg>
        <pc:picChg chg="add del mod">
          <ac:chgData name="Jacques, Aaron" userId="6a82daf1-96f3-45b0-a522-3138278b4a24" providerId="ADAL" clId="{CC6AA446-EA43-4E18-931B-E6D6F51C18CF}" dt="2024-09-20T12:43:25.436" v="2292" actId="478"/>
          <ac:picMkLst>
            <pc:docMk/>
            <pc:sldMk cId="3101150017" sldId="267"/>
            <ac:picMk id="5" creationId="{84CBF2F2-D472-B4B3-BE4D-720FDBDB1D63}"/>
          </ac:picMkLst>
        </pc:picChg>
        <pc:picChg chg="add mod">
          <ac:chgData name="Jacques, Aaron" userId="6a82daf1-96f3-45b0-a522-3138278b4a24" providerId="ADAL" clId="{CC6AA446-EA43-4E18-931B-E6D6F51C18CF}" dt="2024-09-20T12:43:13.198" v="2289" actId="164"/>
          <ac:picMkLst>
            <pc:docMk/>
            <pc:sldMk cId="3101150017" sldId="267"/>
            <ac:picMk id="6" creationId="{1669B0B9-8662-F76E-DB6C-7DC5FF32F573}"/>
          </ac:picMkLst>
        </pc:picChg>
        <pc:picChg chg="add mod">
          <ac:chgData name="Jacques, Aaron" userId="6a82daf1-96f3-45b0-a522-3138278b4a24" providerId="ADAL" clId="{CC6AA446-EA43-4E18-931B-E6D6F51C18CF}" dt="2024-09-20T12:45:31.305" v="2304" actId="1076"/>
          <ac:picMkLst>
            <pc:docMk/>
            <pc:sldMk cId="3101150017" sldId="267"/>
            <ac:picMk id="1026" creationId="{79CFD9B7-DAE7-92BA-A276-55372EAC7FB1}"/>
          </ac:picMkLst>
        </pc:picChg>
      </pc:sldChg>
      <pc:sldChg chg="del">
        <pc:chgData name="Jacques, Aaron" userId="6a82daf1-96f3-45b0-a522-3138278b4a24" providerId="ADAL" clId="{CC6AA446-EA43-4E18-931B-E6D6F51C18CF}" dt="2024-09-19T18:24:46.725" v="1573" actId="47"/>
        <pc:sldMkLst>
          <pc:docMk/>
          <pc:sldMk cId="1288813872" sldId="268"/>
        </pc:sldMkLst>
      </pc:sldChg>
      <pc:sldChg chg="del">
        <pc:chgData name="Jacques, Aaron" userId="6a82daf1-96f3-45b0-a522-3138278b4a24" providerId="ADAL" clId="{CC6AA446-EA43-4E18-931B-E6D6F51C18CF}" dt="2024-09-19T18:23:14.664" v="1512" actId="47"/>
        <pc:sldMkLst>
          <pc:docMk/>
          <pc:sldMk cId="496394726" sldId="269"/>
        </pc:sldMkLst>
      </pc:sldChg>
      <pc:sldChg chg="del">
        <pc:chgData name="Jacques, Aaron" userId="6a82daf1-96f3-45b0-a522-3138278b4a24" providerId="ADAL" clId="{CC6AA446-EA43-4E18-931B-E6D6F51C18CF}" dt="2024-09-19T18:25:34.583" v="1615" actId="47"/>
        <pc:sldMkLst>
          <pc:docMk/>
          <pc:sldMk cId="3034442844" sldId="270"/>
        </pc:sldMkLst>
      </pc:sldChg>
      <pc:sldChg chg="addSp delSp modSp mod">
        <pc:chgData name="Jacques, Aaron" userId="6a82daf1-96f3-45b0-a522-3138278b4a24" providerId="ADAL" clId="{CC6AA446-EA43-4E18-931B-E6D6F51C18CF}" dt="2024-10-23T16:04:14.578" v="6188" actId="207"/>
        <pc:sldMkLst>
          <pc:docMk/>
          <pc:sldMk cId="165117144" sldId="271"/>
        </pc:sldMkLst>
        <pc:spChg chg="mod">
          <ac:chgData name="Jacques, Aaron" userId="6a82daf1-96f3-45b0-a522-3138278b4a24" providerId="ADAL" clId="{CC6AA446-EA43-4E18-931B-E6D6F51C18CF}" dt="2024-09-26T16:49:23.549" v="5250" actId="20577"/>
          <ac:spMkLst>
            <pc:docMk/>
            <pc:sldMk cId="165117144" sldId="271"/>
            <ac:spMk id="2" creationId="{D94ECE82-9519-C62F-0276-27CB023CCF78}"/>
          </ac:spMkLst>
        </pc:spChg>
        <pc:spChg chg="add mod">
          <ac:chgData name="Jacques, Aaron" userId="6a82daf1-96f3-45b0-a522-3138278b4a24" providerId="ADAL" clId="{CC6AA446-EA43-4E18-931B-E6D6F51C18CF}" dt="2024-10-23T16:04:14.578" v="6188" actId="207"/>
          <ac:spMkLst>
            <pc:docMk/>
            <pc:sldMk cId="165117144" sldId="271"/>
            <ac:spMk id="3" creationId="{E12A1E8F-54FE-2276-9E2C-F06A549BB455}"/>
          </ac:spMkLst>
        </pc:spChg>
        <pc:spChg chg="del">
          <ac:chgData name="Jacques, Aaron" userId="6a82daf1-96f3-45b0-a522-3138278b4a24" providerId="ADAL" clId="{CC6AA446-EA43-4E18-931B-E6D6F51C18CF}" dt="2024-09-19T18:30:18.446" v="1632" actId="478"/>
          <ac:spMkLst>
            <pc:docMk/>
            <pc:sldMk cId="165117144" sldId="271"/>
            <ac:spMk id="3" creationId="{E3FE397A-4E79-9159-2CED-C0F3238C268A}"/>
          </ac:spMkLst>
        </pc:spChg>
        <pc:picChg chg="add mod">
          <ac:chgData name="Jacques, Aaron" userId="6a82daf1-96f3-45b0-a522-3138278b4a24" providerId="ADAL" clId="{CC6AA446-EA43-4E18-931B-E6D6F51C18CF}" dt="2024-09-19T18:29:34.142" v="1626" actId="1076"/>
          <ac:picMkLst>
            <pc:docMk/>
            <pc:sldMk cId="165117144" sldId="271"/>
            <ac:picMk id="4" creationId="{C1A2747A-DE78-1C43-68F5-600A34FA513D}"/>
          </ac:picMkLst>
        </pc:picChg>
        <pc:picChg chg="add mod">
          <ac:chgData name="Jacques, Aaron" userId="6a82daf1-96f3-45b0-a522-3138278b4a24" providerId="ADAL" clId="{CC6AA446-EA43-4E18-931B-E6D6F51C18CF}" dt="2024-09-19T18:30:14.874" v="1631" actId="1076"/>
          <ac:picMkLst>
            <pc:docMk/>
            <pc:sldMk cId="165117144" sldId="271"/>
            <ac:picMk id="5" creationId="{0DED3092-CB95-D345-8E84-DDD1C099394E}"/>
          </ac:picMkLst>
        </pc:picChg>
        <pc:picChg chg="add mod">
          <ac:chgData name="Jacques, Aaron" userId="6a82daf1-96f3-45b0-a522-3138278b4a24" providerId="ADAL" clId="{CC6AA446-EA43-4E18-931B-E6D6F51C18CF}" dt="2024-09-19T18:30:10.344" v="1630" actId="1076"/>
          <ac:picMkLst>
            <pc:docMk/>
            <pc:sldMk cId="165117144" sldId="271"/>
            <ac:picMk id="6" creationId="{1A676F07-8B23-52AA-6D5B-C0B5ACF04CB9}"/>
          </ac:picMkLst>
        </pc:picChg>
        <pc:picChg chg="add mod">
          <ac:chgData name="Jacques, Aaron" userId="6a82daf1-96f3-45b0-a522-3138278b4a24" providerId="ADAL" clId="{CC6AA446-EA43-4E18-931B-E6D6F51C18CF}" dt="2024-09-19T18:49:15.974" v="1886" actId="1076"/>
          <ac:picMkLst>
            <pc:docMk/>
            <pc:sldMk cId="165117144" sldId="271"/>
            <ac:picMk id="8" creationId="{2A47A8F2-743E-3B2F-BECF-357190D58704}"/>
          </ac:picMkLst>
        </pc:picChg>
      </pc:sldChg>
      <pc:sldChg chg="del">
        <pc:chgData name="Jacques, Aaron" userId="6a82daf1-96f3-45b0-a522-3138278b4a24" providerId="ADAL" clId="{CC6AA446-EA43-4E18-931B-E6D6F51C18CF}" dt="2024-09-19T18:58:59.895" v="2018" actId="47"/>
        <pc:sldMkLst>
          <pc:docMk/>
          <pc:sldMk cId="681912440" sldId="272"/>
        </pc:sldMkLst>
      </pc:sldChg>
      <pc:sldChg chg="modSp add del mod">
        <pc:chgData name="Jacques, Aaron" userId="6a82daf1-96f3-45b0-a522-3138278b4a24" providerId="ADAL" clId="{CC6AA446-EA43-4E18-931B-E6D6F51C18CF}" dt="2024-09-18T20:06:28.243" v="461" actId="47"/>
        <pc:sldMkLst>
          <pc:docMk/>
          <pc:sldMk cId="2064518059" sldId="351"/>
        </pc:sldMkLst>
        <pc:spChg chg="mod">
          <ac:chgData name="Jacques, Aaron" userId="6a82daf1-96f3-45b0-a522-3138278b4a24" providerId="ADAL" clId="{CC6AA446-EA43-4E18-931B-E6D6F51C18CF}" dt="2024-09-18T20:02:33.609" v="457" actId="1076"/>
          <ac:spMkLst>
            <pc:docMk/>
            <pc:sldMk cId="2064518059" sldId="351"/>
            <ac:spMk id="2" creationId="{F0E75F24-AE4A-EFD7-06B8-7D0204C5CF80}"/>
          </ac:spMkLst>
        </pc:spChg>
      </pc:sldChg>
      <pc:sldChg chg="delSp del mod">
        <pc:chgData name="Jacques, Aaron" userId="6a82daf1-96f3-45b0-a522-3138278b4a24" providerId="ADAL" clId="{CC6AA446-EA43-4E18-931B-E6D6F51C18CF}" dt="2024-09-20T15:19:57.924" v="3348" actId="47"/>
        <pc:sldMkLst>
          <pc:docMk/>
          <pc:sldMk cId="2477209868" sldId="2704"/>
        </pc:sldMkLst>
        <pc:spChg chg="del">
          <ac:chgData name="Jacques, Aaron" userId="6a82daf1-96f3-45b0-a522-3138278b4a24" providerId="ADAL" clId="{CC6AA446-EA43-4E18-931B-E6D6F51C18CF}" dt="2024-09-20T13:06:47.038" v="2999" actId="478"/>
          <ac:spMkLst>
            <pc:docMk/>
            <pc:sldMk cId="2477209868" sldId="2704"/>
            <ac:spMk id="16" creationId="{CFF4F5A2-8BE8-0C1E-AC0C-7479C1AE5587}"/>
          </ac:spMkLst>
        </pc:spChg>
        <pc:picChg chg="del">
          <ac:chgData name="Jacques, Aaron" userId="6a82daf1-96f3-45b0-a522-3138278b4a24" providerId="ADAL" clId="{CC6AA446-EA43-4E18-931B-E6D6F51C18CF}" dt="2024-09-20T13:06:43.888" v="2998" actId="478"/>
          <ac:picMkLst>
            <pc:docMk/>
            <pc:sldMk cId="2477209868" sldId="2704"/>
            <ac:picMk id="15" creationId="{D08D5707-397E-92FD-6699-4A063BF0F835}"/>
          </ac:picMkLst>
        </pc:picChg>
      </pc:sldChg>
      <pc:sldChg chg="delSp del mod">
        <pc:chgData name="Jacques, Aaron" userId="6a82daf1-96f3-45b0-a522-3138278b4a24" providerId="ADAL" clId="{CC6AA446-EA43-4E18-931B-E6D6F51C18CF}" dt="2024-09-19T18:59:41.352" v="2019" actId="47"/>
        <pc:sldMkLst>
          <pc:docMk/>
          <pc:sldMk cId="964461540" sldId="2706"/>
        </pc:sldMkLst>
        <pc:spChg chg="del">
          <ac:chgData name="Jacques, Aaron" userId="6a82daf1-96f3-45b0-a522-3138278b4a24" providerId="ADAL" clId="{CC6AA446-EA43-4E18-931B-E6D6F51C18CF}" dt="2024-09-18T19:37:22.142" v="52" actId="478"/>
          <ac:spMkLst>
            <pc:docMk/>
            <pc:sldMk cId="964461540" sldId="2706"/>
            <ac:spMk id="16" creationId="{CFF4F5A2-8BE8-0C1E-AC0C-7479C1AE5587}"/>
          </ac:spMkLst>
        </pc:spChg>
      </pc:sldChg>
      <pc:sldChg chg="addSp delSp modSp add mod modAnim">
        <pc:chgData name="Jacques, Aaron" userId="6a82daf1-96f3-45b0-a522-3138278b4a24" providerId="ADAL" clId="{CC6AA446-EA43-4E18-931B-E6D6F51C18CF}" dt="2024-10-23T16:01:47.969" v="6113" actId="6549"/>
        <pc:sldMkLst>
          <pc:docMk/>
          <pc:sldMk cId="3703798579" sldId="2917"/>
        </pc:sldMkLst>
        <pc:spChg chg="mod">
          <ac:chgData name="Jacques, Aaron" userId="6a82daf1-96f3-45b0-a522-3138278b4a24" providerId="ADAL" clId="{CC6AA446-EA43-4E18-931B-E6D6F51C18CF}" dt="2024-10-23T16:01:47.969" v="6113" actId="6549"/>
          <ac:spMkLst>
            <pc:docMk/>
            <pc:sldMk cId="3703798579" sldId="2917"/>
            <ac:spMk id="2" creationId="{D0600D17-47BA-A35D-8C04-46E431F99D1F}"/>
          </ac:spMkLst>
        </pc:spChg>
        <pc:spChg chg="add del mod">
          <ac:chgData name="Jacques, Aaron" userId="6a82daf1-96f3-45b0-a522-3138278b4a24" providerId="ADAL" clId="{CC6AA446-EA43-4E18-931B-E6D6F51C18CF}" dt="2024-09-18T21:22:30.658" v="985" actId="478"/>
          <ac:spMkLst>
            <pc:docMk/>
            <pc:sldMk cId="3703798579" sldId="2917"/>
            <ac:spMk id="4" creationId="{0AE39485-AE19-090A-4BDA-F5A76064E0ED}"/>
          </ac:spMkLst>
        </pc:spChg>
        <pc:spChg chg="mod">
          <ac:chgData name="Jacques, Aaron" userId="6a82daf1-96f3-45b0-a522-3138278b4a24" providerId="ADAL" clId="{CC6AA446-EA43-4E18-931B-E6D6F51C18CF}" dt="2024-09-19T16:41:46.877" v="1087" actId="164"/>
          <ac:spMkLst>
            <pc:docMk/>
            <pc:sldMk cId="3703798579" sldId="2917"/>
            <ac:spMk id="8" creationId="{1BDF9256-FFB0-4826-6D40-80A1F1EEA319}"/>
          </ac:spMkLst>
        </pc:spChg>
        <pc:spChg chg="add mod">
          <ac:chgData name="Jacques, Aaron" userId="6a82daf1-96f3-45b0-a522-3138278b4a24" providerId="ADAL" clId="{CC6AA446-EA43-4E18-931B-E6D6F51C18CF}" dt="2024-09-19T18:02:34.664" v="1385" actId="692"/>
          <ac:spMkLst>
            <pc:docMk/>
            <pc:sldMk cId="3703798579" sldId="2917"/>
            <ac:spMk id="23" creationId="{F491A15A-296D-A039-6D73-2226A87DB9EA}"/>
          </ac:spMkLst>
        </pc:spChg>
        <pc:spChg chg="add mod">
          <ac:chgData name="Jacques, Aaron" userId="6a82daf1-96f3-45b0-a522-3138278b4a24" providerId="ADAL" clId="{CC6AA446-EA43-4E18-931B-E6D6F51C18CF}" dt="2024-09-19T18:02:34.664" v="1385" actId="692"/>
          <ac:spMkLst>
            <pc:docMk/>
            <pc:sldMk cId="3703798579" sldId="2917"/>
            <ac:spMk id="32" creationId="{422AAA30-CF0E-3DEB-7CEE-C129846A46B6}"/>
          </ac:spMkLst>
        </pc:spChg>
        <pc:spChg chg="add del mod">
          <ac:chgData name="Jacques, Aaron" userId="6a82daf1-96f3-45b0-a522-3138278b4a24" providerId="ADAL" clId="{CC6AA446-EA43-4E18-931B-E6D6F51C18CF}" dt="2024-09-20T15:28:00.353" v="3463" actId="478"/>
          <ac:spMkLst>
            <pc:docMk/>
            <pc:sldMk cId="3703798579" sldId="2917"/>
            <ac:spMk id="39" creationId="{7BCE6925-A696-234C-5A72-D24EC0FB47B7}"/>
          </ac:spMkLst>
        </pc:spChg>
        <pc:spChg chg="del">
          <ac:chgData name="Jacques, Aaron" userId="6a82daf1-96f3-45b0-a522-3138278b4a24" providerId="ADAL" clId="{CC6AA446-EA43-4E18-931B-E6D6F51C18CF}" dt="2024-09-18T21:21:49.371" v="976" actId="478"/>
          <ac:spMkLst>
            <pc:docMk/>
            <pc:sldMk cId="3703798579" sldId="2917"/>
            <ac:spMk id="47" creationId="{ECC20A24-A53C-EF62-1C27-6CE14DCBC98D}"/>
          </ac:spMkLst>
        </pc:spChg>
        <pc:spChg chg="del">
          <ac:chgData name="Jacques, Aaron" userId="6a82daf1-96f3-45b0-a522-3138278b4a24" providerId="ADAL" clId="{CC6AA446-EA43-4E18-931B-E6D6F51C18CF}" dt="2024-09-18T21:21:47.811" v="975" actId="478"/>
          <ac:spMkLst>
            <pc:docMk/>
            <pc:sldMk cId="3703798579" sldId="2917"/>
            <ac:spMk id="56" creationId="{30554811-7AA0-9207-B11A-5F02B5E0290F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57" creationId="{8EABEA03-90C0-4209-3EEF-459DCC618060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64" creationId="{2F5DE484-4EB5-1195-87AB-3807A4A8CD4F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66" creationId="{26E17859-7913-DD16-418D-5D2AA6856ACD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68" creationId="{0A05AC9A-CC49-DA4B-6EC1-06C2E7AAD88B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69" creationId="{1B2C2273-A04D-6BE3-7C57-12F7738C9FF3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70" creationId="{AFC30020-FFF9-96AF-67FF-D8CA7D8096E3}"/>
          </ac:spMkLst>
        </pc:spChg>
        <pc:spChg chg="add del mod">
          <ac:chgData name="Jacques, Aaron" userId="6a82daf1-96f3-45b0-a522-3138278b4a24" providerId="ADAL" clId="{CC6AA446-EA43-4E18-931B-E6D6F51C18CF}" dt="2024-09-20T15:27:51.091" v="3459" actId="478"/>
          <ac:spMkLst>
            <pc:docMk/>
            <pc:sldMk cId="3703798579" sldId="2917"/>
            <ac:spMk id="75" creationId="{83E7EBD6-6466-6311-8594-0F93645A6735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76" creationId="{AFD7F4E6-F731-9938-64FC-F3925AC40C0C}"/>
          </ac:spMkLst>
        </pc:spChg>
        <pc:spChg chg="mod">
          <ac:chgData name="Jacques, Aaron" userId="6a82daf1-96f3-45b0-a522-3138278b4a24" providerId="ADAL" clId="{CC6AA446-EA43-4E18-931B-E6D6F51C18CF}" dt="2024-09-19T16:40:32.757" v="1079" actId="34136"/>
          <ac:spMkLst>
            <pc:docMk/>
            <pc:sldMk cId="3703798579" sldId="2917"/>
            <ac:spMk id="77" creationId="{1979EEAE-2150-92D6-FF43-0AB0E157C464}"/>
          </ac:spMkLst>
        </pc:spChg>
        <pc:spChg chg="del">
          <ac:chgData name="Jacques, Aaron" userId="6a82daf1-96f3-45b0-a522-3138278b4a24" providerId="ADAL" clId="{CC6AA446-EA43-4E18-931B-E6D6F51C18CF}" dt="2024-09-18T21:22:14.316" v="980" actId="478"/>
          <ac:spMkLst>
            <pc:docMk/>
            <pc:sldMk cId="3703798579" sldId="2917"/>
            <ac:spMk id="80" creationId="{B10BF5F9-D491-DB7C-0317-CEA58A1FAECE}"/>
          </ac:spMkLst>
        </pc:spChg>
        <pc:spChg chg="del mod">
          <ac:chgData name="Jacques, Aaron" userId="6a82daf1-96f3-45b0-a522-3138278b4a24" providerId="ADAL" clId="{CC6AA446-EA43-4E18-931B-E6D6F51C18CF}" dt="2024-09-18T21:22:01.147" v="978" actId="478"/>
          <ac:spMkLst>
            <pc:docMk/>
            <pc:sldMk cId="3703798579" sldId="2917"/>
            <ac:spMk id="81" creationId="{03C2C6C1-7EA5-8B3F-A42E-7F1099145559}"/>
          </ac:spMkLst>
        </pc:spChg>
        <pc:spChg chg="del">
          <ac:chgData name="Jacques, Aaron" userId="6a82daf1-96f3-45b0-a522-3138278b4a24" providerId="ADAL" clId="{CC6AA446-EA43-4E18-931B-E6D6F51C18CF}" dt="2024-09-18T21:22:18.371" v="981" actId="478"/>
          <ac:spMkLst>
            <pc:docMk/>
            <pc:sldMk cId="3703798579" sldId="2917"/>
            <ac:spMk id="82" creationId="{6BBF2984-E802-D0A0-BBFF-5DB72184D413}"/>
          </ac:spMkLst>
        </pc:spChg>
        <pc:spChg chg="del">
          <ac:chgData name="Jacques, Aaron" userId="6a82daf1-96f3-45b0-a522-3138278b4a24" providerId="ADAL" clId="{CC6AA446-EA43-4E18-931B-E6D6F51C18CF}" dt="2024-09-18T21:22:20.611" v="982" actId="478"/>
          <ac:spMkLst>
            <pc:docMk/>
            <pc:sldMk cId="3703798579" sldId="2917"/>
            <ac:spMk id="83" creationId="{BF1F02AD-7A84-5577-9872-859AEC36939F}"/>
          </ac:spMkLst>
        </pc:spChg>
        <pc:spChg chg="del">
          <ac:chgData name="Jacques, Aaron" userId="6a82daf1-96f3-45b0-a522-3138278b4a24" providerId="ADAL" clId="{CC6AA446-EA43-4E18-931B-E6D6F51C18CF}" dt="2024-09-18T21:22:05.495" v="979" actId="478"/>
          <ac:spMkLst>
            <pc:docMk/>
            <pc:sldMk cId="3703798579" sldId="2917"/>
            <ac:spMk id="84" creationId="{F679FDDF-8191-ECBE-AC97-F1B2AB5F2F4A}"/>
          </ac:spMkLst>
        </pc:spChg>
        <pc:spChg chg="del topLvl">
          <ac:chgData name="Jacques, Aaron" userId="6a82daf1-96f3-45b0-a522-3138278b4a24" providerId="ADAL" clId="{CC6AA446-EA43-4E18-931B-E6D6F51C18CF}" dt="2024-09-18T21:22:25.403" v="983" actId="478"/>
          <ac:spMkLst>
            <pc:docMk/>
            <pc:sldMk cId="3703798579" sldId="2917"/>
            <ac:spMk id="85" creationId="{0DC2B1DC-CC3B-FB7E-8898-6B221F63B2A1}"/>
          </ac:spMkLst>
        </pc:spChg>
        <pc:spChg chg="add del mod">
          <ac:chgData name="Jacques, Aaron" userId="6a82daf1-96f3-45b0-a522-3138278b4a24" providerId="ADAL" clId="{CC6AA446-EA43-4E18-931B-E6D6F51C18CF}" dt="2024-09-20T15:27:52.305" v="3460" actId="478"/>
          <ac:spMkLst>
            <pc:docMk/>
            <pc:sldMk cId="3703798579" sldId="2917"/>
            <ac:spMk id="88" creationId="{1B997EC2-24F6-4A66-8913-27F28A3E9BA3}"/>
          </ac:spMkLst>
        </pc:spChg>
        <pc:spChg chg="add del mod">
          <ac:chgData name="Jacques, Aaron" userId="6a82daf1-96f3-45b0-a522-3138278b4a24" providerId="ADAL" clId="{CC6AA446-EA43-4E18-931B-E6D6F51C18CF}" dt="2024-09-20T15:27:46.688" v="3455" actId="478"/>
          <ac:spMkLst>
            <pc:docMk/>
            <pc:sldMk cId="3703798579" sldId="2917"/>
            <ac:spMk id="89" creationId="{52CE2560-3B0B-70E8-B29F-175A10777779}"/>
          </ac:spMkLst>
        </pc:spChg>
        <pc:spChg chg="add del mod">
          <ac:chgData name="Jacques, Aaron" userId="6a82daf1-96f3-45b0-a522-3138278b4a24" providerId="ADAL" clId="{CC6AA446-EA43-4E18-931B-E6D6F51C18CF}" dt="2024-09-20T15:27:48.630" v="3456" actId="478"/>
          <ac:spMkLst>
            <pc:docMk/>
            <pc:sldMk cId="3703798579" sldId="2917"/>
            <ac:spMk id="90" creationId="{10BF17D5-E683-ED24-05AA-65251E5F8091}"/>
          </ac:spMkLst>
        </pc:spChg>
        <pc:spChg chg="add del mod">
          <ac:chgData name="Jacques, Aaron" userId="6a82daf1-96f3-45b0-a522-3138278b4a24" providerId="ADAL" clId="{CC6AA446-EA43-4E18-931B-E6D6F51C18CF}" dt="2024-09-20T15:27:56.453" v="3462" actId="478"/>
          <ac:spMkLst>
            <pc:docMk/>
            <pc:sldMk cId="3703798579" sldId="2917"/>
            <ac:spMk id="91" creationId="{D632737D-8DE8-ED8E-A7D7-7403CDFC36A2}"/>
          </ac:spMkLst>
        </pc:spChg>
        <pc:spChg chg="add del mod">
          <ac:chgData name="Jacques, Aaron" userId="6a82daf1-96f3-45b0-a522-3138278b4a24" providerId="ADAL" clId="{CC6AA446-EA43-4E18-931B-E6D6F51C18CF}" dt="2024-09-20T15:27:54.848" v="3461" actId="478"/>
          <ac:spMkLst>
            <pc:docMk/>
            <pc:sldMk cId="3703798579" sldId="2917"/>
            <ac:spMk id="92" creationId="{8F0D9AE8-6BB8-819C-93C5-0FDF7E602D76}"/>
          </ac:spMkLst>
        </pc:spChg>
        <pc:grpChg chg="add mod">
          <ac:chgData name="Jacques, Aaron" userId="6a82daf1-96f3-45b0-a522-3138278b4a24" providerId="ADAL" clId="{CC6AA446-EA43-4E18-931B-E6D6F51C18CF}" dt="2024-09-19T18:10:41.181" v="1421" actId="1076"/>
          <ac:grpSpMkLst>
            <pc:docMk/>
            <pc:sldMk cId="3703798579" sldId="2917"/>
            <ac:grpSpMk id="21" creationId="{8821E4C5-0F69-2D0C-9483-7A259C73D720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26" creationId="{7DDA0707-B4DC-EDF2-0E61-F2D81A503207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27" creationId="{E2C95965-34FC-5ACC-F042-276F7FA5284B}"/>
          </ac:grpSpMkLst>
        </pc:grpChg>
        <pc:grpChg chg="add del mod">
          <ac:chgData name="Jacques, Aaron" userId="6a82daf1-96f3-45b0-a522-3138278b4a24" providerId="ADAL" clId="{CC6AA446-EA43-4E18-931B-E6D6F51C18CF}" dt="2024-09-20T15:27:49.980" v="3458" actId="478"/>
          <ac:grpSpMkLst>
            <pc:docMk/>
            <pc:sldMk cId="3703798579" sldId="2917"/>
            <ac:grpSpMk id="35" creationId="{3FD86DF4-CCD9-4FD9-0428-EB8AD9E5D186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48" creationId="{8C47D036-14E9-BCE7-0C9C-85FA6690B764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49" creationId="{97B97CF3-8E74-F042-A3EC-8157BCD48578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50" creationId="{A80D4BE4-11F8-8029-EBA4-C9F0F99C3C00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58" creationId="{547E44CD-978C-E07E-DA2C-028559A9BC30}"/>
          </ac:grpSpMkLst>
        </pc:grpChg>
        <pc:grpChg chg="mod">
          <ac:chgData name="Jacques, Aaron" userId="6a82daf1-96f3-45b0-a522-3138278b4a24" providerId="ADAL" clId="{CC6AA446-EA43-4E18-931B-E6D6F51C18CF}" dt="2024-09-19T16:40:32.757" v="1079" actId="34136"/>
          <ac:grpSpMkLst>
            <pc:docMk/>
            <pc:sldMk cId="3703798579" sldId="2917"/>
            <ac:grpSpMk id="78" creationId="{7272EDDB-E37C-7338-1899-532B3D2D1997}"/>
          </ac:grpSpMkLst>
        </pc:grpChg>
        <pc:grpChg chg="add del mod topLvl">
          <ac:chgData name="Jacques, Aaron" userId="6a82daf1-96f3-45b0-a522-3138278b4a24" providerId="ADAL" clId="{CC6AA446-EA43-4E18-931B-E6D6F51C18CF}" dt="2024-09-19T16:41:46.877" v="1087" actId="164"/>
          <ac:grpSpMkLst>
            <pc:docMk/>
            <pc:sldMk cId="3703798579" sldId="2917"/>
            <ac:grpSpMk id="79" creationId="{8B455146-8698-C972-02F3-0E20667BFA54}"/>
          </ac:grpSpMkLst>
        </pc:grpChg>
        <pc:grpChg chg="del">
          <ac:chgData name="Jacques, Aaron" userId="6a82daf1-96f3-45b0-a522-3138278b4a24" providerId="ADAL" clId="{CC6AA446-EA43-4E18-931B-E6D6F51C18CF}" dt="2024-09-18T21:22:25.403" v="983" actId="478"/>
          <ac:grpSpMkLst>
            <pc:docMk/>
            <pc:sldMk cId="3703798579" sldId="2917"/>
            <ac:grpSpMk id="87" creationId="{FAAD4777-8B0B-C9F9-9092-1DD503427A0B}"/>
          </ac:grpSpMkLst>
        </pc:grpChg>
        <pc:graphicFrameChg chg="del">
          <ac:chgData name="Jacques, Aaron" userId="6a82daf1-96f3-45b0-a522-3138278b4a24" providerId="ADAL" clId="{CC6AA446-EA43-4E18-931B-E6D6F51C18CF}" dt="2024-09-18T21:19:26.740" v="972" actId="478"/>
          <ac:graphicFrameMkLst>
            <pc:docMk/>
            <pc:sldMk cId="3703798579" sldId="2917"/>
            <ac:graphicFrameMk id="86" creationId="{E2A666AA-1376-EDEB-D8B4-2847C304647C}"/>
          </ac:graphicFrameMkLst>
        </pc:graphicFrameChg>
        <pc:picChg chg="mod">
          <ac:chgData name="Jacques, Aaron" userId="6a82daf1-96f3-45b0-a522-3138278b4a24" providerId="ADAL" clId="{CC6AA446-EA43-4E18-931B-E6D6F51C18CF}" dt="2024-09-19T16:40:32.757" v="1079" actId="34136"/>
          <ac:picMkLst>
            <pc:docMk/>
            <pc:sldMk cId="3703798579" sldId="2917"/>
            <ac:picMk id="5" creationId="{877BA569-679A-99AA-BEA8-2F530CD664A4}"/>
          </ac:picMkLst>
        </pc:picChg>
        <pc:picChg chg="mod">
          <ac:chgData name="Jacques, Aaron" userId="6a82daf1-96f3-45b0-a522-3138278b4a24" providerId="ADAL" clId="{CC6AA446-EA43-4E18-931B-E6D6F51C18CF}" dt="2024-09-19T16:41:46.877" v="1087" actId="164"/>
          <ac:picMkLst>
            <pc:docMk/>
            <pc:sldMk cId="3703798579" sldId="2917"/>
            <ac:picMk id="7" creationId="{2F1339CF-B842-6FB2-0F8F-AC397033217B}"/>
          </ac:picMkLst>
        </pc:picChg>
        <pc:picChg chg="mod">
          <ac:chgData name="Jacques, Aaron" userId="6a82daf1-96f3-45b0-a522-3138278b4a24" providerId="ADAL" clId="{CC6AA446-EA43-4E18-931B-E6D6F51C18CF}" dt="2024-09-19T16:41:46.877" v="1087" actId="164"/>
          <ac:picMkLst>
            <pc:docMk/>
            <pc:sldMk cId="3703798579" sldId="2917"/>
            <ac:picMk id="15" creationId="{F31BEB9F-72C9-CB9A-9F15-84652F5BCBCC}"/>
          </ac:picMkLst>
        </pc:picChg>
        <pc:picChg chg="add mod">
          <ac:chgData name="Jacques, Aaron" userId="6a82daf1-96f3-45b0-a522-3138278b4a24" providerId="ADAL" clId="{CC6AA446-EA43-4E18-931B-E6D6F51C18CF}" dt="2024-09-19T18:02:34.664" v="1385" actId="692"/>
          <ac:picMkLst>
            <pc:docMk/>
            <pc:sldMk cId="3703798579" sldId="2917"/>
            <ac:picMk id="22" creationId="{D6599E95-17BA-8305-CB62-2C661793E082}"/>
          </ac:picMkLst>
        </pc:picChg>
        <pc:picChg chg="mod">
          <ac:chgData name="Jacques, Aaron" userId="6a82daf1-96f3-45b0-a522-3138278b4a24" providerId="ADAL" clId="{CC6AA446-EA43-4E18-931B-E6D6F51C18CF}" dt="2024-09-19T16:40:32.757" v="1079" actId="34136"/>
          <ac:picMkLst>
            <pc:docMk/>
            <pc:sldMk cId="3703798579" sldId="2917"/>
            <ac:picMk id="33" creationId="{3914EE2D-3AEA-2E22-2249-9C60B0DB44CB}"/>
          </ac:picMkLst>
        </pc:picChg>
        <pc:picChg chg="del">
          <ac:chgData name="Jacques, Aaron" userId="6a82daf1-96f3-45b0-a522-3138278b4a24" providerId="ADAL" clId="{CC6AA446-EA43-4E18-931B-E6D6F51C18CF}" dt="2024-09-18T21:22:27.973" v="984" actId="478"/>
          <ac:picMkLst>
            <pc:docMk/>
            <pc:sldMk cId="3703798579" sldId="2917"/>
            <ac:picMk id="34" creationId="{07B8A87F-C192-A775-C352-17281B13EB07}"/>
          </ac:picMkLst>
        </pc:picChg>
        <pc:picChg chg="add del mod">
          <ac:chgData name="Jacques, Aaron" userId="6a82daf1-96f3-45b0-a522-3138278b4a24" providerId="ADAL" clId="{CC6AA446-EA43-4E18-931B-E6D6F51C18CF}" dt="2024-09-20T15:27:49.327" v="3457" actId="478"/>
          <ac:picMkLst>
            <pc:docMk/>
            <pc:sldMk cId="3703798579" sldId="2917"/>
            <ac:picMk id="37" creationId="{ADBE1125-2D4E-B07A-AC44-23D998E3E755}"/>
          </ac:picMkLst>
        </pc:picChg>
        <pc:picChg chg="add del mod">
          <ac:chgData name="Jacques, Aaron" userId="6a82daf1-96f3-45b0-a522-3138278b4a24" providerId="ADAL" clId="{CC6AA446-EA43-4E18-931B-E6D6F51C18CF}" dt="2024-09-20T15:27:45.016" v="3453" actId="478"/>
          <ac:picMkLst>
            <pc:docMk/>
            <pc:sldMk cId="3703798579" sldId="2917"/>
            <ac:picMk id="38" creationId="{A929E62B-D85F-2838-7B61-986FBA638EE2}"/>
          </ac:picMkLst>
        </pc:picChg>
        <pc:picChg chg="add del mod">
          <ac:chgData name="Jacques, Aaron" userId="6a82daf1-96f3-45b0-a522-3138278b4a24" providerId="ADAL" clId="{CC6AA446-EA43-4E18-931B-E6D6F51C18CF}" dt="2024-09-20T15:27:45.502" v="3454" actId="478"/>
          <ac:picMkLst>
            <pc:docMk/>
            <pc:sldMk cId="3703798579" sldId="2917"/>
            <ac:picMk id="41" creationId="{EE31EFD7-D885-6544-CAA7-FB818D752D4D}"/>
          </ac:picMkLst>
        </pc:picChg>
        <pc:picChg chg="mod">
          <ac:chgData name="Jacques, Aaron" userId="6a82daf1-96f3-45b0-a522-3138278b4a24" providerId="ADAL" clId="{CC6AA446-EA43-4E18-931B-E6D6F51C18CF}" dt="2024-09-19T16:40:32.757" v="1079" actId="34136"/>
          <ac:picMkLst>
            <pc:docMk/>
            <pc:sldMk cId="3703798579" sldId="2917"/>
            <ac:picMk id="63" creationId="{7CAD3D54-EFBC-6DBA-0230-AACA3C3426AA}"/>
          </ac:picMkLst>
        </pc:picChg>
        <pc:picChg chg="mod">
          <ac:chgData name="Jacques, Aaron" userId="6a82daf1-96f3-45b0-a522-3138278b4a24" providerId="ADAL" clId="{CC6AA446-EA43-4E18-931B-E6D6F51C18CF}" dt="2024-09-19T16:40:32.757" v="1079" actId="34136"/>
          <ac:picMkLst>
            <pc:docMk/>
            <pc:sldMk cId="3703798579" sldId="2917"/>
            <ac:picMk id="65" creationId="{1C91CC22-954A-B2B0-7809-B2C5D7080820}"/>
          </ac:picMkLst>
        </pc:pic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9" creationId="{D577EA2C-DE24-8F3B-B106-95868AA07943}"/>
          </ac:cxnSpMkLst>
        </pc:cxnChg>
        <pc:cxnChg chg="mod">
          <ac:chgData name="Jacques, Aaron" userId="6a82daf1-96f3-45b0-a522-3138278b4a24" providerId="ADAL" clId="{CC6AA446-EA43-4E18-931B-E6D6F51C18CF}" dt="2024-09-19T16:41:46.877" v="1087" actId="164"/>
          <ac:cxnSpMkLst>
            <pc:docMk/>
            <pc:sldMk cId="3703798579" sldId="2917"/>
            <ac:cxnSpMk id="10" creationId="{FB3DCC96-810E-B5C3-60E6-67269DFB0823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11" creationId="{15BC23E7-1F01-E5BF-9AAC-654DF32F90B7}"/>
          </ac:cxnSpMkLst>
        </pc:cxnChg>
        <pc:cxnChg chg="mod">
          <ac:chgData name="Jacques, Aaron" userId="6a82daf1-96f3-45b0-a522-3138278b4a24" providerId="ADAL" clId="{CC6AA446-EA43-4E18-931B-E6D6F51C18CF}" dt="2024-09-19T16:41:46.877" v="1087" actId="164"/>
          <ac:cxnSpMkLst>
            <pc:docMk/>
            <pc:sldMk cId="3703798579" sldId="2917"/>
            <ac:cxnSpMk id="12" creationId="{6BCF065C-A3B6-DF99-9DEB-8E097EE5009A}"/>
          </ac:cxnSpMkLst>
        </pc:cxnChg>
        <pc:cxnChg chg="mod">
          <ac:chgData name="Jacques, Aaron" userId="6a82daf1-96f3-45b0-a522-3138278b4a24" providerId="ADAL" clId="{CC6AA446-EA43-4E18-931B-E6D6F51C18CF}" dt="2024-09-19T16:41:46.877" v="1087" actId="164"/>
          <ac:cxnSpMkLst>
            <pc:docMk/>
            <pc:sldMk cId="3703798579" sldId="2917"/>
            <ac:cxnSpMk id="13" creationId="{002D3A44-0D7D-055D-976F-5EC538E0D172}"/>
          </ac:cxnSpMkLst>
        </pc:cxnChg>
        <pc:cxnChg chg="mod">
          <ac:chgData name="Jacques, Aaron" userId="6a82daf1-96f3-45b0-a522-3138278b4a24" providerId="ADAL" clId="{CC6AA446-EA43-4E18-931B-E6D6F51C18CF}" dt="2024-09-19T16:41:46.877" v="1087" actId="164"/>
          <ac:cxnSpMkLst>
            <pc:docMk/>
            <pc:sldMk cId="3703798579" sldId="2917"/>
            <ac:cxnSpMk id="14" creationId="{530AD15F-FB28-35F8-CD06-8EEFE015BB04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16" creationId="{84540B36-5129-ED8B-6DBE-B70D077045A4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17" creationId="{F1054824-50F8-E8E5-A305-2847CE2BCCAD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24" creationId="{8479734B-4A7E-2DFD-4890-129352F13CFB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25" creationId="{BAE76B15-8C56-6351-43F1-8F25E303B373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28" creationId="{EC827302-9FD2-6970-8FE2-4A3DB3364D39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29" creationId="{9FC2CDB3-2A6A-2B74-53C8-43A641416B4C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30" creationId="{EED7544B-C56D-0A58-D646-E59C925F473D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31" creationId="{A0DB6EF3-D285-E745-E340-D875B5B3737F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36" creationId="{F1722669-8F4F-082C-955F-C75FB9908E74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40" creationId="{7A55BFB0-1461-AD62-CB43-B57311378FFA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43" creationId="{3EB86441-F3B8-F5AF-E1A5-97DA0263AC2B}"/>
          </ac:cxnSpMkLst>
        </pc:cxnChg>
        <pc:cxnChg chg="add del mod">
          <ac:chgData name="Jacques, Aaron" userId="6a82daf1-96f3-45b0-a522-3138278b4a24" providerId="ADAL" clId="{CC6AA446-EA43-4E18-931B-E6D6F51C18CF}" dt="2024-09-19T18:03:03.031" v="1391" actId="478"/>
          <ac:cxnSpMkLst>
            <pc:docMk/>
            <pc:sldMk cId="3703798579" sldId="2917"/>
            <ac:cxnSpMk id="44" creationId="{43A9B4FE-CBFF-D046-04B0-B7AE83B25EDC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51" creationId="{329CF606-B770-4B74-D7A3-D1D55312500A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52" creationId="{1AF411B1-44C2-6948-462F-6D2A8D66040F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53" creationId="{3967EA3F-833E-73D5-0FE5-321366D904C1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54" creationId="{30BFA40C-9777-38A3-C5CC-136996B8496B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55" creationId="{0F332804-F73D-C49F-E216-382ACE7E3F16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59" creationId="{6049633F-13E0-9694-BEB0-7F40B76557DE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60" creationId="{93DD0905-0A91-1786-F873-B3A42E6544A4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61" creationId="{245936E6-D80F-D040-C42D-D267E9202D36}"/>
          </ac:cxnSpMkLst>
        </pc:cxnChg>
        <pc:cxnChg chg="mod">
          <ac:chgData name="Jacques, Aaron" userId="6a82daf1-96f3-45b0-a522-3138278b4a24" providerId="ADAL" clId="{CC6AA446-EA43-4E18-931B-E6D6F51C18CF}" dt="2024-09-19T16:40:32.757" v="1079" actId="34136"/>
          <ac:cxnSpMkLst>
            <pc:docMk/>
            <pc:sldMk cId="3703798579" sldId="2917"/>
            <ac:cxnSpMk id="62" creationId="{59415C07-38A7-466D-22E7-818BC46D5CB4}"/>
          </ac:cxnSpMkLst>
        </pc:cxnChg>
        <pc:cxnChg chg="add del mod">
          <ac:chgData name="Jacques, Aaron" userId="6a82daf1-96f3-45b0-a522-3138278b4a24" providerId="ADAL" clId="{CC6AA446-EA43-4E18-931B-E6D6F51C18CF}" dt="2024-09-19T18:03:05.086" v="1393" actId="478"/>
          <ac:cxnSpMkLst>
            <pc:docMk/>
            <pc:sldMk cId="3703798579" sldId="2917"/>
            <ac:cxnSpMk id="71" creationId="{2FBEE764-EF00-8187-8A8E-3043ECD3EE80}"/>
          </ac:cxnSpMkLst>
        </pc:cxnChg>
        <pc:cxnChg chg="add del mod">
          <ac:chgData name="Jacques, Aaron" userId="6a82daf1-96f3-45b0-a522-3138278b4a24" providerId="ADAL" clId="{CC6AA446-EA43-4E18-931B-E6D6F51C18CF}" dt="2024-09-19T18:03:03.794" v="1392" actId="478"/>
          <ac:cxnSpMkLst>
            <pc:docMk/>
            <pc:sldMk cId="3703798579" sldId="2917"/>
            <ac:cxnSpMk id="74" creationId="{AB3B33DC-6466-F0A8-333A-E7A6024CF011}"/>
          </ac:cxnSpMkLst>
        </pc:cxnChg>
      </pc:sldChg>
      <pc:sldChg chg="modSp add del mod modShow">
        <pc:chgData name="Jacques, Aaron" userId="6a82daf1-96f3-45b0-a522-3138278b4a24" providerId="ADAL" clId="{CC6AA446-EA43-4E18-931B-E6D6F51C18CF}" dt="2024-10-23T15:14:34.269" v="5305" actId="47"/>
        <pc:sldMkLst>
          <pc:docMk/>
          <pc:sldMk cId="20394692" sldId="3043"/>
        </pc:sldMkLst>
        <pc:spChg chg="mod">
          <ac:chgData name="Jacques, Aaron" userId="6a82daf1-96f3-45b0-a522-3138278b4a24" providerId="ADAL" clId="{CC6AA446-EA43-4E18-931B-E6D6F51C18CF}" dt="2024-09-20T15:21:20.906" v="3398" actId="20577"/>
          <ac:spMkLst>
            <pc:docMk/>
            <pc:sldMk cId="20394692" sldId="3043"/>
            <ac:spMk id="2" creationId="{373E24D2-2137-4A6C-6B45-845E5E539F12}"/>
          </ac:spMkLst>
        </pc:spChg>
        <pc:picChg chg="mod">
          <ac:chgData name="Jacques, Aaron" userId="6a82daf1-96f3-45b0-a522-3138278b4a24" providerId="ADAL" clId="{CC6AA446-EA43-4E18-931B-E6D6F51C18CF}" dt="2024-09-18T19:20:58.161" v="22" actId="1076"/>
          <ac:picMkLst>
            <pc:docMk/>
            <pc:sldMk cId="20394692" sldId="3043"/>
            <ac:picMk id="20" creationId="{3FFC6749-1DE3-6366-2A8C-5DD1171A2867}"/>
          </ac:picMkLst>
        </pc:picChg>
      </pc:sldChg>
      <pc:sldChg chg="addSp delSp modSp add del mod ord">
        <pc:chgData name="Jacques, Aaron" userId="6a82daf1-96f3-45b0-a522-3138278b4a24" providerId="ADAL" clId="{CC6AA446-EA43-4E18-931B-E6D6F51C18CF}" dt="2024-10-23T15:14:34.269" v="5305" actId="47"/>
        <pc:sldMkLst>
          <pc:docMk/>
          <pc:sldMk cId="1780679082" sldId="3044"/>
        </pc:sldMkLst>
        <pc:spChg chg="mod">
          <ac:chgData name="Jacques, Aaron" userId="6a82daf1-96f3-45b0-a522-3138278b4a24" providerId="ADAL" clId="{CC6AA446-EA43-4E18-931B-E6D6F51C18CF}" dt="2024-09-25T18:57:16.801" v="4274" actId="20577"/>
          <ac:spMkLst>
            <pc:docMk/>
            <pc:sldMk cId="1780679082" sldId="3044"/>
            <ac:spMk id="2" creationId="{FA6A8791-2D53-DE8F-1241-A205BAF83F25}"/>
          </ac:spMkLst>
        </pc:spChg>
        <pc:spChg chg="mod">
          <ac:chgData name="Jacques, Aaron" userId="6a82daf1-96f3-45b0-a522-3138278b4a24" providerId="ADAL" clId="{CC6AA446-EA43-4E18-931B-E6D6F51C18CF}" dt="2024-09-20T15:45:49.041" v="3886" actId="2085"/>
          <ac:spMkLst>
            <pc:docMk/>
            <pc:sldMk cId="1780679082" sldId="3044"/>
            <ac:spMk id="3" creationId="{DA118E91-A2FF-912F-D5DE-35B235CD2CF4}"/>
          </ac:spMkLst>
        </pc:spChg>
        <pc:spChg chg="del mod">
          <ac:chgData name="Jacques, Aaron" userId="6a82daf1-96f3-45b0-a522-3138278b4a24" providerId="ADAL" clId="{CC6AA446-EA43-4E18-931B-E6D6F51C18CF}" dt="2024-09-19T18:17:53.583" v="1509" actId="478"/>
          <ac:spMkLst>
            <pc:docMk/>
            <pc:sldMk cId="1780679082" sldId="3044"/>
            <ac:spMk id="16" creationId="{CFF4F5A2-8BE8-0C1E-AC0C-7479C1AE5587}"/>
          </ac:spMkLst>
        </pc:spChg>
        <pc:picChg chg="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4" creationId="{A97DC2BB-8E7E-BDDD-3219-B42FF3346907}"/>
          </ac:picMkLst>
        </pc:picChg>
        <pc:picChg chg="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5" creationId="{FE1926C9-C799-9043-C139-AF3797DB1B8B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6" creationId="{472CE0E0-CF2F-CB26-B730-13961C795205}"/>
          </ac:picMkLst>
        </pc:picChg>
        <pc:picChg chg="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7" creationId="{B6833340-0E17-54D6-C139-99E5EA58C0CA}"/>
          </ac:picMkLst>
        </pc:picChg>
        <pc:picChg chg="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8" creationId="{34F2A193-44E9-F8C6-0534-9CE527D3DAEA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9" creationId="{A66619F8-748C-4DC9-916E-003AE9FF24EF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0" creationId="{E047943F-F563-2C78-50EF-579115AFD5FF}"/>
          </ac:picMkLst>
        </pc:picChg>
        <pc:picChg chg="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1" creationId="{BE9C2BD1-0F80-65E6-880F-0DB9DA1DDBD4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2" creationId="{FC62469C-B6D1-18AE-5826-F50FFD7798F9}"/>
          </ac:picMkLst>
        </pc:picChg>
        <pc:picChg chg="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3" creationId="{380CC248-7577-B377-30E6-AB9D05B73FE2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4" creationId="{A252B256-273D-E4FE-86CE-1E791CC62D5A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5" creationId="{61B85947-D8C1-D78B-C294-B7732DFD4B85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6" creationId="{C19A4F01-29A3-43AB-DD98-8DAD3AD12067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7" creationId="{87B290D2-9C0F-3A27-B25E-601CA4EDFABF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8" creationId="{C8EE8736-369B-0ABB-241E-4AAE41E88B3A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19" creationId="{1CEC53E8-4A96-2B9A-5CBE-F030FEEE12BF}"/>
          </ac:picMkLst>
        </pc:picChg>
        <pc:picChg chg="add del mod">
          <ac:chgData name="Jacques, Aaron" userId="6a82daf1-96f3-45b0-a522-3138278b4a24" providerId="ADAL" clId="{CC6AA446-EA43-4E18-931B-E6D6F51C18CF}" dt="2024-09-20T15:45:49.041" v="3886" actId="2085"/>
          <ac:picMkLst>
            <pc:docMk/>
            <pc:sldMk cId="1780679082" sldId="3044"/>
            <ac:picMk id="20" creationId="{CF2DE262-0EEB-A516-D5B9-999259D763BD}"/>
          </ac:picMkLst>
        </pc:picChg>
      </pc:sldChg>
      <pc:sldChg chg="addSp delSp modSp add del mod ord">
        <pc:chgData name="Jacques, Aaron" userId="6a82daf1-96f3-45b0-a522-3138278b4a24" providerId="ADAL" clId="{CC6AA446-EA43-4E18-931B-E6D6F51C18CF}" dt="2024-09-25T19:48:06.259" v="4774" actId="47"/>
        <pc:sldMkLst>
          <pc:docMk/>
          <pc:sldMk cId="2910283067" sldId="3053"/>
        </pc:sldMkLst>
        <pc:spChg chg="mod">
          <ac:chgData name="Jacques, Aaron" userId="6a82daf1-96f3-45b0-a522-3138278b4a24" providerId="ADAL" clId="{CC6AA446-EA43-4E18-931B-E6D6F51C18CF}" dt="2024-09-20T15:47:48.729" v="3963" actId="20577"/>
          <ac:spMkLst>
            <pc:docMk/>
            <pc:sldMk cId="2910283067" sldId="3053"/>
            <ac:spMk id="2" creationId="{1C4F3802-D532-489B-9506-13BC33689E97}"/>
          </ac:spMkLst>
        </pc:spChg>
        <pc:spChg chg="del">
          <ac:chgData name="Jacques, Aaron" userId="6a82daf1-96f3-45b0-a522-3138278b4a24" providerId="ADAL" clId="{CC6AA446-EA43-4E18-931B-E6D6F51C18CF}" dt="2024-09-19T18:44:48.185" v="1870" actId="478"/>
          <ac:spMkLst>
            <pc:docMk/>
            <pc:sldMk cId="2910283067" sldId="3053"/>
            <ac:spMk id="5" creationId="{0F9508AD-C039-8375-B204-4EDFC8E709A3}"/>
          </ac:spMkLst>
        </pc:spChg>
        <pc:spChg chg="del">
          <ac:chgData name="Jacques, Aaron" userId="6a82daf1-96f3-45b0-a522-3138278b4a24" providerId="ADAL" clId="{CC6AA446-EA43-4E18-931B-E6D6F51C18CF}" dt="2024-09-19T18:44:42.965" v="1867" actId="478"/>
          <ac:spMkLst>
            <pc:docMk/>
            <pc:sldMk cId="2910283067" sldId="3053"/>
            <ac:spMk id="9" creationId="{593A8A65-95D8-2AEA-5461-58820770DE59}"/>
          </ac:spMkLst>
        </pc:spChg>
        <pc:spChg chg="del">
          <ac:chgData name="Jacques, Aaron" userId="6a82daf1-96f3-45b0-a522-3138278b4a24" providerId="ADAL" clId="{CC6AA446-EA43-4E18-931B-E6D6F51C18CF}" dt="2024-09-19T18:44:45.882" v="1869" actId="478"/>
          <ac:spMkLst>
            <pc:docMk/>
            <pc:sldMk cId="2910283067" sldId="3053"/>
            <ac:spMk id="13" creationId="{94F6BB68-0602-6024-C4DA-B9EC36F97107}"/>
          </ac:spMkLst>
        </pc:spChg>
        <pc:spChg chg="del">
          <ac:chgData name="Jacques, Aaron" userId="6a82daf1-96f3-45b0-a522-3138278b4a24" providerId="ADAL" clId="{CC6AA446-EA43-4E18-931B-E6D6F51C18CF}" dt="2024-09-19T18:44:43.894" v="1868" actId="478"/>
          <ac:spMkLst>
            <pc:docMk/>
            <pc:sldMk cId="2910283067" sldId="3053"/>
            <ac:spMk id="24" creationId="{81563FC7-6363-EB92-834C-639E3F16CB76}"/>
          </ac:spMkLst>
        </pc:spChg>
        <pc:spChg chg="mod">
          <ac:chgData name="Jacques, Aaron" userId="6a82daf1-96f3-45b0-a522-3138278b4a24" providerId="ADAL" clId="{CC6AA446-EA43-4E18-931B-E6D6F51C18CF}" dt="2024-09-20T12:35:33.864" v="2240" actId="14100"/>
          <ac:spMkLst>
            <pc:docMk/>
            <pc:sldMk cId="2910283067" sldId="3053"/>
            <ac:spMk id="40" creationId="{1F18A3CC-BFAF-6869-D103-F691BFF69FEF}"/>
          </ac:spMkLst>
        </pc:spChg>
        <pc:spChg chg="mod">
          <ac:chgData name="Jacques, Aaron" userId="6a82daf1-96f3-45b0-a522-3138278b4a24" providerId="ADAL" clId="{CC6AA446-EA43-4E18-931B-E6D6F51C18CF}" dt="2024-09-20T12:35:59.642" v="2245" actId="1076"/>
          <ac:spMkLst>
            <pc:docMk/>
            <pc:sldMk cId="2910283067" sldId="3053"/>
            <ac:spMk id="43" creationId="{BE328545-DDD4-0D24-8881-DD8D9244E45E}"/>
          </ac:spMkLst>
        </pc:spChg>
        <pc:grpChg chg="add mod ord">
          <ac:chgData name="Jacques, Aaron" userId="6a82daf1-96f3-45b0-a522-3138278b4a24" providerId="ADAL" clId="{CC6AA446-EA43-4E18-931B-E6D6F51C18CF}" dt="2024-09-20T12:35:01.093" v="2237"/>
          <ac:grpSpMkLst>
            <pc:docMk/>
            <pc:sldMk cId="2910283067" sldId="3053"/>
            <ac:grpSpMk id="3" creationId="{3E5F7C1A-B962-7760-2C73-A42C88F9744C}"/>
          </ac:grpSpMkLst>
        </pc:grpChg>
        <pc:picChg chg="add mod">
          <ac:chgData name="Jacques, Aaron" userId="6a82daf1-96f3-45b0-a522-3138278b4a24" providerId="ADAL" clId="{CC6AA446-EA43-4E18-931B-E6D6F51C18CF}" dt="2024-09-20T12:36:18.287" v="2248" actId="14100"/>
          <ac:picMkLst>
            <pc:docMk/>
            <pc:sldMk cId="2910283067" sldId="3053"/>
            <ac:picMk id="4" creationId="{9BDDC04B-D490-6F35-E6DC-B4A4271CB98C}"/>
          </ac:picMkLst>
        </pc:picChg>
        <pc:picChg chg="mod">
          <ac:chgData name="Jacques, Aaron" userId="6a82daf1-96f3-45b0-a522-3138278b4a24" providerId="ADAL" clId="{CC6AA446-EA43-4E18-931B-E6D6F51C18CF}" dt="2024-09-20T12:34:22.846" v="2230" actId="164"/>
          <ac:picMkLst>
            <pc:docMk/>
            <pc:sldMk cId="2910283067" sldId="3053"/>
            <ac:picMk id="85" creationId="{507592E3-9425-4B99-203D-C3EE6E7A893C}"/>
          </ac:picMkLst>
        </pc:picChg>
        <pc:picChg chg="mod">
          <ac:chgData name="Jacques, Aaron" userId="6a82daf1-96f3-45b0-a522-3138278b4a24" providerId="ADAL" clId="{CC6AA446-EA43-4E18-931B-E6D6F51C18CF}" dt="2024-09-20T12:36:31.383" v="2249" actId="1076"/>
          <ac:picMkLst>
            <pc:docMk/>
            <pc:sldMk cId="2910283067" sldId="3053"/>
            <ac:picMk id="90" creationId="{3F9E917A-494C-C5E3-BD9A-2C8B10EDD5BB}"/>
          </ac:picMkLst>
        </pc:picChg>
        <pc:cxnChg chg="mod">
          <ac:chgData name="Jacques, Aaron" userId="6a82daf1-96f3-45b0-a522-3138278b4a24" providerId="ADAL" clId="{CC6AA446-EA43-4E18-931B-E6D6F51C18CF}" dt="2024-09-20T12:34:22.846" v="2230" actId="164"/>
          <ac:cxnSpMkLst>
            <pc:docMk/>
            <pc:sldMk cId="2910283067" sldId="3053"/>
            <ac:cxnSpMk id="29" creationId="{AAAA86BB-7470-150E-3115-C9C12E3076BE}"/>
          </ac:cxnSpMkLst>
        </pc:cxnChg>
        <pc:cxnChg chg="mod">
          <ac:chgData name="Jacques, Aaron" userId="6a82daf1-96f3-45b0-a522-3138278b4a24" providerId="ADAL" clId="{CC6AA446-EA43-4E18-931B-E6D6F51C18CF}" dt="2024-09-20T12:34:22.846" v="2230" actId="164"/>
          <ac:cxnSpMkLst>
            <pc:docMk/>
            <pc:sldMk cId="2910283067" sldId="3053"/>
            <ac:cxnSpMk id="32" creationId="{1FDA4F1A-5091-47C5-281E-B5EF16B5EEC9}"/>
          </ac:cxnSpMkLst>
        </pc:cxnChg>
        <pc:cxnChg chg="mod">
          <ac:chgData name="Jacques, Aaron" userId="6a82daf1-96f3-45b0-a522-3138278b4a24" providerId="ADAL" clId="{CC6AA446-EA43-4E18-931B-E6D6F51C18CF}" dt="2024-09-20T12:34:22.846" v="2230" actId="164"/>
          <ac:cxnSpMkLst>
            <pc:docMk/>
            <pc:sldMk cId="2910283067" sldId="3053"/>
            <ac:cxnSpMk id="35" creationId="{06DB5934-BC41-A4B0-A581-1789FA419095}"/>
          </ac:cxnSpMkLst>
        </pc:cxnChg>
        <pc:cxnChg chg="mod">
          <ac:chgData name="Jacques, Aaron" userId="6a82daf1-96f3-45b0-a522-3138278b4a24" providerId="ADAL" clId="{CC6AA446-EA43-4E18-931B-E6D6F51C18CF}" dt="2024-09-20T12:36:08.680" v="2247" actId="14100"/>
          <ac:cxnSpMkLst>
            <pc:docMk/>
            <pc:sldMk cId="2910283067" sldId="3053"/>
            <ac:cxnSpMk id="46" creationId="{BB87BB04-E41A-256C-7209-AC866FB611DD}"/>
          </ac:cxnSpMkLst>
        </pc:cxnChg>
        <pc:cxnChg chg="mod">
          <ac:chgData name="Jacques, Aaron" userId="6a82daf1-96f3-45b0-a522-3138278b4a24" providerId="ADAL" clId="{CC6AA446-EA43-4E18-931B-E6D6F51C18CF}" dt="2024-09-20T12:34:22.846" v="2230" actId="164"/>
          <ac:cxnSpMkLst>
            <pc:docMk/>
            <pc:sldMk cId="2910283067" sldId="3053"/>
            <ac:cxnSpMk id="91" creationId="{BFC13820-A472-770F-5AEB-8B92DFDC2C39}"/>
          </ac:cxnSpMkLst>
        </pc:cxnChg>
        <pc:cxnChg chg="mod">
          <ac:chgData name="Jacques, Aaron" userId="6a82daf1-96f3-45b0-a522-3138278b4a24" providerId="ADAL" clId="{CC6AA446-EA43-4E18-931B-E6D6F51C18CF}" dt="2024-09-20T12:34:22.846" v="2230" actId="164"/>
          <ac:cxnSpMkLst>
            <pc:docMk/>
            <pc:sldMk cId="2910283067" sldId="3053"/>
            <ac:cxnSpMk id="93" creationId="{6CDB9A86-8C3E-316B-673F-1C6C43DBD46B}"/>
          </ac:cxnSpMkLst>
        </pc:cxnChg>
      </pc:sldChg>
      <pc:sldChg chg="addSp delSp modSp new del mod ord">
        <pc:chgData name="Jacques, Aaron" userId="6a82daf1-96f3-45b0-a522-3138278b4a24" providerId="ADAL" clId="{CC6AA446-EA43-4E18-931B-E6D6F51C18CF}" dt="2024-09-25T19:41:22.918" v="4628" actId="2696"/>
        <pc:sldMkLst>
          <pc:docMk/>
          <pc:sldMk cId="1412106787" sldId="3054"/>
        </pc:sldMkLst>
        <pc:spChg chg="mod">
          <ac:chgData name="Jacques, Aaron" userId="6a82daf1-96f3-45b0-a522-3138278b4a24" providerId="ADAL" clId="{CC6AA446-EA43-4E18-931B-E6D6F51C18CF}" dt="2024-09-20T15:35:51.232" v="3595" actId="20577"/>
          <ac:spMkLst>
            <pc:docMk/>
            <pc:sldMk cId="1412106787" sldId="3054"/>
            <ac:spMk id="2" creationId="{F608BE11-35E1-DAE8-CF82-712BBB8609E1}"/>
          </ac:spMkLst>
        </pc:spChg>
        <pc:spChg chg="add mod">
          <ac:chgData name="Jacques, Aaron" userId="6a82daf1-96f3-45b0-a522-3138278b4a24" providerId="ADAL" clId="{CC6AA446-EA43-4E18-931B-E6D6F51C18CF}" dt="2024-09-18T20:49:20.437" v="694" actId="1076"/>
          <ac:spMkLst>
            <pc:docMk/>
            <pc:sldMk cId="1412106787" sldId="3054"/>
            <ac:spMk id="7" creationId="{6CDDC1B5-7046-9598-5656-281EC0860649}"/>
          </ac:spMkLst>
        </pc:spChg>
        <pc:spChg chg="add mod">
          <ac:chgData name="Jacques, Aaron" userId="6a82daf1-96f3-45b0-a522-3138278b4a24" providerId="ADAL" clId="{CC6AA446-EA43-4E18-931B-E6D6F51C18CF}" dt="2024-09-18T20:58:05.931" v="805" actId="1076"/>
          <ac:spMkLst>
            <pc:docMk/>
            <pc:sldMk cId="1412106787" sldId="3054"/>
            <ac:spMk id="8" creationId="{1DC7B086-1B32-7D51-EFC6-0FA9A73700F3}"/>
          </ac:spMkLst>
        </pc:spChg>
        <pc:spChg chg="add del">
          <ac:chgData name="Jacques, Aaron" userId="6a82daf1-96f3-45b0-a522-3138278b4a24" providerId="ADAL" clId="{CC6AA446-EA43-4E18-931B-E6D6F51C18CF}" dt="2024-09-18T20:48:11.223" v="686" actId="478"/>
          <ac:spMkLst>
            <pc:docMk/>
            <pc:sldMk cId="1412106787" sldId="3054"/>
            <ac:spMk id="13" creationId="{001EC6F6-77EA-5257-3994-1539C6D629E3}"/>
          </ac:spMkLst>
        </pc:spChg>
        <pc:spChg chg="add mod">
          <ac:chgData name="Jacques, Aaron" userId="6a82daf1-96f3-45b0-a522-3138278b4a24" providerId="ADAL" clId="{CC6AA446-EA43-4E18-931B-E6D6F51C18CF}" dt="2024-09-18T20:51:56.575" v="768" actId="20577"/>
          <ac:spMkLst>
            <pc:docMk/>
            <pc:sldMk cId="1412106787" sldId="3054"/>
            <ac:spMk id="22" creationId="{6F699CF5-2F92-4B26-E7F9-66522A365808}"/>
          </ac:spMkLst>
        </pc:spChg>
        <pc:spChg chg="add mod">
          <ac:chgData name="Jacques, Aaron" userId="6a82daf1-96f3-45b0-a522-3138278b4a24" providerId="ADAL" clId="{CC6AA446-EA43-4E18-931B-E6D6F51C18CF}" dt="2024-09-18T20:58:36.070" v="809" actId="1076"/>
          <ac:spMkLst>
            <pc:docMk/>
            <pc:sldMk cId="1412106787" sldId="3054"/>
            <ac:spMk id="25" creationId="{3815809A-A50A-D015-1801-0901CE1E051A}"/>
          </ac:spMkLst>
        </pc:spChg>
        <pc:spChg chg="add del mod">
          <ac:chgData name="Jacques, Aaron" userId="6a82daf1-96f3-45b0-a522-3138278b4a24" providerId="ADAL" clId="{CC6AA446-EA43-4E18-931B-E6D6F51C18CF}" dt="2024-09-19T18:20:19.284" v="1510" actId="478"/>
          <ac:spMkLst>
            <pc:docMk/>
            <pc:sldMk cId="1412106787" sldId="3054"/>
            <ac:spMk id="32" creationId="{B0C8EAFA-4D82-CE8F-A08F-E6D0E7DFA90F}"/>
          </ac:spMkLst>
        </pc:spChg>
        <pc:spChg chg="add del mod">
          <ac:chgData name="Jacques, Aaron" userId="6a82daf1-96f3-45b0-a522-3138278b4a24" providerId="ADAL" clId="{CC6AA446-EA43-4E18-931B-E6D6F51C18CF}" dt="2024-09-19T18:20:21.391" v="1511" actId="478"/>
          <ac:spMkLst>
            <pc:docMk/>
            <pc:sldMk cId="1412106787" sldId="3054"/>
            <ac:spMk id="33" creationId="{836506F0-1667-5029-7E45-05ABD1875BF9}"/>
          </ac:spMkLst>
        </pc:spChg>
        <pc:picChg chg="add mod modCrop">
          <ac:chgData name="Jacques, Aaron" userId="6a82daf1-96f3-45b0-a522-3138278b4a24" providerId="ADAL" clId="{CC6AA446-EA43-4E18-931B-E6D6F51C18CF}" dt="2024-09-18T20:58:01.648" v="804" actId="1076"/>
          <ac:picMkLst>
            <pc:docMk/>
            <pc:sldMk cId="1412106787" sldId="3054"/>
            <ac:picMk id="4" creationId="{9CCDA2B2-0270-5C39-8DCB-45C421BCA312}"/>
          </ac:picMkLst>
        </pc:picChg>
        <pc:picChg chg="add del mod">
          <ac:chgData name="Jacques, Aaron" userId="6a82daf1-96f3-45b0-a522-3138278b4a24" providerId="ADAL" clId="{CC6AA446-EA43-4E18-931B-E6D6F51C18CF}" dt="2024-09-18T20:48:48.183" v="690" actId="478"/>
          <ac:picMkLst>
            <pc:docMk/>
            <pc:sldMk cId="1412106787" sldId="3054"/>
            <ac:picMk id="15" creationId="{149CB3DF-7F07-632B-5431-EABCAD27FC4E}"/>
          </ac:picMkLst>
        </pc:picChg>
        <pc:picChg chg="add mod">
          <ac:chgData name="Jacques, Aaron" userId="6a82daf1-96f3-45b0-a522-3138278b4a24" providerId="ADAL" clId="{CC6AA446-EA43-4E18-931B-E6D6F51C18CF}" dt="2024-09-18T20:58:30.432" v="807" actId="1076"/>
          <ac:picMkLst>
            <pc:docMk/>
            <pc:sldMk cId="1412106787" sldId="3054"/>
            <ac:picMk id="17" creationId="{037D4E41-937A-E3FB-273D-7BCA4D20ADC2}"/>
          </ac:picMkLst>
        </pc:picChg>
        <pc:cxnChg chg="add mod">
          <ac:chgData name="Jacques, Aaron" userId="6a82daf1-96f3-45b0-a522-3138278b4a24" providerId="ADAL" clId="{CC6AA446-EA43-4E18-931B-E6D6F51C18CF}" dt="2024-09-18T20:49:26.849" v="696" actId="14100"/>
          <ac:cxnSpMkLst>
            <pc:docMk/>
            <pc:sldMk cId="1412106787" sldId="3054"/>
            <ac:cxnSpMk id="6" creationId="{E049BE30-7575-8185-744A-BF3C6A0AAC81}"/>
          </ac:cxnSpMkLst>
        </pc:cxnChg>
        <pc:cxnChg chg="add mod">
          <ac:chgData name="Jacques, Aaron" userId="6a82daf1-96f3-45b0-a522-3138278b4a24" providerId="ADAL" clId="{CC6AA446-EA43-4E18-931B-E6D6F51C18CF}" dt="2024-09-18T20:58:10.883" v="806" actId="14100"/>
          <ac:cxnSpMkLst>
            <pc:docMk/>
            <pc:sldMk cId="1412106787" sldId="3054"/>
            <ac:cxnSpMk id="9" creationId="{2D6382C9-C1F0-0266-748F-F52915C5C67F}"/>
          </ac:cxnSpMkLst>
        </pc:cxnChg>
        <pc:cxnChg chg="add mod">
          <ac:chgData name="Jacques, Aaron" userId="6a82daf1-96f3-45b0-a522-3138278b4a24" providerId="ADAL" clId="{CC6AA446-EA43-4E18-931B-E6D6F51C18CF}" dt="2024-09-18T20:58:33.382" v="808" actId="14100"/>
          <ac:cxnSpMkLst>
            <pc:docMk/>
            <pc:sldMk cId="1412106787" sldId="3054"/>
            <ac:cxnSpMk id="19" creationId="{F56F9DCC-82C5-E3F3-8B6A-FD9C9DFA1AEA}"/>
          </ac:cxnSpMkLst>
        </pc:cxnChg>
        <pc:cxnChg chg="add mod">
          <ac:chgData name="Jacques, Aaron" userId="6a82daf1-96f3-45b0-a522-3138278b4a24" providerId="ADAL" clId="{CC6AA446-EA43-4E18-931B-E6D6F51C18CF}" dt="2024-09-18T20:58:41.838" v="811" actId="14100"/>
          <ac:cxnSpMkLst>
            <pc:docMk/>
            <pc:sldMk cId="1412106787" sldId="3054"/>
            <ac:cxnSpMk id="23" creationId="{30FB27AA-7AC3-704B-261C-7B9577350825}"/>
          </ac:cxnSpMkLst>
        </pc:cxnChg>
        <pc:cxnChg chg="add mod">
          <ac:chgData name="Jacques, Aaron" userId="6a82daf1-96f3-45b0-a522-3138278b4a24" providerId="ADAL" clId="{CC6AA446-EA43-4E18-931B-E6D6F51C18CF}" dt="2024-09-18T20:55:11.699" v="786" actId="692"/>
          <ac:cxnSpMkLst>
            <pc:docMk/>
            <pc:sldMk cId="1412106787" sldId="3054"/>
            <ac:cxnSpMk id="27" creationId="{929BE9B5-F621-4C27-B2CB-A55B332D5BB6}"/>
          </ac:cxnSpMkLst>
        </pc:cxnChg>
      </pc:sldChg>
      <pc:sldChg chg="modSp add del mod">
        <pc:chgData name="Jacques, Aaron" userId="6a82daf1-96f3-45b0-a522-3138278b4a24" providerId="ADAL" clId="{CC6AA446-EA43-4E18-931B-E6D6F51C18CF}" dt="2024-10-23T15:37:54.317" v="5616" actId="47"/>
        <pc:sldMkLst>
          <pc:docMk/>
          <pc:sldMk cId="3475925832" sldId="3054"/>
        </pc:sldMkLst>
        <pc:spChg chg="mod">
          <ac:chgData name="Jacques, Aaron" userId="6a82daf1-96f3-45b0-a522-3138278b4a24" providerId="ADAL" clId="{CC6AA446-EA43-4E18-931B-E6D6F51C18CF}" dt="2024-10-23T15:37:47.959" v="5615" actId="20577"/>
          <ac:spMkLst>
            <pc:docMk/>
            <pc:sldMk cId="3475925832" sldId="3054"/>
            <ac:spMk id="2" creationId="{F608BE11-35E1-DAE8-CF82-712BBB8609E1}"/>
          </ac:spMkLst>
        </pc:spChg>
      </pc:sldChg>
      <pc:sldChg chg="delSp modSp add del mod">
        <pc:chgData name="Jacques, Aaron" userId="6a82daf1-96f3-45b0-a522-3138278b4a24" providerId="ADAL" clId="{CC6AA446-EA43-4E18-931B-E6D6F51C18CF}" dt="2024-10-23T14:00:26.886" v="5255" actId="47"/>
        <pc:sldMkLst>
          <pc:docMk/>
          <pc:sldMk cId="3023330505" sldId="3105"/>
        </pc:sldMkLst>
        <pc:spChg chg="mod">
          <ac:chgData name="Jacques, Aaron" userId="6a82daf1-96f3-45b0-a522-3138278b4a24" providerId="ADAL" clId="{CC6AA446-EA43-4E18-931B-E6D6F51C18CF}" dt="2024-09-25T19:45:52.376" v="4726" actId="20577"/>
          <ac:spMkLst>
            <pc:docMk/>
            <pc:sldMk cId="3023330505" sldId="3105"/>
            <ac:spMk id="2" creationId="{C1B7E6C1-6008-44D6-6EEF-81850A732941}"/>
          </ac:spMkLst>
        </pc:spChg>
        <pc:spChg chg="del">
          <ac:chgData name="Jacques, Aaron" userId="6a82daf1-96f3-45b0-a522-3138278b4a24" providerId="ADAL" clId="{CC6AA446-EA43-4E18-931B-E6D6F51C18CF}" dt="2024-09-25T19:45:32.996" v="4696" actId="478"/>
          <ac:spMkLst>
            <pc:docMk/>
            <pc:sldMk cId="3023330505" sldId="3105"/>
            <ac:spMk id="6" creationId="{718B556D-6F0E-5260-1AEA-03A672405AA6}"/>
          </ac:spMkLst>
        </pc:spChg>
      </pc:sldChg>
      <pc:sldChg chg="addSp delSp modSp add mod">
        <pc:chgData name="Jacques, Aaron" userId="6a82daf1-96f3-45b0-a522-3138278b4a24" providerId="ADAL" clId="{CC6AA446-EA43-4E18-931B-E6D6F51C18CF}" dt="2024-10-23T16:01:20.834" v="6102" actId="20577"/>
        <pc:sldMkLst>
          <pc:docMk/>
          <pc:sldMk cId="2250876558" sldId="3107"/>
        </pc:sldMkLst>
        <pc:spChg chg="mod">
          <ac:chgData name="Jacques, Aaron" userId="6a82daf1-96f3-45b0-a522-3138278b4a24" providerId="ADAL" clId="{CC6AA446-EA43-4E18-931B-E6D6F51C18CF}" dt="2024-10-23T16:01:20.834" v="6102" actId="20577"/>
          <ac:spMkLst>
            <pc:docMk/>
            <pc:sldMk cId="2250876558" sldId="3107"/>
            <ac:spMk id="2" creationId="{6FAF9B2F-9219-08BE-9833-F844E4F8CC36}"/>
          </ac:spMkLst>
        </pc:spChg>
        <pc:spChg chg="mod">
          <ac:chgData name="Jacques, Aaron" userId="6a82daf1-96f3-45b0-a522-3138278b4a24" providerId="ADAL" clId="{CC6AA446-EA43-4E18-931B-E6D6F51C18CF}" dt="2024-10-23T15:54:32.079" v="6010" actId="1036"/>
          <ac:spMkLst>
            <pc:docMk/>
            <pc:sldMk cId="2250876558" sldId="3107"/>
            <ac:spMk id="6" creationId="{14D721AD-1AC8-D036-E23C-ACC569D5469E}"/>
          </ac:spMkLst>
        </pc:spChg>
        <pc:spChg chg="del mod">
          <ac:chgData name="Jacques, Aaron" userId="6a82daf1-96f3-45b0-a522-3138278b4a24" providerId="ADAL" clId="{CC6AA446-EA43-4E18-931B-E6D6F51C18CF}" dt="2024-10-23T15:53:33.970" v="5912" actId="478"/>
          <ac:spMkLst>
            <pc:docMk/>
            <pc:sldMk cId="2250876558" sldId="3107"/>
            <ac:spMk id="7" creationId="{CE820C03-27D8-5A2F-01F1-8C35DB73F069}"/>
          </ac:spMkLst>
        </pc:spChg>
        <pc:spChg chg="mod">
          <ac:chgData name="Jacques, Aaron" userId="6a82daf1-96f3-45b0-a522-3138278b4a24" providerId="ADAL" clId="{CC6AA446-EA43-4E18-931B-E6D6F51C18CF}" dt="2024-10-23T15:54:32.079" v="6010" actId="1036"/>
          <ac:spMkLst>
            <pc:docMk/>
            <pc:sldMk cId="2250876558" sldId="3107"/>
            <ac:spMk id="11" creationId="{01AB8F5C-6073-BDFB-ECB3-FA42268C8BB5}"/>
          </ac:spMkLst>
        </pc:spChg>
        <pc:spChg chg="mod">
          <ac:chgData name="Jacques, Aaron" userId="6a82daf1-96f3-45b0-a522-3138278b4a24" providerId="ADAL" clId="{CC6AA446-EA43-4E18-931B-E6D6F51C18CF}" dt="2024-10-23T15:54:32.079" v="6010" actId="1036"/>
          <ac:spMkLst>
            <pc:docMk/>
            <pc:sldMk cId="2250876558" sldId="3107"/>
            <ac:spMk id="12" creationId="{ABBA0D3E-441C-A759-4B99-7542C0059A0A}"/>
          </ac:spMkLst>
        </pc:spChg>
        <pc:spChg chg="mod">
          <ac:chgData name="Jacques, Aaron" userId="6a82daf1-96f3-45b0-a522-3138278b4a24" providerId="ADAL" clId="{CC6AA446-EA43-4E18-931B-E6D6F51C18CF}" dt="2024-10-23T15:54:32.079" v="6010" actId="1036"/>
          <ac:spMkLst>
            <pc:docMk/>
            <pc:sldMk cId="2250876558" sldId="3107"/>
            <ac:spMk id="13" creationId="{AC3EF1D7-20B1-CBDC-92AA-02B18CC76B61}"/>
          </ac:spMkLst>
        </pc:spChg>
        <pc:spChg chg="del mod">
          <ac:chgData name="Jacques, Aaron" userId="6a82daf1-96f3-45b0-a522-3138278b4a24" providerId="ADAL" clId="{CC6AA446-EA43-4E18-931B-E6D6F51C18CF}" dt="2024-10-23T15:52:10.098" v="5747" actId="478"/>
          <ac:spMkLst>
            <pc:docMk/>
            <pc:sldMk cId="2250876558" sldId="3107"/>
            <ac:spMk id="17" creationId="{B4F381A2-BFEA-5A80-9D05-C44F54DB3ABE}"/>
          </ac:spMkLst>
        </pc:spChg>
        <pc:spChg chg="add mod">
          <ac:chgData name="Jacques, Aaron" userId="6a82daf1-96f3-45b0-a522-3138278b4a24" providerId="ADAL" clId="{CC6AA446-EA43-4E18-931B-E6D6F51C18CF}" dt="2024-10-23T15:55:52.968" v="6046" actId="14100"/>
          <ac:spMkLst>
            <pc:docMk/>
            <pc:sldMk cId="2250876558" sldId="3107"/>
            <ac:spMk id="18" creationId="{566849BD-74F0-7C9C-CB91-0FC1E696C412}"/>
          </ac:spMkLst>
        </pc:spChg>
        <pc:spChg chg="add mod">
          <ac:chgData name="Jacques, Aaron" userId="6a82daf1-96f3-45b0-a522-3138278b4a24" providerId="ADAL" clId="{CC6AA446-EA43-4E18-931B-E6D6F51C18CF}" dt="2024-10-23T15:58:26.649" v="6070"/>
          <ac:spMkLst>
            <pc:docMk/>
            <pc:sldMk cId="2250876558" sldId="3107"/>
            <ac:spMk id="23" creationId="{46545988-F8DE-9131-00D2-9EBFC08284E4}"/>
          </ac:spMkLst>
        </pc:spChg>
        <pc:spChg chg="add mod">
          <ac:chgData name="Jacques, Aaron" userId="6a82daf1-96f3-45b0-a522-3138278b4a24" providerId="ADAL" clId="{CC6AA446-EA43-4E18-931B-E6D6F51C18CF}" dt="2024-10-23T15:59:08.271" v="6081" actId="1076"/>
          <ac:spMkLst>
            <pc:docMk/>
            <pc:sldMk cId="2250876558" sldId="3107"/>
            <ac:spMk id="24" creationId="{F26B67A5-0FF0-AE57-839D-3FBFC920A00E}"/>
          </ac:spMkLst>
        </pc:spChg>
        <pc:picChg chg="del mod">
          <ac:chgData name="Jacques, Aaron" userId="6a82daf1-96f3-45b0-a522-3138278b4a24" providerId="ADAL" clId="{CC6AA446-EA43-4E18-931B-E6D6F51C18CF}" dt="2024-10-23T15:53:32.154" v="5911" actId="478"/>
          <ac:picMkLst>
            <pc:docMk/>
            <pc:sldMk cId="2250876558" sldId="3107"/>
            <ac:picMk id="3" creationId="{7A7AC612-F382-0C44-CF4D-5A626F458155}"/>
          </ac:picMkLst>
        </pc:picChg>
        <pc:picChg chg="add mod">
          <ac:chgData name="Jacques, Aaron" userId="6a82daf1-96f3-45b0-a522-3138278b4a24" providerId="ADAL" clId="{CC6AA446-EA43-4E18-931B-E6D6F51C18CF}" dt="2024-10-23T15:55:19.104" v="6041" actId="1076"/>
          <ac:picMkLst>
            <pc:docMk/>
            <pc:sldMk cId="2250876558" sldId="3107"/>
            <ac:picMk id="4" creationId="{8ABD96AB-BB62-A470-8866-545CE3D48C6E}"/>
          </ac:picMkLst>
        </pc:picChg>
        <pc:picChg chg="mod">
          <ac:chgData name="Jacques, Aaron" userId="6a82daf1-96f3-45b0-a522-3138278b4a24" providerId="ADAL" clId="{CC6AA446-EA43-4E18-931B-E6D6F51C18CF}" dt="2024-10-23T15:54:32.079" v="6010" actId="1036"/>
          <ac:picMkLst>
            <pc:docMk/>
            <pc:sldMk cId="2250876558" sldId="3107"/>
            <ac:picMk id="5" creationId="{43E6DD32-E4EC-5239-BF4C-D876D1343FB8}"/>
          </ac:picMkLst>
        </pc:picChg>
        <pc:picChg chg="mod">
          <ac:chgData name="Jacques, Aaron" userId="6a82daf1-96f3-45b0-a522-3138278b4a24" providerId="ADAL" clId="{CC6AA446-EA43-4E18-931B-E6D6F51C18CF}" dt="2024-10-23T15:54:32.079" v="6010" actId="1036"/>
          <ac:picMkLst>
            <pc:docMk/>
            <pc:sldMk cId="2250876558" sldId="3107"/>
            <ac:picMk id="10" creationId="{1F78EE71-3AEA-440B-6152-3589A6F46F25}"/>
          </ac:picMkLst>
        </pc:picChg>
        <pc:picChg chg="add del mod">
          <ac:chgData name="Jacques, Aaron" userId="6a82daf1-96f3-45b0-a522-3138278b4a24" providerId="ADAL" clId="{CC6AA446-EA43-4E18-931B-E6D6F51C18CF}" dt="2024-10-23T16:01:07.820" v="6084" actId="478"/>
          <ac:picMkLst>
            <pc:docMk/>
            <pc:sldMk cId="2250876558" sldId="3107"/>
            <ac:picMk id="1026" creationId="{F6069376-7417-68E0-AC1D-7C060BD4F021}"/>
          </ac:picMkLst>
        </pc:picChg>
        <pc:cxnChg chg="add del mod">
          <ac:chgData name="Jacques, Aaron" userId="6a82daf1-96f3-45b0-a522-3138278b4a24" providerId="ADAL" clId="{CC6AA446-EA43-4E18-931B-E6D6F51C18CF}" dt="2024-10-23T15:55:54.712" v="6047" actId="478"/>
          <ac:cxnSpMkLst>
            <pc:docMk/>
            <pc:sldMk cId="2250876558" sldId="3107"/>
            <ac:cxnSpMk id="9" creationId="{26ABDA2F-3B3B-3F6F-7C84-11F52D1D95ED}"/>
          </ac:cxnSpMkLst>
        </pc:cxnChg>
        <pc:cxnChg chg="mod">
          <ac:chgData name="Jacques, Aaron" userId="6a82daf1-96f3-45b0-a522-3138278b4a24" providerId="ADAL" clId="{CC6AA446-EA43-4E18-931B-E6D6F51C18CF}" dt="2024-10-23T15:54:32.079" v="6010" actId="1036"/>
          <ac:cxnSpMkLst>
            <pc:docMk/>
            <pc:sldMk cId="2250876558" sldId="3107"/>
            <ac:cxnSpMk id="15" creationId="{1005FC66-D381-D40D-132F-B8CFBC46D65C}"/>
          </ac:cxnSpMkLst>
        </pc:cxnChg>
        <pc:cxnChg chg="mod">
          <ac:chgData name="Jacques, Aaron" userId="6a82daf1-96f3-45b0-a522-3138278b4a24" providerId="ADAL" clId="{CC6AA446-EA43-4E18-931B-E6D6F51C18CF}" dt="2024-10-23T15:54:32.079" v="6010" actId="1036"/>
          <ac:cxnSpMkLst>
            <pc:docMk/>
            <pc:sldMk cId="2250876558" sldId="3107"/>
            <ac:cxnSpMk id="16" creationId="{41F718CE-B0F2-09DD-4919-B7C29F6497C2}"/>
          </ac:cxnSpMkLst>
        </pc:cxnChg>
        <pc:cxnChg chg="add mod">
          <ac:chgData name="Jacques, Aaron" userId="6a82daf1-96f3-45b0-a522-3138278b4a24" providerId="ADAL" clId="{CC6AA446-EA43-4E18-931B-E6D6F51C18CF}" dt="2024-10-23T15:59:02.803" v="6080" actId="14100"/>
          <ac:cxnSpMkLst>
            <pc:docMk/>
            <pc:sldMk cId="2250876558" sldId="3107"/>
            <ac:cxnSpMk id="20" creationId="{5CB686C0-63C8-67E4-1580-34D34C86DC20}"/>
          </ac:cxnSpMkLst>
        </pc:cxnChg>
      </pc:sldChg>
      <pc:sldChg chg="addSp modSp add del mod ord">
        <pc:chgData name="Jacques, Aaron" userId="6a82daf1-96f3-45b0-a522-3138278b4a24" providerId="ADAL" clId="{CC6AA446-EA43-4E18-931B-E6D6F51C18CF}" dt="2024-09-25T19:18:14.607" v="4281" actId="47"/>
        <pc:sldMkLst>
          <pc:docMk/>
          <pc:sldMk cId="2865530205" sldId="3109"/>
        </pc:sldMkLst>
        <pc:spChg chg="mod">
          <ac:chgData name="Jacques, Aaron" userId="6a82daf1-96f3-45b0-a522-3138278b4a24" providerId="ADAL" clId="{CC6AA446-EA43-4E18-931B-E6D6F51C18CF}" dt="2024-09-20T15:48:50.352" v="4062" actId="20577"/>
          <ac:spMkLst>
            <pc:docMk/>
            <pc:sldMk cId="2865530205" sldId="3109"/>
            <ac:spMk id="2" creationId="{DCA2BCEB-82C2-8CE2-D36C-B138EC0AE53B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4" creationId="{1D8D544D-E11B-007C-8476-555DC7004A39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9" creationId="{2FD8D524-77DD-EB8B-8214-B05858C8F272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11" creationId="{84352012-E402-5028-D35A-743884429B2B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12" creationId="{41903986-B1DD-ACCC-9955-BD48D75AF109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15" creationId="{E87BA539-FEEC-88EE-6DE0-6B450452684B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17" creationId="{9B1639DF-ECE8-AD0E-DE3B-D842DBED6427}"/>
          </ac:spMkLst>
        </pc:spChg>
        <pc:spChg chg="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19" creationId="{0BECA8CA-F810-61F8-1030-D05F5E077185}"/>
          </ac:spMkLst>
        </pc:spChg>
        <pc:spChg chg="mod">
          <ac:chgData name="Jacques, Aaron" userId="6a82daf1-96f3-45b0-a522-3138278b4a24" providerId="ADAL" clId="{CC6AA446-EA43-4E18-931B-E6D6F51C18CF}" dt="2024-09-20T15:48:58.570" v="4064" actId="1076"/>
          <ac:spMkLst>
            <pc:docMk/>
            <pc:sldMk cId="2865530205" sldId="3109"/>
            <ac:spMk id="21" creationId="{17CF300E-D91D-31C8-97B6-60EDE759EC32}"/>
          </ac:spMkLst>
        </pc:spChg>
        <pc:spChg chg="add 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23" creationId="{580DFB9E-ABBD-CC59-8CF2-992F879FAB9C}"/>
          </ac:spMkLst>
        </pc:spChg>
        <pc:spChg chg="add mod">
          <ac:chgData name="Jacques, Aaron" userId="6a82daf1-96f3-45b0-a522-3138278b4a24" providerId="ADAL" clId="{CC6AA446-EA43-4E18-931B-E6D6F51C18CF}" dt="2024-09-19T18:26:53.218" v="1624" actId="164"/>
          <ac:spMkLst>
            <pc:docMk/>
            <pc:sldMk cId="2865530205" sldId="3109"/>
            <ac:spMk id="24" creationId="{13EE5B36-89D8-CCE0-D067-E2CE422666C2}"/>
          </ac:spMkLst>
        </pc:spChg>
        <pc:grpChg chg="add mod">
          <ac:chgData name="Jacques, Aaron" userId="6a82daf1-96f3-45b0-a522-3138278b4a24" providerId="ADAL" clId="{CC6AA446-EA43-4E18-931B-E6D6F51C18CF}" dt="2024-09-19T18:26:53.218" v="1624" actId="164"/>
          <ac:grpSpMkLst>
            <pc:docMk/>
            <pc:sldMk cId="2865530205" sldId="3109"/>
            <ac:grpSpMk id="3" creationId="{97319A32-7F7E-DF98-5E3F-0264285512AD}"/>
          </ac:grpSpMkLst>
        </pc:grpChg>
        <pc:grpChg chg="add mod">
          <ac:chgData name="Jacques, Aaron" userId="6a82daf1-96f3-45b0-a522-3138278b4a24" providerId="ADAL" clId="{CC6AA446-EA43-4E18-931B-E6D6F51C18CF}" dt="2024-09-19T18:26:53.218" v="1624" actId="164"/>
          <ac:grpSpMkLst>
            <pc:docMk/>
            <pc:sldMk cId="2865530205" sldId="3109"/>
            <ac:grpSpMk id="25" creationId="{DE21664F-8306-630D-BA8A-661E1686506F}"/>
          </ac:grpSpMkLst>
        </pc:grpChg>
        <pc:picChg chg="mod">
          <ac:chgData name="Jacques, Aaron" userId="6a82daf1-96f3-45b0-a522-3138278b4a24" providerId="ADAL" clId="{CC6AA446-EA43-4E18-931B-E6D6F51C18CF}" dt="2024-09-20T15:48:55.496" v="4063" actId="1076"/>
          <ac:picMkLst>
            <pc:docMk/>
            <pc:sldMk cId="2865530205" sldId="3109"/>
            <ac:picMk id="7" creationId="{14B3A187-98EE-AF89-1E25-66D3DD0A692F}"/>
          </ac:picMkLst>
        </pc:picChg>
        <pc:picChg chg="mod">
          <ac:chgData name="Jacques, Aaron" userId="6a82daf1-96f3-45b0-a522-3138278b4a24" providerId="ADAL" clId="{CC6AA446-EA43-4E18-931B-E6D6F51C18CF}" dt="2024-09-19T18:26:47.510" v="1621" actId="14100"/>
          <ac:picMkLst>
            <pc:docMk/>
            <pc:sldMk cId="2865530205" sldId="3109"/>
            <ac:picMk id="18" creationId="{661ED591-F702-2BE5-EBC1-AAE086BFFEBD}"/>
          </ac:picMkLst>
        </pc:picChg>
        <pc:cxnChg chg="mod">
          <ac:chgData name="Jacques, Aaron" userId="6a82daf1-96f3-45b0-a522-3138278b4a24" providerId="ADAL" clId="{CC6AA446-EA43-4E18-931B-E6D6F51C18CF}" dt="2024-09-19T18:26:53.218" v="1624" actId="164"/>
          <ac:cxnSpMkLst>
            <pc:docMk/>
            <pc:sldMk cId="2865530205" sldId="3109"/>
            <ac:cxnSpMk id="5" creationId="{C007F70A-1F0D-165F-DA76-61FAA796AE67}"/>
          </ac:cxnSpMkLst>
        </pc:cxnChg>
        <pc:cxnChg chg="mod">
          <ac:chgData name="Jacques, Aaron" userId="6a82daf1-96f3-45b0-a522-3138278b4a24" providerId="ADAL" clId="{CC6AA446-EA43-4E18-931B-E6D6F51C18CF}" dt="2024-09-19T18:26:53.218" v="1624" actId="164"/>
          <ac:cxnSpMkLst>
            <pc:docMk/>
            <pc:sldMk cId="2865530205" sldId="3109"/>
            <ac:cxnSpMk id="6" creationId="{19554D09-EFBF-994A-1E57-BE33E4053A81}"/>
          </ac:cxnSpMkLst>
        </pc:cxnChg>
        <pc:cxnChg chg="mod">
          <ac:chgData name="Jacques, Aaron" userId="6a82daf1-96f3-45b0-a522-3138278b4a24" providerId="ADAL" clId="{CC6AA446-EA43-4E18-931B-E6D6F51C18CF}" dt="2024-09-19T18:26:53.218" v="1624" actId="164"/>
          <ac:cxnSpMkLst>
            <pc:docMk/>
            <pc:sldMk cId="2865530205" sldId="3109"/>
            <ac:cxnSpMk id="8" creationId="{D578D0D0-4419-0BB7-B7B7-A037348F8761}"/>
          </ac:cxnSpMkLst>
        </pc:cxnChg>
        <pc:cxnChg chg="mod">
          <ac:chgData name="Jacques, Aaron" userId="6a82daf1-96f3-45b0-a522-3138278b4a24" providerId="ADAL" clId="{CC6AA446-EA43-4E18-931B-E6D6F51C18CF}" dt="2024-09-19T18:26:53.218" v="1624" actId="164"/>
          <ac:cxnSpMkLst>
            <pc:docMk/>
            <pc:sldMk cId="2865530205" sldId="3109"/>
            <ac:cxnSpMk id="22" creationId="{5AA2538E-A672-56FF-B845-254A6A09CFF3}"/>
          </ac:cxnSpMkLst>
        </pc:cxnChg>
      </pc:sldChg>
      <pc:sldChg chg="modSp add del mod">
        <pc:chgData name="Jacques, Aaron" userId="6a82daf1-96f3-45b0-a522-3138278b4a24" providerId="ADAL" clId="{CC6AA446-EA43-4E18-931B-E6D6F51C18CF}" dt="2024-09-26T16:49:16.155" v="5240" actId="47"/>
        <pc:sldMkLst>
          <pc:docMk/>
          <pc:sldMk cId="3988204444" sldId="5525"/>
        </pc:sldMkLst>
        <pc:spChg chg="mod">
          <ac:chgData name="Jacques, Aaron" userId="6a82daf1-96f3-45b0-a522-3138278b4a24" providerId="ADAL" clId="{CC6AA446-EA43-4E18-931B-E6D6F51C18CF}" dt="2024-09-25T19:42:31.578" v="4682" actId="20577"/>
          <ac:spMkLst>
            <pc:docMk/>
            <pc:sldMk cId="3988204444" sldId="5525"/>
            <ac:spMk id="5" creationId="{9F906E5A-1094-52FF-5462-39F180C174AB}"/>
          </ac:spMkLst>
        </pc:spChg>
        <pc:picChg chg="mod">
          <ac:chgData name="Jacques, Aaron" userId="6a82daf1-96f3-45b0-a522-3138278b4a24" providerId="ADAL" clId="{CC6AA446-EA43-4E18-931B-E6D6F51C18CF}" dt="2024-09-20T12:33:54.949" v="2228" actId="1076"/>
          <ac:picMkLst>
            <pc:docMk/>
            <pc:sldMk cId="3988204444" sldId="5525"/>
            <ac:picMk id="1026" creationId="{15636580-FD6B-310F-4AAC-21F37B2E556C}"/>
          </ac:picMkLst>
        </pc:picChg>
      </pc:sldChg>
      <pc:sldChg chg="add del">
        <pc:chgData name="Jacques, Aaron" userId="6a82daf1-96f3-45b0-a522-3138278b4a24" providerId="ADAL" clId="{CC6AA446-EA43-4E18-931B-E6D6F51C18CF}" dt="2024-10-23T16:37:32.692" v="6765" actId="47"/>
        <pc:sldMkLst>
          <pc:docMk/>
          <pc:sldMk cId="959809362" sldId="5773"/>
        </pc:sldMkLst>
      </pc:sldChg>
      <pc:sldChg chg="addSp delSp modSp add del mod">
        <pc:chgData name="Jacques, Aaron" userId="6a82daf1-96f3-45b0-a522-3138278b4a24" providerId="ADAL" clId="{CC6AA446-EA43-4E18-931B-E6D6F51C18CF}" dt="2024-09-26T16:48:51.784" v="5238" actId="2696"/>
        <pc:sldMkLst>
          <pc:docMk/>
          <pc:sldMk cId="1254265138" sldId="5773"/>
        </pc:sldMkLst>
        <pc:spChg chg="mod">
          <ac:chgData name="Jacques, Aaron" userId="6a82daf1-96f3-45b0-a522-3138278b4a24" providerId="ADAL" clId="{CC6AA446-EA43-4E18-931B-E6D6F51C18CF}" dt="2024-09-20T17:23:30.395" v="4226" actId="20577"/>
          <ac:spMkLst>
            <pc:docMk/>
            <pc:sldMk cId="1254265138" sldId="5773"/>
            <ac:spMk id="2" creationId="{1D10B447-BA9A-F1CE-6A02-031CA39D39B4}"/>
          </ac:spMkLst>
        </pc:spChg>
        <pc:spChg chg="mod">
          <ac:chgData name="Jacques, Aaron" userId="6a82daf1-96f3-45b0-a522-3138278b4a24" providerId="ADAL" clId="{CC6AA446-EA43-4E18-931B-E6D6F51C18CF}" dt="2024-09-20T17:22:58.504" v="4197" actId="20577"/>
          <ac:spMkLst>
            <pc:docMk/>
            <pc:sldMk cId="1254265138" sldId="5773"/>
            <ac:spMk id="17" creationId="{097103DB-84C7-5797-95BF-07DE67D12D42}"/>
          </ac:spMkLst>
        </pc:spChg>
        <pc:spChg chg="del">
          <ac:chgData name="Jacques, Aaron" userId="6a82daf1-96f3-45b0-a522-3138278b4a24" providerId="ADAL" clId="{CC6AA446-EA43-4E18-931B-E6D6F51C18CF}" dt="2024-09-20T17:20:28.259" v="4081" actId="478"/>
          <ac:spMkLst>
            <pc:docMk/>
            <pc:sldMk cId="1254265138" sldId="5773"/>
            <ac:spMk id="20" creationId="{AB930712-BA59-8307-EF46-B1E3FD1BB07A}"/>
          </ac:spMkLst>
        </pc:spChg>
        <pc:spChg chg="mod">
          <ac:chgData name="Jacques, Aaron" userId="6a82daf1-96f3-45b0-a522-3138278b4a24" providerId="ADAL" clId="{CC6AA446-EA43-4E18-931B-E6D6F51C18CF}" dt="2024-09-20T17:22:14.493" v="4153" actId="20577"/>
          <ac:spMkLst>
            <pc:docMk/>
            <pc:sldMk cId="1254265138" sldId="5773"/>
            <ac:spMk id="26" creationId="{FAF5FEEB-D9BD-93EF-F826-DFF0CE52DB5F}"/>
          </ac:spMkLst>
        </pc:spChg>
        <pc:spChg chg="mod">
          <ac:chgData name="Jacques, Aaron" userId="6a82daf1-96f3-45b0-a522-3138278b4a24" providerId="ADAL" clId="{CC6AA446-EA43-4E18-931B-E6D6F51C18CF}" dt="2024-09-20T17:23:24.288" v="4225" actId="1076"/>
          <ac:spMkLst>
            <pc:docMk/>
            <pc:sldMk cId="1254265138" sldId="5773"/>
            <ac:spMk id="29" creationId="{0C21C4D0-077C-E122-6EEF-FB1A5EC61379}"/>
          </ac:spMkLst>
        </pc:spChg>
        <pc:spChg chg="del">
          <ac:chgData name="Jacques, Aaron" userId="6a82daf1-96f3-45b0-a522-3138278b4a24" providerId="ADAL" clId="{CC6AA446-EA43-4E18-931B-E6D6F51C18CF}" dt="2024-09-20T17:20:38.633" v="4084" actId="478"/>
          <ac:spMkLst>
            <pc:docMk/>
            <pc:sldMk cId="1254265138" sldId="5773"/>
            <ac:spMk id="35" creationId="{60BC59DA-E9B2-1C45-B654-314FDD2E756A}"/>
          </ac:spMkLst>
        </pc:spChg>
        <pc:spChg chg="mod">
          <ac:chgData name="Jacques, Aaron" userId="6a82daf1-96f3-45b0-a522-3138278b4a24" providerId="ADAL" clId="{CC6AA446-EA43-4E18-931B-E6D6F51C18CF}" dt="2024-09-20T17:23:34.398" v="4227" actId="1076"/>
          <ac:spMkLst>
            <pc:docMk/>
            <pc:sldMk cId="1254265138" sldId="5773"/>
            <ac:spMk id="40" creationId="{88B18830-1330-7D05-9816-FFE7F8ED29A2}"/>
          </ac:spMkLst>
        </pc:spChg>
        <pc:spChg chg="mod">
          <ac:chgData name="Jacques, Aaron" userId="6a82daf1-96f3-45b0-a522-3138278b4a24" providerId="ADAL" clId="{CC6AA446-EA43-4E18-931B-E6D6F51C18CF}" dt="2024-09-20T17:22:30.398" v="4157" actId="1076"/>
          <ac:spMkLst>
            <pc:docMk/>
            <pc:sldMk cId="1254265138" sldId="5773"/>
            <ac:spMk id="46" creationId="{93B3AE0B-BFDD-7BAE-C5BD-A2A0F0178A9A}"/>
          </ac:spMkLst>
        </pc:spChg>
        <pc:picChg chg="del">
          <ac:chgData name="Jacques, Aaron" userId="6a82daf1-96f3-45b0-a522-3138278b4a24" providerId="ADAL" clId="{CC6AA446-EA43-4E18-931B-E6D6F51C18CF}" dt="2024-09-20T17:20:09.321" v="4077" actId="478"/>
          <ac:picMkLst>
            <pc:docMk/>
            <pc:sldMk cId="1254265138" sldId="5773"/>
            <ac:picMk id="6" creationId="{ECB6DA0D-7712-4035-C7AB-E213AADCF86A}"/>
          </ac:picMkLst>
        </pc:picChg>
        <pc:picChg chg="add mod">
          <ac:chgData name="Jacques, Aaron" userId="6a82daf1-96f3-45b0-a522-3138278b4a24" providerId="ADAL" clId="{CC6AA446-EA43-4E18-931B-E6D6F51C18CF}" dt="2024-09-20T17:22:27.477" v="4156" actId="1076"/>
          <ac:picMkLst>
            <pc:docMk/>
            <pc:sldMk cId="1254265138" sldId="5773"/>
            <ac:picMk id="1026" creationId="{C0298533-DB9D-650D-8CA2-9D96AC3C0D88}"/>
          </ac:picMkLst>
        </pc:picChg>
        <pc:cxnChg chg="mod">
          <ac:chgData name="Jacques, Aaron" userId="6a82daf1-96f3-45b0-a522-3138278b4a24" providerId="ADAL" clId="{CC6AA446-EA43-4E18-931B-E6D6F51C18CF}" dt="2024-09-20T17:22:43.097" v="4161" actId="14100"/>
          <ac:cxnSpMkLst>
            <pc:docMk/>
            <pc:sldMk cId="1254265138" sldId="5773"/>
            <ac:cxnSpMk id="16" creationId="{D2A8E9CC-58EF-6A53-8953-8D3F311A62B7}"/>
          </ac:cxnSpMkLst>
        </pc:cxnChg>
        <pc:cxnChg chg="del">
          <ac:chgData name="Jacques, Aaron" userId="6a82daf1-96f3-45b0-a522-3138278b4a24" providerId="ADAL" clId="{CC6AA446-EA43-4E18-931B-E6D6F51C18CF}" dt="2024-09-20T17:20:29.241" v="4082" actId="478"/>
          <ac:cxnSpMkLst>
            <pc:docMk/>
            <pc:sldMk cId="1254265138" sldId="5773"/>
            <ac:cxnSpMk id="19" creationId="{E9F728F7-9963-6D6F-F6C8-15FB6F4B5159}"/>
          </ac:cxnSpMkLst>
        </pc:cxnChg>
        <pc:cxnChg chg="mod">
          <ac:chgData name="Jacques, Aaron" userId="6a82daf1-96f3-45b0-a522-3138278b4a24" providerId="ADAL" clId="{CC6AA446-EA43-4E18-931B-E6D6F51C18CF}" dt="2024-09-20T17:22:21.646" v="4154" actId="14100"/>
          <ac:cxnSpMkLst>
            <pc:docMk/>
            <pc:sldMk cId="1254265138" sldId="5773"/>
            <ac:cxnSpMk id="22" creationId="{2ED3489B-DBE8-A811-6290-792F50636DD7}"/>
          </ac:cxnSpMkLst>
        </pc:cxnChg>
        <pc:cxnChg chg="mod">
          <ac:chgData name="Jacques, Aaron" userId="6a82daf1-96f3-45b0-a522-3138278b4a24" providerId="ADAL" clId="{CC6AA446-EA43-4E18-931B-E6D6F51C18CF}" dt="2024-09-20T17:20:49.318" v="4088" actId="14100"/>
          <ac:cxnSpMkLst>
            <pc:docMk/>
            <pc:sldMk cId="1254265138" sldId="5773"/>
            <ac:cxnSpMk id="28" creationId="{829F3324-8219-C1E3-0CF2-2046DE1DBA98}"/>
          </ac:cxnSpMkLst>
        </pc:cxnChg>
        <pc:cxnChg chg="del mod">
          <ac:chgData name="Jacques, Aaron" userId="6a82daf1-96f3-45b0-a522-3138278b4a24" providerId="ADAL" clId="{CC6AA446-EA43-4E18-931B-E6D6F51C18CF}" dt="2024-09-20T17:20:39.929" v="4085" actId="478"/>
          <ac:cxnSpMkLst>
            <pc:docMk/>
            <pc:sldMk cId="1254265138" sldId="5773"/>
            <ac:cxnSpMk id="37" creationId="{78028B4C-295E-E497-4C14-90B6988E0971}"/>
          </ac:cxnSpMkLst>
        </pc:cxnChg>
        <pc:cxnChg chg="mod">
          <ac:chgData name="Jacques, Aaron" userId="6a82daf1-96f3-45b0-a522-3138278b4a24" providerId="ADAL" clId="{CC6AA446-EA43-4E18-931B-E6D6F51C18CF}" dt="2024-09-20T17:21:22.050" v="4095" actId="14100"/>
          <ac:cxnSpMkLst>
            <pc:docMk/>
            <pc:sldMk cId="1254265138" sldId="5773"/>
            <ac:cxnSpMk id="39" creationId="{E582E688-3ED8-CB44-122B-40B756CB5A90}"/>
          </ac:cxnSpMkLst>
        </pc:cxnChg>
        <pc:cxnChg chg="mod">
          <ac:chgData name="Jacques, Aaron" userId="6a82daf1-96f3-45b0-a522-3138278b4a24" providerId="ADAL" clId="{CC6AA446-EA43-4E18-931B-E6D6F51C18CF}" dt="2024-09-20T17:22:34.959" v="4159" actId="14100"/>
          <ac:cxnSpMkLst>
            <pc:docMk/>
            <pc:sldMk cId="1254265138" sldId="5773"/>
            <ac:cxnSpMk id="45" creationId="{B1E85E21-5751-EC89-44BA-C68BB63194B4}"/>
          </ac:cxnSpMkLst>
        </pc:cxnChg>
      </pc:sldChg>
      <pc:sldChg chg="addSp delSp modSp add mod">
        <pc:chgData name="Jacques, Aaron" userId="6a82daf1-96f3-45b0-a522-3138278b4a24" providerId="ADAL" clId="{CC6AA446-EA43-4E18-931B-E6D6F51C18CF}" dt="2024-10-23T16:33:30.550" v="6717" actId="1076"/>
        <pc:sldMkLst>
          <pc:docMk/>
          <pc:sldMk cId="2615597824" sldId="5774"/>
        </pc:sldMkLst>
        <pc:spChg chg="mod">
          <ac:chgData name="Jacques, Aaron" userId="6a82daf1-96f3-45b0-a522-3138278b4a24" providerId="ADAL" clId="{CC6AA446-EA43-4E18-931B-E6D6F51C18CF}" dt="2024-10-23T16:33:30.550" v="6717" actId="1076"/>
          <ac:spMkLst>
            <pc:docMk/>
            <pc:sldMk cId="2615597824" sldId="5774"/>
            <ac:spMk id="2" creationId="{1C4F3802-D532-489B-9506-13BC33689E97}"/>
          </ac:spMkLst>
        </pc:spChg>
        <pc:spChg chg="add del mod">
          <ac:chgData name="Jacques, Aaron" userId="6a82daf1-96f3-45b0-a522-3138278b4a24" providerId="ADAL" clId="{CC6AA446-EA43-4E18-931B-E6D6F51C18CF}" dt="2024-09-20T12:58:59.971" v="2711" actId="478"/>
          <ac:spMkLst>
            <pc:docMk/>
            <pc:sldMk cId="2615597824" sldId="5774"/>
            <ac:spMk id="4" creationId="{31D84034-3113-6672-1D27-B403FDC4D988}"/>
          </ac:spMkLst>
        </pc:spChg>
        <pc:spChg chg="del">
          <ac:chgData name="Jacques, Aaron" userId="6a82daf1-96f3-45b0-a522-3138278b4a24" providerId="ADAL" clId="{CC6AA446-EA43-4E18-931B-E6D6F51C18CF}" dt="2024-09-19T18:51:01.748" v="1896" actId="21"/>
          <ac:spMkLst>
            <pc:docMk/>
            <pc:sldMk cId="2615597824" sldId="5774"/>
            <ac:spMk id="5" creationId="{0F9508AD-C039-8375-B204-4EDFC8E709A3}"/>
          </ac:spMkLst>
        </pc:spChg>
        <pc:spChg chg="add del mod">
          <ac:chgData name="Jacques, Aaron" userId="6a82daf1-96f3-45b0-a522-3138278b4a24" providerId="ADAL" clId="{CC6AA446-EA43-4E18-931B-E6D6F51C18CF}" dt="2024-09-20T12:59:01.029" v="2712" actId="478"/>
          <ac:spMkLst>
            <pc:docMk/>
            <pc:sldMk cId="2615597824" sldId="5774"/>
            <ac:spMk id="5" creationId="{72BF7C9B-2BDF-57CF-281D-C6EA14C3A7BD}"/>
          </ac:spMkLst>
        </pc:spChg>
        <pc:spChg chg="add del mod">
          <ac:chgData name="Jacques, Aaron" userId="6a82daf1-96f3-45b0-a522-3138278b4a24" providerId="ADAL" clId="{CC6AA446-EA43-4E18-931B-E6D6F51C18CF}" dt="2024-09-20T12:59:03.113" v="2713" actId="478"/>
          <ac:spMkLst>
            <pc:docMk/>
            <pc:sldMk cId="2615597824" sldId="5774"/>
            <ac:spMk id="6" creationId="{65A925B4-9FED-6ADD-0D3B-13357F1E9078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8" creationId="{516C9BD6-1CC9-BB6A-36AD-9EA26A063803}"/>
          </ac:spMkLst>
        </pc:spChg>
        <pc:spChg chg="del">
          <ac:chgData name="Jacques, Aaron" userId="6a82daf1-96f3-45b0-a522-3138278b4a24" providerId="ADAL" clId="{CC6AA446-EA43-4E18-931B-E6D6F51C18CF}" dt="2024-09-19T18:56:37.990" v="2003" actId="478"/>
          <ac:spMkLst>
            <pc:docMk/>
            <pc:sldMk cId="2615597824" sldId="5774"/>
            <ac:spMk id="9" creationId="{593A8A65-95D8-2AEA-5461-58820770DE59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9" creationId="{EA038477-EA14-7B76-374A-9AF78AD32FD7}"/>
          </ac:spMkLst>
        </pc:spChg>
        <pc:spChg chg="del">
          <ac:chgData name="Jacques, Aaron" userId="6a82daf1-96f3-45b0-a522-3138278b4a24" providerId="ADAL" clId="{CC6AA446-EA43-4E18-931B-E6D6F51C18CF}" dt="2024-09-19T18:56:42.107" v="2005" actId="478"/>
          <ac:spMkLst>
            <pc:docMk/>
            <pc:sldMk cId="2615597824" sldId="5774"/>
            <ac:spMk id="13" creationId="{94F6BB68-0602-6024-C4DA-B9EC36F97107}"/>
          </ac:spMkLst>
        </pc:spChg>
        <pc:spChg chg="add del mod">
          <ac:chgData name="Jacques, Aaron" userId="6a82daf1-96f3-45b0-a522-3138278b4a24" providerId="ADAL" clId="{CC6AA446-EA43-4E18-931B-E6D6F51C18CF}" dt="2024-10-23T16:32:33.934" v="6683" actId="478"/>
          <ac:spMkLst>
            <pc:docMk/>
            <pc:sldMk cId="2615597824" sldId="5774"/>
            <ac:spMk id="17" creationId="{2FD16060-39B1-CD97-93E0-CE7233B8FAE5}"/>
          </ac:spMkLst>
        </pc:spChg>
        <pc:spChg chg="add mod">
          <ac:chgData name="Jacques, Aaron" userId="6a82daf1-96f3-45b0-a522-3138278b4a24" providerId="ADAL" clId="{CC6AA446-EA43-4E18-931B-E6D6F51C18CF}" dt="2024-10-23T16:30:50.228" v="6609" actId="14100"/>
          <ac:spMkLst>
            <pc:docMk/>
            <pc:sldMk cId="2615597824" sldId="5774"/>
            <ac:spMk id="19" creationId="{842FDB70-4A16-8E17-E695-7DB94DA970FE}"/>
          </ac:spMkLst>
        </pc:spChg>
        <pc:spChg chg="add mod">
          <ac:chgData name="Jacques, Aaron" userId="6a82daf1-96f3-45b0-a522-3138278b4a24" providerId="ADAL" clId="{CC6AA446-EA43-4E18-931B-E6D6F51C18CF}" dt="2024-10-23T16:13:59.121" v="6522" actId="14100"/>
          <ac:spMkLst>
            <pc:docMk/>
            <pc:sldMk cId="2615597824" sldId="5774"/>
            <ac:spMk id="21" creationId="{3B08693B-09C0-EADB-FFA7-7D076F3BB441}"/>
          </ac:spMkLst>
        </pc:spChg>
        <pc:spChg chg="add mod">
          <ac:chgData name="Jacques, Aaron" userId="6a82daf1-96f3-45b0-a522-3138278b4a24" providerId="ADAL" clId="{CC6AA446-EA43-4E18-931B-E6D6F51C18CF}" dt="2024-10-23T16:33:08.746" v="6712" actId="120"/>
          <ac:spMkLst>
            <pc:docMk/>
            <pc:sldMk cId="2615597824" sldId="5774"/>
            <ac:spMk id="23" creationId="{FD369385-2C01-FFCD-4F14-678D05EB2E6B}"/>
          </ac:spMkLst>
        </pc:spChg>
        <pc:spChg chg="del">
          <ac:chgData name="Jacques, Aaron" userId="6a82daf1-96f3-45b0-a522-3138278b4a24" providerId="ADAL" clId="{CC6AA446-EA43-4E18-931B-E6D6F51C18CF}" dt="2024-09-19T18:56:39.535" v="2004" actId="478"/>
          <ac:spMkLst>
            <pc:docMk/>
            <pc:sldMk cId="2615597824" sldId="5774"/>
            <ac:spMk id="24" creationId="{81563FC7-6363-EB92-834C-639E3F16CB76}"/>
          </ac:spMkLst>
        </pc:spChg>
        <pc:spChg chg="add mod">
          <ac:chgData name="Jacques, Aaron" userId="6a82daf1-96f3-45b0-a522-3138278b4a24" providerId="ADAL" clId="{CC6AA446-EA43-4E18-931B-E6D6F51C18CF}" dt="2024-10-23T16:33:16.058" v="6714" actId="1076"/>
          <ac:spMkLst>
            <pc:docMk/>
            <pc:sldMk cId="2615597824" sldId="5774"/>
            <ac:spMk id="25" creationId="{09EAF712-F8B1-765E-C6A3-33CE50B7E7EF}"/>
          </ac:spMkLst>
        </pc:spChg>
        <pc:spChg chg="add del mod">
          <ac:chgData name="Jacques, Aaron" userId="6a82daf1-96f3-45b0-a522-3138278b4a24" providerId="ADAL" clId="{CC6AA446-EA43-4E18-931B-E6D6F51C18CF}" dt="2024-09-20T15:39:11.047" v="3624" actId="478"/>
          <ac:spMkLst>
            <pc:docMk/>
            <pc:sldMk cId="2615597824" sldId="5774"/>
            <ac:spMk id="27" creationId="{8D4EAE55-CA24-520F-0528-AEBF4EB42323}"/>
          </ac:spMkLst>
        </pc:spChg>
        <pc:spChg chg="add mod">
          <ac:chgData name="Jacques, Aaron" userId="6a82daf1-96f3-45b0-a522-3138278b4a24" providerId="ADAL" clId="{CC6AA446-EA43-4E18-931B-E6D6F51C18CF}" dt="2024-09-20T15:38:08.172" v="3615" actId="20577"/>
          <ac:spMkLst>
            <pc:docMk/>
            <pc:sldMk cId="2615597824" sldId="5774"/>
            <ac:spMk id="28" creationId="{F3183DFD-73D8-327F-A133-51EE009F51A6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29" creationId="{11BDD54E-43DB-7345-373A-17431EC209BD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0" creationId="{6E92082C-10EA-4801-8C3B-68C9FF7BD1D0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1" creationId="{7D471BD5-B67E-1DD2-7DDB-6A7C0403B742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2" creationId="{EA34AFA6-53B3-649C-6315-A5ED02FF7B23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3" creationId="{42009E26-7F1C-987D-D851-CBEC5E244508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4" creationId="{5D61CCCF-CBB8-7AB9-7755-13FC3231D5F3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5" creationId="{9151B597-614F-988E-710B-A4A186F329E3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6" creationId="{1153F84D-3FDB-A2E0-7284-676E84B4B81A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7" creationId="{D461D581-A060-C8A8-B452-BB06BAAB6CFD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38" creationId="{F636B12B-BD66-C050-00E7-37A354B1DA27}"/>
          </ac:spMkLst>
        </pc:spChg>
        <pc:spChg chg="add mod">
          <ac:chgData name="Jacques, Aaron" userId="6a82daf1-96f3-45b0-a522-3138278b4a24" providerId="ADAL" clId="{CC6AA446-EA43-4E18-931B-E6D6F51C18CF}" dt="2024-10-23T16:32:14.263" v="6643" actId="1076"/>
          <ac:spMkLst>
            <pc:docMk/>
            <pc:sldMk cId="2615597824" sldId="5774"/>
            <ac:spMk id="39" creationId="{394A6685-05DD-D9C4-0765-55DFE53B4947}"/>
          </ac:spMkLst>
        </pc:spChg>
        <pc:spChg chg="del">
          <ac:chgData name="Jacques, Aaron" userId="6a82daf1-96f3-45b0-a522-3138278b4a24" providerId="ADAL" clId="{CC6AA446-EA43-4E18-931B-E6D6F51C18CF}" dt="2024-09-19T18:58:19.566" v="2013" actId="478"/>
          <ac:spMkLst>
            <pc:docMk/>
            <pc:sldMk cId="2615597824" sldId="5774"/>
            <ac:spMk id="40" creationId="{1F18A3CC-BFAF-6869-D103-F691BFF69FEF}"/>
          </ac:spMkLst>
        </pc:spChg>
        <pc:spChg chg="add mod">
          <ac:chgData name="Jacques, Aaron" userId="6a82daf1-96f3-45b0-a522-3138278b4a24" providerId="ADAL" clId="{CC6AA446-EA43-4E18-931B-E6D6F51C18CF}" dt="2024-10-23T16:32:14.263" v="6643" actId="1076"/>
          <ac:spMkLst>
            <pc:docMk/>
            <pc:sldMk cId="2615597824" sldId="5774"/>
            <ac:spMk id="40" creationId="{AD241DD2-788D-3534-3227-F2751EDD503A}"/>
          </ac:spMkLst>
        </pc:spChg>
        <pc:spChg chg="add del mod">
          <ac:chgData name="Jacques, Aaron" userId="6a82daf1-96f3-45b0-a522-3138278b4a24" providerId="ADAL" clId="{CC6AA446-EA43-4E18-931B-E6D6F51C18CF}" dt="2024-09-20T15:39:08.190" v="3623" actId="478"/>
          <ac:spMkLst>
            <pc:docMk/>
            <pc:sldMk cId="2615597824" sldId="5774"/>
            <ac:spMk id="41" creationId="{89E92A7A-9109-ED7B-94BA-37DC443E4AF0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42" creationId="{C4C1C616-9F69-DD2C-2A63-C5B344602E8A}"/>
          </ac:spMkLst>
        </pc:spChg>
        <pc:spChg chg="del">
          <ac:chgData name="Jacques, Aaron" userId="6a82daf1-96f3-45b0-a522-3138278b4a24" providerId="ADAL" clId="{CC6AA446-EA43-4E18-931B-E6D6F51C18CF}" dt="2024-09-19T18:58:19.566" v="2013" actId="478"/>
          <ac:spMkLst>
            <pc:docMk/>
            <pc:sldMk cId="2615597824" sldId="5774"/>
            <ac:spMk id="43" creationId="{BE328545-DDD4-0D24-8881-DD8D9244E45E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43" creationId="{EF9DC687-B574-11B5-7873-DDCFB721DCDD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44" creationId="{201FEF89-3FA9-922A-873C-DA6FCB78B664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45" creationId="{67722A69-922A-D98E-79F0-BC08D527CC72}"/>
          </ac:spMkLst>
        </pc:spChg>
        <pc:spChg chg="add del mod">
          <ac:chgData name="Jacques, Aaron" userId="6a82daf1-96f3-45b0-a522-3138278b4a24" providerId="ADAL" clId="{CC6AA446-EA43-4E18-931B-E6D6F51C18CF}" dt="2024-10-23T16:32:43.539" v="6689" actId="478"/>
          <ac:spMkLst>
            <pc:docMk/>
            <pc:sldMk cId="2615597824" sldId="5774"/>
            <ac:spMk id="46" creationId="{7108901D-CE8B-9B4F-5A6C-A706FF105EEE}"/>
          </ac:spMkLst>
        </pc:spChg>
        <pc:spChg chg="add mod">
          <ac:chgData name="Jacques, Aaron" userId="6a82daf1-96f3-45b0-a522-3138278b4a24" providerId="ADAL" clId="{CC6AA446-EA43-4E18-931B-E6D6F51C18CF}" dt="2024-09-20T12:58:57.436" v="2710" actId="1076"/>
          <ac:spMkLst>
            <pc:docMk/>
            <pc:sldMk cId="2615597824" sldId="5774"/>
            <ac:spMk id="47" creationId="{F0832984-6DAF-7348-EF70-D8867E3B9A2F}"/>
          </ac:spMkLst>
        </pc:spChg>
        <pc:spChg chg="add mod">
          <ac:chgData name="Jacques, Aaron" userId="6a82daf1-96f3-45b0-a522-3138278b4a24" providerId="ADAL" clId="{CC6AA446-EA43-4E18-931B-E6D6F51C18CF}" dt="2024-09-20T15:38:14.733" v="3617" actId="1076"/>
          <ac:spMkLst>
            <pc:docMk/>
            <pc:sldMk cId="2615597824" sldId="5774"/>
            <ac:spMk id="48" creationId="{316EFA23-13E0-D6DB-AF8E-4933722C636E}"/>
          </ac:spMkLst>
        </pc:spChg>
        <pc:spChg chg="add mod">
          <ac:chgData name="Jacques, Aaron" userId="6a82daf1-96f3-45b0-a522-3138278b4a24" providerId="ADAL" clId="{CC6AA446-EA43-4E18-931B-E6D6F51C18CF}" dt="2024-09-20T15:38:17.741" v="3618" actId="1076"/>
          <ac:spMkLst>
            <pc:docMk/>
            <pc:sldMk cId="2615597824" sldId="5774"/>
            <ac:spMk id="49" creationId="{053DE6D0-8B05-C94C-6965-0775A1F38136}"/>
          </ac:spMkLst>
        </pc:spChg>
        <pc:spChg chg="add del mod">
          <ac:chgData name="Jacques, Aaron" userId="6a82daf1-96f3-45b0-a522-3138278b4a24" providerId="ADAL" clId="{CC6AA446-EA43-4E18-931B-E6D6F51C18CF}" dt="2024-10-23T16:32:32.011" v="6682" actId="478"/>
          <ac:spMkLst>
            <pc:docMk/>
            <pc:sldMk cId="2615597824" sldId="5774"/>
            <ac:spMk id="51" creationId="{5EF6864C-85BE-BE6A-B70F-4066BBF04B53}"/>
          </ac:spMkLst>
        </pc:spChg>
        <pc:spChg chg="add del mod">
          <ac:chgData name="Jacques, Aaron" userId="6a82daf1-96f3-45b0-a522-3138278b4a24" providerId="ADAL" clId="{CC6AA446-EA43-4E18-931B-E6D6F51C18CF}" dt="2024-10-23T16:33:18.011" v="6715" actId="478"/>
          <ac:spMkLst>
            <pc:docMk/>
            <pc:sldMk cId="2615597824" sldId="5774"/>
            <ac:spMk id="53" creationId="{E32E0885-DFEA-58C9-A5F4-798223B7A511}"/>
          </ac:spMkLst>
        </pc:spChg>
        <pc:spChg chg="add del mod">
          <ac:chgData name="Jacques, Aaron" userId="6a82daf1-96f3-45b0-a522-3138278b4a24" providerId="ADAL" clId="{CC6AA446-EA43-4E18-931B-E6D6F51C18CF}" dt="2024-10-23T16:32:36.063" v="6685" actId="478"/>
          <ac:spMkLst>
            <pc:docMk/>
            <pc:sldMk cId="2615597824" sldId="5774"/>
            <ac:spMk id="55" creationId="{ABE0DCC2-F21B-CCC8-99A4-BC9EDF785181}"/>
          </ac:spMkLst>
        </pc:spChg>
        <pc:grpChg chg="add del mod">
          <ac:chgData name="Jacques, Aaron" userId="6a82daf1-96f3-45b0-a522-3138278b4a24" providerId="ADAL" clId="{CC6AA446-EA43-4E18-931B-E6D6F51C18CF}" dt="2024-10-23T16:32:40.447" v="6688" actId="478"/>
          <ac:grpSpMkLst>
            <pc:docMk/>
            <pc:sldMk cId="2615597824" sldId="5774"/>
            <ac:grpSpMk id="7" creationId="{4A37B551-D2AD-A9F7-4274-4163A6B7995A}"/>
          </ac:grpSpMkLst>
        </pc:grpChg>
        <pc:grpChg chg="add del mod">
          <ac:chgData name="Jacques, Aaron" userId="6a82daf1-96f3-45b0-a522-3138278b4a24" providerId="ADAL" clId="{CC6AA446-EA43-4E18-931B-E6D6F51C18CF}" dt="2024-10-23T16:32:46.478" v="6690" actId="478"/>
          <ac:grpSpMkLst>
            <pc:docMk/>
            <pc:sldMk cId="2615597824" sldId="5774"/>
            <ac:grpSpMk id="10" creationId="{F22EC1AA-01ED-977D-05D9-E7EA48E4448A}"/>
          </ac:grpSpMkLst>
        </pc:grpChg>
        <pc:grpChg chg="add mod">
          <ac:chgData name="Jacques, Aaron" userId="6a82daf1-96f3-45b0-a522-3138278b4a24" providerId="ADAL" clId="{CC6AA446-EA43-4E18-931B-E6D6F51C18CF}" dt="2024-09-20T12:58:57.436" v="2710" actId="1076"/>
          <ac:grpSpMkLst>
            <pc:docMk/>
            <pc:sldMk cId="2615597824" sldId="5774"/>
            <ac:grpSpMk id="11" creationId="{BC6D3C4D-F6FC-1B7B-FDC4-C8C7803DC938}"/>
          </ac:grpSpMkLst>
        </pc:grpChg>
        <pc:grpChg chg="add mod">
          <ac:chgData name="Jacques, Aaron" userId="6a82daf1-96f3-45b0-a522-3138278b4a24" providerId="ADAL" clId="{CC6AA446-EA43-4E18-931B-E6D6F51C18CF}" dt="2024-09-20T12:58:57.436" v="2710" actId="1076"/>
          <ac:grpSpMkLst>
            <pc:docMk/>
            <pc:sldMk cId="2615597824" sldId="5774"/>
            <ac:grpSpMk id="12" creationId="{830FD838-6F6B-523C-6D0F-32D08BC92959}"/>
          </ac:grpSpMkLst>
        </pc:grpChg>
        <pc:grpChg chg="add mod">
          <ac:chgData name="Jacques, Aaron" userId="6a82daf1-96f3-45b0-a522-3138278b4a24" providerId="ADAL" clId="{CC6AA446-EA43-4E18-931B-E6D6F51C18CF}" dt="2024-09-20T12:58:57.436" v="2710" actId="1076"/>
          <ac:grpSpMkLst>
            <pc:docMk/>
            <pc:sldMk cId="2615597824" sldId="5774"/>
            <ac:grpSpMk id="13" creationId="{49D5CC9B-5539-54F9-5BBC-8B0B5E2BFCFB}"/>
          </ac:grpSpMkLst>
        </pc:grpChg>
        <pc:grpChg chg="add mod">
          <ac:chgData name="Jacques, Aaron" userId="6a82daf1-96f3-45b0-a522-3138278b4a24" providerId="ADAL" clId="{CC6AA446-EA43-4E18-931B-E6D6F51C18CF}" dt="2024-09-20T12:58:57.436" v="2710" actId="1076"/>
          <ac:grpSpMkLst>
            <pc:docMk/>
            <pc:sldMk cId="2615597824" sldId="5774"/>
            <ac:grpSpMk id="14" creationId="{C343F1F9-AF57-7341-8A0D-A1A5ABE0A20E}"/>
          </ac:grpSpMkLst>
        </pc:grpChg>
        <pc:grpChg chg="add del mod">
          <ac:chgData name="Jacques, Aaron" userId="6a82daf1-96f3-45b0-a522-3138278b4a24" providerId="ADAL" clId="{CC6AA446-EA43-4E18-931B-E6D6F51C18CF}" dt="2024-09-20T15:39:03.276" v="3620" actId="478"/>
          <ac:grpSpMkLst>
            <pc:docMk/>
            <pc:sldMk cId="2615597824" sldId="5774"/>
            <ac:grpSpMk id="15" creationId="{9B3A7ECD-4115-208C-83E9-69A368CD7C59}"/>
          </ac:grpSpMkLst>
        </pc:grpChg>
        <pc:picChg chg="add del mod">
          <ac:chgData name="Jacques, Aaron" userId="6a82daf1-96f3-45b0-a522-3138278b4a24" providerId="ADAL" clId="{CC6AA446-EA43-4E18-931B-E6D6F51C18CF}" dt="2024-09-20T13:05:15.641" v="2964" actId="478"/>
          <ac:picMkLst>
            <pc:docMk/>
            <pc:sldMk cId="2615597824" sldId="5774"/>
            <ac:picMk id="3" creationId="{EDD98B13-059A-C2FF-A374-002BE7B27410}"/>
          </ac:picMkLst>
        </pc:picChg>
        <pc:picChg chg="add del mod">
          <ac:chgData name="Jacques, Aaron" userId="6a82daf1-96f3-45b0-a522-3138278b4a24" providerId="ADAL" clId="{CC6AA446-EA43-4E18-931B-E6D6F51C18CF}" dt="2024-09-19T18:58:13.581" v="2012" actId="478"/>
          <ac:picMkLst>
            <pc:docMk/>
            <pc:sldMk cId="2615597824" sldId="5774"/>
            <ac:picMk id="85" creationId="{507592E3-9425-4B99-203D-C3EE6E7A893C}"/>
          </ac:picMkLst>
        </pc:picChg>
        <pc:picChg chg="del mod">
          <ac:chgData name="Jacques, Aaron" userId="6a82daf1-96f3-45b0-a522-3138278b4a24" providerId="ADAL" clId="{CC6AA446-EA43-4E18-931B-E6D6F51C18CF}" dt="2024-09-19T18:58:19.566" v="2013" actId="478"/>
          <ac:picMkLst>
            <pc:docMk/>
            <pc:sldMk cId="2615597824" sldId="5774"/>
            <ac:picMk id="90" creationId="{3F9E917A-494C-C5E3-BD9A-2C8B10EDD5BB}"/>
          </ac:picMkLst>
        </pc:picChg>
        <pc:cxnChg chg="add del mod">
          <ac:chgData name="Jacques, Aaron" userId="6a82daf1-96f3-45b0-a522-3138278b4a24" providerId="ADAL" clId="{CC6AA446-EA43-4E18-931B-E6D6F51C18CF}" dt="2024-10-23T16:32:34.864" v="6684" actId="478"/>
          <ac:cxnSpMkLst>
            <pc:docMk/>
            <pc:sldMk cId="2615597824" sldId="5774"/>
            <ac:cxnSpMk id="16" creationId="{0557795C-CAD3-9B4E-E1CF-5CDFBAC5248F}"/>
          </ac:cxnSpMkLst>
        </pc:cxnChg>
        <pc:cxnChg chg="add mod">
          <ac:chgData name="Jacques, Aaron" userId="6a82daf1-96f3-45b0-a522-3138278b4a24" providerId="ADAL" clId="{CC6AA446-EA43-4E18-931B-E6D6F51C18CF}" dt="2024-09-20T12:58:57.436" v="2710" actId="1076"/>
          <ac:cxnSpMkLst>
            <pc:docMk/>
            <pc:sldMk cId="2615597824" sldId="5774"/>
            <ac:cxnSpMk id="18" creationId="{6E8E8CE1-A45C-C103-41ED-43AE4EC38FB9}"/>
          </ac:cxnSpMkLst>
        </pc:cxnChg>
        <pc:cxnChg chg="add mod">
          <ac:chgData name="Jacques, Aaron" userId="6a82daf1-96f3-45b0-a522-3138278b4a24" providerId="ADAL" clId="{CC6AA446-EA43-4E18-931B-E6D6F51C18CF}" dt="2024-10-23T16:14:08.939" v="6523" actId="14100"/>
          <ac:cxnSpMkLst>
            <pc:docMk/>
            <pc:sldMk cId="2615597824" sldId="5774"/>
            <ac:cxnSpMk id="20" creationId="{97A9D7BD-55A0-E73A-1D37-C89BDF97A120}"/>
          </ac:cxnSpMkLst>
        </pc:cxnChg>
        <pc:cxnChg chg="add mod">
          <ac:chgData name="Jacques, Aaron" userId="6a82daf1-96f3-45b0-a522-3138278b4a24" providerId="ADAL" clId="{CC6AA446-EA43-4E18-931B-E6D6F51C18CF}" dt="2024-09-20T13:03:06.777" v="2899" actId="14100"/>
          <ac:cxnSpMkLst>
            <pc:docMk/>
            <pc:sldMk cId="2615597824" sldId="5774"/>
            <ac:cxnSpMk id="22" creationId="{75EFED86-73A3-1DE6-0864-81742DD52E25}"/>
          </ac:cxnSpMkLst>
        </pc:cxnChg>
        <pc:cxnChg chg="add mod">
          <ac:chgData name="Jacques, Aaron" userId="6a82daf1-96f3-45b0-a522-3138278b4a24" providerId="ADAL" clId="{CC6AA446-EA43-4E18-931B-E6D6F51C18CF}" dt="2024-09-20T12:58:57.436" v="2710" actId="1076"/>
          <ac:cxnSpMkLst>
            <pc:docMk/>
            <pc:sldMk cId="2615597824" sldId="5774"/>
            <ac:cxnSpMk id="24" creationId="{6A35C401-6558-45FD-ED41-9A77CFF6AFF2}"/>
          </ac:cxnSpMkLst>
        </pc:cxnChg>
        <pc:cxnChg chg="add del mod">
          <ac:chgData name="Jacques, Aaron" userId="6a82daf1-96f3-45b0-a522-3138278b4a24" providerId="ADAL" clId="{CC6AA446-EA43-4E18-931B-E6D6F51C18CF}" dt="2024-09-20T15:39:02.391" v="3619" actId="478"/>
          <ac:cxnSpMkLst>
            <pc:docMk/>
            <pc:sldMk cId="2615597824" sldId="5774"/>
            <ac:cxnSpMk id="26" creationId="{5C6FD622-C4EF-1496-59A7-E612BD554DDA}"/>
          </ac:cxnSpMkLst>
        </pc:cxnChg>
        <pc:cxnChg chg="del">
          <ac:chgData name="Jacques, Aaron" userId="6a82daf1-96f3-45b0-a522-3138278b4a24" providerId="ADAL" clId="{CC6AA446-EA43-4E18-931B-E6D6F51C18CF}" dt="2024-09-19T18:58:19.566" v="2013" actId="478"/>
          <ac:cxnSpMkLst>
            <pc:docMk/>
            <pc:sldMk cId="2615597824" sldId="5774"/>
            <ac:cxnSpMk id="29" creationId="{AAAA86BB-7470-150E-3115-C9C12E3076BE}"/>
          </ac:cxnSpMkLst>
        </pc:cxnChg>
        <pc:cxnChg chg="del">
          <ac:chgData name="Jacques, Aaron" userId="6a82daf1-96f3-45b0-a522-3138278b4a24" providerId="ADAL" clId="{CC6AA446-EA43-4E18-931B-E6D6F51C18CF}" dt="2024-09-19T18:58:19.566" v="2013" actId="478"/>
          <ac:cxnSpMkLst>
            <pc:docMk/>
            <pc:sldMk cId="2615597824" sldId="5774"/>
            <ac:cxnSpMk id="32" creationId="{1FDA4F1A-5091-47C5-281E-B5EF16B5EEC9}"/>
          </ac:cxnSpMkLst>
        </pc:cxnChg>
        <pc:cxnChg chg="del">
          <ac:chgData name="Jacques, Aaron" userId="6a82daf1-96f3-45b0-a522-3138278b4a24" providerId="ADAL" clId="{CC6AA446-EA43-4E18-931B-E6D6F51C18CF}" dt="2024-09-19T18:58:19.566" v="2013" actId="478"/>
          <ac:cxnSpMkLst>
            <pc:docMk/>
            <pc:sldMk cId="2615597824" sldId="5774"/>
            <ac:cxnSpMk id="35" creationId="{06DB5934-BC41-A4B0-A581-1789FA419095}"/>
          </ac:cxnSpMkLst>
        </pc:cxnChg>
        <pc:cxnChg chg="del mod">
          <ac:chgData name="Jacques, Aaron" userId="6a82daf1-96f3-45b0-a522-3138278b4a24" providerId="ADAL" clId="{CC6AA446-EA43-4E18-931B-E6D6F51C18CF}" dt="2024-09-19T18:58:19.566" v="2013" actId="478"/>
          <ac:cxnSpMkLst>
            <pc:docMk/>
            <pc:sldMk cId="2615597824" sldId="5774"/>
            <ac:cxnSpMk id="46" creationId="{BB87BB04-E41A-256C-7209-AC866FB611DD}"/>
          </ac:cxnSpMkLst>
        </pc:cxnChg>
        <pc:cxnChg chg="add del mod">
          <ac:chgData name="Jacques, Aaron" userId="6a82daf1-96f3-45b0-a522-3138278b4a24" providerId="ADAL" clId="{CC6AA446-EA43-4E18-931B-E6D6F51C18CF}" dt="2024-10-23T16:33:19.290" v="6716" actId="478"/>
          <ac:cxnSpMkLst>
            <pc:docMk/>
            <pc:sldMk cId="2615597824" sldId="5774"/>
            <ac:cxnSpMk id="52" creationId="{7FA24958-6341-BEE6-5231-A4DB7F0AAF4D}"/>
          </ac:cxnSpMkLst>
        </pc:cxnChg>
        <pc:cxnChg chg="add del mod">
          <ac:chgData name="Jacques, Aaron" userId="6a82daf1-96f3-45b0-a522-3138278b4a24" providerId="ADAL" clId="{CC6AA446-EA43-4E18-931B-E6D6F51C18CF}" dt="2024-10-23T16:32:37.093" v="6686" actId="478"/>
          <ac:cxnSpMkLst>
            <pc:docMk/>
            <pc:sldMk cId="2615597824" sldId="5774"/>
            <ac:cxnSpMk id="54" creationId="{EA7F2F35-E60E-99C3-78EE-45D1B4F66ED5}"/>
          </ac:cxnSpMkLst>
        </pc:cxnChg>
        <pc:cxnChg chg="del">
          <ac:chgData name="Jacques, Aaron" userId="6a82daf1-96f3-45b0-a522-3138278b4a24" providerId="ADAL" clId="{CC6AA446-EA43-4E18-931B-E6D6F51C18CF}" dt="2024-09-19T18:58:19.566" v="2013" actId="478"/>
          <ac:cxnSpMkLst>
            <pc:docMk/>
            <pc:sldMk cId="2615597824" sldId="5774"/>
            <ac:cxnSpMk id="91" creationId="{BFC13820-A472-770F-5AEB-8B92DFDC2C39}"/>
          </ac:cxnSpMkLst>
        </pc:cxnChg>
        <pc:cxnChg chg="del">
          <ac:chgData name="Jacques, Aaron" userId="6a82daf1-96f3-45b0-a522-3138278b4a24" providerId="ADAL" clId="{CC6AA446-EA43-4E18-931B-E6D6F51C18CF}" dt="2024-09-19T18:58:19.566" v="2013" actId="478"/>
          <ac:cxnSpMkLst>
            <pc:docMk/>
            <pc:sldMk cId="2615597824" sldId="5774"/>
            <ac:cxnSpMk id="93" creationId="{6CDB9A86-8C3E-316B-673F-1C6C43DBD46B}"/>
          </ac:cxnSpMkLst>
        </pc:cxnChg>
      </pc:sldChg>
      <pc:sldChg chg="addSp delSp modSp new del mod">
        <pc:chgData name="Jacques, Aaron" userId="6a82daf1-96f3-45b0-a522-3138278b4a24" providerId="ADAL" clId="{CC6AA446-EA43-4E18-931B-E6D6F51C18CF}" dt="2024-10-23T15:40:46.371" v="5737" actId="47"/>
        <pc:sldMkLst>
          <pc:docMk/>
          <pc:sldMk cId="3918966546" sldId="5775"/>
        </pc:sldMkLst>
        <pc:spChg chg="mod">
          <ac:chgData name="Jacques, Aaron" userId="6a82daf1-96f3-45b0-a522-3138278b4a24" providerId="ADAL" clId="{CC6AA446-EA43-4E18-931B-E6D6F51C18CF}" dt="2024-09-20T15:48:36.964" v="4035" actId="20577"/>
          <ac:spMkLst>
            <pc:docMk/>
            <pc:sldMk cId="3918966546" sldId="5775"/>
            <ac:spMk id="2" creationId="{17837863-9721-A472-9E8A-C981D0090603}"/>
          </ac:spMkLst>
        </pc:spChg>
        <pc:spChg chg="add del">
          <ac:chgData name="Jacques, Aaron" userId="6a82daf1-96f3-45b0-a522-3138278b4a24" providerId="ADAL" clId="{CC6AA446-EA43-4E18-931B-E6D6F51C18CF}" dt="2024-09-19T18:40:46.492" v="1856" actId="478"/>
          <ac:spMkLst>
            <pc:docMk/>
            <pc:sldMk cId="3918966546" sldId="5775"/>
            <ac:spMk id="3" creationId="{A86E350A-114B-612C-66C3-5AADB74BD884}"/>
          </ac:spMkLst>
        </pc:spChg>
        <pc:spChg chg="add mod">
          <ac:chgData name="Jacques, Aaron" userId="6a82daf1-96f3-45b0-a522-3138278b4a24" providerId="ADAL" clId="{CC6AA446-EA43-4E18-931B-E6D6F51C18CF}" dt="2024-09-19T18:51:24.178" v="1899" actId="1076"/>
          <ac:spMkLst>
            <pc:docMk/>
            <pc:sldMk cId="3918966546" sldId="5775"/>
            <ac:spMk id="5" creationId="{BE7B1CA0-6645-231C-DEA8-DAC694204B0F}"/>
          </ac:spMkLst>
        </pc:spChg>
        <pc:spChg chg="add mod">
          <ac:chgData name="Jacques, Aaron" userId="6a82daf1-96f3-45b0-a522-3138278b4a24" providerId="ADAL" clId="{CC6AA446-EA43-4E18-931B-E6D6F51C18CF}" dt="2024-09-19T18:44:04.097" v="1864" actId="1076"/>
          <ac:spMkLst>
            <pc:docMk/>
            <pc:sldMk cId="3918966546" sldId="5775"/>
            <ac:spMk id="8" creationId="{8E1A8AE0-38CA-8D40-E4B3-157E08F3F91C}"/>
          </ac:spMkLst>
        </pc:spChg>
        <pc:spChg chg="add mod">
          <ac:chgData name="Jacques, Aaron" userId="6a82daf1-96f3-45b0-a522-3138278b4a24" providerId="ADAL" clId="{CC6AA446-EA43-4E18-931B-E6D6F51C18CF}" dt="2024-09-19T18:44:04.097" v="1864" actId="1076"/>
          <ac:spMkLst>
            <pc:docMk/>
            <pc:sldMk cId="3918966546" sldId="5775"/>
            <ac:spMk id="9" creationId="{E607B87E-F419-72BC-913D-62CEAABCDB9E}"/>
          </ac:spMkLst>
        </pc:spChg>
        <pc:spChg chg="add mod">
          <ac:chgData name="Jacques, Aaron" userId="6a82daf1-96f3-45b0-a522-3138278b4a24" providerId="ADAL" clId="{CC6AA446-EA43-4E18-931B-E6D6F51C18CF}" dt="2024-09-19T18:51:16.175" v="1898" actId="1076"/>
          <ac:spMkLst>
            <pc:docMk/>
            <pc:sldMk cId="3918966546" sldId="5775"/>
            <ac:spMk id="10" creationId="{0F9508AD-C039-8375-B204-4EDFC8E709A3}"/>
          </ac:spMkLst>
        </pc:spChg>
        <pc:picChg chg="add mod">
          <ac:chgData name="Jacques, Aaron" userId="6a82daf1-96f3-45b0-a522-3138278b4a24" providerId="ADAL" clId="{CC6AA446-EA43-4E18-931B-E6D6F51C18CF}" dt="2024-09-20T12:18:06.584" v="2030" actId="14100"/>
          <ac:picMkLst>
            <pc:docMk/>
            <pc:sldMk cId="3918966546" sldId="5775"/>
            <ac:picMk id="4" creationId="{A016C59D-9353-9CAD-53FF-84F1965123C4}"/>
          </ac:picMkLst>
        </pc:picChg>
        <pc:picChg chg="add mod">
          <ac:chgData name="Jacques, Aaron" userId="6a82daf1-96f3-45b0-a522-3138278b4a24" providerId="ADAL" clId="{CC6AA446-EA43-4E18-931B-E6D6F51C18CF}" dt="2024-09-20T12:18:20.266" v="2031" actId="1076"/>
          <ac:picMkLst>
            <pc:docMk/>
            <pc:sldMk cId="3918966546" sldId="5775"/>
            <ac:picMk id="6" creationId="{52CD5746-EF0A-EDE3-4323-52DEA4AA5CE3}"/>
          </ac:picMkLst>
        </pc:picChg>
        <pc:picChg chg="add mod">
          <ac:chgData name="Jacques, Aaron" userId="6a82daf1-96f3-45b0-a522-3138278b4a24" providerId="ADAL" clId="{CC6AA446-EA43-4E18-931B-E6D6F51C18CF}" dt="2024-09-19T18:44:04.097" v="1864" actId="1076"/>
          <ac:picMkLst>
            <pc:docMk/>
            <pc:sldMk cId="3918966546" sldId="5775"/>
            <ac:picMk id="7" creationId="{641A85D4-ED4A-706E-A808-EE70E65F80FC}"/>
          </ac:picMkLst>
        </pc:picChg>
      </pc:sldChg>
      <pc:sldChg chg="addSp delSp modSp add mod addAnim delAnim modAnim">
        <pc:chgData name="Jacques, Aaron" userId="6a82daf1-96f3-45b0-a522-3138278b4a24" providerId="ADAL" clId="{CC6AA446-EA43-4E18-931B-E6D6F51C18CF}" dt="2024-10-23T15:28:52.235" v="5373" actId="478"/>
        <pc:sldMkLst>
          <pc:docMk/>
          <pc:sldMk cId="1206704634" sldId="5776"/>
        </pc:sldMkLst>
        <pc:spChg chg="mod">
          <ac:chgData name="Jacques, Aaron" userId="6a82daf1-96f3-45b0-a522-3138278b4a24" providerId="ADAL" clId="{CC6AA446-EA43-4E18-931B-E6D6F51C18CF}" dt="2024-09-25T19:22:25.973" v="4390"/>
          <ac:spMkLst>
            <pc:docMk/>
            <pc:sldMk cId="1206704634" sldId="5776"/>
            <ac:spMk id="2" creationId="{13F95BD1-314B-89F5-FF8F-82F642C4D704}"/>
          </ac:spMkLst>
        </pc:spChg>
        <pc:spChg chg="add mod">
          <ac:chgData name="Jacques, Aaron" userId="6a82daf1-96f3-45b0-a522-3138278b4a24" providerId="ADAL" clId="{CC6AA446-EA43-4E18-931B-E6D6F51C18CF}" dt="2024-09-20T14:52:43.245" v="3268" actId="14100"/>
          <ac:spMkLst>
            <pc:docMk/>
            <pc:sldMk cId="1206704634" sldId="5776"/>
            <ac:spMk id="10" creationId="{B652CA7B-5CAD-BF5B-C5B1-8FAED59E75F7}"/>
          </ac:spMkLst>
        </pc:spChg>
        <pc:spChg chg="add mod">
          <ac:chgData name="Jacques, Aaron" userId="6a82daf1-96f3-45b0-a522-3138278b4a24" providerId="ADAL" clId="{CC6AA446-EA43-4E18-931B-E6D6F51C18CF}" dt="2024-09-20T14:54:03.902" v="3284" actId="1076"/>
          <ac:spMkLst>
            <pc:docMk/>
            <pc:sldMk cId="1206704634" sldId="5776"/>
            <ac:spMk id="13" creationId="{D678E9BE-655D-A2BC-046A-5C7CD27F8687}"/>
          </ac:spMkLst>
        </pc:spChg>
        <pc:spChg chg="add mod">
          <ac:chgData name="Jacques, Aaron" userId="6a82daf1-96f3-45b0-a522-3138278b4a24" providerId="ADAL" clId="{CC6AA446-EA43-4E18-931B-E6D6F51C18CF}" dt="2024-09-20T14:53:00.120" v="3273" actId="1076"/>
          <ac:spMkLst>
            <pc:docMk/>
            <pc:sldMk cId="1206704634" sldId="5776"/>
            <ac:spMk id="15" creationId="{B64DA577-9587-1F66-7D0A-DA2E62DA46F4}"/>
          </ac:spMkLst>
        </pc:spChg>
        <pc:spChg chg="add mod">
          <ac:chgData name="Jacques, Aaron" userId="6a82daf1-96f3-45b0-a522-3138278b4a24" providerId="ADAL" clId="{CC6AA446-EA43-4E18-931B-E6D6F51C18CF}" dt="2024-09-20T14:53:30.438" v="3281" actId="1076"/>
          <ac:spMkLst>
            <pc:docMk/>
            <pc:sldMk cId="1206704634" sldId="5776"/>
            <ac:spMk id="24" creationId="{870493E7-4C84-C210-A87C-15D689584878}"/>
          </ac:spMkLst>
        </pc:spChg>
        <pc:spChg chg="del">
          <ac:chgData name="Jacques, Aaron" userId="6a82daf1-96f3-45b0-a522-3138278b4a24" providerId="ADAL" clId="{CC6AA446-EA43-4E18-931B-E6D6F51C18CF}" dt="2024-09-20T14:50:36.573" v="3240" actId="478"/>
          <ac:spMkLst>
            <pc:docMk/>
            <pc:sldMk cId="1206704634" sldId="5776"/>
            <ac:spMk id="25" creationId="{F6243533-CF45-3B5C-CA24-B855CDE56ECE}"/>
          </ac:spMkLst>
        </pc:spChg>
        <pc:spChg chg="mod">
          <ac:chgData name="Jacques, Aaron" userId="6a82daf1-96f3-45b0-a522-3138278b4a24" providerId="ADAL" clId="{CC6AA446-EA43-4E18-931B-E6D6F51C18CF}" dt="2024-09-20T14:59:01.879" v="3294" actId="1076"/>
          <ac:spMkLst>
            <pc:docMk/>
            <pc:sldMk cId="1206704634" sldId="5776"/>
            <ac:spMk id="29" creationId="{E6F444E1-F397-B068-2006-9F3B354B5A1C}"/>
          </ac:spMkLst>
        </pc:spChg>
        <pc:spChg chg="add del mod">
          <ac:chgData name="Jacques, Aaron" userId="6a82daf1-96f3-45b0-a522-3138278b4a24" providerId="ADAL" clId="{CC6AA446-EA43-4E18-931B-E6D6F51C18CF}" dt="2024-10-23T15:28:52.235" v="5373" actId="478"/>
          <ac:spMkLst>
            <pc:docMk/>
            <pc:sldMk cId="1206704634" sldId="5776"/>
            <ac:spMk id="30" creationId="{32E349CE-73B3-4872-3157-B8976971D677}"/>
          </ac:spMkLst>
        </pc:spChg>
        <pc:spChg chg="add mod">
          <ac:chgData name="Jacques, Aaron" userId="6a82daf1-96f3-45b0-a522-3138278b4a24" providerId="ADAL" clId="{CC6AA446-EA43-4E18-931B-E6D6F51C18CF}" dt="2024-09-26T16:42:19.094" v="4811" actId="20577"/>
          <ac:spMkLst>
            <pc:docMk/>
            <pc:sldMk cId="1206704634" sldId="5776"/>
            <ac:spMk id="33" creationId="{433A5E80-EBC1-C3DD-A644-898AC3D8D9EA}"/>
          </ac:spMkLst>
        </pc:spChg>
        <pc:grpChg chg="del">
          <ac:chgData name="Jacques, Aaron" userId="6a82daf1-96f3-45b0-a522-3138278b4a24" providerId="ADAL" clId="{CC6AA446-EA43-4E18-931B-E6D6F51C18CF}" dt="2024-09-20T14:50:16.130" v="3233" actId="478"/>
          <ac:grpSpMkLst>
            <pc:docMk/>
            <pc:sldMk cId="1206704634" sldId="5776"/>
            <ac:grpSpMk id="20" creationId="{65F55BEC-D165-0F7D-6AF0-8A7BBB66EE6A}"/>
          </ac:grpSpMkLst>
        </pc:grpChg>
        <pc:grpChg chg="add mod">
          <ac:chgData name="Jacques, Aaron" userId="6a82daf1-96f3-45b0-a522-3138278b4a24" providerId="ADAL" clId="{CC6AA446-EA43-4E18-931B-E6D6F51C18CF}" dt="2024-09-20T14:59:01.879" v="3294" actId="1076"/>
          <ac:grpSpMkLst>
            <pc:docMk/>
            <pc:sldMk cId="1206704634" sldId="5776"/>
            <ac:grpSpMk id="27" creationId="{38FC4014-4CFD-4CF6-0EB0-CCEABE8A7268}"/>
          </ac:grpSpMkLst>
        </pc:grpChg>
        <pc:graphicFrameChg chg="mod">
          <ac:chgData name="Jacques, Aaron" userId="6a82daf1-96f3-45b0-a522-3138278b4a24" providerId="ADAL" clId="{CC6AA446-EA43-4E18-931B-E6D6F51C18CF}" dt="2024-09-20T14:53:26.419" v="3280" actId="1076"/>
          <ac:graphicFrameMkLst>
            <pc:docMk/>
            <pc:sldMk cId="1206704634" sldId="5776"/>
            <ac:graphicFrameMk id="7" creationId="{6B7C6A45-6D50-7938-AE39-CBC65A72B0FF}"/>
          </ac:graphicFrameMkLst>
        </pc:graphicFrameChg>
        <pc:picChg chg="add del">
          <ac:chgData name="Jacques, Aaron" userId="6a82daf1-96f3-45b0-a522-3138278b4a24" providerId="ADAL" clId="{CC6AA446-EA43-4E18-931B-E6D6F51C18CF}" dt="2024-09-20T14:50:27.658" v="3239" actId="478"/>
          <ac:picMkLst>
            <pc:docMk/>
            <pc:sldMk cId="1206704634" sldId="5776"/>
            <ac:picMk id="3" creationId="{573D4987-6E11-95F0-6DDB-380D0DCF83B0}"/>
          </ac:picMkLst>
        </pc:picChg>
        <pc:picChg chg="add del mod">
          <ac:chgData name="Jacques, Aaron" userId="6a82daf1-96f3-45b0-a522-3138278b4a24" providerId="ADAL" clId="{CC6AA446-EA43-4E18-931B-E6D6F51C18CF}" dt="2024-09-25T18:44:40.824" v="4228" actId="478"/>
          <ac:picMkLst>
            <pc:docMk/>
            <pc:sldMk cId="1206704634" sldId="5776"/>
            <ac:picMk id="5" creationId="{20001315-01D3-92A4-D6AF-1C9CD33940C2}"/>
          </ac:picMkLst>
        </pc:picChg>
        <pc:picChg chg="mod">
          <ac:chgData name="Jacques, Aaron" userId="6a82daf1-96f3-45b0-a522-3138278b4a24" providerId="ADAL" clId="{CC6AA446-EA43-4E18-931B-E6D6F51C18CF}" dt="2024-09-20T14:59:01.879" v="3294" actId="1076"/>
          <ac:picMkLst>
            <pc:docMk/>
            <pc:sldMk cId="1206704634" sldId="5776"/>
            <ac:picMk id="28" creationId="{93A30C19-62FE-F535-C4D7-0BDA1D156335}"/>
          </ac:picMkLst>
        </pc:picChg>
        <pc:picChg chg="add mod">
          <ac:chgData name="Jacques, Aaron" userId="6a82daf1-96f3-45b0-a522-3138278b4a24" providerId="ADAL" clId="{CC6AA446-EA43-4E18-931B-E6D6F51C18CF}" dt="2024-09-25T19:22:21.815" v="4389" actId="1076"/>
          <ac:picMkLst>
            <pc:docMk/>
            <pc:sldMk cId="1206704634" sldId="5776"/>
            <ac:picMk id="1026" creationId="{EF24F328-18B9-2FE6-F6B9-88C7E8034049}"/>
          </ac:picMkLst>
        </pc:picChg>
        <pc:picChg chg="del">
          <ac:chgData name="Jacques, Aaron" userId="6a82daf1-96f3-45b0-a522-3138278b4a24" providerId="ADAL" clId="{CC6AA446-EA43-4E18-931B-E6D6F51C18CF}" dt="2024-09-20T14:50:17.290" v="3234" actId="478"/>
          <ac:picMkLst>
            <pc:docMk/>
            <pc:sldMk cId="1206704634" sldId="5776"/>
            <ac:picMk id="3076" creationId="{0FEF9FBE-1045-3AB7-1261-A53ADB9569D8}"/>
          </ac:picMkLst>
        </pc:picChg>
        <pc:cxnChg chg="mod">
          <ac:chgData name="Jacques, Aaron" userId="6a82daf1-96f3-45b0-a522-3138278b4a24" providerId="ADAL" clId="{CC6AA446-EA43-4E18-931B-E6D6F51C18CF}" dt="2024-09-20T14:53:14.919" v="3275" actId="14100"/>
          <ac:cxnSpMkLst>
            <pc:docMk/>
            <pc:sldMk cId="1206704634" sldId="5776"/>
            <ac:cxnSpMk id="11" creationId="{C242F5B4-DB93-B728-441F-FBA5F078993F}"/>
          </ac:cxnSpMkLst>
        </pc:cxnChg>
        <pc:cxnChg chg="del">
          <ac:chgData name="Jacques, Aaron" userId="6a82daf1-96f3-45b0-a522-3138278b4a24" providerId="ADAL" clId="{CC6AA446-EA43-4E18-931B-E6D6F51C18CF}" dt="2024-09-20T14:50:51.043" v="3242" actId="478"/>
          <ac:cxnSpMkLst>
            <pc:docMk/>
            <pc:sldMk cId="1206704634" sldId="5776"/>
            <ac:cxnSpMk id="12" creationId="{96F4D130-B081-74F6-BB3A-2916B699559C}"/>
          </ac:cxnSpMkLst>
        </pc:cxnChg>
        <pc:cxnChg chg="add mod">
          <ac:chgData name="Jacques, Aaron" userId="6a82daf1-96f3-45b0-a522-3138278b4a24" providerId="ADAL" clId="{CC6AA446-EA43-4E18-931B-E6D6F51C18CF}" dt="2024-09-20T14:53:20.821" v="3277" actId="1076"/>
          <ac:cxnSpMkLst>
            <pc:docMk/>
            <pc:sldMk cId="1206704634" sldId="5776"/>
            <ac:cxnSpMk id="22" creationId="{FC67D738-2332-CDB0-0EC9-FBE1D19FC0B6}"/>
          </ac:cxnSpMkLst>
        </pc:cxnChg>
        <pc:cxnChg chg="del">
          <ac:chgData name="Jacques, Aaron" userId="6a82daf1-96f3-45b0-a522-3138278b4a24" providerId="ADAL" clId="{CC6AA446-EA43-4E18-931B-E6D6F51C18CF}" dt="2024-09-20T14:50:38.023" v="3241" actId="478"/>
          <ac:cxnSpMkLst>
            <pc:docMk/>
            <pc:sldMk cId="1206704634" sldId="5776"/>
            <ac:cxnSpMk id="23" creationId="{26C697C1-D257-DC5F-D79B-A59B784F6BBD}"/>
          </ac:cxnSpMkLst>
        </pc:cxnChg>
        <pc:cxnChg chg="add mod">
          <ac:chgData name="Jacques, Aaron" userId="6a82daf1-96f3-45b0-a522-3138278b4a24" providerId="ADAL" clId="{CC6AA446-EA43-4E18-931B-E6D6F51C18CF}" dt="2024-09-20T14:53:35.701" v="3283" actId="1076"/>
          <ac:cxnSpMkLst>
            <pc:docMk/>
            <pc:sldMk cId="1206704634" sldId="5776"/>
            <ac:cxnSpMk id="26" creationId="{EABDF1C1-7F90-1FD3-EE56-695B5170D314}"/>
          </ac:cxnSpMkLst>
        </pc:cxnChg>
        <pc:cxnChg chg="add mod">
          <ac:chgData name="Jacques, Aaron" userId="6a82daf1-96f3-45b0-a522-3138278b4a24" providerId="ADAL" clId="{CC6AA446-EA43-4E18-931B-E6D6F51C18CF}" dt="2024-09-20T15:17:52.099" v="3313" actId="692"/>
          <ac:cxnSpMkLst>
            <pc:docMk/>
            <pc:sldMk cId="1206704634" sldId="5776"/>
            <ac:cxnSpMk id="32" creationId="{388D52D0-2CDA-66EF-65EA-0273DEC3689D}"/>
          </ac:cxnSpMkLst>
        </pc:cxnChg>
      </pc:sldChg>
      <pc:sldChg chg="modSp new del mod">
        <pc:chgData name="Jacques, Aaron" userId="6a82daf1-96f3-45b0-a522-3138278b4a24" providerId="ADAL" clId="{CC6AA446-EA43-4E18-931B-E6D6F51C18CF}" dt="2024-09-19T18:54:29.153" v="1973" actId="47"/>
        <pc:sldMkLst>
          <pc:docMk/>
          <pc:sldMk cId="1616010865" sldId="5776"/>
        </pc:sldMkLst>
        <pc:spChg chg="mod">
          <ac:chgData name="Jacques, Aaron" userId="6a82daf1-96f3-45b0-a522-3138278b4a24" providerId="ADAL" clId="{CC6AA446-EA43-4E18-931B-E6D6F51C18CF}" dt="2024-09-19T18:53:29.150" v="1972" actId="20577"/>
          <ac:spMkLst>
            <pc:docMk/>
            <pc:sldMk cId="1616010865" sldId="5776"/>
            <ac:spMk id="2" creationId="{C16DB36F-5812-1CD8-DF54-0815C792E698}"/>
          </ac:spMkLst>
        </pc:spChg>
      </pc:sldChg>
      <pc:sldChg chg="add del">
        <pc:chgData name="Jacques, Aaron" userId="6a82daf1-96f3-45b0-a522-3138278b4a24" providerId="ADAL" clId="{CC6AA446-EA43-4E18-931B-E6D6F51C18CF}" dt="2024-09-20T15:06:02.880" v="3295" actId="47"/>
        <pc:sldMkLst>
          <pc:docMk/>
          <pc:sldMk cId="3779206058" sldId="5777"/>
        </pc:sldMkLst>
      </pc:sldChg>
      <pc:sldChg chg="add del">
        <pc:chgData name="Jacques, Aaron" userId="6a82daf1-96f3-45b0-a522-3138278b4a24" providerId="ADAL" clId="{CC6AA446-EA43-4E18-931B-E6D6F51C18CF}" dt="2024-09-20T15:06:02.880" v="3295" actId="47"/>
        <pc:sldMkLst>
          <pc:docMk/>
          <pc:sldMk cId="2867968303" sldId="5778"/>
        </pc:sldMkLst>
      </pc:sldChg>
      <pc:sldChg chg="add del">
        <pc:chgData name="Jacques, Aaron" userId="6a82daf1-96f3-45b0-a522-3138278b4a24" providerId="ADAL" clId="{CC6AA446-EA43-4E18-931B-E6D6F51C18CF}" dt="2024-09-20T15:06:02.880" v="3295" actId="47"/>
        <pc:sldMkLst>
          <pc:docMk/>
          <pc:sldMk cId="2741482725" sldId="5779"/>
        </pc:sldMkLst>
      </pc:sldChg>
      <pc:sldChg chg="addSp modSp add mod modAnim">
        <pc:chgData name="Jacques, Aaron" userId="6a82daf1-96f3-45b0-a522-3138278b4a24" providerId="ADAL" clId="{CC6AA446-EA43-4E18-931B-E6D6F51C18CF}" dt="2024-09-25T19:22:16.913" v="4388"/>
        <pc:sldMkLst>
          <pc:docMk/>
          <pc:sldMk cId="3192395511" sldId="5780"/>
        </pc:sldMkLst>
        <pc:spChg chg="mod">
          <ac:chgData name="Jacques, Aaron" userId="6a82daf1-96f3-45b0-a522-3138278b4a24" providerId="ADAL" clId="{CC6AA446-EA43-4E18-931B-E6D6F51C18CF}" dt="2024-09-25T19:22:16.913" v="4388"/>
          <ac:spMkLst>
            <pc:docMk/>
            <pc:sldMk cId="3192395511" sldId="5780"/>
            <ac:spMk id="2" creationId="{13F95BD1-314B-89F5-FF8F-82F642C4D704}"/>
          </ac:spMkLst>
        </pc:spChg>
        <pc:spChg chg="mod">
          <ac:chgData name="Jacques, Aaron" userId="6a82daf1-96f3-45b0-a522-3138278b4a24" providerId="ADAL" clId="{CC6AA446-EA43-4E18-931B-E6D6F51C18CF}" dt="2024-09-20T14:47:34.970" v="3206" actId="1076"/>
          <ac:spMkLst>
            <pc:docMk/>
            <pc:sldMk cId="3192395511" sldId="5780"/>
            <ac:spMk id="8" creationId="{5CB09387-79B3-7BD3-4A77-77ECEE1E988A}"/>
          </ac:spMkLst>
        </pc:spChg>
        <pc:spChg chg="mod">
          <ac:chgData name="Jacques, Aaron" userId="6a82daf1-96f3-45b0-a522-3138278b4a24" providerId="ADAL" clId="{CC6AA446-EA43-4E18-931B-E6D6F51C18CF}" dt="2024-09-20T14:47:46.993" v="3208" actId="1076"/>
          <ac:spMkLst>
            <pc:docMk/>
            <pc:sldMk cId="3192395511" sldId="5780"/>
            <ac:spMk id="9" creationId="{C651ED21-2A94-8449-A42F-F8293138CE99}"/>
          </ac:spMkLst>
        </pc:spChg>
        <pc:spChg chg="mod">
          <ac:chgData name="Jacques, Aaron" userId="6a82daf1-96f3-45b0-a522-3138278b4a24" providerId="ADAL" clId="{CC6AA446-EA43-4E18-931B-E6D6F51C18CF}" dt="2024-09-20T14:47:42.424" v="3207" actId="1076"/>
          <ac:spMkLst>
            <pc:docMk/>
            <pc:sldMk cId="3192395511" sldId="5780"/>
            <ac:spMk id="13" creationId="{BD852354-FCF3-7DA2-7101-7FCC14FC7B5F}"/>
          </ac:spMkLst>
        </pc:spChg>
        <pc:spChg chg="mod">
          <ac:chgData name="Jacques, Aaron" userId="6a82daf1-96f3-45b0-a522-3138278b4a24" providerId="ADAL" clId="{CC6AA446-EA43-4E18-931B-E6D6F51C18CF}" dt="2024-09-20T14:47:50.383" v="3209" actId="1076"/>
          <ac:spMkLst>
            <pc:docMk/>
            <pc:sldMk cId="3192395511" sldId="5780"/>
            <ac:spMk id="15" creationId="{D3705361-21AC-CB90-85A9-FF43EFE810E2}"/>
          </ac:spMkLst>
        </pc:spChg>
        <pc:spChg chg="mod">
          <ac:chgData name="Jacques, Aaron" userId="6a82daf1-96f3-45b0-a522-3138278b4a24" providerId="ADAL" clId="{CC6AA446-EA43-4E18-931B-E6D6F51C18CF}" dt="2024-09-20T14:48:49.239" v="3228" actId="14100"/>
          <ac:spMkLst>
            <pc:docMk/>
            <pc:sldMk cId="3192395511" sldId="5780"/>
            <ac:spMk id="25" creationId="{F6243533-CF45-3B5C-CA24-B855CDE56ECE}"/>
          </ac:spMkLst>
        </pc:spChg>
        <pc:graphicFrameChg chg="mod modGraphic">
          <ac:chgData name="Jacques, Aaron" userId="6a82daf1-96f3-45b0-a522-3138278b4a24" providerId="ADAL" clId="{CC6AA446-EA43-4E18-931B-E6D6F51C18CF}" dt="2024-09-20T14:47:20.885" v="3203" actId="1076"/>
          <ac:graphicFrameMkLst>
            <pc:docMk/>
            <pc:sldMk cId="3192395511" sldId="5780"/>
            <ac:graphicFrameMk id="7" creationId="{6B7C6A45-6D50-7938-AE39-CBC65A72B0FF}"/>
          </ac:graphicFrameMkLst>
        </pc:graphicFrameChg>
        <pc:picChg chg="add mod">
          <ac:chgData name="Jacques, Aaron" userId="6a82daf1-96f3-45b0-a522-3138278b4a24" providerId="ADAL" clId="{CC6AA446-EA43-4E18-931B-E6D6F51C18CF}" dt="2024-09-20T14:48:40.478" v="3224" actId="1076"/>
          <ac:picMkLst>
            <pc:docMk/>
            <pc:sldMk cId="3192395511" sldId="5780"/>
            <ac:picMk id="6" creationId="{4ABE4C2E-DEA7-76F9-DB80-3861068A5AF3}"/>
          </ac:picMkLst>
        </pc:picChg>
        <pc:cxnChg chg="mod">
          <ac:chgData name="Jacques, Aaron" userId="6a82daf1-96f3-45b0-a522-3138278b4a24" providerId="ADAL" clId="{CC6AA446-EA43-4E18-931B-E6D6F51C18CF}" dt="2024-09-20T14:47:29.929" v="3205" actId="14100"/>
          <ac:cxnSpMkLst>
            <pc:docMk/>
            <pc:sldMk cId="3192395511" sldId="5780"/>
            <ac:cxnSpMk id="11" creationId="{C242F5B4-DB93-B728-441F-FBA5F078993F}"/>
          </ac:cxnSpMkLst>
        </pc:cxnChg>
        <pc:cxnChg chg="mod">
          <ac:chgData name="Jacques, Aaron" userId="6a82daf1-96f3-45b0-a522-3138278b4a24" providerId="ADAL" clId="{CC6AA446-EA43-4E18-931B-E6D6F51C18CF}" dt="2024-09-20T14:47:56.857" v="3211" actId="14100"/>
          <ac:cxnSpMkLst>
            <pc:docMk/>
            <pc:sldMk cId="3192395511" sldId="5780"/>
            <ac:cxnSpMk id="18" creationId="{AF477D8A-F6C0-2E75-7B16-4BB6D94BEE4D}"/>
          </ac:cxnSpMkLst>
        </pc:cxnChg>
        <pc:cxnChg chg="mod">
          <ac:chgData name="Jacques, Aaron" userId="6a82daf1-96f3-45b0-a522-3138278b4a24" providerId="ADAL" clId="{CC6AA446-EA43-4E18-931B-E6D6F51C18CF}" dt="2024-09-20T14:48:19.628" v="3218" actId="14100"/>
          <ac:cxnSpMkLst>
            <pc:docMk/>
            <pc:sldMk cId="3192395511" sldId="5780"/>
            <ac:cxnSpMk id="23" creationId="{26C697C1-D257-DC5F-D79B-A59B784F6BBD}"/>
          </ac:cxnSpMkLst>
        </pc:cxnChg>
      </pc:sldChg>
      <pc:sldChg chg="new del">
        <pc:chgData name="Jacques, Aaron" userId="6a82daf1-96f3-45b0-a522-3138278b4a24" providerId="ADAL" clId="{CC6AA446-EA43-4E18-931B-E6D6F51C18CF}" dt="2024-09-20T15:26:22.379" v="3436" actId="47"/>
        <pc:sldMkLst>
          <pc:docMk/>
          <pc:sldMk cId="1490563657" sldId="5781"/>
        </pc:sldMkLst>
      </pc:sldChg>
      <pc:sldChg chg="add del">
        <pc:chgData name="Jacques, Aaron" userId="6a82daf1-96f3-45b0-a522-3138278b4a24" providerId="ADAL" clId="{CC6AA446-EA43-4E18-931B-E6D6F51C18CF}" dt="2024-09-20T14:58:10.411" v="3287" actId="47"/>
        <pc:sldMkLst>
          <pc:docMk/>
          <pc:sldMk cId="2034315097" sldId="5781"/>
        </pc:sldMkLst>
      </pc:sldChg>
      <pc:sldChg chg="addSp delSp modSp add mod">
        <pc:chgData name="Jacques, Aaron" userId="6a82daf1-96f3-45b0-a522-3138278b4a24" providerId="ADAL" clId="{CC6AA446-EA43-4E18-931B-E6D6F51C18CF}" dt="2024-10-23T16:02:19.750" v="6120" actId="478"/>
        <pc:sldMkLst>
          <pc:docMk/>
          <pc:sldMk cId="3523201339" sldId="5781"/>
        </pc:sldMkLst>
        <pc:spChg chg="del">
          <ac:chgData name="Jacques, Aaron" userId="6a82daf1-96f3-45b0-a522-3138278b4a24" providerId="ADAL" clId="{CC6AA446-EA43-4E18-931B-E6D6F51C18CF}" dt="2024-10-23T16:02:04.339" v="6114" actId="478"/>
          <ac:spMkLst>
            <pc:docMk/>
            <pc:sldMk cId="3523201339" sldId="5781"/>
            <ac:spMk id="2" creationId="{D0600D17-47BA-A35D-8C04-46E431F99D1F}"/>
          </ac:spMkLst>
        </pc:spChg>
        <pc:spChg chg="add del mod">
          <ac:chgData name="Jacques, Aaron" userId="6a82daf1-96f3-45b0-a522-3138278b4a24" providerId="ADAL" clId="{CC6AA446-EA43-4E18-931B-E6D6F51C18CF}" dt="2024-10-23T16:02:12.192" v="6117" actId="478"/>
          <ac:spMkLst>
            <pc:docMk/>
            <pc:sldMk cId="3523201339" sldId="5781"/>
            <ac:spMk id="4" creationId="{BF7C3B94-6467-898C-BC3B-95677EEB1352}"/>
          </ac:spMkLst>
        </pc:spChg>
        <pc:spChg chg="add del mod">
          <ac:chgData name="Jacques, Aaron" userId="6a82daf1-96f3-45b0-a522-3138278b4a24" providerId="ADAL" clId="{CC6AA446-EA43-4E18-931B-E6D6F51C18CF}" dt="2024-10-23T16:02:19.750" v="6120" actId="478"/>
          <ac:spMkLst>
            <pc:docMk/>
            <pc:sldMk cId="3523201339" sldId="5781"/>
            <ac:spMk id="6" creationId="{C769FCBE-129C-80DC-231A-408AE47ED7DD}"/>
          </ac:spMkLst>
        </pc:spChg>
        <pc:spChg chg="add mod">
          <ac:chgData name="Jacques, Aaron" userId="6a82daf1-96f3-45b0-a522-3138278b4a24" providerId="ADAL" clId="{CC6AA446-EA43-4E18-931B-E6D6F51C18CF}" dt="2024-10-23T16:02:17.084" v="6119"/>
          <ac:spMkLst>
            <pc:docMk/>
            <pc:sldMk cId="3523201339" sldId="5781"/>
            <ac:spMk id="18" creationId="{DC45E51B-C37E-B65C-6E16-839496D6D53D}"/>
          </ac:spMkLst>
        </pc:spChg>
        <pc:spChg chg="del">
          <ac:chgData name="Jacques, Aaron" userId="6a82daf1-96f3-45b0-a522-3138278b4a24" providerId="ADAL" clId="{CC6AA446-EA43-4E18-931B-E6D6F51C18CF}" dt="2024-09-20T15:33:09.805" v="3540" actId="478"/>
          <ac:spMkLst>
            <pc:docMk/>
            <pc:sldMk cId="3523201339" sldId="5781"/>
            <ac:spMk id="39" creationId="{7BCE6925-A696-234C-5A72-D24EC0FB47B7}"/>
          </ac:spMkLst>
        </pc:spChg>
        <pc:spChg chg="del">
          <ac:chgData name="Jacques, Aaron" userId="6a82daf1-96f3-45b0-a522-3138278b4a24" providerId="ADAL" clId="{CC6AA446-EA43-4E18-931B-E6D6F51C18CF}" dt="2024-09-20T15:27:06.478" v="3444" actId="478"/>
          <ac:spMkLst>
            <pc:docMk/>
            <pc:sldMk cId="3523201339" sldId="5781"/>
            <ac:spMk id="75" creationId="{83E7EBD6-6466-6311-8594-0F93645A6735}"/>
          </ac:spMkLst>
        </pc:spChg>
        <pc:spChg chg="del">
          <ac:chgData name="Jacques, Aaron" userId="6a82daf1-96f3-45b0-a522-3138278b4a24" providerId="ADAL" clId="{CC6AA446-EA43-4E18-931B-E6D6F51C18CF}" dt="2024-09-20T15:27:22.852" v="3448" actId="478"/>
          <ac:spMkLst>
            <pc:docMk/>
            <pc:sldMk cId="3523201339" sldId="5781"/>
            <ac:spMk id="88" creationId="{1B997EC2-24F6-4A66-8913-27F28A3E9BA3}"/>
          </ac:spMkLst>
        </pc:spChg>
        <pc:spChg chg="del">
          <ac:chgData name="Jacques, Aaron" userId="6a82daf1-96f3-45b0-a522-3138278b4a24" providerId="ADAL" clId="{CC6AA446-EA43-4E18-931B-E6D6F51C18CF}" dt="2024-09-20T15:26:54.807" v="3441" actId="478"/>
          <ac:spMkLst>
            <pc:docMk/>
            <pc:sldMk cId="3523201339" sldId="5781"/>
            <ac:spMk id="91" creationId="{D632737D-8DE8-ED8E-A7D7-7403CDFC36A2}"/>
          </ac:spMkLst>
        </pc:spChg>
        <pc:spChg chg="add del">
          <ac:chgData name="Jacques, Aaron" userId="6a82daf1-96f3-45b0-a522-3138278b4a24" providerId="ADAL" clId="{CC6AA446-EA43-4E18-931B-E6D6F51C18CF}" dt="2024-09-20T15:27:18.255" v="3447" actId="478"/>
          <ac:spMkLst>
            <pc:docMk/>
            <pc:sldMk cId="3523201339" sldId="5781"/>
            <ac:spMk id="92" creationId="{8F0D9AE8-6BB8-819C-93C5-0FDF7E602D76}"/>
          </ac:spMkLst>
        </pc:spChg>
        <pc:grpChg chg="add del">
          <ac:chgData name="Jacques, Aaron" userId="6a82daf1-96f3-45b0-a522-3138278b4a24" providerId="ADAL" clId="{CC6AA446-EA43-4E18-931B-E6D6F51C18CF}" dt="2024-09-20T15:27:09.179" v="3446" actId="478"/>
          <ac:grpSpMkLst>
            <pc:docMk/>
            <pc:sldMk cId="3523201339" sldId="5781"/>
            <ac:grpSpMk id="21" creationId="{8821E4C5-0F69-2D0C-9483-7A259C73D720}"/>
          </ac:grpSpMkLst>
        </pc:grpChg>
        <pc:grpChg chg="del">
          <ac:chgData name="Jacques, Aaron" userId="6a82daf1-96f3-45b0-a522-3138278b4a24" providerId="ADAL" clId="{CC6AA446-EA43-4E18-931B-E6D6F51C18CF}" dt="2024-09-20T15:27:24.756" v="3449" actId="478"/>
          <ac:grpSpMkLst>
            <pc:docMk/>
            <pc:sldMk cId="3523201339" sldId="5781"/>
            <ac:grpSpMk id="35" creationId="{3FD86DF4-CCD9-4FD9-0428-EB8AD9E5D186}"/>
          </ac:grpSpMkLst>
        </pc:grpChg>
        <pc:picChg chg="del">
          <ac:chgData name="Jacques, Aaron" userId="6a82daf1-96f3-45b0-a522-3138278b4a24" providerId="ADAL" clId="{CC6AA446-EA43-4E18-931B-E6D6F51C18CF}" dt="2024-09-20T15:27:25.566" v="3450" actId="478"/>
          <ac:picMkLst>
            <pc:docMk/>
            <pc:sldMk cId="3523201339" sldId="5781"/>
            <ac:picMk id="37" creationId="{ADBE1125-2D4E-B07A-AC44-23D998E3E755}"/>
          </ac:picMkLst>
        </pc:picChg>
        <pc:picChg chg="del">
          <ac:chgData name="Jacques, Aaron" userId="6a82daf1-96f3-45b0-a522-3138278b4a24" providerId="ADAL" clId="{CC6AA446-EA43-4E18-931B-E6D6F51C18CF}" dt="2024-09-20T15:26:49.025" v="3439" actId="478"/>
          <ac:picMkLst>
            <pc:docMk/>
            <pc:sldMk cId="3523201339" sldId="5781"/>
            <ac:picMk id="38" creationId="{A929E62B-D85F-2838-7B61-986FBA638EE2}"/>
          </ac:picMkLst>
        </pc:picChg>
        <pc:picChg chg="mod">
          <ac:chgData name="Jacques, Aaron" userId="6a82daf1-96f3-45b0-a522-3138278b4a24" providerId="ADAL" clId="{CC6AA446-EA43-4E18-931B-E6D6F51C18CF}" dt="2024-09-20T15:33:12.533" v="3541" actId="1076"/>
          <ac:picMkLst>
            <pc:docMk/>
            <pc:sldMk cId="3523201339" sldId="5781"/>
            <ac:picMk id="41" creationId="{EE31EFD7-D885-6544-CAA7-FB818D752D4D}"/>
          </ac:picMkLst>
        </pc:picChg>
      </pc:sldChg>
      <pc:sldChg chg="addSp delSp modSp add mod">
        <pc:chgData name="Jacques, Aaron" userId="6a82daf1-96f3-45b0-a522-3138278b4a24" providerId="ADAL" clId="{CC6AA446-EA43-4E18-931B-E6D6F51C18CF}" dt="2024-10-23T16:02:42.815" v="6126" actId="478"/>
        <pc:sldMkLst>
          <pc:docMk/>
          <pc:sldMk cId="1186899390" sldId="5782"/>
        </pc:sldMkLst>
        <pc:spChg chg="del mod">
          <ac:chgData name="Jacques, Aaron" userId="6a82daf1-96f3-45b0-a522-3138278b4a24" providerId="ADAL" clId="{CC6AA446-EA43-4E18-931B-E6D6F51C18CF}" dt="2024-10-23T16:02:42.815" v="6126" actId="478"/>
          <ac:spMkLst>
            <pc:docMk/>
            <pc:sldMk cId="1186899390" sldId="5782"/>
            <ac:spMk id="2" creationId="{D0600D17-47BA-A35D-8C04-46E431F99D1F}"/>
          </ac:spMkLst>
        </pc:spChg>
        <pc:spChg chg="add mod">
          <ac:chgData name="Jacques, Aaron" userId="6a82daf1-96f3-45b0-a522-3138278b4a24" providerId="ADAL" clId="{CC6AA446-EA43-4E18-931B-E6D6F51C18CF}" dt="2024-09-20T15:32:55.388" v="3536" actId="14100"/>
          <ac:spMkLst>
            <pc:docMk/>
            <pc:sldMk cId="1186899390" sldId="5782"/>
            <ac:spMk id="3" creationId="{6D0AFB15-B278-84D7-7B8C-E6DF7EBE5F8A}"/>
          </ac:spMkLst>
        </pc:spChg>
        <pc:spChg chg="add mod">
          <ac:chgData name="Jacques, Aaron" userId="6a82daf1-96f3-45b0-a522-3138278b4a24" providerId="ADAL" clId="{CC6AA446-EA43-4E18-931B-E6D6F51C18CF}" dt="2024-10-23T16:02:40.405" v="6125"/>
          <ac:spMkLst>
            <pc:docMk/>
            <pc:sldMk cId="1186899390" sldId="5782"/>
            <ac:spMk id="4" creationId="{A9047729-931C-9759-4EE0-82DE5B0F1A42}"/>
          </ac:spMkLst>
        </pc:spChg>
        <pc:spChg chg="add mod">
          <ac:chgData name="Jacques, Aaron" userId="6a82daf1-96f3-45b0-a522-3138278b4a24" providerId="ADAL" clId="{CC6AA446-EA43-4E18-931B-E6D6F51C18CF}" dt="2024-10-23T16:02:42.815" v="6126" actId="478"/>
          <ac:spMkLst>
            <pc:docMk/>
            <pc:sldMk cId="1186899390" sldId="5782"/>
            <ac:spMk id="18" creationId="{5045D7E3-3DEE-0A61-58B4-A510E34A9D3B}"/>
          </ac:spMkLst>
        </pc:spChg>
        <pc:spChg chg="del">
          <ac:chgData name="Jacques, Aaron" userId="6a82daf1-96f3-45b0-a522-3138278b4a24" providerId="ADAL" clId="{CC6AA446-EA43-4E18-931B-E6D6F51C18CF}" dt="2024-09-20T15:33:06.370" v="3539" actId="478"/>
          <ac:spMkLst>
            <pc:docMk/>
            <pc:sldMk cId="1186899390" sldId="5782"/>
            <ac:spMk id="39" creationId="{7BCE6925-A696-234C-5A72-D24EC0FB47B7}"/>
          </ac:spMkLst>
        </pc:spChg>
        <pc:spChg chg="add del">
          <ac:chgData name="Jacques, Aaron" userId="6a82daf1-96f3-45b0-a522-3138278b4a24" providerId="ADAL" clId="{CC6AA446-EA43-4E18-931B-E6D6F51C18CF}" dt="2024-09-20T15:30:13.392" v="3496" actId="478"/>
          <ac:spMkLst>
            <pc:docMk/>
            <pc:sldMk cId="1186899390" sldId="5782"/>
            <ac:spMk id="75" creationId="{83E7EBD6-6466-6311-8594-0F93645A6735}"/>
          </ac:spMkLst>
        </pc:spChg>
        <pc:spChg chg="add del">
          <ac:chgData name="Jacques, Aaron" userId="6a82daf1-96f3-45b0-a522-3138278b4a24" providerId="ADAL" clId="{CC6AA446-EA43-4E18-931B-E6D6F51C18CF}" dt="2024-09-20T15:30:15.942" v="3497" actId="478"/>
          <ac:spMkLst>
            <pc:docMk/>
            <pc:sldMk cId="1186899390" sldId="5782"/>
            <ac:spMk id="88" creationId="{1B997EC2-24F6-4A66-8913-27F28A3E9BA3}"/>
          </ac:spMkLst>
        </pc:spChg>
        <pc:spChg chg="del">
          <ac:chgData name="Jacques, Aaron" userId="6a82daf1-96f3-45b0-a522-3138278b4a24" providerId="ADAL" clId="{CC6AA446-EA43-4E18-931B-E6D6F51C18CF}" dt="2024-09-20T15:28:10.959" v="3468" actId="478"/>
          <ac:spMkLst>
            <pc:docMk/>
            <pc:sldMk cId="1186899390" sldId="5782"/>
            <ac:spMk id="89" creationId="{52CE2560-3B0B-70E8-B29F-175A10777779}"/>
          </ac:spMkLst>
        </pc:spChg>
        <pc:spChg chg="del mod">
          <ac:chgData name="Jacques, Aaron" userId="6a82daf1-96f3-45b0-a522-3138278b4a24" providerId="ADAL" clId="{CC6AA446-EA43-4E18-931B-E6D6F51C18CF}" dt="2024-09-20T15:28:05.941" v="3465" actId="478"/>
          <ac:spMkLst>
            <pc:docMk/>
            <pc:sldMk cId="1186899390" sldId="5782"/>
            <ac:spMk id="90" creationId="{10BF17D5-E683-ED24-05AA-65251E5F8091}"/>
          </ac:spMkLst>
        </pc:spChg>
        <pc:spChg chg="add del">
          <ac:chgData name="Jacques, Aaron" userId="6a82daf1-96f3-45b0-a522-3138278b4a24" providerId="ADAL" clId="{CC6AA446-EA43-4E18-931B-E6D6F51C18CF}" dt="2024-09-20T15:30:09.746" v="3495" actId="478"/>
          <ac:spMkLst>
            <pc:docMk/>
            <pc:sldMk cId="1186899390" sldId="5782"/>
            <ac:spMk id="92" creationId="{8F0D9AE8-6BB8-819C-93C5-0FDF7E602D76}"/>
          </ac:spMkLst>
        </pc:spChg>
        <pc:grpChg chg="add del">
          <ac:chgData name="Jacques, Aaron" userId="6a82daf1-96f3-45b0-a522-3138278b4a24" providerId="ADAL" clId="{CC6AA446-EA43-4E18-931B-E6D6F51C18CF}" dt="2024-09-20T15:28:08.837" v="3467" actId="478"/>
          <ac:grpSpMkLst>
            <pc:docMk/>
            <pc:sldMk cId="1186899390" sldId="5782"/>
            <ac:grpSpMk id="21" creationId="{8821E4C5-0F69-2D0C-9483-7A259C73D720}"/>
          </ac:grpSpMkLst>
        </pc:grpChg>
        <pc:grpChg chg="add del">
          <ac:chgData name="Jacques, Aaron" userId="6a82daf1-96f3-45b0-a522-3138278b4a24" providerId="ADAL" clId="{CC6AA446-EA43-4E18-931B-E6D6F51C18CF}" dt="2024-09-20T15:29:57.972" v="3491" actId="478"/>
          <ac:grpSpMkLst>
            <pc:docMk/>
            <pc:sldMk cId="1186899390" sldId="5782"/>
            <ac:grpSpMk id="35" creationId="{3FD86DF4-CCD9-4FD9-0428-EB8AD9E5D186}"/>
          </ac:grpSpMkLst>
        </pc:grpChg>
        <pc:picChg chg="mod">
          <ac:chgData name="Jacques, Aaron" userId="6a82daf1-96f3-45b0-a522-3138278b4a24" providerId="ADAL" clId="{CC6AA446-EA43-4E18-931B-E6D6F51C18CF}" dt="2024-09-20T15:30:07.188" v="3494" actId="14100"/>
          <ac:picMkLst>
            <pc:docMk/>
            <pc:sldMk cId="1186899390" sldId="5782"/>
            <ac:picMk id="37" creationId="{ADBE1125-2D4E-B07A-AC44-23D998E3E755}"/>
          </ac:picMkLst>
        </pc:picChg>
        <pc:picChg chg="add del mod">
          <ac:chgData name="Jacques, Aaron" userId="6a82daf1-96f3-45b0-a522-3138278b4a24" providerId="ADAL" clId="{CC6AA446-EA43-4E18-931B-E6D6F51C18CF}" dt="2024-09-20T15:29:57.213" v="3490" actId="478"/>
          <ac:picMkLst>
            <pc:docMk/>
            <pc:sldMk cId="1186899390" sldId="5782"/>
            <ac:picMk id="38" creationId="{A929E62B-D85F-2838-7B61-986FBA638EE2}"/>
          </ac:picMkLst>
        </pc:picChg>
        <pc:picChg chg="del">
          <ac:chgData name="Jacques, Aaron" userId="6a82daf1-96f3-45b0-a522-3138278b4a24" providerId="ADAL" clId="{CC6AA446-EA43-4E18-931B-E6D6F51C18CF}" dt="2024-09-20T15:28:45.122" v="3469" actId="478"/>
          <ac:picMkLst>
            <pc:docMk/>
            <pc:sldMk cId="1186899390" sldId="5782"/>
            <ac:picMk id="41" creationId="{EE31EFD7-D885-6544-CAA7-FB818D752D4D}"/>
          </ac:picMkLst>
        </pc:picChg>
      </pc:sldChg>
      <pc:sldChg chg="new del">
        <pc:chgData name="Jacques, Aaron" userId="6a82daf1-96f3-45b0-a522-3138278b4a24" providerId="ADAL" clId="{CC6AA446-EA43-4E18-931B-E6D6F51C18CF}" dt="2024-09-20T15:26:20.227" v="3435" actId="47"/>
        <pc:sldMkLst>
          <pc:docMk/>
          <pc:sldMk cId="1394659516" sldId="5782"/>
        </pc:sldMkLst>
      </pc:sldChg>
      <pc:sldChg chg="addSp delSp modSp add mod">
        <pc:chgData name="Jacques, Aaron" userId="6a82daf1-96f3-45b0-a522-3138278b4a24" providerId="ADAL" clId="{CC6AA446-EA43-4E18-931B-E6D6F51C18CF}" dt="2024-10-23T16:02:51.267" v="6129" actId="478"/>
        <pc:sldMkLst>
          <pc:docMk/>
          <pc:sldMk cId="1589427454" sldId="5783"/>
        </pc:sldMkLst>
        <pc:spChg chg="del mod">
          <ac:chgData name="Jacques, Aaron" userId="6a82daf1-96f3-45b0-a522-3138278b4a24" providerId="ADAL" clId="{CC6AA446-EA43-4E18-931B-E6D6F51C18CF}" dt="2024-10-23T16:02:51.267" v="6129" actId="478"/>
          <ac:spMkLst>
            <pc:docMk/>
            <pc:sldMk cId="1589427454" sldId="5783"/>
            <ac:spMk id="2" creationId="{D0600D17-47BA-A35D-8C04-46E431F99D1F}"/>
          </ac:spMkLst>
        </pc:spChg>
        <pc:spChg chg="add mod">
          <ac:chgData name="Jacques, Aaron" userId="6a82daf1-96f3-45b0-a522-3138278b4a24" providerId="ADAL" clId="{CC6AA446-EA43-4E18-931B-E6D6F51C18CF}" dt="2024-10-23T16:02:48.512" v="6128"/>
          <ac:spMkLst>
            <pc:docMk/>
            <pc:sldMk cId="1589427454" sldId="5783"/>
            <ac:spMk id="3" creationId="{60366766-87D0-58D8-CF71-1564A315B0E1}"/>
          </ac:spMkLst>
        </pc:spChg>
        <pc:spChg chg="add mod">
          <ac:chgData name="Jacques, Aaron" userId="6a82daf1-96f3-45b0-a522-3138278b4a24" providerId="ADAL" clId="{CC6AA446-EA43-4E18-931B-E6D6F51C18CF}" dt="2024-10-23T16:02:51.267" v="6129" actId="478"/>
          <ac:spMkLst>
            <pc:docMk/>
            <pc:sldMk cId="1589427454" sldId="5783"/>
            <ac:spMk id="6" creationId="{77519102-3278-AF34-F2C0-B656E986A27E}"/>
          </ac:spMkLst>
        </pc:spChg>
        <pc:spChg chg="add del">
          <ac:chgData name="Jacques, Aaron" userId="6a82daf1-96f3-45b0-a522-3138278b4a24" providerId="ADAL" clId="{CC6AA446-EA43-4E18-931B-E6D6F51C18CF}" dt="2024-09-20T15:31:23.301" v="3522" actId="478"/>
          <ac:spMkLst>
            <pc:docMk/>
            <pc:sldMk cId="1589427454" sldId="5783"/>
            <ac:spMk id="91" creationId="{D632737D-8DE8-ED8E-A7D7-7403CDFC36A2}"/>
          </ac:spMkLst>
        </pc:spChg>
        <pc:spChg chg="add del">
          <ac:chgData name="Jacques, Aaron" userId="6a82daf1-96f3-45b0-a522-3138278b4a24" providerId="ADAL" clId="{CC6AA446-EA43-4E18-931B-E6D6F51C18CF}" dt="2024-09-20T15:31:20.946" v="3521" actId="478"/>
          <ac:spMkLst>
            <pc:docMk/>
            <pc:sldMk cId="1589427454" sldId="5783"/>
            <ac:spMk id="92" creationId="{8F0D9AE8-6BB8-819C-93C5-0FDF7E602D76}"/>
          </ac:spMkLst>
        </pc:spChg>
        <pc:grpChg chg="add del">
          <ac:chgData name="Jacques, Aaron" userId="6a82daf1-96f3-45b0-a522-3138278b4a24" providerId="ADAL" clId="{CC6AA446-EA43-4E18-931B-E6D6F51C18CF}" dt="2024-09-20T15:31:09.306" v="3517" actId="478"/>
          <ac:grpSpMkLst>
            <pc:docMk/>
            <pc:sldMk cId="1589427454" sldId="5783"/>
            <ac:grpSpMk id="35" creationId="{3FD86DF4-CCD9-4FD9-0428-EB8AD9E5D186}"/>
          </ac:grpSpMkLst>
        </pc:grpChg>
        <pc:picChg chg="del">
          <ac:chgData name="Jacques, Aaron" userId="6a82daf1-96f3-45b0-a522-3138278b4a24" providerId="ADAL" clId="{CC6AA446-EA43-4E18-931B-E6D6F51C18CF}" dt="2024-09-20T15:30:28.730" v="3499" actId="478"/>
          <ac:picMkLst>
            <pc:docMk/>
            <pc:sldMk cId="1589427454" sldId="5783"/>
            <ac:picMk id="37" creationId="{ADBE1125-2D4E-B07A-AC44-23D998E3E755}"/>
          </ac:picMkLst>
        </pc:picChg>
        <pc:picChg chg="mod">
          <ac:chgData name="Jacques, Aaron" userId="6a82daf1-96f3-45b0-a522-3138278b4a24" providerId="ADAL" clId="{CC6AA446-EA43-4E18-931B-E6D6F51C18CF}" dt="2024-09-20T15:33:00.976" v="3538" actId="1076"/>
          <ac:picMkLst>
            <pc:docMk/>
            <pc:sldMk cId="1589427454" sldId="5783"/>
            <ac:picMk id="38" creationId="{A929E62B-D85F-2838-7B61-986FBA638EE2}"/>
          </ac:picMkLst>
        </pc:picChg>
      </pc:sldChg>
      <pc:sldChg chg="add del">
        <pc:chgData name="Jacques, Aaron" userId="6a82daf1-96f3-45b0-a522-3138278b4a24" providerId="ADAL" clId="{CC6AA446-EA43-4E18-931B-E6D6F51C18CF}" dt="2024-09-20T15:29:28.454" v="3484"/>
        <pc:sldMkLst>
          <pc:docMk/>
          <pc:sldMk cId="2223813367" sldId="5783"/>
        </pc:sldMkLst>
      </pc:sldChg>
      <pc:sldChg chg="add del">
        <pc:chgData name="Jacques, Aaron" userId="6a82daf1-96f3-45b0-a522-3138278b4a24" providerId="ADAL" clId="{CC6AA446-EA43-4E18-931B-E6D6F51C18CF}" dt="2024-09-20T15:29:48.188" v="3487" actId="47"/>
        <pc:sldMkLst>
          <pc:docMk/>
          <pc:sldMk cId="2646903359" sldId="5783"/>
        </pc:sldMkLst>
      </pc:sldChg>
      <pc:sldChg chg="addSp delSp modSp add mod ord">
        <pc:chgData name="Jacques, Aaron" userId="6a82daf1-96f3-45b0-a522-3138278b4a24" providerId="ADAL" clId="{CC6AA446-EA43-4E18-931B-E6D6F51C18CF}" dt="2024-10-23T16:02:33.185" v="6123" actId="478"/>
        <pc:sldMkLst>
          <pc:docMk/>
          <pc:sldMk cId="3003520126" sldId="5784"/>
        </pc:sldMkLst>
        <pc:spChg chg="del mod">
          <ac:chgData name="Jacques, Aaron" userId="6a82daf1-96f3-45b0-a522-3138278b4a24" providerId="ADAL" clId="{CC6AA446-EA43-4E18-931B-E6D6F51C18CF}" dt="2024-10-23T16:02:33.185" v="6123" actId="478"/>
          <ac:spMkLst>
            <pc:docMk/>
            <pc:sldMk cId="3003520126" sldId="5784"/>
            <ac:spMk id="2" creationId="{D0600D17-47BA-A35D-8C04-46E431F99D1F}"/>
          </ac:spMkLst>
        </pc:spChg>
        <pc:spChg chg="add mod">
          <ac:chgData name="Jacques, Aaron" userId="6a82daf1-96f3-45b0-a522-3138278b4a24" providerId="ADAL" clId="{CC6AA446-EA43-4E18-931B-E6D6F51C18CF}" dt="2024-10-23T16:02:30.263" v="6122"/>
          <ac:spMkLst>
            <pc:docMk/>
            <pc:sldMk cId="3003520126" sldId="5784"/>
            <ac:spMk id="3" creationId="{D48E7B63-6762-F9B5-9972-6DD6E9F63FE9}"/>
          </ac:spMkLst>
        </pc:spChg>
        <pc:spChg chg="add mod">
          <ac:chgData name="Jacques, Aaron" userId="6a82daf1-96f3-45b0-a522-3138278b4a24" providerId="ADAL" clId="{CC6AA446-EA43-4E18-931B-E6D6F51C18CF}" dt="2024-10-23T16:02:33.185" v="6123" actId="478"/>
          <ac:spMkLst>
            <pc:docMk/>
            <pc:sldMk cId="3003520126" sldId="5784"/>
            <ac:spMk id="6" creationId="{ED1F7C65-C21D-A6FB-F7F9-BF1A93640FA6}"/>
          </ac:spMkLst>
        </pc:spChg>
        <pc:spChg chg="mod">
          <ac:chgData name="Jacques, Aaron" userId="6a82daf1-96f3-45b0-a522-3138278b4a24" providerId="ADAL" clId="{CC6AA446-EA43-4E18-931B-E6D6F51C18CF}" dt="2024-09-20T15:31:53.248" v="3526" actId="2085"/>
          <ac:spMkLst>
            <pc:docMk/>
            <pc:sldMk cId="3003520126" sldId="5784"/>
            <ac:spMk id="23" creationId="{F491A15A-296D-A039-6D73-2226A87DB9EA}"/>
          </ac:spMkLst>
        </pc:spChg>
        <pc:spChg chg="mod">
          <ac:chgData name="Jacques, Aaron" userId="6a82daf1-96f3-45b0-a522-3138278b4a24" providerId="ADAL" clId="{CC6AA446-EA43-4E18-931B-E6D6F51C18CF}" dt="2024-09-20T15:31:53.248" v="3526" actId="2085"/>
          <ac:spMkLst>
            <pc:docMk/>
            <pc:sldMk cId="3003520126" sldId="5784"/>
            <ac:spMk id="32" creationId="{422AAA30-CF0E-3DEB-7CEE-C129846A46B6}"/>
          </ac:spMkLst>
        </pc:spChg>
        <pc:spChg chg="del">
          <ac:chgData name="Jacques, Aaron" userId="6a82daf1-96f3-45b0-a522-3138278b4a24" providerId="ADAL" clId="{CC6AA446-EA43-4E18-931B-E6D6F51C18CF}" dt="2024-09-20T15:32:09.465" v="3531" actId="478"/>
          <ac:spMkLst>
            <pc:docMk/>
            <pc:sldMk cId="3003520126" sldId="5784"/>
            <ac:spMk id="39" creationId="{7BCE6925-A696-234C-5A72-D24EC0FB47B7}"/>
          </ac:spMkLst>
        </pc:spChg>
        <pc:spChg chg="del">
          <ac:chgData name="Jacques, Aaron" userId="6a82daf1-96f3-45b0-a522-3138278b4a24" providerId="ADAL" clId="{CC6AA446-EA43-4E18-931B-E6D6F51C18CF}" dt="2024-09-20T15:32:01.934" v="3528" actId="478"/>
          <ac:spMkLst>
            <pc:docMk/>
            <pc:sldMk cId="3003520126" sldId="5784"/>
            <ac:spMk id="75" creationId="{83E7EBD6-6466-6311-8594-0F93645A6735}"/>
          </ac:spMkLst>
        </pc:spChg>
        <pc:spChg chg="del">
          <ac:chgData name="Jacques, Aaron" userId="6a82daf1-96f3-45b0-a522-3138278b4a24" providerId="ADAL" clId="{CC6AA446-EA43-4E18-931B-E6D6F51C18CF}" dt="2024-09-20T15:32:03.173" v="3529" actId="478"/>
          <ac:spMkLst>
            <pc:docMk/>
            <pc:sldMk cId="3003520126" sldId="5784"/>
            <ac:spMk id="88" creationId="{1B997EC2-24F6-4A66-8913-27F28A3E9BA3}"/>
          </ac:spMkLst>
        </pc:spChg>
        <pc:spChg chg="del">
          <ac:chgData name="Jacques, Aaron" userId="6a82daf1-96f3-45b0-a522-3138278b4a24" providerId="ADAL" clId="{CC6AA446-EA43-4E18-931B-E6D6F51C18CF}" dt="2024-09-20T15:32:05.189" v="3530" actId="478"/>
          <ac:spMkLst>
            <pc:docMk/>
            <pc:sldMk cId="3003520126" sldId="5784"/>
            <ac:spMk id="92" creationId="{8F0D9AE8-6BB8-819C-93C5-0FDF7E602D76}"/>
          </ac:spMkLst>
        </pc:spChg>
        <pc:grpChg chg="mod">
          <ac:chgData name="Jacques, Aaron" userId="6a82daf1-96f3-45b0-a522-3138278b4a24" providerId="ADAL" clId="{CC6AA446-EA43-4E18-931B-E6D6F51C18CF}" dt="2024-09-20T15:31:43.273" v="3525" actId="14100"/>
          <ac:grpSpMkLst>
            <pc:docMk/>
            <pc:sldMk cId="3003520126" sldId="5784"/>
            <ac:grpSpMk id="35" creationId="{3FD86DF4-CCD9-4FD9-0428-EB8AD9E5D186}"/>
          </ac:grpSpMkLst>
        </pc:grpChg>
        <pc:picChg chg="mod">
          <ac:chgData name="Jacques, Aaron" userId="6a82daf1-96f3-45b0-a522-3138278b4a24" providerId="ADAL" clId="{CC6AA446-EA43-4E18-931B-E6D6F51C18CF}" dt="2024-09-20T15:31:59.113" v="3527" actId="1076"/>
          <ac:picMkLst>
            <pc:docMk/>
            <pc:sldMk cId="3003520126" sldId="5784"/>
            <ac:picMk id="22" creationId="{D6599E95-17BA-8305-CB62-2C661793E082}"/>
          </ac:picMkLst>
        </pc:picChg>
        <pc:picChg chg="del">
          <ac:chgData name="Jacques, Aaron" userId="6a82daf1-96f3-45b0-a522-3138278b4a24" providerId="ADAL" clId="{CC6AA446-EA43-4E18-931B-E6D6F51C18CF}" dt="2024-09-20T15:31:32.361" v="3523" actId="478"/>
          <ac:picMkLst>
            <pc:docMk/>
            <pc:sldMk cId="3003520126" sldId="5784"/>
            <ac:picMk id="38" creationId="{A929E62B-D85F-2838-7B61-986FBA638EE2}"/>
          </ac:picMkLst>
        </pc:picChg>
      </pc:sldChg>
      <pc:sldChg chg="modSp add del mod">
        <pc:chgData name="Jacques, Aaron" userId="6a82daf1-96f3-45b0-a522-3138278b4a24" providerId="ADAL" clId="{CC6AA446-EA43-4E18-931B-E6D6F51C18CF}" dt="2024-09-25T19:41:22.918" v="4628" actId="2696"/>
        <pc:sldMkLst>
          <pc:docMk/>
          <pc:sldMk cId="235172314" sldId="5785"/>
        </pc:sldMkLst>
        <pc:spChg chg="mod">
          <ac:chgData name="Jacques, Aaron" userId="6a82daf1-96f3-45b0-a522-3138278b4a24" providerId="ADAL" clId="{CC6AA446-EA43-4E18-931B-E6D6F51C18CF}" dt="2024-09-20T15:44:59.119" v="3877" actId="20577"/>
          <ac:spMkLst>
            <pc:docMk/>
            <pc:sldMk cId="235172314" sldId="5785"/>
            <ac:spMk id="2" creationId="{FA6A8791-2D53-DE8F-1241-A205BAF83F25}"/>
          </ac:spMkLst>
        </pc:spChg>
        <pc:picChg chg="mod">
          <ac:chgData name="Jacques, Aaron" userId="6a82daf1-96f3-45b0-a522-3138278b4a24" providerId="ADAL" clId="{CC6AA446-EA43-4E18-931B-E6D6F51C18CF}" dt="2024-09-20T15:46:16.573" v="3897" actId="692"/>
          <ac:picMkLst>
            <pc:docMk/>
            <pc:sldMk cId="235172314" sldId="5785"/>
            <ac:picMk id="10" creationId="{E047943F-F563-2C78-50EF-579115AFD5FF}"/>
          </ac:picMkLst>
        </pc:picChg>
      </pc:sldChg>
      <pc:sldChg chg="add del">
        <pc:chgData name="Jacques, Aaron" userId="6a82daf1-96f3-45b0-a522-3138278b4a24" providerId="ADAL" clId="{CC6AA446-EA43-4E18-931B-E6D6F51C18CF}" dt="2024-10-23T15:37:28.745" v="5570" actId="47"/>
        <pc:sldMkLst>
          <pc:docMk/>
          <pc:sldMk cId="2333207928" sldId="5785"/>
        </pc:sldMkLst>
      </pc:sldChg>
      <pc:sldChg chg="addSp modSp add mod">
        <pc:chgData name="Jacques, Aaron" userId="6a82daf1-96f3-45b0-a522-3138278b4a24" providerId="ADAL" clId="{CC6AA446-EA43-4E18-931B-E6D6F51C18CF}" dt="2024-10-23T16:06:31.380" v="6214" actId="1076"/>
        <pc:sldMkLst>
          <pc:docMk/>
          <pc:sldMk cId="974311459" sldId="5786"/>
        </pc:sldMkLst>
        <pc:spChg chg="add mod">
          <ac:chgData name="Jacques, Aaron" userId="6a82daf1-96f3-45b0-a522-3138278b4a24" providerId="ADAL" clId="{CC6AA446-EA43-4E18-931B-E6D6F51C18CF}" dt="2024-10-23T16:05:59.586" v="6211" actId="1076"/>
          <ac:spMkLst>
            <pc:docMk/>
            <pc:sldMk cId="974311459" sldId="5786"/>
            <ac:spMk id="2" creationId="{3D677765-FB7B-4445-CCAA-8180288CE1B8}"/>
          </ac:spMkLst>
        </pc:spChg>
        <pc:spChg chg="mod">
          <ac:chgData name="Jacques, Aaron" userId="6a82daf1-96f3-45b0-a522-3138278b4a24" providerId="ADAL" clId="{CC6AA446-EA43-4E18-931B-E6D6F51C18CF}" dt="2024-10-23T15:41:01.666" v="5744" actId="20577"/>
          <ac:spMkLst>
            <pc:docMk/>
            <pc:sldMk cId="974311459" sldId="5786"/>
            <ac:spMk id="4" creationId="{C32EC5A8-B430-745D-E76E-8D6AA170C5CD}"/>
          </ac:spMkLst>
        </pc:spChg>
        <pc:spChg chg="add mod">
          <ac:chgData name="Jacques, Aaron" userId="6a82daf1-96f3-45b0-a522-3138278b4a24" providerId="ADAL" clId="{CC6AA446-EA43-4E18-931B-E6D6F51C18CF}" dt="2024-10-23T16:06:17.797" v="6213" actId="2085"/>
          <ac:spMkLst>
            <pc:docMk/>
            <pc:sldMk cId="974311459" sldId="5786"/>
            <ac:spMk id="5" creationId="{DB738C54-6323-4C50-57F2-74DF5CD30107}"/>
          </ac:spMkLst>
        </pc:spChg>
        <pc:picChg chg="mod">
          <ac:chgData name="Jacques, Aaron" userId="6a82daf1-96f3-45b0-a522-3138278b4a24" providerId="ADAL" clId="{CC6AA446-EA43-4E18-931B-E6D6F51C18CF}" dt="2024-10-23T16:06:31.380" v="6214" actId="1076"/>
          <ac:picMkLst>
            <pc:docMk/>
            <pc:sldMk cId="974311459" sldId="5786"/>
            <ac:picMk id="3" creationId="{27156021-2C1B-6843-5502-C1F8B361201A}"/>
          </ac:picMkLst>
        </pc:picChg>
        <pc:picChg chg="mod">
          <ac:chgData name="Jacques, Aaron" userId="6a82daf1-96f3-45b0-a522-3138278b4a24" providerId="ADAL" clId="{CC6AA446-EA43-4E18-931B-E6D6F51C18CF}" dt="2024-09-25T19:18:10.055" v="4280" actId="14100"/>
          <ac:picMkLst>
            <pc:docMk/>
            <pc:sldMk cId="974311459" sldId="5786"/>
            <ac:picMk id="6" creationId="{B30F7121-A322-2B97-AB32-85A83261DD5D}"/>
          </ac:picMkLst>
        </pc:picChg>
        <pc:picChg chg="mod">
          <ac:chgData name="Jacques, Aaron" userId="6a82daf1-96f3-45b0-a522-3138278b4a24" providerId="ADAL" clId="{CC6AA446-EA43-4E18-931B-E6D6F51C18CF}" dt="2024-09-25T19:17:56.717" v="4277" actId="1076"/>
          <ac:picMkLst>
            <pc:docMk/>
            <pc:sldMk cId="974311459" sldId="5786"/>
            <ac:picMk id="7" creationId="{ED5184B4-D0F7-0A0C-A746-586227A6E25F}"/>
          </ac:picMkLst>
        </pc:picChg>
      </pc:sldChg>
      <pc:sldChg chg="modSp mod">
        <pc:chgData name="Jacques, Aaron" userId="6a82daf1-96f3-45b0-a522-3138278b4a24" providerId="ADAL" clId="{CC6AA446-EA43-4E18-931B-E6D6F51C18CF}" dt="2024-10-23T16:41:49.571" v="6877" actId="114"/>
        <pc:sldMkLst>
          <pc:docMk/>
          <pc:sldMk cId="1158163381" sldId="5792"/>
        </pc:sldMkLst>
        <pc:spChg chg="mod">
          <ac:chgData name="Jacques, Aaron" userId="6a82daf1-96f3-45b0-a522-3138278b4a24" providerId="ADAL" clId="{CC6AA446-EA43-4E18-931B-E6D6F51C18CF}" dt="2024-10-23T16:41:49.571" v="6877" actId="114"/>
          <ac:spMkLst>
            <pc:docMk/>
            <pc:sldMk cId="1158163381" sldId="5792"/>
            <ac:spMk id="2" creationId="{63EBB7C1-A5E9-0B37-DB72-9187F0AD1079}"/>
          </ac:spMkLst>
        </pc:spChg>
      </pc:sldChg>
      <pc:sldChg chg="addSp delSp modSp add mod">
        <pc:chgData name="Jacques, Aaron" userId="6a82daf1-96f3-45b0-a522-3138278b4a24" providerId="ADAL" clId="{CC6AA446-EA43-4E18-931B-E6D6F51C18CF}" dt="2024-10-24T12:34:07.139" v="6892" actId="1076"/>
        <pc:sldMkLst>
          <pc:docMk/>
          <pc:sldMk cId="3206226736" sldId="2147469027"/>
        </pc:sldMkLst>
        <pc:spChg chg="mod">
          <ac:chgData name="Jacques, Aaron" userId="6a82daf1-96f3-45b0-a522-3138278b4a24" providerId="ADAL" clId="{CC6AA446-EA43-4E18-931B-E6D6F51C18CF}" dt="2024-09-25T19:20:35.871" v="4360" actId="20577"/>
          <ac:spMkLst>
            <pc:docMk/>
            <pc:sldMk cId="3206226736" sldId="2147469027"/>
            <ac:spMk id="2" creationId="{35D49626-89F7-3662-1724-718B7854A0DF}"/>
          </ac:spMkLst>
        </pc:spChg>
        <pc:spChg chg="add mod">
          <ac:chgData name="Jacques, Aaron" userId="6a82daf1-96f3-45b0-a522-3138278b4a24" providerId="ADAL" clId="{CC6AA446-EA43-4E18-931B-E6D6F51C18CF}" dt="2024-09-25T19:21:28.202" v="4370" actId="14100"/>
          <ac:spMkLst>
            <pc:docMk/>
            <pc:sldMk cId="3206226736" sldId="2147469027"/>
            <ac:spMk id="3" creationId="{23577362-965C-60DB-2450-CCA1BE2BC591}"/>
          </ac:spMkLst>
        </pc:spChg>
        <pc:spChg chg="add mod">
          <ac:chgData name="Jacques, Aaron" userId="6a82daf1-96f3-45b0-a522-3138278b4a24" providerId="ADAL" clId="{CC6AA446-EA43-4E18-931B-E6D6F51C18CF}" dt="2024-09-25T19:21:20.020" v="4369" actId="1076"/>
          <ac:spMkLst>
            <pc:docMk/>
            <pc:sldMk cId="3206226736" sldId="2147469027"/>
            <ac:spMk id="4" creationId="{B3F5CDE5-918A-F37B-D1D1-EA1BB73873B6}"/>
          </ac:spMkLst>
        </pc:spChg>
        <pc:picChg chg="del">
          <ac:chgData name="Jacques, Aaron" userId="6a82daf1-96f3-45b0-a522-3138278b4a24" providerId="ADAL" clId="{CC6AA446-EA43-4E18-931B-E6D6F51C18CF}" dt="2024-09-26T16:34:46.995" v="4795" actId="478"/>
          <ac:picMkLst>
            <pc:docMk/>
            <pc:sldMk cId="3206226736" sldId="2147469027"/>
            <ac:picMk id="5" creationId="{1869A0F9-C751-6CA3-6C63-0AE7CAC82B88}"/>
          </ac:picMkLst>
        </pc:picChg>
        <pc:picChg chg="add del mod">
          <ac:chgData name="Jacques, Aaron" userId="6a82daf1-96f3-45b0-a522-3138278b4a24" providerId="ADAL" clId="{CC6AA446-EA43-4E18-931B-E6D6F51C18CF}" dt="2024-10-24T12:34:02.248" v="6891" actId="478"/>
          <ac:picMkLst>
            <pc:docMk/>
            <pc:sldMk cId="3206226736" sldId="2147469027"/>
            <ac:picMk id="6" creationId="{4C8D7159-A2DD-2F6C-EA99-4D490DA97E41}"/>
          </ac:picMkLst>
        </pc:picChg>
        <pc:picChg chg="mod">
          <ac:chgData name="Jacques, Aaron" userId="6a82daf1-96f3-45b0-a522-3138278b4a24" providerId="ADAL" clId="{CC6AA446-EA43-4E18-931B-E6D6F51C18CF}" dt="2024-09-25T19:21:09.084" v="4368" actId="1076"/>
          <ac:picMkLst>
            <pc:docMk/>
            <pc:sldMk cId="3206226736" sldId="2147469027"/>
            <ac:picMk id="7" creationId="{58D917A5-9810-C493-8E46-438BF402F9D7}"/>
          </ac:picMkLst>
        </pc:picChg>
        <pc:picChg chg="add mod">
          <ac:chgData name="Jacques, Aaron" userId="6a82daf1-96f3-45b0-a522-3138278b4a24" providerId="ADAL" clId="{CC6AA446-EA43-4E18-931B-E6D6F51C18CF}" dt="2024-10-24T12:34:07.139" v="6892" actId="1076"/>
          <ac:picMkLst>
            <pc:docMk/>
            <pc:sldMk cId="3206226736" sldId="2147469027"/>
            <ac:picMk id="8" creationId="{43AC2F81-8187-F32E-1295-04F1772E9A0B}"/>
          </ac:picMkLst>
        </pc:picChg>
      </pc:sldChg>
      <pc:sldChg chg="addSp delSp modSp new mod">
        <pc:chgData name="Jacques, Aaron" userId="6a82daf1-96f3-45b0-a522-3138278b4a24" providerId="ADAL" clId="{CC6AA446-EA43-4E18-931B-E6D6F51C18CF}" dt="2024-10-23T15:13:30.499" v="5304" actId="14100"/>
        <pc:sldMkLst>
          <pc:docMk/>
          <pc:sldMk cId="1653536003" sldId="2147469028"/>
        </pc:sldMkLst>
        <pc:spChg chg="mod">
          <ac:chgData name="Jacques, Aaron" userId="6a82daf1-96f3-45b0-a522-3138278b4a24" providerId="ADAL" clId="{CC6AA446-EA43-4E18-931B-E6D6F51C18CF}" dt="2024-09-26T16:43:29.416" v="4855" actId="20577"/>
          <ac:spMkLst>
            <pc:docMk/>
            <pc:sldMk cId="1653536003" sldId="2147469028"/>
            <ac:spMk id="2" creationId="{7E0E5018-9DBE-8097-47E7-B13FCE98BB29}"/>
          </ac:spMkLst>
        </pc:spChg>
        <pc:spChg chg="del">
          <ac:chgData name="Jacques, Aaron" userId="6a82daf1-96f3-45b0-a522-3138278b4a24" providerId="ADAL" clId="{CC6AA446-EA43-4E18-931B-E6D6F51C18CF}" dt="2024-09-26T16:43:40.884" v="4857" actId="478"/>
          <ac:spMkLst>
            <pc:docMk/>
            <pc:sldMk cId="1653536003" sldId="2147469028"/>
            <ac:spMk id="3" creationId="{737E4A21-6244-018D-5847-1A99554EC2D9}"/>
          </ac:spMkLst>
        </pc:spChg>
        <pc:spChg chg="add mod">
          <ac:chgData name="Jacques, Aaron" userId="6a82daf1-96f3-45b0-a522-3138278b4a24" providerId="ADAL" clId="{CC6AA446-EA43-4E18-931B-E6D6F51C18CF}" dt="2024-10-23T15:13:30.499" v="5304" actId="14100"/>
          <ac:spMkLst>
            <pc:docMk/>
            <pc:sldMk cId="1653536003" sldId="2147469028"/>
            <ac:spMk id="8" creationId="{0F938B4D-8ADD-EEC4-5DA8-AD2DD5016050}"/>
          </ac:spMkLst>
        </pc:spChg>
        <pc:spChg chg="add mod">
          <ac:chgData name="Jacques, Aaron" userId="6a82daf1-96f3-45b0-a522-3138278b4a24" providerId="ADAL" clId="{CC6AA446-EA43-4E18-931B-E6D6F51C18CF}" dt="2024-10-23T15:13:30.499" v="5304" actId="14100"/>
          <ac:spMkLst>
            <pc:docMk/>
            <pc:sldMk cId="1653536003" sldId="2147469028"/>
            <ac:spMk id="9" creationId="{AE366D4E-3560-0EBA-D593-782584A8DEE6}"/>
          </ac:spMkLst>
        </pc:spChg>
        <pc:spChg chg="add mod">
          <ac:chgData name="Jacques, Aaron" userId="6a82daf1-96f3-45b0-a522-3138278b4a24" providerId="ADAL" clId="{CC6AA446-EA43-4E18-931B-E6D6F51C18CF}" dt="2024-10-23T15:13:30.499" v="5304" actId="14100"/>
          <ac:spMkLst>
            <pc:docMk/>
            <pc:sldMk cId="1653536003" sldId="2147469028"/>
            <ac:spMk id="10" creationId="{C0124CD8-8541-F6B7-3F7D-37941C46C408}"/>
          </ac:spMkLst>
        </pc:spChg>
        <pc:picChg chg="add del mod">
          <ac:chgData name="Jacques, Aaron" userId="6a82daf1-96f3-45b0-a522-3138278b4a24" providerId="ADAL" clId="{CC6AA446-EA43-4E18-931B-E6D6F51C18CF}" dt="2024-09-25T19:37:58.798" v="4593" actId="478"/>
          <ac:picMkLst>
            <pc:docMk/>
            <pc:sldMk cId="1653536003" sldId="2147469028"/>
            <ac:picMk id="4" creationId="{139FC816-3A93-FEB4-BC45-953A621CA0A6}"/>
          </ac:picMkLst>
        </pc:picChg>
        <pc:picChg chg="add mod ord">
          <ac:chgData name="Jacques, Aaron" userId="6a82daf1-96f3-45b0-a522-3138278b4a24" providerId="ADAL" clId="{CC6AA446-EA43-4E18-931B-E6D6F51C18CF}" dt="2024-10-23T15:13:20.982" v="5303" actId="1076"/>
          <ac:picMkLst>
            <pc:docMk/>
            <pc:sldMk cId="1653536003" sldId="2147469028"/>
            <ac:picMk id="5" creationId="{44B1AB1F-888D-C704-6BDE-55798668D793}"/>
          </ac:picMkLst>
        </pc:picChg>
        <pc:picChg chg="add mod">
          <ac:chgData name="Jacques, Aaron" userId="6a82daf1-96f3-45b0-a522-3138278b4a24" providerId="ADAL" clId="{CC6AA446-EA43-4E18-931B-E6D6F51C18CF}" dt="2024-10-23T15:13:30.499" v="5304" actId="14100"/>
          <ac:picMkLst>
            <pc:docMk/>
            <pc:sldMk cId="1653536003" sldId="2147469028"/>
            <ac:picMk id="7" creationId="{3C7EB602-44FD-2DD7-3EF1-BC760A2F56A0}"/>
          </ac:picMkLst>
        </pc:picChg>
      </pc:sldChg>
      <pc:sldChg chg="addSp delSp modSp add mod">
        <pc:chgData name="Jacques, Aaron" userId="6a82daf1-96f3-45b0-a522-3138278b4a24" providerId="ADAL" clId="{CC6AA446-EA43-4E18-931B-E6D6F51C18CF}" dt="2024-10-23T14:00:17.715" v="5254" actId="1076"/>
        <pc:sldMkLst>
          <pc:docMk/>
          <pc:sldMk cId="206384651" sldId="2147469029"/>
        </pc:sldMkLst>
        <pc:grpChg chg="mod">
          <ac:chgData name="Jacques, Aaron" userId="6a82daf1-96f3-45b0-a522-3138278b4a24" providerId="ADAL" clId="{CC6AA446-EA43-4E18-931B-E6D6F51C18CF}" dt="2024-09-26T16:04:23.119" v="4782" actId="14100"/>
          <ac:grpSpMkLst>
            <pc:docMk/>
            <pc:sldMk cId="206384651" sldId="2147469029"/>
            <ac:grpSpMk id="3" creationId="{3E5F7C1A-B962-7760-2C73-A42C88F9744C}"/>
          </ac:grpSpMkLst>
        </pc:grpChg>
        <pc:picChg chg="mod">
          <ac:chgData name="Jacques, Aaron" userId="6a82daf1-96f3-45b0-a522-3138278b4a24" providerId="ADAL" clId="{CC6AA446-EA43-4E18-931B-E6D6F51C18CF}" dt="2024-10-23T14:00:09.900" v="5253" actId="1076"/>
          <ac:picMkLst>
            <pc:docMk/>
            <pc:sldMk cId="206384651" sldId="2147469029"/>
            <ac:picMk id="4" creationId="{9BDDC04B-D490-6F35-E6DC-B4A4271CB98C}"/>
          </ac:picMkLst>
        </pc:picChg>
        <pc:picChg chg="add del mod">
          <ac:chgData name="Jacques, Aaron" userId="6a82daf1-96f3-45b0-a522-3138278b4a24" providerId="ADAL" clId="{CC6AA446-EA43-4E18-931B-E6D6F51C18CF}" dt="2024-10-23T13:59:56.715" v="5251" actId="478"/>
          <ac:picMkLst>
            <pc:docMk/>
            <pc:sldMk cId="206384651" sldId="2147469029"/>
            <ac:picMk id="5" creationId="{0BCFAB19-3F0C-D9A9-2062-236DCE396DC0}"/>
          </ac:picMkLst>
        </pc:picChg>
        <pc:picChg chg="mod">
          <ac:chgData name="Jacques, Aaron" userId="6a82daf1-96f3-45b0-a522-3138278b4a24" providerId="ADAL" clId="{CC6AA446-EA43-4E18-931B-E6D6F51C18CF}" dt="2024-10-23T14:00:17.715" v="5254" actId="1076"/>
          <ac:picMkLst>
            <pc:docMk/>
            <pc:sldMk cId="206384651" sldId="2147469029"/>
            <ac:picMk id="90" creationId="{3F9E917A-494C-C5E3-BD9A-2C8B10EDD5BB}"/>
          </ac:picMkLst>
        </pc:picChg>
      </pc:sldChg>
      <pc:sldChg chg="addSp delSp modSp new del mod modClrScheme chgLayout">
        <pc:chgData name="Jacques, Aaron" userId="6a82daf1-96f3-45b0-a522-3138278b4a24" providerId="ADAL" clId="{CC6AA446-EA43-4E18-931B-E6D6F51C18CF}" dt="2024-10-23T16:12:33.255" v="6422" actId="47"/>
        <pc:sldMkLst>
          <pc:docMk/>
          <pc:sldMk cId="1314590298" sldId="2147469030"/>
        </pc:sldMkLst>
        <pc:spChg chg="mod ord">
          <ac:chgData name="Jacques, Aaron" userId="6a82daf1-96f3-45b0-a522-3138278b4a24" providerId="ADAL" clId="{CC6AA446-EA43-4E18-931B-E6D6F51C18CF}" dt="2024-10-23T16:12:00.173" v="6421" actId="20577"/>
          <ac:spMkLst>
            <pc:docMk/>
            <pc:sldMk cId="1314590298" sldId="2147469030"/>
            <ac:spMk id="2" creationId="{E2E422D1-DD36-E631-D25B-485657554DD9}"/>
          </ac:spMkLst>
        </pc:spChg>
        <pc:spChg chg="del mod ord">
          <ac:chgData name="Jacques, Aaron" userId="6a82daf1-96f3-45b0-a522-3138278b4a24" providerId="ADAL" clId="{CC6AA446-EA43-4E18-931B-E6D6F51C18CF}" dt="2024-10-23T16:07:48.279" v="6288" actId="700"/>
          <ac:spMkLst>
            <pc:docMk/>
            <pc:sldMk cId="1314590298" sldId="2147469030"/>
            <ac:spMk id="3" creationId="{68E6F8F3-2FF2-FC17-5237-0360C268EE66}"/>
          </ac:spMkLst>
        </pc:spChg>
        <pc:spChg chg="add del mod ord">
          <ac:chgData name="Jacques, Aaron" userId="6a82daf1-96f3-45b0-a522-3138278b4a24" providerId="ADAL" clId="{CC6AA446-EA43-4E18-931B-E6D6F51C18CF}" dt="2024-10-23T16:07:55.351" v="6289" actId="700"/>
          <ac:spMkLst>
            <pc:docMk/>
            <pc:sldMk cId="1314590298" sldId="2147469030"/>
            <ac:spMk id="4" creationId="{BB3F88C4-B1CB-BC8E-C42C-C47718800D90}"/>
          </ac:spMkLst>
        </pc:spChg>
        <pc:spChg chg="add del mod ord">
          <ac:chgData name="Jacques, Aaron" userId="6a82daf1-96f3-45b0-a522-3138278b4a24" providerId="ADAL" clId="{CC6AA446-EA43-4E18-931B-E6D6F51C18CF}" dt="2024-10-23T16:07:55.351" v="6289" actId="700"/>
          <ac:spMkLst>
            <pc:docMk/>
            <pc:sldMk cId="1314590298" sldId="2147469030"/>
            <ac:spMk id="5" creationId="{AD6E58C3-2A86-5DCC-B40A-8D1DB7E1F19C}"/>
          </ac:spMkLst>
        </pc:spChg>
        <pc:spChg chg="add del mod ord">
          <ac:chgData name="Jacques, Aaron" userId="6a82daf1-96f3-45b0-a522-3138278b4a24" providerId="ADAL" clId="{CC6AA446-EA43-4E18-931B-E6D6F51C18CF}" dt="2024-10-23T16:07:55.351" v="6289" actId="700"/>
          <ac:spMkLst>
            <pc:docMk/>
            <pc:sldMk cId="1314590298" sldId="2147469030"/>
            <ac:spMk id="6" creationId="{31F11A88-A1C0-5E53-927C-450006A5A6FC}"/>
          </ac:spMkLst>
        </pc:spChg>
        <pc:spChg chg="add del mod ord">
          <ac:chgData name="Jacques, Aaron" userId="6a82daf1-96f3-45b0-a522-3138278b4a24" providerId="ADAL" clId="{CC6AA446-EA43-4E18-931B-E6D6F51C18CF}" dt="2024-10-23T16:07:55.351" v="6289" actId="700"/>
          <ac:spMkLst>
            <pc:docMk/>
            <pc:sldMk cId="1314590298" sldId="2147469030"/>
            <ac:spMk id="7" creationId="{F44EA275-54A3-5581-8FC2-C72877EA96CA}"/>
          </ac:spMkLst>
        </pc:spChg>
        <pc:spChg chg="add mod ord">
          <ac:chgData name="Jacques, Aaron" userId="6a82daf1-96f3-45b0-a522-3138278b4a24" providerId="ADAL" clId="{CC6AA446-EA43-4E18-931B-E6D6F51C18CF}" dt="2024-10-23T16:08:31.189" v="6325" actId="20577"/>
          <ac:spMkLst>
            <pc:docMk/>
            <pc:sldMk cId="1314590298" sldId="2147469030"/>
            <ac:spMk id="8" creationId="{9D2A8638-CB89-6A65-4925-FE5B316E48FD}"/>
          </ac:spMkLst>
        </pc:spChg>
        <pc:spChg chg="add mod ord">
          <ac:chgData name="Jacques, Aaron" userId="6a82daf1-96f3-45b0-a522-3138278b4a24" providerId="ADAL" clId="{CC6AA446-EA43-4E18-931B-E6D6F51C18CF}" dt="2024-10-23T16:09:22.482" v="6420" actId="20577"/>
          <ac:spMkLst>
            <pc:docMk/>
            <pc:sldMk cId="1314590298" sldId="2147469030"/>
            <ac:spMk id="9" creationId="{CCF57850-2A0A-C661-4DDB-E7CCDE722388}"/>
          </ac:spMkLst>
        </pc:spChg>
        <pc:spChg chg="add mod ord">
          <ac:chgData name="Jacques, Aaron" userId="6a82daf1-96f3-45b0-a522-3138278b4a24" providerId="ADAL" clId="{CC6AA446-EA43-4E18-931B-E6D6F51C18CF}" dt="2024-10-23T16:08:43.608" v="6335" actId="20577"/>
          <ac:spMkLst>
            <pc:docMk/>
            <pc:sldMk cId="1314590298" sldId="2147469030"/>
            <ac:spMk id="10" creationId="{B8ED071E-5825-F9B5-6150-DBD5E9105A51}"/>
          </ac:spMkLst>
        </pc:spChg>
        <pc:spChg chg="add mod ord">
          <ac:chgData name="Jacques, Aaron" userId="6a82daf1-96f3-45b0-a522-3138278b4a24" providerId="ADAL" clId="{CC6AA446-EA43-4E18-931B-E6D6F51C18CF}" dt="2024-10-23T16:07:55.351" v="6289" actId="700"/>
          <ac:spMkLst>
            <pc:docMk/>
            <pc:sldMk cId="1314590298" sldId="2147469030"/>
            <ac:spMk id="11" creationId="{FD55B3D1-41F3-F334-6ADB-BD669F5EB4E6}"/>
          </ac:spMkLst>
        </pc:spChg>
      </pc:sldChg>
      <pc:sldChg chg="addSp delSp modSp new del mod ord modClrScheme chgLayout">
        <pc:chgData name="Jacques, Aaron" userId="6a82daf1-96f3-45b0-a522-3138278b4a24" providerId="ADAL" clId="{CC6AA446-EA43-4E18-931B-E6D6F51C18CF}" dt="2024-10-23T15:14:34.269" v="5305" actId="47"/>
        <pc:sldMkLst>
          <pc:docMk/>
          <pc:sldMk cId="4260682280" sldId="2147469030"/>
        </pc:sldMkLst>
        <pc:spChg chg="del mod ord">
          <ac:chgData name="Jacques, Aaron" userId="6a82daf1-96f3-45b0-a522-3138278b4a24" providerId="ADAL" clId="{CC6AA446-EA43-4E18-931B-E6D6F51C18CF}" dt="2024-09-26T16:44:13.573" v="4859" actId="700"/>
          <ac:spMkLst>
            <pc:docMk/>
            <pc:sldMk cId="4260682280" sldId="2147469030"/>
            <ac:spMk id="2" creationId="{325C3B7B-1AC1-0814-325F-D15549B04AAB}"/>
          </ac:spMkLst>
        </pc:spChg>
        <pc:spChg chg="del mod ord">
          <ac:chgData name="Jacques, Aaron" userId="6a82daf1-96f3-45b0-a522-3138278b4a24" providerId="ADAL" clId="{CC6AA446-EA43-4E18-931B-E6D6F51C18CF}" dt="2024-09-26T16:44:13.573" v="4859" actId="700"/>
          <ac:spMkLst>
            <pc:docMk/>
            <pc:sldMk cId="4260682280" sldId="2147469030"/>
            <ac:spMk id="3" creationId="{95A3AD09-E453-A798-60AF-90C92FA784E5}"/>
          </ac:spMkLst>
        </pc:spChg>
        <pc:spChg chg="add mod ord">
          <ac:chgData name="Jacques, Aaron" userId="6a82daf1-96f3-45b0-a522-3138278b4a24" providerId="ADAL" clId="{CC6AA446-EA43-4E18-931B-E6D6F51C18CF}" dt="2024-09-26T16:44:26.742" v="4895" actId="20577"/>
          <ac:spMkLst>
            <pc:docMk/>
            <pc:sldMk cId="4260682280" sldId="2147469030"/>
            <ac:spMk id="4" creationId="{469911BE-180B-59DD-DCAF-5C875C80817F}"/>
          </ac:spMkLst>
        </pc:spChg>
        <pc:spChg chg="add mod ord">
          <ac:chgData name="Jacques, Aaron" userId="6a82daf1-96f3-45b0-a522-3138278b4a24" providerId="ADAL" clId="{CC6AA446-EA43-4E18-931B-E6D6F51C18CF}" dt="2024-09-26T16:44:13.573" v="4859" actId="700"/>
          <ac:spMkLst>
            <pc:docMk/>
            <pc:sldMk cId="4260682280" sldId="2147469030"/>
            <ac:spMk id="5" creationId="{DBEF78AC-DD1A-8D64-1DDB-2B7CE859B988}"/>
          </ac:spMkLst>
        </pc:spChg>
        <pc:spChg chg="add del">
          <ac:chgData name="Jacques, Aaron" userId="6a82daf1-96f3-45b0-a522-3138278b4a24" providerId="ADAL" clId="{CC6AA446-EA43-4E18-931B-E6D6F51C18CF}" dt="2024-09-26T16:44:15.979" v="4861" actId="478"/>
          <ac:spMkLst>
            <pc:docMk/>
            <pc:sldMk cId="4260682280" sldId="2147469030"/>
            <ac:spMk id="6" creationId="{BEB4B1E1-57A9-B6C0-921A-3A6F822AD6A3}"/>
          </ac:spMkLst>
        </pc:spChg>
      </pc:sldChg>
      <pc:sldChg chg="addSp delSp modSp new del mod modClrScheme chgLayout">
        <pc:chgData name="Jacques, Aaron" userId="6a82daf1-96f3-45b0-a522-3138278b4a24" providerId="ADAL" clId="{CC6AA446-EA43-4E18-931B-E6D6F51C18CF}" dt="2024-10-23T14:00:33.607" v="5256" actId="47"/>
        <pc:sldMkLst>
          <pc:docMk/>
          <pc:sldMk cId="2908897960" sldId="2147469031"/>
        </pc:sldMkLst>
        <pc:spChg chg="del mod ord">
          <ac:chgData name="Jacques, Aaron" userId="6a82daf1-96f3-45b0-a522-3138278b4a24" providerId="ADAL" clId="{CC6AA446-EA43-4E18-931B-E6D6F51C18CF}" dt="2024-09-26T16:44:46.143" v="4897" actId="700"/>
          <ac:spMkLst>
            <pc:docMk/>
            <pc:sldMk cId="2908897960" sldId="2147469031"/>
            <ac:spMk id="2" creationId="{B658F133-5D01-D56C-61F6-50BCC902C609}"/>
          </ac:spMkLst>
        </pc:spChg>
        <pc:spChg chg="del mod ord">
          <ac:chgData name="Jacques, Aaron" userId="6a82daf1-96f3-45b0-a522-3138278b4a24" providerId="ADAL" clId="{CC6AA446-EA43-4E18-931B-E6D6F51C18CF}" dt="2024-09-26T16:44:46.143" v="4897" actId="700"/>
          <ac:spMkLst>
            <pc:docMk/>
            <pc:sldMk cId="2908897960" sldId="2147469031"/>
            <ac:spMk id="3" creationId="{E258B0F4-4E8C-0C39-2E03-B34BEABBD0DD}"/>
          </ac:spMkLst>
        </pc:spChg>
        <pc:spChg chg="add mod ord">
          <ac:chgData name="Jacques, Aaron" userId="6a82daf1-96f3-45b0-a522-3138278b4a24" providerId="ADAL" clId="{CC6AA446-EA43-4E18-931B-E6D6F51C18CF}" dt="2024-09-26T16:45:04.385" v="4947" actId="20577"/>
          <ac:spMkLst>
            <pc:docMk/>
            <pc:sldMk cId="2908897960" sldId="2147469031"/>
            <ac:spMk id="4" creationId="{A039397D-B691-42EE-B13C-B130EDCA516B}"/>
          </ac:spMkLst>
        </pc:spChg>
        <pc:spChg chg="add mod ord">
          <ac:chgData name="Jacques, Aaron" userId="6a82daf1-96f3-45b0-a522-3138278b4a24" providerId="ADAL" clId="{CC6AA446-EA43-4E18-931B-E6D6F51C18CF}" dt="2024-09-26T16:44:46.143" v="4897" actId="700"/>
          <ac:spMkLst>
            <pc:docMk/>
            <pc:sldMk cId="2908897960" sldId="2147469031"/>
            <ac:spMk id="5" creationId="{79EEF383-54C7-91E0-DF94-B8166836D64E}"/>
          </ac:spMkLst>
        </pc:spChg>
      </pc:sldChg>
      <pc:sldChg chg="addSp delSp modSp new del mod modClrScheme chgLayout">
        <pc:chgData name="Jacques, Aaron" userId="6a82daf1-96f3-45b0-a522-3138278b4a24" providerId="ADAL" clId="{CC6AA446-EA43-4E18-931B-E6D6F51C18CF}" dt="2024-10-23T15:14:34.269" v="5305" actId="47"/>
        <pc:sldMkLst>
          <pc:docMk/>
          <pc:sldMk cId="2004684183" sldId="2147469032"/>
        </pc:sldMkLst>
        <pc:spChg chg="del mod ord">
          <ac:chgData name="Jacques, Aaron" userId="6a82daf1-96f3-45b0-a522-3138278b4a24" providerId="ADAL" clId="{CC6AA446-EA43-4E18-931B-E6D6F51C18CF}" dt="2024-09-26T16:45:30.452" v="4950" actId="700"/>
          <ac:spMkLst>
            <pc:docMk/>
            <pc:sldMk cId="2004684183" sldId="2147469032"/>
            <ac:spMk id="2" creationId="{1F3612B3-D85D-54F1-F72E-A73DCA381279}"/>
          </ac:spMkLst>
        </pc:spChg>
        <pc:spChg chg="del mod ord">
          <ac:chgData name="Jacques, Aaron" userId="6a82daf1-96f3-45b0-a522-3138278b4a24" providerId="ADAL" clId="{CC6AA446-EA43-4E18-931B-E6D6F51C18CF}" dt="2024-09-26T16:45:30.452" v="4950" actId="700"/>
          <ac:spMkLst>
            <pc:docMk/>
            <pc:sldMk cId="2004684183" sldId="2147469032"/>
            <ac:spMk id="3" creationId="{149FDB52-288F-EAE5-61BA-6AE1A9455AD0}"/>
          </ac:spMkLst>
        </pc:spChg>
        <pc:spChg chg="add mod ord">
          <ac:chgData name="Jacques, Aaron" userId="6a82daf1-96f3-45b0-a522-3138278b4a24" providerId="ADAL" clId="{CC6AA446-EA43-4E18-931B-E6D6F51C18CF}" dt="2024-09-26T16:46:46.639" v="5143" actId="700"/>
          <ac:spMkLst>
            <pc:docMk/>
            <pc:sldMk cId="2004684183" sldId="2147469032"/>
            <ac:spMk id="4" creationId="{735FE283-A6FA-528A-3679-578ADB3C948F}"/>
          </ac:spMkLst>
        </pc:spChg>
        <pc:spChg chg="add del mod ord">
          <ac:chgData name="Jacques, Aaron" userId="6a82daf1-96f3-45b0-a522-3138278b4a24" providerId="ADAL" clId="{CC6AA446-EA43-4E18-931B-E6D6F51C18CF}" dt="2024-09-26T16:46:41.771" v="5142" actId="700"/>
          <ac:spMkLst>
            <pc:docMk/>
            <pc:sldMk cId="2004684183" sldId="2147469032"/>
            <ac:spMk id="5" creationId="{BFEB8352-B1CA-DFEF-1979-8ECDEA4BE7BA}"/>
          </ac:spMkLst>
        </pc:spChg>
        <pc:spChg chg="add del mod ord">
          <ac:chgData name="Jacques, Aaron" userId="6a82daf1-96f3-45b0-a522-3138278b4a24" providerId="ADAL" clId="{CC6AA446-EA43-4E18-931B-E6D6F51C18CF}" dt="2024-09-26T16:46:46.639" v="5143" actId="700"/>
          <ac:spMkLst>
            <pc:docMk/>
            <pc:sldMk cId="2004684183" sldId="2147469032"/>
            <ac:spMk id="6" creationId="{FEEFD727-357B-3DC8-E795-B8E4B29D5C3C}"/>
          </ac:spMkLst>
        </pc:spChg>
        <pc:spChg chg="add mod ord">
          <ac:chgData name="Jacques, Aaron" userId="6a82daf1-96f3-45b0-a522-3138278b4a24" providerId="ADAL" clId="{CC6AA446-EA43-4E18-931B-E6D6F51C18CF}" dt="2024-09-26T16:46:46.639" v="5143" actId="700"/>
          <ac:spMkLst>
            <pc:docMk/>
            <pc:sldMk cId="2004684183" sldId="2147469032"/>
            <ac:spMk id="7" creationId="{D6FAA415-2A55-E263-5890-C467F9F46E75}"/>
          </ac:spMkLst>
        </pc:spChg>
      </pc:sldChg>
      <pc:sldChg chg="addSp delSp modSp new del mod modClrScheme chgLayout">
        <pc:chgData name="Jacques, Aaron" userId="6a82daf1-96f3-45b0-a522-3138278b4a24" providerId="ADAL" clId="{CC6AA446-EA43-4E18-931B-E6D6F51C18CF}" dt="2024-10-23T15:37:28.745" v="5570" actId="47"/>
        <pc:sldMkLst>
          <pc:docMk/>
          <pc:sldMk cId="2526081269" sldId="2147469033"/>
        </pc:sldMkLst>
        <pc:spChg chg="del mod ord">
          <ac:chgData name="Jacques, Aaron" userId="6a82daf1-96f3-45b0-a522-3138278b4a24" providerId="ADAL" clId="{CC6AA446-EA43-4E18-931B-E6D6F51C18CF}" dt="2024-09-26T16:47:14.840" v="5145" actId="700"/>
          <ac:spMkLst>
            <pc:docMk/>
            <pc:sldMk cId="2526081269" sldId="2147469033"/>
            <ac:spMk id="2" creationId="{B241D775-C009-5901-4BBE-C52C5238E70A}"/>
          </ac:spMkLst>
        </pc:spChg>
        <pc:spChg chg="del mod ord">
          <ac:chgData name="Jacques, Aaron" userId="6a82daf1-96f3-45b0-a522-3138278b4a24" providerId="ADAL" clId="{CC6AA446-EA43-4E18-931B-E6D6F51C18CF}" dt="2024-09-26T16:47:14.840" v="5145" actId="700"/>
          <ac:spMkLst>
            <pc:docMk/>
            <pc:sldMk cId="2526081269" sldId="2147469033"/>
            <ac:spMk id="3" creationId="{ECF4AD15-148A-2650-9A0A-005FA8B615CB}"/>
          </ac:spMkLst>
        </pc:spChg>
        <pc:spChg chg="add mod ord">
          <ac:chgData name="Jacques, Aaron" userId="6a82daf1-96f3-45b0-a522-3138278b4a24" providerId="ADAL" clId="{CC6AA446-EA43-4E18-931B-E6D6F51C18CF}" dt="2024-09-26T16:47:55.243" v="5237" actId="20577"/>
          <ac:spMkLst>
            <pc:docMk/>
            <pc:sldMk cId="2526081269" sldId="2147469033"/>
            <ac:spMk id="4" creationId="{7B57C66A-E6BC-1CB1-29A8-68E984A2084E}"/>
          </ac:spMkLst>
        </pc:spChg>
        <pc:spChg chg="add mod ord">
          <ac:chgData name="Jacques, Aaron" userId="6a82daf1-96f3-45b0-a522-3138278b4a24" providerId="ADAL" clId="{CC6AA446-EA43-4E18-931B-E6D6F51C18CF}" dt="2024-09-26T16:47:14.840" v="5145" actId="700"/>
          <ac:spMkLst>
            <pc:docMk/>
            <pc:sldMk cId="2526081269" sldId="2147469033"/>
            <ac:spMk id="5" creationId="{D027824E-5678-BD19-4EA9-078E9D6269AF}"/>
          </ac:spMkLst>
        </pc:spChg>
      </pc:sldChg>
    </pc:docChg>
  </pc:docChgLst>
  <pc:docChgLst>
    <pc:chgData name="Jacques, Aaron" userId="6a82daf1-96f3-45b0-a522-3138278b4a24" providerId="ADAL" clId="{59558293-927C-4D0F-98A5-F98CA4058D6E}"/>
    <pc:docChg chg="undo custSel addSld delSld modSld sldOrd addSection modSection">
      <pc:chgData name="Jacques, Aaron" userId="6a82daf1-96f3-45b0-a522-3138278b4a24" providerId="ADAL" clId="{59558293-927C-4D0F-98A5-F98CA4058D6E}" dt="2024-10-28T13:43:18.250" v="2527" actId="14100"/>
      <pc:docMkLst>
        <pc:docMk/>
      </pc:docMkLst>
      <pc:sldChg chg="addSp delSp modSp mod">
        <pc:chgData name="Jacques, Aaron" userId="6a82daf1-96f3-45b0-a522-3138278b4a24" providerId="ADAL" clId="{59558293-927C-4D0F-98A5-F98CA4058D6E}" dt="2024-10-28T13:43:18.250" v="2527" actId="14100"/>
        <pc:sldMkLst>
          <pc:docMk/>
          <pc:sldMk cId="1903439264" sldId="256"/>
        </pc:sldMkLst>
        <pc:spChg chg="mod">
          <ac:chgData name="Jacques, Aaron" userId="6a82daf1-96f3-45b0-a522-3138278b4a24" providerId="ADAL" clId="{59558293-927C-4D0F-98A5-F98CA4058D6E}" dt="2024-09-18T12:55:59.793" v="25" actId="20577"/>
          <ac:spMkLst>
            <pc:docMk/>
            <pc:sldMk cId="1903439264" sldId="256"/>
            <ac:spMk id="2" creationId="{98A47AA5-C972-400F-8EA1-AA5E78216C4F}"/>
          </ac:spMkLst>
        </pc:spChg>
        <pc:spChg chg="mod">
          <ac:chgData name="Jacques, Aaron" userId="6a82daf1-96f3-45b0-a522-3138278b4a24" providerId="ADAL" clId="{59558293-927C-4D0F-98A5-F98CA4058D6E}" dt="2024-10-28T13:43:18.250" v="2527" actId="14100"/>
          <ac:spMkLst>
            <pc:docMk/>
            <pc:sldMk cId="1903439264" sldId="256"/>
            <ac:spMk id="3" creationId="{615AADCF-6637-49D7-B0DE-306CF420531A}"/>
          </ac:spMkLst>
        </pc:spChg>
        <pc:spChg chg="add del mod">
          <ac:chgData name="Jacques, Aaron" userId="6a82daf1-96f3-45b0-a522-3138278b4a24" providerId="ADAL" clId="{59558293-927C-4D0F-98A5-F98CA4058D6E}" dt="2024-09-18T15:25:46.523" v="1757" actId="478"/>
          <ac:spMkLst>
            <pc:docMk/>
            <pc:sldMk cId="1903439264" sldId="256"/>
            <ac:spMk id="4" creationId="{B8ACD929-0D6E-ACEA-67D6-9555A0AE7BAE}"/>
          </ac:spMkLst>
        </pc:spChg>
        <pc:spChg chg="add del">
          <ac:chgData name="Jacques, Aaron" userId="6a82daf1-96f3-45b0-a522-3138278b4a24" providerId="ADAL" clId="{59558293-927C-4D0F-98A5-F98CA4058D6E}" dt="2024-09-18T15:26:00.708" v="1759" actId="478"/>
          <ac:spMkLst>
            <pc:docMk/>
            <pc:sldMk cId="1903439264" sldId="256"/>
            <ac:spMk id="5" creationId="{0AC3889E-0EC6-FCE2-5140-87888640C936}"/>
          </ac:spMkLst>
        </pc:spChg>
        <pc:picChg chg="add del mod">
          <ac:chgData name="Jacques, Aaron" userId="6a82daf1-96f3-45b0-a522-3138278b4a24" providerId="ADAL" clId="{59558293-927C-4D0F-98A5-F98CA4058D6E}" dt="2024-09-18T15:27:15.133" v="1765" actId="478"/>
          <ac:picMkLst>
            <pc:docMk/>
            <pc:sldMk cId="1903439264" sldId="256"/>
            <ac:picMk id="6" creationId="{B6AA60E4-40A7-4631-ABD4-22BB98D93456}"/>
          </ac:picMkLst>
        </pc:picChg>
        <pc:picChg chg="add mod">
          <ac:chgData name="Jacques, Aaron" userId="6a82daf1-96f3-45b0-a522-3138278b4a24" providerId="ADAL" clId="{59558293-927C-4D0F-98A5-F98CA4058D6E}" dt="2024-09-18T15:28:02.707" v="1773" actId="1076"/>
          <ac:picMkLst>
            <pc:docMk/>
            <pc:sldMk cId="1903439264" sldId="256"/>
            <ac:picMk id="2054" creationId="{3857A195-4ACA-25BF-7D98-64451DB4069D}"/>
          </ac:picMkLst>
        </pc:picChg>
      </pc:sldChg>
      <pc:sldChg chg="modSp new del mod">
        <pc:chgData name="Jacques, Aaron" userId="6a82daf1-96f3-45b0-a522-3138278b4a24" providerId="ADAL" clId="{59558293-927C-4D0F-98A5-F98CA4058D6E}" dt="2024-09-18T13:42:59.081" v="366" actId="47"/>
        <pc:sldMkLst>
          <pc:docMk/>
          <pc:sldMk cId="1748336770" sldId="257"/>
        </pc:sldMkLst>
        <pc:spChg chg="mod">
          <ac:chgData name="Jacques, Aaron" userId="6a82daf1-96f3-45b0-a522-3138278b4a24" providerId="ADAL" clId="{59558293-927C-4D0F-98A5-F98CA4058D6E}" dt="2024-09-18T12:58:26.969" v="216" actId="20577"/>
          <ac:spMkLst>
            <pc:docMk/>
            <pc:sldMk cId="1748336770" sldId="257"/>
            <ac:spMk id="2" creationId="{D5089041-2392-8B0D-0B46-B72DF59EFBFE}"/>
          </ac:spMkLst>
        </pc:spChg>
      </pc:sldChg>
      <pc:sldChg chg="addSp delSp modSp add mod">
        <pc:chgData name="Jacques, Aaron" userId="6a82daf1-96f3-45b0-a522-3138278b4a24" providerId="ADAL" clId="{59558293-927C-4D0F-98A5-F98CA4058D6E}" dt="2024-10-28T13:32:06.706" v="2363" actId="22"/>
        <pc:sldMkLst>
          <pc:docMk/>
          <pc:sldMk cId="2921024096" sldId="258"/>
        </pc:sldMkLst>
        <pc:spChg chg="mod ord">
          <ac:chgData name="Jacques, Aaron" userId="6a82daf1-96f3-45b0-a522-3138278b4a24" providerId="ADAL" clId="{59558293-927C-4D0F-98A5-F98CA4058D6E}" dt="2024-10-28T10:08:16.047" v="2361" actId="20577"/>
          <ac:spMkLst>
            <pc:docMk/>
            <pc:sldMk cId="2921024096" sldId="258"/>
            <ac:spMk id="2" creationId="{03A98B19-B998-3353-66DE-20D11844C28C}"/>
          </ac:spMkLst>
        </pc:spChg>
        <pc:spChg chg="add del">
          <ac:chgData name="Jacques, Aaron" userId="6a82daf1-96f3-45b0-a522-3138278b4a24" providerId="ADAL" clId="{59558293-927C-4D0F-98A5-F98CA4058D6E}" dt="2024-10-28T13:32:06.706" v="2363" actId="22"/>
          <ac:spMkLst>
            <pc:docMk/>
            <pc:sldMk cId="2921024096" sldId="258"/>
            <ac:spMk id="5" creationId="{2CE51F73-F5D6-B121-A1C7-F58F5BB461E4}"/>
          </ac:spMkLst>
        </pc:spChg>
      </pc:sldChg>
      <pc:sldChg chg="addSp delSp modSp new mod">
        <pc:chgData name="Jacques, Aaron" userId="6a82daf1-96f3-45b0-a522-3138278b4a24" providerId="ADAL" clId="{59558293-927C-4D0F-98A5-F98CA4058D6E}" dt="2024-09-18T14:30:38.267" v="1706" actId="14100"/>
        <pc:sldMkLst>
          <pc:docMk/>
          <pc:sldMk cId="3047907337" sldId="258"/>
        </pc:sldMkLst>
        <pc:spChg chg="mod">
          <ac:chgData name="Jacques, Aaron" userId="6a82daf1-96f3-45b0-a522-3138278b4a24" providerId="ADAL" clId="{59558293-927C-4D0F-98A5-F98CA4058D6E}" dt="2024-09-18T14:16:49.027" v="1685" actId="20577"/>
          <ac:spMkLst>
            <pc:docMk/>
            <pc:sldMk cId="3047907337" sldId="258"/>
            <ac:spMk id="2" creationId="{693B036D-ADF7-C0CE-DD99-A7E10307AD16}"/>
          </ac:spMkLst>
        </pc:spChg>
        <pc:spChg chg="del">
          <ac:chgData name="Jacques, Aaron" userId="6a82daf1-96f3-45b0-a522-3138278b4a24" providerId="ADAL" clId="{59558293-927C-4D0F-98A5-F98CA4058D6E}" dt="2024-09-18T14:16:02.667" v="1643" actId="478"/>
          <ac:spMkLst>
            <pc:docMk/>
            <pc:sldMk cId="3047907337" sldId="258"/>
            <ac:spMk id="3" creationId="{EE7E40C0-E070-D16A-D3EE-3F4F934227F9}"/>
          </ac:spMkLst>
        </pc:spChg>
        <pc:spChg chg="add del mod">
          <ac:chgData name="Jacques, Aaron" userId="6a82daf1-96f3-45b0-a522-3138278b4a24" providerId="ADAL" clId="{59558293-927C-4D0F-98A5-F98CA4058D6E}" dt="2024-09-18T14:30:03.505" v="1701" actId="478"/>
          <ac:spMkLst>
            <pc:docMk/>
            <pc:sldMk cId="3047907337" sldId="258"/>
            <ac:spMk id="6" creationId="{9C4BAC03-ECB2-FFB7-C917-26ED3177D41B}"/>
          </ac:spMkLst>
        </pc:spChg>
        <pc:picChg chg="add del mod">
          <ac:chgData name="Jacques, Aaron" userId="6a82daf1-96f3-45b0-a522-3138278b4a24" providerId="ADAL" clId="{59558293-927C-4D0F-98A5-F98CA4058D6E}" dt="2024-09-18T14:30:01.617" v="1700" actId="478"/>
          <ac:picMkLst>
            <pc:docMk/>
            <pc:sldMk cId="3047907337" sldId="258"/>
            <ac:picMk id="5" creationId="{3E4D46EF-A7DF-82E9-189A-D113AEDB41F5}"/>
          </ac:picMkLst>
        </pc:picChg>
        <pc:picChg chg="add mod">
          <ac:chgData name="Jacques, Aaron" userId="6a82daf1-96f3-45b0-a522-3138278b4a24" providerId="ADAL" clId="{59558293-927C-4D0F-98A5-F98CA4058D6E}" dt="2024-09-18T14:30:29.763" v="1705" actId="14100"/>
          <ac:picMkLst>
            <pc:docMk/>
            <pc:sldMk cId="3047907337" sldId="258"/>
            <ac:picMk id="10" creationId="{2279DAA8-E1D6-95C2-F40D-311A4B7D3123}"/>
          </ac:picMkLst>
        </pc:picChg>
        <pc:picChg chg="add mod">
          <ac:chgData name="Jacques, Aaron" userId="6a82daf1-96f3-45b0-a522-3138278b4a24" providerId="ADAL" clId="{59558293-927C-4D0F-98A5-F98CA4058D6E}" dt="2024-09-18T14:30:38.267" v="1706" actId="14100"/>
          <ac:picMkLst>
            <pc:docMk/>
            <pc:sldMk cId="3047907337" sldId="258"/>
            <ac:picMk id="1026" creationId="{85837B44-FFB6-E6D4-25D5-0D427CC8281B}"/>
          </ac:picMkLst>
        </pc:picChg>
        <pc:cxnChg chg="add del mod">
          <ac:chgData name="Jacques, Aaron" userId="6a82daf1-96f3-45b0-a522-3138278b4a24" providerId="ADAL" clId="{59558293-927C-4D0F-98A5-F98CA4058D6E}" dt="2024-09-18T14:30:04.449" v="1702" actId="478"/>
          <ac:cxnSpMkLst>
            <pc:docMk/>
            <pc:sldMk cId="3047907337" sldId="258"/>
            <ac:cxnSpMk id="8" creationId="{F0E522A5-E438-A812-644E-164B3A5F1094}"/>
          </ac:cxnSpMkLst>
        </pc:cxnChg>
      </pc:sldChg>
      <pc:sldChg chg="addSp delSp modSp new mod modAnim">
        <pc:chgData name="Jacques, Aaron" userId="6a82daf1-96f3-45b0-a522-3138278b4a24" providerId="ADAL" clId="{59558293-927C-4D0F-98A5-F98CA4058D6E}" dt="2024-09-18T18:21:05.642" v="1923" actId="14100"/>
        <pc:sldMkLst>
          <pc:docMk/>
          <pc:sldMk cId="1299349656" sldId="259"/>
        </pc:sldMkLst>
        <pc:spChg chg="mod">
          <ac:chgData name="Jacques, Aaron" userId="6a82daf1-96f3-45b0-a522-3138278b4a24" providerId="ADAL" clId="{59558293-927C-4D0F-98A5-F98CA4058D6E}" dt="2024-09-18T15:21:46.180" v="1731" actId="20577"/>
          <ac:spMkLst>
            <pc:docMk/>
            <pc:sldMk cId="1299349656" sldId="259"/>
            <ac:spMk id="2" creationId="{13F95BD1-314B-89F5-FF8F-82F642C4D704}"/>
          </ac:spMkLst>
        </pc:spChg>
        <pc:spChg chg="add del">
          <ac:chgData name="Jacques, Aaron" userId="6a82daf1-96f3-45b0-a522-3138278b4a24" providerId="ADAL" clId="{59558293-927C-4D0F-98A5-F98CA4058D6E}" dt="2024-09-18T15:29:12.261" v="1785"/>
          <ac:spMkLst>
            <pc:docMk/>
            <pc:sldMk cId="1299349656" sldId="259"/>
            <ac:spMk id="3" creationId="{8028B402-F349-1084-C8AB-5959040CC2AF}"/>
          </ac:spMkLst>
        </pc:spChg>
        <pc:spChg chg="add mod">
          <ac:chgData name="Jacques, Aaron" userId="6a82daf1-96f3-45b0-a522-3138278b4a24" providerId="ADAL" clId="{59558293-927C-4D0F-98A5-F98CA4058D6E}" dt="2024-09-18T15:31:01.767" v="1804" actId="1076"/>
          <ac:spMkLst>
            <pc:docMk/>
            <pc:sldMk cId="1299349656" sldId="259"/>
            <ac:spMk id="8" creationId="{5CB09387-79B3-7BD3-4A77-77ECEE1E988A}"/>
          </ac:spMkLst>
        </pc:spChg>
        <pc:spChg chg="add mod">
          <ac:chgData name="Jacques, Aaron" userId="6a82daf1-96f3-45b0-a522-3138278b4a24" providerId="ADAL" clId="{59558293-927C-4D0F-98A5-F98CA4058D6E}" dt="2024-09-18T15:31:22.930" v="1807" actId="1076"/>
          <ac:spMkLst>
            <pc:docMk/>
            <pc:sldMk cId="1299349656" sldId="259"/>
            <ac:spMk id="9" creationId="{C651ED21-2A94-8449-A42F-F8293138CE99}"/>
          </ac:spMkLst>
        </pc:spChg>
        <pc:spChg chg="add mod">
          <ac:chgData name="Jacques, Aaron" userId="6a82daf1-96f3-45b0-a522-3138278b4a24" providerId="ADAL" clId="{59558293-927C-4D0F-98A5-F98CA4058D6E}" dt="2024-09-18T17:57:51.236" v="1838" actId="692"/>
          <ac:spMkLst>
            <pc:docMk/>
            <pc:sldMk cId="1299349656" sldId="259"/>
            <ac:spMk id="14" creationId="{EF41A2D5-4EEB-7AB8-B8D3-976A9858D66D}"/>
          </ac:spMkLst>
        </pc:spChg>
        <pc:spChg chg="add mod">
          <ac:chgData name="Jacques, Aaron" userId="6a82daf1-96f3-45b0-a522-3138278b4a24" providerId="ADAL" clId="{59558293-927C-4D0F-98A5-F98CA4058D6E}" dt="2024-09-18T18:17:31.564" v="1895" actId="1076"/>
          <ac:spMkLst>
            <pc:docMk/>
            <pc:sldMk cId="1299349656" sldId="259"/>
            <ac:spMk id="19" creationId="{71D03E9C-8E56-9B37-7D9A-B6F6E4316C81}"/>
          </ac:spMkLst>
        </pc:spChg>
        <pc:spChg chg="add del mod">
          <ac:chgData name="Jacques, Aaron" userId="6a82daf1-96f3-45b0-a522-3138278b4a24" providerId="ADAL" clId="{59558293-927C-4D0F-98A5-F98CA4058D6E}" dt="2024-09-18T18:18:53.884" v="1899" actId="478"/>
          <ac:spMkLst>
            <pc:docMk/>
            <pc:sldMk cId="1299349656" sldId="259"/>
            <ac:spMk id="21" creationId="{B6031875-99A8-AAC8-F8E2-A67552B88975}"/>
          </ac:spMkLst>
        </pc:spChg>
        <pc:spChg chg="add mod">
          <ac:chgData name="Jacques, Aaron" userId="6a82daf1-96f3-45b0-a522-3138278b4a24" providerId="ADAL" clId="{59558293-927C-4D0F-98A5-F98CA4058D6E}" dt="2024-09-18T18:20:57.372" v="1921" actId="403"/>
          <ac:spMkLst>
            <pc:docMk/>
            <pc:sldMk cId="1299349656" sldId="259"/>
            <ac:spMk id="25" creationId="{F6243533-CF45-3B5C-CA24-B855CDE56ECE}"/>
          </ac:spMkLst>
        </pc:spChg>
        <pc:grpChg chg="add mod">
          <ac:chgData name="Jacques, Aaron" userId="6a82daf1-96f3-45b0-a522-3138278b4a24" providerId="ADAL" clId="{59558293-927C-4D0F-98A5-F98CA4058D6E}" dt="2024-09-18T18:17:31.564" v="1895" actId="1076"/>
          <ac:grpSpMkLst>
            <pc:docMk/>
            <pc:sldMk cId="1299349656" sldId="259"/>
            <ac:grpSpMk id="20" creationId="{65F55BEC-D165-0F7D-6AF0-8A7BBB66EE6A}"/>
          </ac:grpSpMkLst>
        </pc:grpChg>
        <pc:graphicFrameChg chg="add mod">
          <ac:chgData name="Jacques, Aaron" userId="6a82daf1-96f3-45b0-a522-3138278b4a24" providerId="ADAL" clId="{59558293-927C-4D0F-98A5-F98CA4058D6E}" dt="2024-09-18T15:29:11.874" v="1784"/>
          <ac:graphicFrameMkLst>
            <pc:docMk/>
            <pc:sldMk cId="1299349656" sldId="259"/>
            <ac:graphicFrameMk id="6" creationId="{194EBB75-690F-65BC-44B4-16185BD27B2D}"/>
          </ac:graphicFrameMkLst>
        </pc:graphicFrameChg>
        <pc:graphicFrameChg chg="add mod ord modGraphic">
          <ac:chgData name="Jacques, Aaron" userId="6a82daf1-96f3-45b0-a522-3138278b4a24" providerId="ADAL" clId="{59558293-927C-4D0F-98A5-F98CA4058D6E}" dt="2024-09-18T18:15:31.568" v="1884" actId="167"/>
          <ac:graphicFrameMkLst>
            <pc:docMk/>
            <pc:sldMk cId="1299349656" sldId="259"/>
            <ac:graphicFrameMk id="7" creationId="{6B7C6A45-6D50-7938-AE39-CBC65A72B0FF}"/>
          </ac:graphicFrameMkLst>
        </pc:graphicFrameChg>
        <pc:picChg chg="add mod">
          <ac:chgData name="Jacques, Aaron" userId="6a82daf1-96f3-45b0-a522-3138278b4a24" providerId="ADAL" clId="{59558293-927C-4D0F-98A5-F98CA4058D6E}" dt="2024-09-18T15:30:00.539" v="1798" actId="1076"/>
          <ac:picMkLst>
            <pc:docMk/>
            <pc:sldMk cId="1299349656" sldId="259"/>
            <ac:picMk id="5" creationId="{20001315-01D3-92A4-D6AF-1C9CD33940C2}"/>
          </ac:picMkLst>
        </pc:picChg>
        <pc:picChg chg="add mod">
          <ac:chgData name="Jacques, Aaron" userId="6a82daf1-96f3-45b0-a522-3138278b4a24" providerId="ADAL" clId="{59558293-927C-4D0F-98A5-F98CA4058D6E}" dt="2024-09-18T17:58:34.946" v="1863" actId="692"/>
          <ac:picMkLst>
            <pc:docMk/>
            <pc:sldMk cId="1299349656" sldId="259"/>
            <ac:picMk id="3074" creationId="{3FDD4982-A09D-2C5A-A54A-0B4D7059A641}"/>
          </ac:picMkLst>
        </pc:picChg>
        <pc:picChg chg="add mod">
          <ac:chgData name="Jacques, Aaron" userId="6a82daf1-96f3-45b0-a522-3138278b4a24" providerId="ADAL" clId="{59558293-927C-4D0F-98A5-F98CA4058D6E}" dt="2024-09-18T18:16:08" v="1889" actId="1076"/>
          <ac:picMkLst>
            <pc:docMk/>
            <pc:sldMk cId="1299349656" sldId="259"/>
            <ac:picMk id="3076" creationId="{0FEF9FBE-1045-3AB7-1261-A53ADB9569D8}"/>
          </ac:picMkLst>
        </pc:picChg>
        <pc:picChg chg="add mod">
          <ac:chgData name="Jacques, Aaron" userId="6a82daf1-96f3-45b0-a522-3138278b4a24" providerId="ADAL" clId="{59558293-927C-4D0F-98A5-F98CA4058D6E}" dt="2024-09-18T18:17:31.564" v="1895" actId="1076"/>
          <ac:picMkLst>
            <pc:docMk/>
            <pc:sldMk cId="1299349656" sldId="259"/>
            <ac:picMk id="3078" creationId="{8472A316-CEF6-31BF-61E2-986F6FD13F5E}"/>
          </ac:picMkLst>
        </pc:picChg>
        <pc:cxnChg chg="add mod">
          <ac:chgData name="Jacques, Aaron" userId="6a82daf1-96f3-45b0-a522-3138278b4a24" providerId="ADAL" clId="{59558293-927C-4D0F-98A5-F98CA4058D6E}" dt="2024-09-18T17:44:37.435" v="1817" actId="692"/>
          <ac:cxnSpMkLst>
            <pc:docMk/>
            <pc:sldMk cId="1299349656" sldId="259"/>
            <ac:cxnSpMk id="11" creationId="{C242F5B4-DB93-B728-441F-FBA5F078993F}"/>
          </ac:cxnSpMkLst>
        </pc:cxnChg>
        <pc:cxnChg chg="add mod">
          <ac:chgData name="Jacques, Aaron" userId="6a82daf1-96f3-45b0-a522-3138278b4a24" providerId="ADAL" clId="{59558293-927C-4D0F-98A5-F98CA4058D6E}" dt="2024-09-18T17:49:33.660" v="1822" actId="1076"/>
          <ac:cxnSpMkLst>
            <pc:docMk/>
            <pc:sldMk cId="1299349656" sldId="259"/>
            <ac:cxnSpMk id="12" creationId="{96F4D130-B081-74F6-BB3A-2916B699559C}"/>
          </ac:cxnSpMkLst>
        </pc:cxnChg>
        <pc:cxnChg chg="add mod">
          <ac:chgData name="Jacques, Aaron" userId="6a82daf1-96f3-45b0-a522-3138278b4a24" providerId="ADAL" clId="{59558293-927C-4D0F-98A5-F98CA4058D6E}" dt="2024-09-18T17:58:14.722" v="1844" actId="692"/>
          <ac:cxnSpMkLst>
            <pc:docMk/>
            <pc:sldMk cId="1299349656" sldId="259"/>
            <ac:cxnSpMk id="16" creationId="{E8E0615C-1ABA-87E3-6C88-0A26339C6BBD}"/>
          </ac:cxnSpMkLst>
        </pc:cxnChg>
        <pc:cxnChg chg="add mod">
          <ac:chgData name="Jacques, Aaron" userId="6a82daf1-96f3-45b0-a522-3138278b4a24" providerId="ADAL" clId="{59558293-927C-4D0F-98A5-F98CA4058D6E}" dt="2024-09-18T17:58:22.253" v="1847" actId="14100"/>
          <ac:cxnSpMkLst>
            <pc:docMk/>
            <pc:sldMk cId="1299349656" sldId="259"/>
            <ac:cxnSpMk id="17" creationId="{AD4856A9-AA82-95F6-99A7-B15F8A0CD8FF}"/>
          </ac:cxnSpMkLst>
        </pc:cxnChg>
        <pc:cxnChg chg="add mod">
          <ac:chgData name="Jacques, Aaron" userId="6a82daf1-96f3-45b0-a522-3138278b4a24" providerId="ADAL" clId="{59558293-927C-4D0F-98A5-F98CA4058D6E}" dt="2024-09-18T18:21:05.642" v="1923" actId="14100"/>
          <ac:cxnSpMkLst>
            <pc:docMk/>
            <pc:sldMk cId="1299349656" sldId="259"/>
            <ac:cxnSpMk id="23" creationId="{26C697C1-D257-DC5F-D79B-A59B784F6BBD}"/>
          </ac:cxnSpMkLst>
        </pc:cxnChg>
      </pc:sldChg>
      <pc:sldChg chg="addSp delSp modSp new mod">
        <pc:chgData name="Jacques, Aaron" userId="6a82daf1-96f3-45b0-a522-3138278b4a24" providerId="ADAL" clId="{59558293-927C-4D0F-98A5-F98CA4058D6E}" dt="2024-09-18T18:40:58.809" v="1960" actId="1076"/>
        <pc:sldMkLst>
          <pc:docMk/>
          <pc:sldMk cId="2971830168" sldId="260"/>
        </pc:sldMkLst>
        <pc:spChg chg="mod">
          <ac:chgData name="Jacques, Aaron" userId="6a82daf1-96f3-45b0-a522-3138278b4a24" providerId="ADAL" clId="{59558293-927C-4D0F-98A5-F98CA4058D6E}" dt="2024-09-18T13:44:58.953" v="485" actId="20577"/>
          <ac:spMkLst>
            <pc:docMk/>
            <pc:sldMk cId="2971830168" sldId="260"/>
            <ac:spMk id="2" creationId="{B23B478E-A741-3AB5-2DA6-7C6A7A572433}"/>
          </ac:spMkLst>
        </pc:spChg>
        <pc:spChg chg="del">
          <ac:chgData name="Jacques, Aaron" userId="6a82daf1-96f3-45b0-a522-3138278b4a24" providerId="ADAL" clId="{59558293-927C-4D0F-98A5-F98CA4058D6E}" dt="2024-09-18T18:40:30.296" v="1954" actId="931"/>
          <ac:spMkLst>
            <pc:docMk/>
            <pc:sldMk cId="2971830168" sldId="260"/>
            <ac:spMk id="3" creationId="{6160D1DB-FABB-6B3F-3489-8E16D800FD10}"/>
          </ac:spMkLst>
        </pc:spChg>
        <pc:picChg chg="add mod">
          <ac:chgData name="Jacques, Aaron" userId="6a82daf1-96f3-45b0-a522-3138278b4a24" providerId="ADAL" clId="{59558293-927C-4D0F-98A5-F98CA4058D6E}" dt="2024-09-18T18:40:50.374" v="1958" actId="14100"/>
          <ac:picMkLst>
            <pc:docMk/>
            <pc:sldMk cId="2971830168" sldId="260"/>
            <ac:picMk id="4" creationId="{51BB9323-6CD9-A09A-3E32-BAC41078C4CE}"/>
          </ac:picMkLst>
        </pc:picChg>
        <pc:picChg chg="add mod ord">
          <ac:chgData name="Jacques, Aaron" userId="6a82daf1-96f3-45b0-a522-3138278b4a24" providerId="ADAL" clId="{59558293-927C-4D0F-98A5-F98CA4058D6E}" dt="2024-09-18T18:40:58.809" v="1960" actId="1076"/>
          <ac:picMkLst>
            <pc:docMk/>
            <pc:sldMk cId="2971830168" sldId="260"/>
            <ac:picMk id="14" creationId="{1486175C-07F3-7AFD-274F-83F659CDEC5C}"/>
          </ac:picMkLst>
        </pc:picChg>
        <pc:picChg chg="add mod">
          <ac:chgData name="Jacques, Aaron" userId="6a82daf1-96f3-45b0-a522-3138278b4a24" providerId="ADAL" clId="{59558293-927C-4D0F-98A5-F98CA4058D6E}" dt="2024-09-18T18:40:45.058" v="1957" actId="167"/>
          <ac:picMkLst>
            <pc:docMk/>
            <pc:sldMk cId="2971830168" sldId="260"/>
            <ac:picMk id="4098" creationId="{9068AC31-FDAA-1E4A-87B3-87D50EB5953D}"/>
          </ac:picMkLst>
        </pc:picChg>
        <pc:cxnChg chg="add mod">
          <ac:chgData name="Jacques, Aaron" userId="6a82daf1-96f3-45b0-a522-3138278b4a24" providerId="ADAL" clId="{59558293-927C-4D0F-98A5-F98CA4058D6E}" dt="2024-09-18T18:36:50.886" v="1947" actId="692"/>
          <ac:cxnSpMkLst>
            <pc:docMk/>
            <pc:sldMk cId="2971830168" sldId="260"/>
            <ac:cxnSpMk id="6" creationId="{D33EC3FB-B096-3658-3529-4A6F01B37096}"/>
          </ac:cxnSpMkLst>
        </pc:cxnChg>
        <pc:cxnChg chg="add mod">
          <ac:chgData name="Jacques, Aaron" userId="6a82daf1-96f3-45b0-a522-3138278b4a24" providerId="ADAL" clId="{59558293-927C-4D0F-98A5-F98CA4058D6E}" dt="2024-09-18T18:37:13.003" v="1950" actId="14100"/>
          <ac:cxnSpMkLst>
            <pc:docMk/>
            <pc:sldMk cId="2971830168" sldId="260"/>
            <ac:cxnSpMk id="7" creationId="{0AF91D3D-82F0-9E09-270E-C97005FE8625}"/>
          </ac:cxnSpMkLst>
        </pc:cxnChg>
        <pc:cxnChg chg="add mod">
          <ac:chgData name="Jacques, Aaron" userId="6a82daf1-96f3-45b0-a522-3138278b4a24" providerId="ADAL" clId="{59558293-927C-4D0F-98A5-F98CA4058D6E}" dt="2024-09-18T18:38:03.254" v="1953" actId="14100"/>
          <ac:cxnSpMkLst>
            <pc:docMk/>
            <pc:sldMk cId="2971830168" sldId="260"/>
            <ac:cxnSpMk id="11" creationId="{B0969019-32BD-BFC0-7D8B-42BFA2475B97}"/>
          </ac:cxnSpMkLst>
        </pc:cxnChg>
      </pc:sldChg>
      <pc:sldChg chg="modSp new mod">
        <pc:chgData name="Jacques, Aaron" userId="6a82daf1-96f3-45b0-a522-3138278b4a24" providerId="ADAL" clId="{59558293-927C-4D0F-98A5-F98CA4058D6E}" dt="2024-09-18T18:52:23.168" v="1976" actId="6549"/>
        <pc:sldMkLst>
          <pc:docMk/>
          <pc:sldMk cId="2488391272" sldId="261"/>
        </pc:sldMkLst>
        <pc:spChg chg="mod">
          <ac:chgData name="Jacques, Aaron" userId="6a82daf1-96f3-45b0-a522-3138278b4a24" providerId="ADAL" clId="{59558293-927C-4D0F-98A5-F98CA4058D6E}" dt="2024-09-18T18:52:23.168" v="1976" actId="6549"/>
          <ac:spMkLst>
            <pc:docMk/>
            <pc:sldMk cId="2488391272" sldId="261"/>
            <ac:spMk id="2" creationId="{FCF23997-4430-A75E-3165-29065041E84D}"/>
          </ac:spMkLst>
        </pc:spChg>
      </pc:sldChg>
      <pc:sldChg chg="modSp new mod">
        <pc:chgData name="Jacques, Aaron" userId="6a82daf1-96f3-45b0-a522-3138278b4a24" providerId="ADAL" clId="{59558293-927C-4D0F-98A5-F98CA4058D6E}" dt="2024-09-18T13:48:36.392" v="651" actId="20577"/>
        <pc:sldMkLst>
          <pc:docMk/>
          <pc:sldMk cId="1985061000" sldId="262"/>
        </pc:sldMkLst>
        <pc:spChg chg="mod">
          <ac:chgData name="Jacques, Aaron" userId="6a82daf1-96f3-45b0-a522-3138278b4a24" providerId="ADAL" clId="{59558293-927C-4D0F-98A5-F98CA4058D6E}" dt="2024-09-18T13:48:36.392" v="651" actId="20577"/>
          <ac:spMkLst>
            <pc:docMk/>
            <pc:sldMk cId="1985061000" sldId="262"/>
            <ac:spMk id="2" creationId="{EF5A3044-793E-B0E5-21A8-CA0AD1D7CD5D}"/>
          </ac:spMkLst>
        </pc:spChg>
      </pc:sldChg>
      <pc:sldChg chg="modSp new mod">
        <pc:chgData name="Jacques, Aaron" userId="6a82daf1-96f3-45b0-a522-3138278b4a24" providerId="ADAL" clId="{59558293-927C-4D0F-98A5-F98CA4058D6E}" dt="2024-09-18T13:49:06.280" v="710" actId="20577"/>
        <pc:sldMkLst>
          <pc:docMk/>
          <pc:sldMk cId="234102216" sldId="263"/>
        </pc:sldMkLst>
        <pc:spChg chg="mod">
          <ac:chgData name="Jacques, Aaron" userId="6a82daf1-96f3-45b0-a522-3138278b4a24" providerId="ADAL" clId="{59558293-927C-4D0F-98A5-F98CA4058D6E}" dt="2024-09-18T13:49:06.280" v="710" actId="20577"/>
          <ac:spMkLst>
            <pc:docMk/>
            <pc:sldMk cId="234102216" sldId="263"/>
            <ac:spMk id="2" creationId="{B077F00F-D58C-444D-7D22-7D16ACF7E985}"/>
          </ac:spMkLst>
        </pc:spChg>
      </pc:sldChg>
      <pc:sldChg chg="modSp new del mod ord">
        <pc:chgData name="Jacques, Aaron" userId="6a82daf1-96f3-45b0-a522-3138278b4a24" providerId="ADAL" clId="{59558293-927C-4D0F-98A5-F98CA4058D6E}" dt="2024-09-18T18:32:26.907" v="1933" actId="47"/>
        <pc:sldMkLst>
          <pc:docMk/>
          <pc:sldMk cId="3128165311" sldId="264"/>
        </pc:sldMkLst>
        <pc:spChg chg="mod">
          <ac:chgData name="Jacques, Aaron" userId="6a82daf1-96f3-45b0-a522-3138278b4a24" providerId="ADAL" clId="{59558293-927C-4D0F-98A5-F98CA4058D6E}" dt="2024-09-18T13:51:05.153" v="828" actId="20577"/>
          <ac:spMkLst>
            <pc:docMk/>
            <pc:sldMk cId="3128165311" sldId="264"/>
            <ac:spMk id="2" creationId="{69B924E2-17C7-916D-39C4-F5A791EE8F44}"/>
          </ac:spMkLst>
        </pc:spChg>
      </pc:sldChg>
      <pc:sldChg chg="modSp new mod ord">
        <pc:chgData name="Jacques, Aaron" userId="6a82daf1-96f3-45b0-a522-3138278b4a24" providerId="ADAL" clId="{59558293-927C-4D0F-98A5-F98CA4058D6E}" dt="2024-09-18T13:56:43.390" v="1263"/>
        <pc:sldMkLst>
          <pc:docMk/>
          <pc:sldMk cId="667480125" sldId="265"/>
        </pc:sldMkLst>
        <pc:spChg chg="mod">
          <ac:chgData name="Jacques, Aaron" userId="6a82daf1-96f3-45b0-a522-3138278b4a24" providerId="ADAL" clId="{59558293-927C-4D0F-98A5-F98CA4058D6E}" dt="2024-09-18T13:52:02.113" v="934" actId="20577"/>
          <ac:spMkLst>
            <pc:docMk/>
            <pc:sldMk cId="667480125" sldId="265"/>
            <ac:spMk id="2" creationId="{0762A2EA-823D-42BF-0B03-4D8328969F01}"/>
          </ac:spMkLst>
        </pc:spChg>
      </pc:sldChg>
      <pc:sldChg chg="modSp new mod ord">
        <pc:chgData name="Jacques, Aaron" userId="6a82daf1-96f3-45b0-a522-3138278b4a24" providerId="ADAL" clId="{59558293-927C-4D0F-98A5-F98CA4058D6E}" dt="2024-09-18T13:58:19.631" v="1445"/>
        <pc:sldMkLst>
          <pc:docMk/>
          <pc:sldMk cId="1256203486" sldId="266"/>
        </pc:sldMkLst>
        <pc:spChg chg="mod">
          <ac:chgData name="Jacques, Aaron" userId="6a82daf1-96f3-45b0-a522-3138278b4a24" providerId="ADAL" clId="{59558293-927C-4D0F-98A5-F98CA4058D6E}" dt="2024-09-18T13:52:36.313" v="1010" actId="20577"/>
          <ac:spMkLst>
            <pc:docMk/>
            <pc:sldMk cId="1256203486" sldId="266"/>
            <ac:spMk id="2" creationId="{CC0AF08A-96CD-7361-3C7F-60073C6B4DF8}"/>
          </ac:spMkLst>
        </pc:spChg>
      </pc:sldChg>
      <pc:sldChg chg="delSp modSp new mod modAnim">
        <pc:chgData name="Jacques, Aaron" userId="6a82daf1-96f3-45b0-a522-3138278b4a24" providerId="ADAL" clId="{59558293-927C-4D0F-98A5-F98CA4058D6E}" dt="2024-10-25T18:44:37.920" v="2005" actId="478"/>
        <pc:sldMkLst>
          <pc:docMk/>
          <pc:sldMk cId="3101150017" sldId="267"/>
        </pc:sldMkLst>
        <pc:spChg chg="mod">
          <ac:chgData name="Jacques, Aaron" userId="6a82daf1-96f3-45b0-a522-3138278b4a24" providerId="ADAL" clId="{59558293-927C-4D0F-98A5-F98CA4058D6E}" dt="2024-09-18T13:54:59.090" v="1104" actId="20577"/>
          <ac:spMkLst>
            <pc:docMk/>
            <pc:sldMk cId="3101150017" sldId="267"/>
            <ac:spMk id="2" creationId="{4684B431-3939-5AF5-6360-52F9BFCE97DD}"/>
          </ac:spMkLst>
        </pc:spChg>
        <pc:picChg chg="del mod">
          <ac:chgData name="Jacques, Aaron" userId="6a82daf1-96f3-45b0-a522-3138278b4a24" providerId="ADAL" clId="{59558293-927C-4D0F-98A5-F98CA4058D6E}" dt="2024-10-25T18:44:37.920" v="2005" actId="478"/>
          <ac:picMkLst>
            <pc:docMk/>
            <pc:sldMk cId="3101150017" sldId="267"/>
            <ac:picMk id="1026" creationId="{79CFD9B7-DAE7-92BA-A276-55372EAC7FB1}"/>
          </ac:picMkLst>
        </pc:picChg>
      </pc:sldChg>
      <pc:sldChg chg="modSp new mod">
        <pc:chgData name="Jacques, Aaron" userId="6a82daf1-96f3-45b0-a522-3138278b4a24" providerId="ADAL" clId="{59558293-927C-4D0F-98A5-F98CA4058D6E}" dt="2024-09-18T13:55:46.216" v="1147" actId="20577"/>
        <pc:sldMkLst>
          <pc:docMk/>
          <pc:sldMk cId="1288813872" sldId="268"/>
        </pc:sldMkLst>
        <pc:spChg chg="mod">
          <ac:chgData name="Jacques, Aaron" userId="6a82daf1-96f3-45b0-a522-3138278b4a24" providerId="ADAL" clId="{59558293-927C-4D0F-98A5-F98CA4058D6E}" dt="2024-09-18T13:55:46.216" v="1147" actId="20577"/>
          <ac:spMkLst>
            <pc:docMk/>
            <pc:sldMk cId="1288813872" sldId="268"/>
            <ac:spMk id="2" creationId="{F2E861C9-1360-AB2D-5F1B-AD8BC41DA006}"/>
          </ac:spMkLst>
        </pc:spChg>
      </pc:sldChg>
      <pc:sldChg chg="modSp new mod">
        <pc:chgData name="Jacques, Aaron" userId="6a82daf1-96f3-45b0-a522-3138278b4a24" providerId="ADAL" clId="{59558293-927C-4D0F-98A5-F98CA4058D6E}" dt="2024-09-18T13:56:11.384" v="1192" actId="20577"/>
        <pc:sldMkLst>
          <pc:docMk/>
          <pc:sldMk cId="496394726" sldId="269"/>
        </pc:sldMkLst>
        <pc:spChg chg="mod">
          <ac:chgData name="Jacques, Aaron" userId="6a82daf1-96f3-45b0-a522-3138278b4a24" providerId="ADAL" clId="{59558293-927C-4D0F-98A5-F98CA4058D6E}" dt="2024-09-18T13:56:11.384" v="1192" actId="20577"/>
          <ac:spMkLst>
            <pc:docMk/>
            <pc:sldMk cId="496394726" sldId="269"/>
            <ac:spMk id="2" creationId="{742863EC-5970-9F53-8E1F-5C18488E8A7C}"/>
          </ac:spMkLst>
        </pc:spChg>
      </pc:sldChg>
      <pc:sldChg chg="modSp new mod">
        <pc:chgData name="Jacques, Aaron" userId="6a82daf1-96f3-45b0-a522-3138278b4a24" providerId="ADAL" clId="{59558293-927C-4D0F-98A5-F98CA4058D6E}" dt="2024-09-18T13:56:34.320" v="1260" actId="20577"/>
        <pc:sldMkLst>
          <pc:docMk/>
          <pc:sldMk cId="3034442844" sldId="270"/>
        </pc:sldMkLst>
        <pc:spChg chg="mod">
          <ac:chgData name="Jacques, Aaron" userId="6a82daf1-96f3-45b0-a522-3138278b4a24" providerId="ADAL" clId="{59558293-927C-4D0F-98A5-F98CA4058D6E}" dt="2024-09-18T13:56:34.320" v="1260" actId="20577"/>
          <ac:spMkLst>
            <pc:docMk/>
            <pc:sldMk cId="3034442844" sldId="270"/>
            <ac:spMk id="2" creationId="{579A0B64-7435-F721-39AE-F97D3B8A494B}"/>
          </ac:spMkLst>
        </pc:spChg>
      </pc:sldChg>
      <pc:sldChg chg="modSp new mod">
        <pc:chgData name="Jacques, Aaron" userId="6a82daf1-96f3-45b0-a522-3138278b4a24" providerId="ADAL" clId="{59558293-927C-4D0F-98A5-F98CA4058D6E}" dt="2024-09-18T13:58:03.696" v="1443" actId="20577"/>
        <pc:sldMkLst>
          <pc:docMk/>
          <pc:sldMk cId="165117144" sldId="271"/>
        </pc:sldMkLst>
        <pc:spChg chg="mod">
          <ac:chgData name="Jacques, Aaron" userId="6a82daf1-96f3-45b0-a522-3138278b4a24" providerId="ADAL" clId="{59558293-927C-4D0F-98A5-F98CA4058D6E}" dt="2024-09-18T13:58:03.696" v="1443" actId="20577"/>
          <ac:spMkLst>
            <pc:docMk/>
            <pc:sldMk cId="165117144" sldId="271"/>
            <ac:spMk id="2" creationId="{D94ECE82-9519-C62F-0276-27CB023CCF78}"/>
          </ac:spMkLst>
        </pc:spChg>
      </pc:sldChg>
      <pc:sldChg chg="modSp new mod">
        <pc:chgData name="Jacques, Aaron" userId="6a82daf1-96f3-45b0-a522-3138278b4a24" providerId="ADAL" clId="{59558293-927C-4D0F-98A5-F98CA4058D6E}" dt="2024-09-18T13:59:36.424" v="1636" actId="20577"/>
        <pc:sldMkLst>
          <pc:docMk/>
          <pc:sldMk cId="681912440" sldId="272"/>
        </pc:sldMkLst>
        <pc:spChg chg="mod">
          <ac:chgData name="Jacques, Aaron" userId="6a82daf1-96f3-45b0-a522-3138278b4a24" providerId="ADAL" clId="{59558293-927C-4D0F-98A5-F98CA4058D6E}" dt="2024-09-18T13:59:36.424" v="1636" actId="20577"/>
          <ac:spMkLst>
            <pc:docMk/>
            <pc:sldMk cId="681912440" sldId="272"/>
            <ac:spMk id="2" creationId="{095D4B59-D52A-D674-18DD-EDAF59376F66}"/>
          </ac:spMkLst>
        </pc:spChg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3373512893" sldId="314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934214093" sldId="325"/>
        </pc:sldMkLst>
      </pc:sldChg>
      <pc:sldChg chg="addSp delSp modSp add del mod">
        <pc:chgData name="Jacques, Aaron" userId="6a82daf1-96f3-45b0-a522-3138278b4a24" providerId="ADAL" clId="{59558293-927C-4D0F-98A5-F98CA4058D6E}" dt="2024-09-18T19:07:24.698" v="1978" actId="478"/>
        <pc:sldMkLst>
          <pc:docMk/>
          <pc:sldMk cId="2477209868" sldId="2704"/>
        </pc:sldMkLst>
        <pc:spChg chg="mod ord">
          <ac:chgData name="Jacques, Aaron" userId="6a82daf1-96f3-45b0-a522-3138278b4a24" providerId="ADAL" clId="{59558293-927C-4D0F-98A5-F98CA4058D6E}" dt="2024-09-18T18:32:17.403" v="1932" actId="33524"/>
          <ac:spMkLst>
            <pc:docMk/>
            <pc:sldMk cId="2477209868" sldId="2704"/>
            <ac:spMk id="2" creationId="{FA6A8791-2D53-DE8F-1241-A205BAF83F25}"/>
          </ac:spMkLst>
        </pc:spChg>
        <pc:spChg chg="add mod">
          <ac:chgData name="Jacques, Aaron" userId="6a82daf1-96f3-45b0-a522-3138278b4a24" providerId="ADAL" clId="{59558293-927C-4D0F-98A5-F98CA4058D6E}" dt="2024-09-18T18:47:47.725" v="1971" actId="1076"/>
          <ac:spMkLst>
            <pc:docMk/>
            <pc:sldMk cId="2477209868" sldId="2704"/>
            <ac:spMk id="16" creationId="{CFF4F5A2-8BE8-0C1E-AC0C-7479C1AE5587}"/>
          </ac:spMkLst>
        </pc:spChg>
        <pc:picChg chg="mod">
          <ac:chgData name="Jacques, Aaron" userId="6a82daf1-96f3-45b0-a522-3138278b4a24" providerId="ADAL" clId="{59558293-927C-4D0F-98A5-F98CA4058D6E}" dt="2024-09-18T18:32:02.032" v="1931" actId="1076"/>
          <ac:picMkLst>
            <pc:docMk/>
            <pc:sldMk cId="2477209868" sldId="2704"/>
            <ac:picMk id="4" creationId="{A97DC2BB-8E7E-BDDD-3219-B42FF3346907}"/>
          </ac:picMkLst>
        </pc:picChg>
        <pc:picChg chg="mod">
          <ac:chgData name="Jacques, Aaron" userId="6a82daf1-96f3-45b0-a522-3138278b4a24" providerId="ADAL" clId="{59558293-927C-4D0F-98A5-F98CA4058D6E}" dt="2024-09-18T18:31:57.730" v="1929" actId="1076"/>
          <ac:picMkLst>
            <pc:docMk/>
            <pc:sldMk cId="2477209868" sldId="2704"/>
            <ac:picMk id="5" creationId="{FE1926C9-C799-9043-C139-AF3797DB1B8B}"/>
          </ac:picMkLst>
        </pc:picChg>
        <pc:picChg chg="mod">
          <ac:chgData name="Jacques, Aaron" userId="6a82daf1-96f3-45b0-a522-3138278b4a24" providerId="ADAL" clId="{59558293-927C-4D0F-98A5-F98CA4058D6E}" dt="2024-09-18T18:31:59.732" v="1930" actId="1076"/>
          <ac:picMkLst>
            <pc:docMk/>
            <pc:sldMk cId="2477209868" sldId="2704"/>
            <ac:picMk id="13" creationId="{380CC248-7577-B377-30E6-AB9D05B73FE2}"/>
          </ac:picMkLst>
        </pc:picChg>
        <pc:picChg chg="add del mod">
          <ac:chgData name="Jacques, Aaron" userId="6a82daf1-96f3-45b0-a522-3138278b4a24" providerId="ADAL" clId="{59558293-927C-4D0F-98A5-F98CA4058D6E}" dt="2024-09-18T19:07:24.698" v="1978" actId="478"/>
          <ac:picMkLst>
            <pc:docMk/>
            <pc:sldMk cId="2477209868" sldId="2704"/>
            <ac:picMk id="15" creationId="{D08D5707-397E-92FD-6699-4A063BF0F835}"/>
          </ac:picMkLst>
        </pc:picChg>
      </pc:sldChg>
      <pc:sldChg chg="new del">
        <pc:chgData name="Jacques, Aaron" userId="6a82daf1-96f3-45b0-a522-3138278b4a24" providerId="ADAL" clId="{59558293-927C-4D0F-98A5-F98CA4058D6E}" dt="2024-09-18T19:07:33.753" v="1981" actId="47"/>
        <pc:sldMkLst>
          <pc:docMk/>
          <pc:sldMk cId="1429445687" sldId="2705"/>
        </pc:sldMkLst>
      </pc:sldChg>
      <pc:sldChg chg="delSp add mod">
        <pc:chgData name="Jacques, Aaron" userId="6a82daf1-96f3-45b0-a522-3138278b4a24" providerId="ADAL" clId="{59558293-927C-4D0F-98A5-F98CA4058D6E}" dt="2024-09-18T19:07:36.768" v="1982" actId="478"/>
        <pc:sldMkLst>
          <pc:docMk/>
          <pc:sldMk cId="964461540" sldId="2706"/>
        </pc:sldMkLst>
        <pc:picChg chg="del">
          <ac:chgData name="Jacques, Aaron" userId="6a82daf1-96f3-45b0-a522-3138278b4a24" providerId="ADAL" clId="{59558293-927C-4D0F-98A5-F98CA4058D6E}" dt="2024-09-18T19:07:36.768" v="1982" actId="478"/>
          <ac:picMkLst>
            <pc:docMk/>
            <pc:sldMk cId="964461540" sldId="2706"/>
            <ac:picMk id="15" creationId="{D08D5707-397E-92FD-6699-4A063BF0F835}"/>
          </ac:picMkLst>
        </pc:picChg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1814614130" sldId="2727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742571346" sldId="2745"/>
        </pc:sldMkLst>
      </pc:sldChg>
      <pc:sldChg chg="del">
        <pc:chgData name="Jacques, Aaron" userId="6a82daf1-96f3-45b0-a522-3138278b4a24" providerId="ADAL" clId="{59558293-927C-4D0F-98A5-F98CA4058D6E}" dt="2024-09-18T12:56:31.373" v="42" actId="47"/>
        <pc:sldMkLst>
          <pc:docMk/>
          <pc:sldMk cId="301182842" sldId="2932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689532298" sldId="3038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3254736852" sldId="3051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3557111270" sldId="3074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2122767828" sldId="3076"/>
        </pc:sldMkLst>
      </pc:sldChg>
      <pc:sldChg chg="del">
        <pc:chgData name="Jacques, Aaron" userId="6a82daf1-96f3-45b0-a522-3138278b4a24" providerId="ADAL" clId="{59558293-927C-4D0F-98A5-F98CA4058D6E}" dt="2024-09-18T12:56:25.961" v="41" actId="47"/>
        <pc:sldMkLst>
          <pc:docMk/>
          <pc:sldMk cId="952490280" sldId="3086"/>
        </pc:sldMkLst>
      </pc:sldChg>
      <pc:sldChg chg="addSp modSp mod">
        <pc:chgData name="Jacques, Aaron" userId="6a82daf1-96f3-45b0-a522-3138278b4a24" providerId="ADAL" clId="{59558293-927C-4D0F-98A5-F98CA4058D6E}" dt="2024-10-25T18:45:26.524" v="2040" actId="1076"/>
        <pc:sldMkLst>
          <pc:docMk/>
          <pc:sldMk cId="1206704634" sldId="5776"/>
        </pc:sldMkLst>
        <pc:spChg chg="add mod">
          <ac:chgData name="Jacques, Aaron" userId="6a82daf1-96f3-45b0-a522-3138278b4a24" providerId="ADAL" clId="{59558293-927C-4D0F-98A5-F98CA4058D6E}" dt="2024-10-25T18:45:26.524" v="2040" actId="1076"/>
          <ac:spMkLst>
            <pc:docMk/>
            <pc:sldMk cId="1206704634" sldId="5776"/>
            <ac:spMk id="3" creationId="{8F135338-7720-B2F1-9A79-40A5D86987A3}"/>
          </ac:spMkLst>
        </pc:spChg>
        <pc:picChg chg="mod">
          <ac:chgData name="Jacques, Aaron" userId="6a82daf1-96f3-45b0-a522-3138278b4a24" providerId="ADAL" clId="{59558293-927C-4D0F-98A5-F98CA4058D6E}" dt="2024-10-25T18:44:48.297" v="2006" actId="14100"/>
          <ac:picMkLst>
            <pc:docMk/>
            <pc:sldMk cId="1206704634" sldId="5776"/>
            <ac:picMk id="1026" creationId="{EF24F328-18B9-2FE6-F6B9-88C7E8034049}"/>
          </ac:picMkLst>
        </pc:picChg>
      </pc:sldChg>
      <pc:sldChg chg="new del">
        <pc:chgData name="Jacques, Aaron" userId="6a82daf1-96f3-45b0-a522-3138278b4a24" providerId="ADAL" clId="{59558293-927C-4D0F-98A5-F98CA4058D6E}" dt="2024-10-28T10:05:59.087" v="2043" actId="47"/>
        <pc:sldMkLst>
          <pc:docMk/>
          <pc:sldMk cId="1133907339" sldId="2147469030"/>
        </pc:sldMkLst>
      </pc:sldChg>
      <pc:sldChg chg="delSp modSp add mod">
        <pc:chgData name="Jacques, Aaron" userId="6a82daf1-96f3-45b0-a522-3138278b4a24" providerId="ADAL" clId="{59558293-927C-4D0F-98A5-F98CA4058D6E}" dt="2024-10-28T13:33:45.594" v="2469" actId="20577"/>
        <pc:sldMkLst>
          <pc:docMk/>
          <pc:sldMk cId="3943346852" sldId="2147469030"/>
        </pc:sldMkLst>
        <pc:spChg chg="mod">
          <ac:chgData name="Jacques, Aaron" userId="6a82daf1-96f3-45b0-a522-3138278b4a24" providerId="ADAL" clId="{59558293-927C-4D0F-98A5-F98CA4058D6E}" dt="2024-10-28T13:33:45.594" v="2469" actId="20577"/>
          <ac:spMkLst>
            <pc:docMk/>
            <pc:sldMk cId="3943346852" sldId="2147469030"/>
            <ac:spMk id="2" creationId="{88353ACE-30A0-9945-46DA-10B47F1ABAB6}"/>
          </ac:spMkLst>
        </pc:spChg>
        <pc:spChg chg="del mod">
          <ac:chgData name="Jacques, Aaron" userId="6a82daf1-96f3-45b0-a522-3138278b4a24" providerId="ADAL" clId="{59558293-927C-4D0F-98A5-F98CA4058D6E}" dt="2024-10-28T13:32:52.449" v="2366" actId="478"/>
          <ac:spMkLst>
            <pc:docMk/>
            <pc:sldMk cId="3943346852" sldId="2147469030"/>
            <ac:spMk id="5" creationId="{9F98F93F-8075-FA9B-B996-EBB51316A5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CAA721-EF01-4DEB-9960-AE914313C24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5C511A-65BC-4CE1-B3B5-CAE9D068C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9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9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09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7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6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51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85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88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4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31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2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9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0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4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6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66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9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7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2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02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2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1280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069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FA5D-2495-4A4C-AEE9-24A3DEC9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045D-93FF-4B18-BDFA-5B76D3548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1C032-0F1B-4D2B-91BB-E1D804CA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FD48E44-BF50-4295-B7C8-D2662451162D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96782-4210-4F09-BA96-4F3641D3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7C4EE-3917-43F8-98D4-E9224074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7A4F538-704E-4E37-9F17-28605B6CC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4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10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267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5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97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23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15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61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93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0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90560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60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7AA5-C972-400F-8EA1-AA5E78216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343" y="1302698"/>
            <a:ext cx="10322188" cy="535531"/>
          </a:xfrm>
        </p:spPr>
        <p:txBody>
          <a:bodyPr/>
          <a:lstStyle/>
          <a:p>
            <a:r>
              <a:rPr lang="en-US" dirty="0"/>
              <a:t>STS Rotating Target Design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AADCF-6637-49D7-B0DE-306CF4205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25" y="2652066"/>
            <a:ext cx="11262977" cy="304335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Aaron Jacques</a:t>
            </a:r>
          </a:p>
          <a:p>
            <a:r>
              <a:rPr lang="en-US" dirty="0"/>
              <a:t>Lead Engineer, Target Assembly</a:t>
            </a:r>
          </a:p>
          <a:p>
            <a:r>
              <a:rPr lang="en-US" dirty="0"/>
              <a:t>with Aaron Jacques, Yongjoong Lee, Joel Montross, Thomas Muth, Joseph Tipton, Min-Tsung Kao and a laboratory of support</a:t>
            </a:r>
          </a:p>
          <a:p>
            <a:r>
              <a:rPr lang="en-US" dirty="0"/>
              <a:t>October 29, 2024</a:t>
            </a:r>
          </a:p>
          <a:p>
            <a:pPr algn="l" rtl="0" fontAlgn="base"/>
            <a:r>
              <a:rPr lang="en-US" b="0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16th International Workshop on Spallation Materials Technology, Abingdon, UK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3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068AC31-FDAA-1E4A-87B3-87D50EB5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10" y="1386401"/>
            <a:ext cx="6271390" cy="54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B478E-A741-3AB5-2DA6-7C6A7A57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75298"/>
            <a:ext cx="11430000" cy="978729"/>
          </a:xfrm>
        </p:spPr>
        <p:txBody>
          <a:bodyPr/>
          <a:lstStyle/>
          <a:p>
            <a:r>
              <a:rPr lang="en-US" dirty="0"/>
              <a:t>Brightness is governed by amount of tungsten and beam spot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3EC3FB-B096-3658-3529-4A6F01B37096}"/>
              </a:ext>
            </a:extLst>
          </p:cNvPr>
          <p:cNvCxnSpPr/>
          <p:nvPr/>
        </p:nvCxnSpPr>
        <p:spPr>
          <a:xfrm flipV="1">
            <a:off x="7183632" y="5387724"/>
            <a:ext cx="0" cy="1006498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F91D3D-82F0-9E09-270E-C97005FE8625}"/>
              </a:ext>
            </a:extLst>
          </p:cNvPr>
          <p:cNvCxnSpPr>
            <a:cxnSpLocks/>
          </p:cNvCxnSpPr>
          <p:nvPr/>
        </p:nvCxnSpPr>
        <p:spPr>
          <a:xfrm flipH="1" flipV="1">
            <a:off x="6742878" y="4394383"/>
            <a:ext cx="2730043" cy="1085439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969019-32BD-BFC0-7D8B-42BFA2475B97}"/>
              </a:ext>
            </a:extLst>
          </p:cNvPr>
          <p:cNvCxnSpPr>
            <a:cxnSpLocks/>
          </p:cNvCxnSpPr>
          <p:nvPr/>
        </p:nvCxnSpPr>
        <p:spPr>
          <a:xfrm>
            <a:off x="8459845" y="2703729"/>
            <a:ext cx="756518" cy="1394625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3" descr="Water outline">
            <a:extLst>
              <a:ext uri="{FF2B5EF4-FFF2-40B4-BE49-F238E27FC236}">
                <a16:creationId xmlns:a16="http://schemas.microsoft.com/office/drawing/2014/main" id="{1486175C-07F3-7AFD-274F-83F659CDE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4255" y="1881427"/>
            <a:ext cx="914400" cy="9144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5B8C7C-38E8-0429-5573-FBE5A40E975B}"/>
              </a:ext>
            </a:extLst>
          </p:cNvPr>
          <p:cNvSpPr/>
          <p:nvPr/>
        </p:nvSpPr>
        <p:spPr>
          <a:xfrm>
            <a:off x="6537604" y="5494639"/>
            <a:ext cx="587672" cy="3091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~3%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3B316-E245-657C-B676-ADD56BE3B6AA}"/>
              </a:ext>
            </a:extLst>
          </p:cNvPr>
          <p:cNvSpPr/>
          <p:nvPr/>
        </p:nvSpPr>
        <p:spPr>
          <a:xfrm rot="1240052">
            <a:off x="7160929" y="4318732"/>
            <a:ext cx="587672" cy="3091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~3%</a:t>
            </a:r>
          </a:p>
        </p:txBody>
      </p:sp>
      <p:pic>
        <p:nvPicPr>
          <p:cNvPr id="2050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E2EF39F-E881-803B-FE44-C52DF97B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" y="1314210"/>
            <a:ext cx="6099910" cy="4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BF50C0-F7EB-2436-1EF5-694751EC32C2}"/>
              </a:ext>
            </a:extLst>
          </p:cNvPr>
          <p:cNvSpPr/>
          <p:nvPr/>
        </p:nvSpPr>
        <p:spPr>
          <a:xfrm>
            <a:off x="6144767" y="2029441"/>
            <a:ext cx="587672" cy="3091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~10%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381888-92C8-C152-D10C-5D79A4B8B35F}"/>
              </a:ext>
            </a:extLst>
          </p:cNvPr>
          <p:cNvCxnSpPr>
            <a:cxnSpLocks/>
          </p:cNvCxnSpPr>
          <p:nvPr/>
        </p:nvCxnSpPr>
        <p:spPr>
          <a:xfrm flipH="1">
            <a:off x="5295626" y="2239952"/>
            <a:ext cx="800374" cy="20064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F93FBB0-FF41-1FF6-E62D-F3B5B3235890}"/>
              </a:ext>
            </a:extLst>
          </p:cNvPr>
          <p:cNvSpPr/>
          <p:nvPr/>
        </p:nvSpPr>
        <p:spPr>
          <a:xfrm>
            <a:off x="563302" y="1373310"/>
            <a:ext cx="5532698" cy="3091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Brightness variations due to beam footprint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CC135-79E4-6B43-7348-7607307BB714}"/>
              </a:ext>
            </a:extLst>
          </p:cNvPr>
          <p:cNvSpPr txBox="1"/>
          <p:nvPr/>
        </p:nvSpPr>
        <p:spPr>
          <a:xfrm>
            <a:off x="476250" y="5815108"/>
            <a:ext cx="620395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i="1" dirty="0"/>
              <a:t>Plot courtesy of Kristel Ghoos, “Summary target-beam-moderator neutronics optimization results” ORNL internal presentation, October 2023</a:t>
            </a:r>
            <a:endParaRPr lang="en-U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830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5018-9DBE-8097-47E7-B13FCE98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50729"/>
            <a:ext cx="11430000" cy="978729"/>
          </a:xfrm>
        </p:spPr>
        <p:txBody>
          <a:bodyPr/>
          <a:lstStyle/>
          <a:p>
            <a:r>
              <a:rPr lang="en-US" dirty="0"/>
              <a:t>Beam spot can compensate for limited density changes but has fatigue implications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EB602-44FD-2DD7-3EF1-BC760A2F56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249" y="995846"/>
            <a:ext cx="9804355" cy="5594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1AB1F-888D-C704-6BDE-55798668D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122" y="4966555"/>
            <a:ext cx="3995270" cy="24727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938B4D-8ADD-EEC4-5DA8-AD2DD5016050}"/>
              </a:ext>
            </a:extLst>
          </p:cNvPr>
          <p:cNvSpPr/>
          <p:nvPr/>
        </p:nvSpPr>
        <p:spPr>
          <a:xfrm>
            <a:off x="8341774" y="3043687"/>
            <a:ext cx="751791" cy="36294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366D4E-3560-0EBA-D593-782584A8DEE6}"/>
              </a:ext>
            </a:extLst>
          </p:cNvPr>
          <p:cNvSpPr/>
          <p:nvPr/>
        </p:nvSpPr>
        <p:spPr>
          <a:xfrm>
            <a:off x="4688171" y="2295397"/>
            <a:ext cx="706131" cy="36232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124CD8-8541-F6B7-3F7D-37941C46C408}"/>
              </a:ext>
            </a:extLst>
          </p:cNvPr>
          <p:cNvSpPr/>
          <p:nvPr/>
        </p:nvSpPr>
        <p:spPr>
          <a:xfrm>
            <a:off x="7460265" y="2237288"/>
            <a:ext cx="751791" cy="36232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36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B431-3939-5AF5-6360-52F9BFCE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5" y="259442"/>
            <a:ext cx="11876533" cy="978729"/>
          </a:xfrm>
        </p:spPr>
        <p:txBody>
          <a:bodyPr/>
          <a:lstStyle/>
          <a:p>
            <a:r>
              <a:rPr lang="en-US" dirty="0"/>
              <a:t>The optimal target design for high beam power was </a:t>
            </a:r>
            <a:r>
              <a:rPr lang="en-US" b="1" u="sng" dirty="0"/>
              <a:t>NOT</a:t>
            </a:r>
            <a:r>
              <a:rPr lang="en-US" dirty="0"/>
              <a:t> selected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96B32-A640-8ECC-E300-DCD971C3C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B3F06E-2C14-CA42-43B9-F5DDA7846F6A}"/>
              </a:ext>
            </a:extLst>
          </p:cNvPr>
          <p:cNvGrpSpPr/>
          <p:nvPr/>
        </p:nvGrpSpPr>
        <p:grpSpPr>
          <a:xfrm>
            <a:off x="352801" y="1362484"/>
            <a:ext cx="5447030" cy="3041015"/>
            <a:chOff x="352801" y="1362484"/>
            <a:chExt cx="5447030" cy="3041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69B0B9-8662-F76E-DB6C-7DC5FF32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01" y="1362484"/>
              <a:ext cx="5447030" cy="30410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F405B1-23C1-8D79-73BA-98F9EE428818}"/>
                </a:ext>
              </a:extLst>
            </p:cNvPr>
            <p:cNvSpPr/>
            <p:nvPr/>
          </p:nvSpPr>
          <p:spPr>
            <a:xfrm>
              <a:off x="3762854" y="1822222"/>
              <a:ext cx="842037" cy="12499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700" b="1" dirty="0">
                  <a:solidFill>
                    <a:schemeClr val="tx1"/>
                  </a:solidFill>
                </a:rPr>
                <a:t>Tantalum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4FFC5C-44B2-EE13-5F6C-A6185E03569D}"/>
                </a:ext>
              </a:extLst>
            </p:cNvPr>
            <p:cNvSpPr/>
            <p:nvPr/>
          </p:nvSpPr>
          <p:spPr>
            <a:xfrm>
              <a:off x="4290261" y="1444502"/>
              <a:ext cx="842037" cy="12499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90000"/>
                </a:lnSpc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1EDDC4A-836D-0ED8-77FA-C3E115506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94" y="2302446"/>
            <a:ext cx="7563778" cy="4681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15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A2EA-823D-42BF-0B03-4D832896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08" y="93174"/>
            <a:ext cx="11695692" cy="978729"/>
          </a:xfrm>
        </p:spPr>
        <p:txBody>
          <a:bodyPr/>
          <a:lstStyle/>
          <a:p>
            <a:r>
              <a:rPr lang="en-US" dirty="0"/>
              <a:t>Edge cooling has improved reliably for high energy pulses but is limited in time averaged power per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3BF9C-B910-3160-A0F5-5CF07FB5FA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049" y="1887000"/>
            <a:ext cx="7630795" cy="40121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A0E312-26A2-64BC-CE03-3C6351FF51F0}"/>
              </a:ext>
            </a:extLst>
          </p:cNvPr>
          <p:cNvCxnSpPr/>
          <p:nvPr/>
        </p:nvCxnSpPr>
        <p:spPr>
          <a:xfrm>
            <a:off x="5016500" y="3371850"/>
            <a:ext cx="0" cy="1060450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D7EFDD-7E66-3B11-D933-23C095D40615}"/>
              </a:ext>
            </a:extLst>
          </p:cNvPr>
          <p:cNvCxnSpPr>
            <a:cxnSpLocks/>
          </p:cNvCxnSpPr>
          <p:nvPr/>
        </p:nvCxnSpPr>
        <p:spPr>
          <a:xfrm flipH="1">
            <a:off x="5071960" y="2216927"/>
            <a:ext cx="3736541" cy="1098595"/>
          </a:xfrm>
          <a:prstGeom prst="straightConnector1">
            <a:avLst/>
          </a:prstGeom>
          <a:ln w="28575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23A4C40-700A-517D-3318-C8D26D60C243}"/>
              </a:ext>
            </a:extLst>
          </p:cNvPr>
          <p:cNvCxnSpPr>
            <a:cxnSpLocks/>
          </p:cNvCxnSpPr>
          <p:nvPr/>
        </p:nvCxnSpPr>
        <p:spPr>
          <a:xfrm rot="10800000">
            <a:off x="5470481" y="4091778"/>
            <a:ext cx="2364415" cy="1486720"/>
          </a:xfrm>
          <a:prstGeom prst="curved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BD8B38-EE9B-23BC-B917-D23D616C9B3C}"/>
              </a:ext>
            </a:extLst>
          </p:cNvPr>
          <p:cNvSpPr txBox="1"/>
          <p:nvPr/>
        </p:nvSpPr>
        <p:spPr>
          <a:xfrm>
            <a:off x="7834896" y="5397193"/>
            <a:ext cx="396678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Reduced average power density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(rotating target, diffuse beam)</a:t>
            </a:r>
            <a:endParaRPr lang="en-US" dirty="0">
              <a:latin typeface="+mn-lt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A322FCE-CCAF-8CA1-5570-57F5A581F15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99611" y="2148762"/>
            <a:ext cx="1176053" cy="1157466"/>
          </a:xfrm>
          <a:prstGeom prst="curved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3E88F3-BDD2-E933-02A8-902418479E8E}"/>
              </a:ext>
            </a:extLst>
          </p:cNvPr>
          <p:cNvSpPr txBox="1"/>
          <p:nvPr/>
        </p:nvSpPr>
        <p:spPr>
          <a:xfrm>
            <a:off x="2051049" y="1797836"/>
            <a:ext cx="22158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Material thickness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2428E209-46C3-76EE-2A91-7B3F6378B97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74376" y="1696104"/>
            <a:ext cx="744509" cy="654671"/>
          </a:xfrm>
          <a:prstGeom prst="curved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1C4E818-0DCB-3B6C-3F93-423C925F166D}"/>
              </a:ext>
            </a:extLst>
          </p:cNvPr>
          <p:cNvSpPr txBox="1"/>
          <p:nvPr/>
        </p:nvSpPr>
        <p:spPr>
          <a:xfrm>
            <a:off x="3928938" y="1367128"/>
            <a:ext cx="29586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Durable container/shell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0B60F4-69B5-2F30-8B56-0A1DC14D1EE5}"/>
              </a:ext>
            </a:extLst>
          </p:cNvPr>
          <p:cNvCxnSpPr>
            <a:cxnSpLocks/>
          </p:cNvCxnSpPr>
          <p:nvPr/>
        </p:nvCxnSpPr>
        <p:spPr>
          <a:xfrm rot="10800000">
            <a:off x="6724027" y="3389209"/>
            <a:ext cx="2136639" cy="1350216"/>
          </a:xfrm>
          <a:prstGeom prst="curved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CD8F8E-B864-AB87-BC0D-A8CA6A478388}"/>
              </a:ext>
            </a:extLst>
          </p:cNvPr>
          <p:cNvSpPr txBox="1"/>
          <p:nvPr/>
        </p:nvSpPr>
        <p:spPr>
          <a:xfrm>
            <a:off x="8808501" y="4421677"/>
            <a:ext cx="264957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High density target (no water)- brightness</a:t>
            </a:r>
          </a:p>
        </p:txBody>
      </p:sp>
    </p:spTree>
    <p:extLst>
      <p:ext uri="{BB962C8B-B14F-4D97-AF65-F5344CB8AC3E}">
        <p14:creationId xmlns:p14="http://schemas.microsoft.com/office/powerpoint/2010/main" val="989981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9B2F-9219-08BE-9833-F844E4F8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04" y="209441"/>
            <a:ext cx="11430000" cy="978729"/>
          </a:xfrm>
        </p:spPr>
        <p:txBody>
          <a:bodyPr/>
          <a:lstStyle/>
          <a:p>
            <a:r>
              <a:rPr lang="en-US" dirty="0"/>
              <a:t>Edge cooling with 718SA affords higher level of performance and compression in tungsten after HIP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78EE71-3AEA-440B-6152-3589A6F46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4971" y="2373826"/>
            <a:ext cx="4279642" cy="21440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6DD32-E4EC-5239-BF4C-D876D134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203" y="1414095"/>
            <a:ext cx="5881600" cy="33109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D721AD-1AC8-D036-E23C-ACC569D5469E}"/>
              </a:ext>
            </a:extLst>
          </p:cNvPr>
          <p:cNvSpPr/>
          <p:nvPr/>
        </p:nvSpPr>
        <p:spPr>
          <a:xfrm>
            <a:off x="360203" y="4725006"/>
            <a:ext cx="5798001" cy="49514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McClintock et. Al. </a:t>
            </a:r>
            <a:r>
              <a:rPr lang="en-US" sz="1000" i="1" dirty="0">
                <a:solidFill>
                  <a:schemeClr val="tx1"/>
                </a:solidFill>
              </a:rPr>
              <a:t>“Observations of radiation-enhanced ductility in irradiated Inconel 718: Tensile properties, deformation behavior, and microstructure” Acta </a:t>
            </a:r>
            <a:r>
              <a:rPr lang="en-US" sz="1000" i="1" dirty="0" err="1">
                <a:solidFill>
                  <a:schemeClr val="tx1"/>
                </a:solidFill>
              </a:rPr>
              <a:t>Materialia</a:t>
            </a:r>
            <a:r>
              <a:rPr lang="en-US" sz="1000" i="1" dirty="0">
                <a:solidFill>
                  <a:schemeClr val="tx1"/>
                </a:solidFill>
              </a:rPr>
              <a:t> 231 (2022)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AB8F5C-6073-BDFB-ECB3-FA42268C8BB5}"/>
              </a:ext>
            </a:extLst>
          </p:cNvPr>
          <p:cNvSpPr/>
          <p:nvPr/>
        </p:nvSpPr>
        <p:spPr>
          <a:xfrm>
            <a:off x="6241803" y="4725006"/>
            <a:ext cx="5798001" cy="49514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000">
                <a:solidFill>
                  <a:schemeClr val="tx1"/>
                </a:solidFill>
              </a:rPr>
              <a:t>McClintock et. Al. </a:t>
            </a:r>
            <a:r>
              <a:rPr lang="en-US" sz="1000" i="1">
                <a:solidFill>
                  <a:schemeClr val="tx1"/>
                </a:solidFill>
              </a:rPr>
              <a:t>“</a:t>
            </a:r>
            <a:r>
              <a:rPr lang="en-US" sz="1000">
                <a:solidFill>
                  <a:schemeClr val="tx1"/>
                </a:solidFill>
              </a:rPr>
              <a:t>Characterization of mechanical properties and deformation behavior of highly irradiated 316L stainless steel from target modules at the Spallation Neutron Source using digital image correlation analysis</a:t>
            </a:r>
            <a:r>
              <a:rPr lang="en-US" sz="1000" i="1">
                <a:solidFill>
                  <a:schemeClr val="tx1"/>
                </a:solidFill>
              </a:rPr>
              <a:t>” J. Nuclear Materials, 545 (2021)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BA0D3E-441C-A759-4B99-7542C0059A0A}"/>
              </a:ext>
            </a:extLst>
          </p:cNvPr>
          <p:cNvSpPr/>
          <p:nvPr/>
        </p:nvSpPr>
        <p:spPr>
          <a:xfrm>
            <a:off x="9726787" y="3573774"/>
            <a:ext cx="1356426" cy="35383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0-7.6 DPA</a:t>
            </a:r>
            <a:endParaRPr lang="en-US" sz="1600" i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3EF1D7-20B1-CBDC-92AA-02B18CC76B61}"/>
              </a:ext>
            </a:extLst>
          </p:cNvPr>
          <p:cNvSpPr/>
          <p:nvPr/>
        </p:nvSpPr>
        <p:spPr>
          <a:xfrm>
            <a:off x="4605836" y="3499518"/>
            <a:ext cx="1490164" cy="35383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2.5-9.7 DPA</a:t>
            </a:r>
            <a:endParaRPr lang="en-US" sz="1600" i="1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05FC66-D381-D40D-132F-B8CFBC46D65C}"/>
              </a:ext>
            </a:extLst>
          </p:cNvPr>
          <p:cNvCxnSpPr/>
          <p:nvPr/>
        </p:nvCxnSpPr>
        <p:spPr>
          <a:xfrm>
            <a:off x="5859624" y="2465752"/>
            <a:ext cx="115296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F718CE-B0F2-09DD-4919-B7C29F6497C2}"/>
              </a:ext>
            </a:extLst>
          </p:cNvPr>
          <p:cNvCxnSpPr/>
          <p:nvPr/>
        </p:nvCxnSpPr>
        <p:spPr>
          <a:xfrm>
            <a:off x="5905654" y="4229864"/>
            <a:ext cx="115296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ABD96AB-BB62-A470-8866-545CE3D48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041" y="5418646"/>
            <a:ext cx="2438741" cy="1700450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66849BD-74F0-7C9C-CB91-0FC1E696C412}"/>
              </a:ext>
            </a:extLst>
          </p:cNvPr>
          <p:cNvSpPr/>
          <p:nvPr/>
        </p:nvSpPr>
        <p:spPr>
          <a:xfrm>
            <a:off x="5416550" y="5418646"/>
            <a:ext cx="236491" cy="817054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B686C0-63C8-67E4-1580-34D34C86DC20}"/>
              </a:ext>
            </a:extLst>
          </p:cNvPr>
          <p:cNvCxnSpPr>
            <a:cxnSpLocks/>
          </p:cNvCxnSpPr>
          <p:nvPr/>
        </p:nvCxnSpPr>
        <p:spPr>
          <a:xfrm>
            <a:off x="5111750" y="6534150"/>
            <a:ext cx="516436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6545988-F8DE-9131-00D2-9EBFC08284E4}"/>
              </a:ext>
            </a:extLst>
          </p:cNvPr>
          <p:cNvSpPr txBox="1"/>
          <p:nvPr/>
        </p:nvSpPr>
        <p:spPr>
          <a:xfrm>
            <a:off x="3816350" y="5418646"/>
            <a:ext cx="1498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12.8x10</a:t>
            </a:r>
            <a:r>
              <a:rPr lang="en-US" sz="1600" baseline="30000" dirty="0">
                <a:latin typeface="+mn-lt"/>
              </a:rPr>
              <a:t>-6</a:t>
            </a:r>
            <a:r>
              <a:rPr lang="en-US" sz="1600" dirty="0">
                <a:latin typeface="+mn-lt"/>
              </a:rPr>
              <a:t>/°C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16</a:t>
            </a:r>
            <a:r>
              <a:rPr lang="en-US" sz="1600" dirty="0">
                <a:latin typeface="+mn-lt"/>
              </a:rPr>
              <a:t>x10</a:t>
            </a:r>
            <a:r>
              <a:rPr lang="en-US" sz="1600" baseline="30000" dirty="0">
                <a:latin typeface="+mn-lt"/>
              </a:rPr>
              <a:t>-6</a:t>
            </a:r>
            <a:r>
              <a:rPr lang="en-US" sz="1600" dirty="0">
                <a:latin typeface="+mn-lt"/>
              </a:rPr>
              <a:t>/°C</a:t>
            </a:r>
          </a:p>
          <a:p>
            <a:pPr algn="l">
              <a:lnSpc>
                <a:spcPct val="90000"/>
              </a:lnSpc>
            </a:pPr>
            <a:endParaRPr lang="en-US" sz="16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B67A5-0FF0-AE57-839D-3FBFC920A00E}"/>
              </a:ext>
            </a:extLst>
          </p:cNvPr>
          <p:cNvSpPr txBox="1"/>
          <p:nvPr/>
        </p:nvSpPr>
        <p:spPr>
          <a:xfrm>
            <a:off x="3871368" y="6360027"/>
            <a:ext cx="14986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/>
              <a:t>4.5</a:t>
            </a:r>
            <a:r>
              <a:rPr lang="en-US" sz="1600" dirty="0">
                <a:latin typeface="+mn-lt"/>
              </a:rPr>
              <a:t>x10</a:t>
            </a:r>
            <a:r>
              <a:rPr lang="en-US" sz="1600" baseline="30000" dirty="0">
                <a:latin typeface="+mn-lt"/>
              </a:rPr>
              <a:t>-6</a:t>
            </a:r>
            <a:r>
              <a:rPr lang="en-US" sz="1600" dirty="0">
                <a:latin typeface="+mn-lt"/>
              </a:rPr>
              <a:t>/°C</a:t>
            </a:r>
          </a:p>
        </p:txBody>
      </p:sp>
    </p:spTree>
    <p:extLst>
      <p:ext uri="{BB962C8B-B14F-4D97-AF65-F5344CB8AC3E}">
        <p14:creationId xmlns:p14="http://schemas.microsoft.com/office/powerpoint/2010/main" val="225087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2EC5A8-B430-745D-E76E-8D6AA17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978729"/>
          </a:xfrm>
        </p:spPr>
        <p:txBody>
          <a:bodyPr/>
          <a:lstStyle/>
          <a:p>
            <a:r>
              <a:rPr lang="en-US" dirty="0"/>
              <a:t>HIP bonding and edge cooling produce acceptable fatigue lives for tungsten and Inconel</a:t>
            </a:r>
          </a:p>
        </p:txBody>
      </p:sp>
      <p:pic>
        <p:nvPicPr>
          <p:cNvPr id="6" name="Picture 5" descr="A graph of a stress test&#10;&#10;Description automatically generated with medium confidence">
            <a:extLst>
              <a:ext uri="{FF2B5EF4-FFF2-40B4-BE49-F238E27FC236}">
                <a16:creationId xmlns:a16="http://schemas.microsoft.com/office/drawing/2014/main" id="{B30F7121-A322-2B97-AB32-85A83261DD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9050" y="974886"/>
            <a:ext cx="5822950" cy="5883113"/>
          </a:xfrm>
          <a:prstGeom prst="rect">
            <a:avLst/>
          </a:prstGeom>
        </p:spPr>
      </p:pic>
      <p:pic>
        <p:nvPicPr>
          <p:cNvPr id="7" name="Picture 6" descr="A multicolored object with a graph&#10;&#10;Description automatically generated with medium confidence">
            <a:extLst>
              <a:ext uri="{FF2B5EF4-FFF2-40B4-BE49-F238E27FC236}">
                <a16:creationId xmlns:a16="http://schemas.microsoft.com/office/drawing/2014/main" id="{ED5184B4-D0F7-0A0C-A746-586227A6E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70"/>
          <a:stretch/>
        </p:blipFill>
        <p:spPr>
          <a:xfrm>
            <a:off x="429768" y="1190142"/>
            <a:ext cx="4572000" cy="3441823"/>
          </a:xfrm>
          <a:prstGeom prst="rect">
            <a:avLst/>
          </a:prstGeom>
        </p:spPr>
      </p:pic>
      <p:pic>
        <p:nvPicPr>
          <p:cNvPr id="3" name="Picture 2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27156021-2C1B-6843-5502-C1F8B361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824"/>
          <a:stretch/>
        </p:blipFill>
        <p:spPr>
          <a:xfrm>
            <a:off x="1523999" y="4043231"/>
            <a:ext cx="4572000" cy="300911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677765-FB7B-4445-CCAA-8180288CE1B8}"/>
              </a:ext>
            </a:extLst>
          </p:cNvPr>
          <p:cNvSpPr/>
          <p:nvPr/>
        </p:nvSpPr>
        <p:spPr>
          <a:xfrm>
            <a:off x="261429" y="5111335"/>
            <a:ext cx="2525141" cy="978729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Reference Talk by Dr. Joseph Tipton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38C54-6323-4C50-57F2-74DF5CD30107}"/>
              </a:ext>
            </a:extLst>
          </p:cNvPr>
          <p:cNvSpPr/>
          <p:nvPr/>
        </p:nvSpPr>
        <p:spPr>
          <a:xfrm>
            <a:off x="5467350" y="5060950"/>
            <a:ext cx="800100" cy="17970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1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0D17-47BA-A35D-8C04-46E431F99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21" y="274320"/>
            <a:ext cx="11755632" cy="978729"/>
          </a:xfrm>
        </p:spPr>
        <p:txBody>
          <a:bodyPr/>
          <a:lstStyle/>
          <a:p>
            <a:r>
              <a:rPr lang="en-US" dirty="0"/>
              <a:t>Edge cooling manages failures that occur from dynamic pulses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1E4C5-0F69-2D0C-9483-7A259C73D720}"/>
              </a:ext>
            </a:extLst>
          </p:cNvPr>
          <p:cNvGrpSpPr/>
          <p:nvPr/>
        </p:nvGrpSpPr>
        <p:grpSpPr>
          <a:xfrm>
            <a:off x="-93698" y="2348174"/>
            <a:ext cx="11156540" cy="7932322"/>
            <a:chOff x="629060" y="1944258"/>
            <a:chExt cx="9860280" cy="625686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455146-8698-C972-02F3-0E20667BFA54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9060" y="1944258"/>
              <a:ext cx="9860280" cy="6256863"/>
              <a:chOff x="1790700" y="886400"/>
              <a:chExt cx="9860280" cy="625686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272EDDB-E37C-7338-1899-532B3D2D199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90700" y="886400"/>
                <a:ext cx="9860280" cy="5697280"/>
                <a:chOff x="1790700" y="886400"/>
                <a:chExt cx="9860280" cy="569728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77BA569-679A-99AA-BEA8-2F530CD66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E8EAED"/>
                    </a:clrFrom>
                    <a:clrTo>
                      <a:srgbClr val="E8EAED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90700" y="886400"/>
                  <a:ext cx="9647015" cy="5697280"/>
                </a:xfrm>
                <a:prstGeom prst="rect">
                  <a:avLst/>
                </a:prstGeom>
              </p:spPr>
            </p:pic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D577EA2C-DE24-8F3B-B106-95868AA07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0025" y="5495925"/>
                  <a:ext cx="266700" cy="142875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5BC23E7-1F01-E5BF-9AAC-654DF32F9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6725" y="5567362"/>
                  <a:ext cx="571500" cy="7143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DDA0707-B4DC-EDF2-0E61-F2D81A50320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548187" y="2649190"/>
                  <a:ext cx="180975" cy="1085850"/>
                  <a:chOff x="5153025" y="2647950"/>
                  <a:chExt cx="180975" cy="1085850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84540B36-5129-ED8B-6DBE-B70D077045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1054824-50F8-E8E5-A305-2847CE2B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8479734B-4A7E-2DFD-4890-129352F13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AE76B15-8C56-6351-43F1-8F25E303B3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2C95965-34FC-5ACC-F042-276F7FA5284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724497" y="211455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C827302-9FD2-6970-8FE2-4A3DB3364D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FC2CDB3-2A6A-2B74-53C8-43A641416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EED7544B-C56D-0A58-D646-E59C925F47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DB6EF3-D285-E745-E340-D875B5B373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3" name="Graphic 32" descr="Water with solid fill">
                  <a:extLst>
                    <a:ext uri="{FF2B5EF4-FFF2-40B4-BE49-F238E27FC236}">
                      <a16:creationId xmlns:a16="http://schemas.microsoft.com/office/drawing/2014/main" id="{3914EE2D-3AEA-2E22-2249-9C60B0DB4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5562895" y="1641544"/>
                  <a:ext cx="481173" cy="481173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A55BFB0-1461-AD62-CB43-B57311378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2571" y="3045717"/>
                  <a:ext cx="7934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C47D036-14E9-BCE7-0C9C-85FA6690B76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613151" y="2649190"/>
                  <a:ext cx="793429" cy="207113"/>
                  <a:chOff x="5302571" y="2838603"/>
                  <a:chExt cx="793429" cy="207113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1722669-8F4F-082C-955F-C75FB9908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17074" y="2838603"/>
                    <a:ext cx="97722" cy="1496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EB86441-F3B8-F5AF-E1A5-97DA0263AC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7B97CF3-8E74-F042-A3EC-8157BCD4857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359845" y="3045717"/>
                  <a:ext cx="888679" cy="1085851"/>
                  <a:chOff x="5207321" y="3045716"/>
                  <a:chExt cx="888679" cy="1085851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80D4BE4-11F8-8029-EBA4-C9F0F99C3C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207321" y="3045717"/>
                    <a:ext cx="180975" cy="1085850"/>
                    <a:chOff x="5153025" y="2647950"/>
                    <a:chExt cx="180975" cy="1085850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1AF411B1-44C2-6948-462F-6D2A8D6604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48275" y="2647950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3967EA3F-833E-73D5-0FE5-321366D904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91125" y="2819400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30BFA40C-9777-38A3-C5CC-136996B84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10175" y="3190875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0F332804-F73D-C49F-E216-382ACE7E3F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3025" y="3362325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329CF606-B770-4B74-D7A3-D1D553125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8EABEA03-90C0-4209-3EEF-459DCC6180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9038709" y="2378967"/>
                  <a:ext cx="629023" cy="1333500"/>
                </a:xfrm>
                <a:prstGeom prst="pie">
                  <a:avLst>
                    <a:gd name="adj1" fmla="val 5389807"/>
                    <a:gd name="adj2" fmla="val 16200000"/>
                  </a:avLst>
                </a:prstGeom>
                <a:solidFill>
                  <a:srgbClr val="FF0000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47E44CD-978C-E07E-DA2C-028559A9BC3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130635" y="209817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6049633F-13E0-9694-BEB0-7F40B7655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DD0905-0A91-1786-F873-B3A42E654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45936E6-D80F-D040-C42D-D267E9202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9415C07-38A7-466D-22E7-818BC46D5C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F5DE484-4EB5-1195-87AB-3807A4A8CD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45680" y="1501140"/>
                  <a:ext cx="4305300" cy="6134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Graphic 62" descr="Water with solid fill">
                  <a:extLst>
                    <a:ext uri="{FF2B5EF4-FFF2-40B4-BE49-F238E27FC236}">
                      <a16:creationId xmlns:a16="http://schemas.microsoft.com/office/drawing/2014/main" id="{7CAD3D54-EFBC-6DBA-0230-AACA3C342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8969033" y="1625164"/>
                  <a:ext cx="481173" cy="481173"/>
                </a:xfrm>
                <a:prstGeom prst="rect">
                  <a:avLst/>
                </a:prstGeom>
              </p:spPr>
            </p:pic>
            <p:pic>
              <p:nvPicPr>
                <p:cNvPr id="65" name="Graphic 64" descr="Water with solid fill">
                  <a:extLst>
                    <a:ext uri="{FF2B5EF4-FFF2-40B4-BE49-F238E27FC236}">
                      <a16:creationId xmlns:a16="http://schemas.microsoft.com/office/drawing/2014/main" id="{1C91CC22-954A-B2B0-7809-B2C5D7080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8520823">
                  <a:off x="4656146" y="2527631"/>
                  <a:ext cx="481173" cy="481173"/>
                </a:xfrm>
                <a:prstGeom prst="rect">
                  <a:avLst/>
                </a:prstGeom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6E17859-7913-DD16-418D-5D2AA6856AC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46375">
                  <a:off x="2897927" y="2781901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A05AC9A-CC49-DA4B-6EC1-06C2E7AAD8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9108">
                  <a:off x="2990899" y="2897283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B2C2273-A04D-6BE3-7C57-12F7738C9FF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255717">
                  <a:off x="3550572" y="3129612"/>
                  <a:ext cx="346126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FC30020-FFF9-96AF-67FF-D8CA7D8096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4460">
                  <a:off x="3644022" y="3684990"/>
                  <a:ext cx="577721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D7F4E6-F731-9938-64FC-F3925AC40C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982890" y="3429000"/>
                  <a:ext cx="796258" cy="315468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979EEAE-2150-92D6-FF43-0AB0E157C4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29808" y="4044537"/>
                <a:ext cx="8021172" cy="309872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2F1339CF-B842-6FB2-0F8F-AC397033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520823">
              <a:off x="6581489" y="3524815"/>
              <a:ext cx="481173" cy="481173"/>
            </a:xfrm>
            <a:prstGeom prst="rect">
              <a:avLst/>
            </a:prstGeom>
          </p:spPr>
        </p:pic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1BDF9256-FFB0-4826-6D40-80A1F1EEA319}"/>
                </a:ext>
              </a:extLst>
            </p:cNvPr>
            <p:cNvSpPr/>
            <p:nvPr/>
          </p:nvSpPr>
          <p:spPr>
            <a:xfrm rot="5400000">
              <a:off x="9627016" y="3674886"/>
              <a:ext cx="536066" cy="896875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3DCC96-810E-B5C3-60E6-67269DFB0823}"/>
                </a:ext>
              </a:extLst>
            </p:cNvPr>
            <p:cNvCxnSpPr>
              <a:cxnSpLocks/>
            </p:cNvCxnSpPr>
            <p:nvPr/>
          </p:nvCxnSpPr>
          <p:spPr>
            <a:xfrm>
              <a:off x="9623857" y="3683366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CF065C-A3B6-DF99-9DEB-8E097EE500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0691" y="3730688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2D3A44-0D7D-055D-976F-5EC538E0D172}"/>
                </a:ext>
              </a:extLst>
            </p:cNvPr>
            <p:cNvCxnSpPr>
              <a:cxnSpLocks/>
            </p:cNvCxnSpPr>
            <p:nvPr/>
          </p:nvCxnSpPr>
          <p:spPr>
            <a:xfrm>
              <a:off x="9581746" y="3833218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0AD15F-FB28-35F8-CD06-8EEFE015BB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8581" y="3880540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F31BEB9F-72C9-CB9A-9F15-84652F5BC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35978">
              <a:off x="9149387" y="3604958"/>
              <a:ext cx="481173" cy="48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798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1E4C5-0F69-2D0C-9483-7A259C73D720}"/>
              </a:ext>
            </a:extLst>
          </p:cNvPr>
          <p:cNvGrpSpPr/>
          <p:nvPr/>
        </p:nvGrpSpPr>
        <p:grpSpPr>
          <a:xfrm>
            <a:off x="-93698" y="2348174"/>
            <a:ext cx="11156540" cy="7932322"/>
            <a:chOff x="629060" y="1944258"/>
            <a:chExt cx="9860280" cy="625686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455146-8698-C972-02F3-0E20667BFA54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9060" y="1944258"/>
              <a:ext cx="9860280" cy="6256863"/>
              <a:chOff x="1790700" y="886400"/>
              <a:chExt cx="9860280" cy="625686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272EDDB-E37C-7338-1899-532B3D2D199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90700" y="886400"/>
                <a:ext cx="9860280" cy="5697280"/>
                <a:chOff x="1790700" y="886400"/>
                <a:chExt cx="9860280" cy="569728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77BA569-679A-99AA-BEA8-2F530CD66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E8EAED"/>
                    </a:clrFrom>
                    <a:clrTo>
                      <a:srgbClr val="E8EAED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90700" y="886400"/>
                  <a:ext cx="9647015" cy="5697280"/>
                </a:xfrm>
                <a:prstGeom prst="rect">
                  <a:avLst/>
                </a:prstGeom>
              </p:spPr>
            </p:pic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D577EA2C-DE24-8F3B-B106-95868AA07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0025" y="5495925"/>
                  <a:ext cx="266700" cy="142875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5BC23E7-1F01-E5BF-9AAC-654DF32F9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6725" y="5567362"/>
                  <a:ext cx="571500" cy="7143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DDA0707-B4DC-EDF2-0E61-F2D81A50320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548187" y="2649190"/>
                  <a:ext cx="180975" cy="1085850"/>
                  <a:chOff x="5153025" y="2647950"/>
                  <a:chExt cx="180975" cy="1085850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84540B36-5129-ED8B-6DBE-B70D077045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1054824-50F8-E8E5-A305-2847CE2B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8479734B-4A7E-2DFD-4890-129352F13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AE76B15-8C56-6351-43F1-8F25E303B3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2C95965-34FC-5ACC-F042-276F7FA5284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724497" y="211455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C827302-9FD2-6970-8FE2-4A3DB3364D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FC2CDB3-2A6A-2B74-53C8-43A641416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EED7544B-C56D-0A58-D646-E59C925F47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DB6EF3-D285-E745-E340-D875B5B373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3" name="Graphic 32" descr="Water with solid fill">
                  <a:extLst>
                    <a:ext uri="{FF2B5EF4-FFF2-40B4-BE49-F238E27FC236}">
                      <a16:creationId xmlns:a16="http://schemas.microsoft.com/office/drawing/2014/main" id="{3914EE2D-3AEA-2E22-2249-9C60B0DB4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5562895" y="1641544"/>
                  <a:ext cx="481173" cy="481173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A55BFB0-1461-AD62-CB43-B57311378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2571" y="3045717"/>
                  <a:ext cx="7934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C47D036-14E9-BCE7-0C9C-85FA6690B76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613151" y="2649190"/>
                  <a:ext cx="793429" cy="207113"/>
                  <a:chOff x="5302571" y="2838603"/>
                  <a:chExt cx="793429" cy="207113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1722669-8F4F-082C-955F-C75FB9908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17074" y="2838603"/>
                    <a:ext cx="97722" cy="1496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EB86441-F3B8-F5AF-E1A5-97DA0263AC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7B97CF3-8E74-F042-A3EC-8157BCD4857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359845" y="3045717"/>
                  <a:ext cx="888679" cy="1085851"/>
                  <a:chOff x="5207321" y="3045716"/>
                  <a:chExt cx="888679" cy="1085851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80D4BE4-11F8-8029-EBA4-C9F0F99C3C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207321" y="3045717"/>
                    <a:ext cx="180975" cy="1085850"/>
                    <a:chOff x="5153025" y="2647950"/>
                    <a:chExt cx="180975" cy="1085850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1AF411B1-44C2-6948-462F-6D2A8D6604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48275" y="2647950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3967EA3F-833E-73D5-0FE5-321366D904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91125" y="2819400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30BFA40C-9777-38A3-C5CC-136996B84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10175" y="3190875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0F332804-F73D-C49F-E216-382ACE7E3F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3025" y="3362325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329CF606-B770-4B74-D7A3-D1D553125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8EABEA03-90C0-4209-3EEF-459DCC6180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9038709" y="2378967"/>
                  <a:ext cx="629023" cy="1333500"/>
                </a:xfrm>
                <a:prstGeom prst="pie">
                  <a:avLst>
                    <a:gd name="adj1" fmla="val 5389807"/>
                    <a:gd name="adj2" fmla="val 16200000"/>
                  </a:avLst>
                </a:prstGeom>
                <a:solidFill>
                  <a:srgbClr val="FF0000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47E44CD-978C-E07E-DA2C-028559A9BC3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130635" y="209817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6049633F-13E0-9694-BEB0-7F40B7655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DD0905-0A91-1786-F873-B3A42E654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45936E6-D80F-D040-C42D-D267E9202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9415C07-38A7-466D-22E7-818BC46D5C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F5DE484-4EB5-1195-87AB-3807A4A8CD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45680" y="1501140"/>
                  <a:ext cx="4305300" cy="6134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Graphic 62" descr="Water with solid fill">
                  <a:extLst>
                    <a:ext uri="{FF2B5EF4-FFF2-40B4-BE49-F238E27FC236}">
                      <a16:creationId xmlns:a16="http://schemas.microsoft.com/office/drawing/2014/main" id="{7CAD3D54-EFBC-6DBA-0230-AACA3C342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8969033" y="1625164"/>
                  <a:ext cx="481173" cy="481173"/>
                </a:xfrm>
                <a:prstGeom prst="rect">
                  <a:avLst/>
                </a:prstGeom>
              </p:spPr>
            </p:pic>
            <p:pic>
              <p:nvPicPr>
                <p:cNvPr id="65" name="Graphic 64" descr="Water with solid fill">
                  <a:extLst>
                    <a:ext uri="{FF2B5EF4-FFF2-40B4-BE49-F238E27FC236}">
                      <a16:creationId xmlns:a16="http://schemas.microsoft.com/office/drawing/2014/main" id="{1C91CC22-954A-B2B0-7809-B2C5D7080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8520823">
                  <a:off x="4656146" y="2527631"/>
                  <a:ext cx="481173" cy="481173"/>
                </a:xfrm>
                <a:prstGeom prst="rect">
                  <a:avLst/>
                </a:prstGeom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6E17859-7913-DD16-418D-5D2AA6856AC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46375">
                  <a:off x="2897927" y="2781901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A05AC9A-CC49-DA4B-6EC1-06C2E7AAD8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9108">
                  <a:off x="2990899" y="2897283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B2C2273-A04D-6BE3-7C57-12F7738C9FF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255717">
                  <a:off x="3550572" y="3129612"/>
                  <a:ext cx="346126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FC30020-FFF9-96AF-67FF-D8CA7D8096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4460">
                  <a:off x="3644022" y="3684990"/>
                  <a:ext cx="577721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D7F4E6-F731-9938-64FC-F3925AC40C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982890" y="3429000"/>
                  <a:ext cx="796258" cy="315468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979EEAE-2150-92D6-FF43-0AB0E157C4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29808" y="4044537"/>
                <a:ext cx="8021172" cy="309872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2F1339CF-B842-6FB2-0F8F-AC397033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520823">
              <a:off x="6581489" y="3524815"/>
              <a:ext cx="481173" cy="481173"/>
            </a:xfrm>
            <a:prstGeom prst="rect">
              <a:avLst/>
            </a:prstGeom>
          </p:spPr>
        </p:pic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1BDF9256-FFB0-4826-6D40-80A1F1EEA319}"/>
                </a:ext>
              </a:extLst>
            </p:cNvPr>
            <p:cNvSpPr/>
            <p:nvPr/>
          </p:nvSpPr>
          <p:spPr>
            <a:xfrm rot="5400000">
              <a:off x="9627016" y="3674886"/>
              <a:ext cx="536066" cy="896875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3DCC96-810E-B5C3-60E6-67269DFB0823}"/>
                </a:ext>
              </a:extLst>
            </p:cNvPr>
            <p:cNvCxnSpPr>
              <a:cxnSpLocks/>
            </p:cNvCxnSpPr>
            <p:nvPr/>
          </p:nvCxnSpPr>
          <p:spPr>
            <a:xfrm>
              <a:off x="9623857" y="3683366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CF065C-A3B6-DF99-9DEB-8E097EE500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0691" y="3730688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2D3A44-0D7D-055D-976F-5EC538E0D172}"/>
                </a:ext>
              </a:extLst>
            </p:cNvPr>
            <p:cNvCxnSpPr>
              <a:cxnSpLocks/>
            </p:cNvCxnSpPr>
            <p:nvPr/>
          </p:nvCxnSpPr>
          <p:spPr>
            <a:xfrm>
              <a:off x="9581746" y="3833218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0AD15F-FB28-35F8-CD06-8EEFE015BB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8581" y="3880540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F31BEB9F-72C9-CB9A-9F15-84652F5BC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35978">
              <a:off x="9149387" y="3604958"/>
              <a:ext cx="481173" cy="48117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E31EFD7-D885-6544-CAA7-FB818D752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071" y="806059"/>
            <a:ext cx="2953081" cy="28619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52CE2560-3B0B-70E8-B29F-175A10777779}"/>
              </a:ext>
            </a:extLst>
          </p:cNvPr>
          <p:cNvSpPr/>
          <p:nvPr/>
        </p:nvSpPr>
        <p:spPr>
          <a:xfrm>
            <a:off x="3694331" y="2125927"/>
            <a:ext cx="1474059" cy="245548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0BF17D5-E683-ED24-05AA-65251E5F8091}"/>
              </a:ext>
            </a:extLst>
          </p:cNvPr>
          <p:cNvSpPr/>
          <p:nvPr/>
        </p:nvSpPr>
        <p:spPr>
          <a:xfrm>
            <a:off x="2445972" y="4208278"/>
            <a:ext cx="1474059" cy="245548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C45E51B-C37E-B65C-6E16-839496D6D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21" y="274320"/>
            <a:ext cx="11755632" cy="978729"/>
          </a:xfrm>
        </p:spPr>
        <p:txBody>
          <a:bodyPr/>
          <a:lstStyle/>
          <a:p>
            <a:r>
              <a:rPr lang="en-US" dirty="0"/>
              <a:t>Edge cooling manages failures that occur from dynamic pulses</a:t>
            </a:r>
          </a:p>
        </p:txBody>
      </p:sp>
    </p:spTree>
    <p:extLst>
      <p:ext uri="{BB962C8B-B14F-4D97-AF65-F5344CB8AC3E}">
        <p14:creationId xmlns:p14="http://schemas.microsoft.com/office/powerpoint/2010/main" val="3523201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1E4C5-0F69-2D0C-9483-7A259C73D720}"/>
              </a:ext>
            </a:extLst>
          </p:cNvPr>
          <p:cNvGrpSpPr/>
          <p:nvPr/>
        </p:nvGrpSpPr>
        <p:grpSpPr>
          <a:xfrm>
            <a:off x="-93698" y="2348174"/>
            <a:ext cx="11156540" cy="7932322"/>
            <a:chOff x="629060" y="1944258"/>
            <a:chExt cx="9860280" cy="625686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455146-8698-C972-02F3-0E20667BFA54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9060" y="1944258"/>
              <a:ext cx="9860280" cy="6256863"/>
              <a:chOff x="1790700" y="886400"/>
              <a:chExt cx="9860280" cy="625686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272EDDB-E37C-7338-1899-532B3D2D199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90700" y="886400"/>
                <a:ext cx="9860280" cy="5697280"/>
                <a:chOff x="1790700" y="886400"/>
                <a:chExt cx="9860280" cy="569728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77BA569-679A-99AA-BEA8-2F530CD66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E8EAED"/>
                    </a:clrFrom>
                    <a:clrTo>
                      <a:srgbClr val="E8EAED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90700" y="886400"/>
                  <a:ext cx="9647015" cy="5697280"/>
                </a:xfrm>
                <a:prstGeom prst="rect">
                  <a:avLst/>
                </a:prstGeom>
              </p:spPr>
            </p:pic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D577EA2C-DE24-8F3B-B106-95868AA07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0025" y="5495925"/>
                  <a:ext cx="266700" cy="142875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5BC23E7-1F01-E5BF-9AAC-654DF32F9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6725" y="5567362"/>
                  <a:ext cx="571500" cy="7143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DDA0707-B4DC-EDF2-0E61-F2D81A50320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548187" y="2649190"/>
                  <a:ext cx="180975" cy="1085850"/>
                  <a:chOff x="5153025" y="2647950"/>
                  <a:chExt cx="180975" cy="1085850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84540B36-5129-ED8B-6DBE-B70D077045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1054824-50F8-E8E5-A305-2847CE2B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8479734B-4A7E-2DFD-4890-129352F13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AE76B15-8C56-6351-43F1-8F25E303B3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2C95965-34FC-5ACC-F042-276F7FA5284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724497" y="211455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C827302-9FD2-6970-8FE2-4A3DB3364D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FC2CDB3-2A6A-2B74-53C8-43A641416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EED7544B-C56D-0A58-D646-E59C925F47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DB6EF3-D285-E745-E340-D875B5B373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3" name="Graphic 32" descr="Water with solid fill">
                  <a:extLst>
                    <a:ext uri="{FF2B5EF4-FFF2-40B4-BE49-F238E27FC236}">
                      <a16:creationId xmlns:a16="http://schemas.microsoft.com/office/drawing/2014/main" id="{3914EE2D-3AEA-2E22-2249-9C60B0DB4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5562895" y="1641544"/>
                  <a:ext cx="481173" cy="481173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A55BFB0-1461-AD62-CB43-B57311378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2571" y="3045717"/>
                  <a:ext cx="7934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C47D036-14E9-BCE7-0C9C-85FA6690B76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613151" y="2649190"/>
                  <a:ext cx="793429" cy="207113"/>
                  <a:chOff x="5302571" y="2838603"/>
                  <a:chExt cx="793429" cy="207113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1722669-8F4F-082C-955F-C75FB9908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17074" y="2838603"/>
                    <a:ext cx="97722" cy="1496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EB86441-F3B8-F5AF-E1A5-97DA0263AC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7B97CF3-8E74-F042-A3EC-8157BCD4857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359845" y="3045717"/>
                  <a:ext cx="888679" cy="1085851"/>
                  <a:chOff x="5207321" y="3045716"/>
                  <a:chExt cx="888679" cy="1085851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80D4BE4-11F8-8029-EBA4-C9F0F99C3C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207321" y="3045717"/>
                    <a:ext cx="180975" cy="1085850"/>
                    <a:chOff x="5153025" y="2647950"/>
                    <a:chExt cx="180975" cy="1085850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1AF411B1-44C2-6948-462F-6D2A8D6604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48275" y="2647950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3967EA3F-833E-73D5-0FE5-321366D904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91125" y="2819400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30BFA40C-9777-38A3-C5CC-136996B84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10175" y="3190875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0F332804-F73D-C49F-E216-382ACE7E3F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3025" y="3362325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329CF606-B770-4B74-D7A3-D1D553125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8EABEA03-90C0-4209-3EEF-459DCC6180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9038709" y="2378967"/>
                  <a:ext cx="629023" cy="1333500"/>
                </a:xfrm>
                <a:prstGeom prst="pie">
                  <a:avLst>
                    <a:gd name="adj1" fmla="val 5389807"/>
                    <a:gd name="adj2" fmla="val 16200000"/>
                  </a:avLst>
                </a:prstGeom>
                <a:solidFill>
                  <a:srgbClr val="FF0000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47E44CD-978C-E07E-DA2C-028559A9BC3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130635" y="209817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6049633F-13E0-9694-BEB0-7F40B7655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DD0905-0A91-1786-F873-B3A42E654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45936E6-D80F-D040-C42D-D267E9202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9415C07-38A7-466D-22E7-818BC46D5C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F5DE484-4EB5-1195-87AB-3807A4A8CD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45680" y="1501140"/>
                  <a:ext cx="4305300" cy="6134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Graphic 62" descr="Water with solid fill">
                  <a:extLst>
                    <a:ext uri="{FF2B5EF4-FFF2-40B4-BE49-F238E27FC236}">
                      <a16:creationId xmlns:a16="http://schemas.microsoft.com/office/drawing/2014/main" id="{7CAD3D54-EFBC-6DBA-0230-AACA3C342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8969033" y="1625164"/>
                  <a:ext cx="481173" cy="481173"/>
                </a:xfrm>
                <a:prstGeom prst="rect">
                  <a:avLst/>
                </a:prstGeom>
              </p:spPr>
            </p:pic>
            <p:pic>
              <p:nvPicPr>
                <p:cNvPr id="65" name="Graphic 64" descr="Water with solid fill">
                  <a:extLst>
                    <a:ext uri="{FF2B5EF4-FFF2-40B4-BE49-F238E27FC236}">
                      <a16:creationId xmlns:a16="http://schemas.microsoft.com/office/drawing/2014/main" id="{1C91CC22-954A-B2B0-7809-B2C5D7080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8520823">
                  <a:off x="4656146" y="2527631"/>
                  <a:ext cx="481173" cy="481173"/>
                </a:xfrm>
                <a:prstGeom prst="rect">
                  <a:avLst/>
                </a:prstGeom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6E17859-7913-DD16-418D-5D2AA6856AC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46375">
                  <a:off x="2897927" y="2781901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A05AC9A-CC49-DA4B-6EC1-06C2E7AAD8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9108">
                  <a:off x="2990899" y="2897283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B2C2273-A04D-6BE3-7C57-12F7738C9FF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255717">
                  <a:off x="3550572" y="3129612"/>
                  <a:ext cx="346126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FC30020-FFF9-96AF-67FF-D8CA7D8096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4460">
                  <a:off x="3644022" y="3684990"/>
                  <a:ext cx="577721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D7F4E6-F731-9938-64FC-F3925AC40C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982890" y="3429000"/>
                  <a:ext cx="796258" cy="315468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979EEAE-2150-92D6-FF43-0AB0E157C4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29808" y="4044537"/>
                <a:ext cx="8021172" cy="309872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2F1339CF-B842-6FB2-0F8F-AC397033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520823">
              <a:off x="6581489" y="3524815"/>
              <a:ext cx="481173" cy="481173"/>
            </a:xfrm>
            <a:prstGeom prst="rect">
              <a:avLst/>
            </a:prstGeom>
          </p:spPr>
        </p:pic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1BDF9256-FFB0-4826-6D40-80A1F1EEA319}"/>
                </a:ext>
              </a:extLst>
            </p:cNvPr>
            <p:cNvSpPr/>
            <p:nvPr/>
          </p:nvSpPr>
          <p:spPr>
            <a:xfrm rot="5400000">
              <a:off x="9627016" y="3674886"/>
              <a:ext cx="536066" cy="896875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3DCC96-810E-B5C3-60E6-67269DFB0823}"/>
                </a:ext>
              </a:extLst>
            </p:cNvPr>
            <p:cNvCxnSpPr>
              <a:cxnSpLocks/>
            </p:cNvCxnSpPr>
            <p:nvPr/>
          </p:nvCxnSpPr>
          <p:spPr>
            <a:xfrm>
              <a:off x="9623857" y="3683366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CF065C-A3B6-DF99-9DEB-8E097EE500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0691" y="3730688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2D3A44-0D7D-055D-976F-5EC538E0D172}"/>
                </a:ext>
              </a:extLst>
            </p:cNvPr>
            <p:cNvCxnSpPr>
              <a:cxnSpLocks/>
            </p:cNvCxnSpPr>
            <p:nvPr/>
          </p:nvCxnSpPr>
          <p:spPr>
            <a:xfrm>
              <a:off x="9581746" y="3833218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0AD15F-FB28-35F8-CD06-8EEFE015BB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8581" y="3880540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F31BEB9F-72C9-CB9A-9F15-84652F5BC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35978">
              <a:off x="9149387" y="3604958"/>
              <a:ext cx="481173" cy="4811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D86DF4-CCD9-4FD9-0428-EB8AD9E5D186}"/>
              </a:ext>
            </a:extLst>
          </p:cNvPr>
          <p:cNvGrpSpPr/>
          <p:nvPr/>
        </p:nvGrpSpPr>
        <p:grpSpPr>
          <a:xfrm>
            <a:off x="2417254" y="852314"/>
            <a:ext cx="3693224" cy="2850326"/>
            <a:chOff x="8709637" y="870934"/>
            <a:chExt cx="3902261" cy="287321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599E95-17BA-8305-CB62-2C661793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9151" y="870934"/>
              <a:ext cx="3832747" cy="2873219"/>
            </a:xfrm>
            <a:prstGeom prst="rect">
              <a:avLst/>
            </a:prstGeom>
            <a:ln w="47625">
              <a:solidFill>
                <a:srgbClr val="00B05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91A15A-296D-A039-6D73-2226A87DB9EA}"/>
                </a:ext>
              </a:extLst>
            </p:cNvPr>
            <p:cNvSpPr txBox="1"/>
            <p:nvPr/>
          </p:nvSpPr>
          <p:spPr>
            <a:xfrm>
              <a:off x="8709637" y="1579604"/>
              <a:ext cx="649908" cy="38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Ta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2AAA30-CF0E-3DEB-7CEE-C129846A46B6}"/>
                </a:ext>
              </a:extLst>
            </p:cNvPr>
            <p:cNvSpPr txBox="1"/>
            <p:nvPr/>
          </p:nvSpPr>
          <p:spPr>
            <a:xfrm>
              <a:off x="9296070" y="1579814"/>
              <a:ext cx="497855" cy="3416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W</a:t>
              </a: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D632737D-8DE8-ED8E-A7D7-7403CDFC36A2}"/>
              </a:ext>
            </a:extLst>
          </p:cNvPr>
          <p:cNvSpPr/>
          <p:nvPr/>
        </p:nvSpPr>
        <p:spPr>
          <a:xfrm>
            <a:off x="4749663" y="4577068"/>
            <a:ext cx="1474059" cy="245548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8E7B63-6762-F9B5-9972-6DD6E9F63FE9}"/>
              </a:ext>
            </a:extLst>
          </p:cNvPr>
          <p:cNvSpPr txBox="1">
            <a:spLocks/>
          </p:cNvSpPr>
          <p:nvPr/>
        </p:nvSpPr>
        <p:spPr bwMode="auto">
          <a:xfrm>
            <a:off x="328921" y="274320"/>
            <a:ext cx="11755632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Edge cooling manages failures that occur from dynamic pulses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1F7C65-C21D-A6FB-F7F9-BF1A9364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2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1E4C5-0F69-2D0C-9483-7A259C73D720}"/>
              </a:ext>
            </a:extLst>
          </p:cNvPr>
          <p:cNvGrpSpPr/>
          <p:nvPr/>
        </p:nvGrpSpPr>
        <p:grpSpPr>
          <a:xfrm>
            <a:off x="-93698" y="2348174"/>
            <a:ext cx="11156540" cy="7932322"/>
            <a:chOff x="629060" y="1944258"/>
            <a:chExt cx="9860280" cy="625686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455146-8698-C972-02F3-0E20667BFA54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9060" y="1944258"/>
              <a:ext cx="9860280" cy="6256863"/>
              <a:chOff x="1790700" y="886400"/>
              <a:chExt cx="9860280" cy="625686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272EDDB-E37C-7338-1899-532B3D2D199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90700" y="886400"/>
                <a:ext cx="9860280" cy="5697280"/>
                <a:chOff x="1790700" y="886400"/>
                <a:chExt cx="9860280" cy="569728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77BA569-679A-99AA-BEA8-2F530CD66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E8EAED"/>
                    </a:clrFrom>
                    <a:clrTo>
                      <a:srgbClr val="E8EAED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90700" y="886400"/>
                  <a:ext cx="9647015" cy="5697280"/>
                </a:xfrm>
                <a:prstGeom prst="rect">
                  <a:avLst/>
                </a:prstGeom>
              </p:spPr>
            </p:pic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D577EA2C-DE24-8F3B-B106-95868AA07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0025" y="5495925"/>
                  <a:ext cx="266700" cy="142875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5BC23E7-1F01-E5BF-9AAC-654DF32F9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6725" y="5567362"/>
                  <a:ext cx="571500" cy="7143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DDA0707-B4DC-EDF2-0E61-F2D81A50320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548187" y="2649190"/>
                  <a:ext cx="180975" cy="1085850"/>
                  <a:chOff x="5153025" y="2647950"/>
                  <a:chExt cx="180975" cy="1085850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84540B36-5129-ED8B-6DBE-B70D077045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1054824-50F8-E8E5-A305-2847CE2B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8479734B-4A7E-2DFD-4890-129352F13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AE76B15-8C56-6351-43F1-8F25E303B3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2C95965-34FC-5ACC-F042-276F7FA5284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724497" y="211455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C827302-9FD2-6970-8FE2-4A3DB3364D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FC2CDB3-2A6A-2B74-53C8-43A641416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EED7544B-C56D-0A58-D646-E59C925F47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DB6EF3-D285-E745-E340-D875B5B373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3" name="Graphic 32" descr="Water with solid fill">
                  <a:extLst>
                    <a:ext uri="{FF2B5EF4-FFF2-40B4-BE49-F238E27FC236}">
                      <a16:creationId xmlns:a16="http://schemas.microsoft.com/office/drawing/2014/main" id="{3914EE2D-3AEA-2E22-2249-9C60B0DB4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5562895" y="1641544"/>
                  <a:ext cx="481173" cy="481173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A55BFB0-1461-AD62-CB43-B57311378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2571" y="3045717"/>
                  <a:ext cx="7934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C47D036-14E9-BCE7-0C9C-85FA6690B76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613151" y="2649190"/>
                  <a:ext cx="793429" cy="207113"/>
                  <a:chOff x="5302571" y="2838603"/>
                  <a:chExt cx="793429" cy="207113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1722669-8F4F-082C-955F-C75FB9908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17074" y="2838603"/>
                    <a:ext cx="97722" cy="1496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EB86441-F3B8-F5AF-E1A5-97DA0263AC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7B97CF3-8E74-F042-A3EC-8157BCD4857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359845" y="3045717"/>
                  <a:ext cx="888679" cy="1085851"/>
                  <a:chOff x="5207321" y="3045716"/>
                  <a:chExt cx="888679" cy="1085851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80D4BE4-11F8-8029-EBA4-C9F0F99C3C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207321" y="3045717"/>
                    <a:ext cx="180975" cy="1085850"/>
                    <a:chOff x="5153025" y="2647950"/>
                    <a:chExt cx="180975" cy="1085850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1AF411B1-44C2-6948-462F-6D2A8D6604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48275" y="2647950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3967EA3F-833E-73D5-0FE5-321366D904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91125" y="2819400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30BFA40C-9777-38A3-C5CC-136996B84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10175" y="3190875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0F332804-F73D-C49F-E216-382ACE7E3F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3025" y="3362325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329CF606-B770-4B74-D7A3-D1D553125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8EABEA03-90C0-4209-3EEF-459DCC6180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9038709" y="2378967"/>
                  <a:ext cx="629023" cy="1333500"/>
                </a:xfrm>
                <a:prstGeom prst="pie">
                  <a:avLst>
                    <a:gd name="adj1" fmla="val 5389807"/>
                    <a:gd name="adj2" fmla="val 16200000"/>
                  </a:avLst>
                </a:prstGeom>
                <a:solidFill>
                  <a:srgbClr val="FF0000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47E44CD-978C-E07E-DA2C-028559A9BC3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130635" y="209817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6049633F-13E0-9694-BEB0-7F40B7655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DD0905-0A91-1786-F873-B3A42E654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45936E6-D80F-D040-C42D-D267E9202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9415C07-38A7-466D-22E7-818BC46D5C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F5DE484-4EB5-1195-87AB-3807A4A8CD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45680" y="1501140"/>
                  <a:ext cx="4305300" cy="6134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Graphic 62" descr="Water with solid fill">
                  <a:extLst>
                    <a:ext uri="{FF2B5EF4-FFF2-40B4-BE49-F238E27FC236}">
                      <a16:creationId xmlns:a16="http://schemas.microsoft.com/office/drawing/2014/main" id="{7CAD3D54-EFBC-6DBA-0230-AACA3C342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8969033" y="1625164"/>
                  <a:ext cx="481173" cy="481173"/>
                </a:xfrm>
                <a:prstGeom prst="rect">
                  <a:avLst/>
                </a:prstGeom>
              </p:spPr>
            </p:pic>
            <p:pic>
              <p:nvPicPr>
                <p:cNvPr id="65" name="Graphic 64" descr="Water with solid fill">
                  <a:extLst>
                    <a:ext uri="{FF2B5EF4-FFF2-40B4-BE49-F238E27FC236}">
                      <a16:creationId xmlns:a16="http://schemas.microsoft.com/office/drawing/2014/main" id="{1C91CC22-954A-B2B0-7809-B2C5D7080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8520823">
                  <a:off x="4656146" y="2527631"/>
                  <a:ext cx="481173" cy="481173"/>
                </a:xfrm>
                <a:prstGeom prst="rect">
                  <a:avLst/>
                </a:prstGeom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6E17859-7913-DD16-418D-5D2AA6856AC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46375">
                  <a:off x="2897927" y="2781901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A05AC9A-CC49-DA4B-6EC1-06C2E7AAD8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9108">
                  <a:off x="2990899" y="2897283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B2C2273-A04D-6BE3-7C57-12F7738C9FF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255717">
                  <a:off x="3550572" y="3129612"/>
                  <a:ext cx="346126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FC30020-FFF9-96AF-67FF-D8CA7D8096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4460">
                  <a:off x="3644022" y="3684990"/>
                  <a:ext cx="577721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D7F4E6-F731-9938-64FC-F3925AC40C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982890" y="3429000"/>
                  <a:ext cx="796258" cy="315468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979EEAE-2150-92D6-FF43-0AB0E157C4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29808" y="4044537"/>
                <a:ext cx="8021172" cy="309872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2F1339CF-B842-6FB2-0F8F-AC397033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520823">
              <a:off x="6581489" y="3524815"/>
              <a:ext cx="481173" cy="481173"/>
            </a:xfrm>
            <a:prstGeom prst="rect">
              <a:avLst/>
            </a:prstGeom>
          </p:spPr>
        </p:pic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1BDF9256-FFB0-4826-6D40-80A1F1EEA319}"/>
                </a:ext>
              </a:extLst>
            </p:cNvPr>
            <p:cNvSpPr/>
            <p:nvPr/>
          </p:nvSpPr>
          <p:spPr>
            <a:xfrm rot="5400000">
              <a:off x="9627016" y="3674886"/>
              <a:ext cx="536066" cy="896875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3DCC96-810E-B5C3-60E6-67269DFB0823}"/>
                </a:ext>
              </a:extLst>
            </p:cNvPr>
            <p:cNvCxnSpPr>
              <a:cxnSpLocks/>
            </p:cNvCxnSpPr>
            <p:nvPr/>
          </p:nvCxnSpPr>
          <p:spPr>
            <a:xfrm>
              <a:off x="9623857" y="3683366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CF065C-A3B6-DF99-9DEB-8E097EE500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0691" y="3730688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2D3A44-0D7D-055D-976F-5EC538E0D172}"/>
                </a:ext>
              </a:extLst>
            </p:cNvPr>
            <p:cNvCxnSpPr>
              <a:cxnSpLocks/>
            </p:cNvCxnSpPr>
            <p:nvPr/>
          </p:nvCxnSpPr>
          <p:spPr>
            <a:xfrm>
              <a:off x="9581746" y="3833218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0AD15F-FB28-35F8-CD06-8EEFE015BB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8581" y="3880540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F31BEB9F-72C9-CB9A-9F15-84652F5BC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35978">
              <a:off x="9149387" y="3604958"/>
              <a:ext cx="481173" cy="481173"/>
            </a:xfrm>
            <a:prstGeom prst="rect">
              <a:avLst/>
            </a:prstGeom>
          </p:spPr>
        </p:pic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ADBE1125-2D4E-B07A-AC44-23D998E3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06" y="883924"/>
            <a:ext cx="4632365" cy="2169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1" name="Oval 90">
            <a:extLst>
              <a:ext uri="{FF2B5EF4-FFF2-40B4-BE49-F238E27FC236}">
                <a16:creationId xmlns:a16="http://schemas.microsoft.com/office/drawing/2014/main" id="{D632737D-8DE8-ED8E-A7D7-7403CDFC36A2}"/>
              </a:ext>
            </a:extLst>
          </p:cNvPr>
          <p:cNvSpPr/>
          <p:nvPr/>
        </p:nvSpPr>
        <p:spPr>
          <a:xfrm>
            <a:off x="4749663" y="4577068"/>
            <a:ext cx="1474059" cy="245548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AFB15-B278-84D7-7B8C-E6DF7EBE5F8A}"/>
              </a:ext>
            </a:extLst>
          </p:cNvPr>
          <p:cNvSpPr/>
          <p:nvPr/>
        </p:nvSpPr>
        <p:spPr>
          <a:xfrm>
            <a:off x="6106350" y="4256701"/>
            <a:ext cx="1368284" cy="100017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047729-931C-9759-4EE0-82DE5B0F1A42}"/>
              </a:ext>
            </a:extLst>
          </p:cNvPr>
          <p:cNvSpPr txBox="1">
            <a:spLocks/>
          </p:cNvSpPr>
          <p:nvPr/>
        </p:nvSpPr>
        <p:spPr bwMode="auto">
          <a:xfrm>
            <a:off x="328921" y="274320"/>
            <a:ext cx="11755632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Edge cooling manages failures that occur from dynamic pulses</a:t>
            </a:r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045D7E3-3DEE-0A61-58B4-A510E34A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Left 2">
            <a:extLst>
              <a:ext uri="{FF2B5EF4-FFF2-40B4-BE49-F238E27FC236}">
                <a16:creationId xmlns:a16="http://schemas.microsoft.com/office/drawing/2014/main" id="{CAE57A94-3098-3A2B-0C37-1F968256DC20}"/>
              </a:ext>
            </a:extLst>
          </p:cNvPr>
          <p:cNvSpPr/>
          <p:nvPr/>
        </p:nvSpPr>
        <p:spPr>
          <a:xfrm rot="10800000">
            <a:off x="1705529" y="5340538"/>
            <a:ext cx="776253" cy="289451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C3509-5120-BE6B-F293-B85F6964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73" y="709918"/>
            <a:ext cx="7699967" cy="6148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98B19-B998-3353-66DE-20D11844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6090"/>
            <a:ext cx="11430000" cy="978729"/>
          </a:xfrm>
        </p:spPr>
        <p:txBody>
          <a:bodyPr/>
          <a:lstStyle/>
          <a:p>
            <a:r>
              <a:rPr lang="en-US" dirty="0"/>
              <a:t>The rotating targets, drive, and shaft are integrated closely with other components      in the </a:t>
            </a:r>
            <a:r>
              <a:rPr lang="en-US"/>
              <a:t>core vessel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24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1E4C5-0F69-2D0C-9483-7A259C73D720}"/>
              </a:ext>
            </a:extLst>
          </p:cNvPr>
          <p:cNvGrpSpPr/>
          <p:nvPr/>
        </p:nvGrpSpPr>
        <p:grpSpPr>
          <a:xfrm>
            <a:off x="-93698" y="2348174"/>
            <a:ext cx="11156540" cy="7932322"/>
            <a:chOff x="629060" y="1944258"/>
            <a:chExt cx="9860280" cy="625686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455146-8698-C972-02F3-0E20667BFA54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9060" y="1944258"/>
              <a:ext cx="9860280" cy="6256863"/>
              <a:chOff x="1790700" y="886400"/>
              <a:chExt cx="9860280" cy="625686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272EDDB-E37C-7338-1899-532B3D2D199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90700" y="886400"/>
                <a:ext cx="9860280" cy="5697280"/>
                <a:chOff x="1790700" y="886400"/>
                <a:chExt cx="9860280" cy="569728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77BA569-679A-99AA-BEA8-2F530CD66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E8EAED"/>
                    </a:clrFrom>
                    <a:clrTo>
                      <a:srgbClr val="E8EAED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90700" y="886400"/>
                  <a:ext cx="9647015" cy="5697280"/>
                </a:xfrm>
                <a:prstGeom prst="rect">
                  <a:avLst/>
                </a:prstGeom>
              </p:spPr>
            </p:pic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D577EA2C-DE24-8F3B-B106-95868AA07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0025" y="5495925"/>
                  <a:ext cx="266700" cy="142875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5BC23E7-1F01-E5BF-9AAC-654DF32F9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6725" y="5567362"/>
                  <a:ext cx="571500" cy="7143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DDA0707-B4DC-EDF2-0E61-F2D81A50320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548187" y="2649190"/>
                  <a:ext cx="180975" cy="1085850"/>
                  <a:chOff x="5153025" y="2647950"/>
                  <a:chExt cx="180975" cy="1085850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84540B36-5129-ED8B-6DBE-B70D077045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1054824-50F8-E8E5-A305-2847CE2B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8479734B-4A7E-2DFD-4890-129352F13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AE76B15-8C56-6351-43F1-8F25E303B3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2C95965-34FC-5ACC-F042-276F7FA5284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724497" y="211455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C827302-9FD2-6970-8FE2-4A3DB3364D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FC2CDB3-2A6A-2B74-53C8-43A641416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EED7544B-C56D-0A58-D646-E59C925F47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DB6EF3-D285-E745-E340-D875B5B373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3" name="Graphic 32" descr="Water with solid fill">
                  <a:extLst>
                    <a:ext uri="{FF2B5EF4-FFF2-40B4-BE49-F238E27FC236}">
                      <a16:creationId xmlns:a16="http://schemas.microsoft.com/office/drawing/2014/main" id="{3914EE2D-3AEA-2E22-2249-9C60B0DB4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5562895" y="1641544"/>
                  <a:ext cx="481173" cy="481173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A55BFB0-1461-AD62-CB43-B57311378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2571" y="3045717"/>
                  <a:ext cx="7934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C47D036-14E9-BCE7-0C9C-85FA6690B76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613151" y="2649190"/>
                  <a:ext cx="793429" cy="207113"/>
                  <a:chOff x="5302571" y="2838603"/>
                  <a:chExt cx="793429" cy="207113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1722669-8F4F-082C-955F-C75FB9908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17074" y="2838603"/>
                    <a:ext cx="97722" cy="1496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EB86441-F3B8-F5AF-E1A5-97DA0263AC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7B97CF3-8E74-F042-A3EC-8157BCD4857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359845" y="3045717"/>
                  <a:ext cx="888679" cy="1085851"/>
                  <a:chOff x="5207321" y="3045716"/>
                  <a:chExt cx="888679" cy="1085851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80D4BE4-11F8-8029-EBA4-C9F0F99C3C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207321" y="3045717"/>
                    <a:ext cx="180975" cy="1085850"/>
                    <a:chOff x="5153025" y="2647950"/>
                    <a:chExt cx="180975" cy="1085850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1AF411B1-44C2-6948-462F-6D2A8D6604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48275" y="2647950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3967EA3F-833E-73D5-0FE5-321366D904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91125" y="2819400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30BFA40C-9777-38A3-C5CC-136996B84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10175" y="3190875"/>
                      <a:ext cx="85725" cy="17145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0F332804-F73D-C49F-E216-382ACE7E3F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3025" y="3362325"/>
                      <a:ext cx="142875" cy="371475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329CF606-B770-4B74-D7A3-D1D553125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02571" y="3045716"/>
                    <a:ext cx="793429" cy="0"/>
                  </a:xfrm>
                  <a:prstGeom prst="line">
                    <a:avLst/>
                  </a:prstGeom>
                  <a:ln w="1270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8EABEA03-90C0-4209-3EEF-459DCC6180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9038709" y="2378967"/>
                  <a:ext cx="629023" cy="1333500"/>
                </a:xfrm>
                <a:prstGeom prst="pie">
                  <a:avLst>
                    <a:gd name="adj1" fmla="val 5389807"/>
                    <a:gd name="adj2" fmla="val 16200000"/>
                  </a:avLst>
                </a:prstGeom>
                <a:solidFill>
                  <a:srgbClr val="FF0000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47E44CD-978C-E07E-DA2C-028559A9BC3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130635" y="2098172"/>
                  <a:ext cx="200023" cy="299706"/>
                  <a:chOff x="5153025" y="2647950"/>
                  <a:chExt cx="180975" cy="108585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6049633F-13E0-9694-BEB0-7F40B7655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48275" y="2647950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DD0905-0A91-1786-F873-B3A42E654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91125" y="2819400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45936E6-D80F-D040-C42D-D267E9202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10175" y="3190875"/>
                    <a:ext cx="85725" cy="17145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9415C07-38A7-466D-22E7-818BC46D5C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3025" y="3362325"/>
                    <a:ext cx="142875" cy="37147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F5DE484-4EB5-1195-87AB-3807A4A8CD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45680" y="1501140"/>
                  <a:ext cx="4305300" cy="6134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Graphic 62" descr="Water with solid fill">
                  <a:extLst>
                    <a:ext uri="{FF2B5EF4-FFF2-40B4-BE49-F238E27FC236}">
                      <a16:creationId xmlns:a16="http://schemas.microsoft.com/office/drawing/2014/main" id="{7CAD3D54-EFBC-6DBA-0230-AACA3C342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9870169">
                  <a:off x="8969033" y="1625164"/>
                  <a:ext cx="481173" cy="481173"/>
                </a:xfrm>
                <a:prstGeom prst="rect">
                  <a:avLst/>
                </a:prstGeom>
              </p:spPr>
            </p:pic>
            <p:pic>
              <p:nvPicPr>
                <p:cNvPr id="65" name="Graphic 64" descr="Water with solid fill">
                  <a:extLst>
                    <a:ext uri="{FF2B5EF4-FFF2-40B4-BE49-F238E27FC236}">
                      <a16:creationId xmlns:a16="http://schemas.microsoft.com/office/drawing/2014/main" id="{1C91CC22-954A-B2B0-7809-B2C5D7080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8520823">
                  <a:off x="4656146" y="2527631"/>
                  <a:ext cx="481173" cy="481173"/>
                </a:xfrm>
                <a:prstGeom prst="rect">
                  <a:avLst/>
                </a:prstGeom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6E17859-7913-DD16-418D-5D2AA6856AC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46375">
                  <a:off x="2897927" y="2781901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A05AC9A-CC49-DA4B-6EC1-06C2E7AAD8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9108">
                  <a:off x="2990899" y="2897283"/>
                  <a:ext cx="238740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B2C2273-A04D-6BE3-7C57-12F7738C9FF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255717">
                  <a:off x="3550572" y="3129612"/>
                  <a:ext cx="346126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FC30020-FFF9-96AF-67FF-D8CA7D8096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154460">
                  <a:off x="3644022" y="3684990"/>
                  <a:ext cx="577721" cy="9918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D7F4E6-F731-9938-64FC-F3925AC40C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982890" y="3429000"/>
                  <a:ext cx="796258" cy="315468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979EEAE-2150-92D6-FF43-0AB0E157C4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29808" y="4044537"/>
                <a:ext cx="8021172" cy="309872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2F1339CF-B842-6FB2-0F8F-AC397033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520823">
              <a:off x="6581489" y="3524815"/>
              <a:ext cx="481173" cy="481173"/>
            </a:xfrm>
            <a:prstGeom prst="rect">
              <a:avLst/>
            </a:prstGeom>
          </p:spPr>
        </p:pic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1BDF9256-FFB0-4826-6D40-80A1F1EEA319}"/>
                </a:ext>
              </a:extLst>
            </p:cNvPr>
            <p:cNvSpPr/>
            <p:nvPr/>
          </p:nvSpPr>
          <p:spPr>
            <a:xfrm rot="5400000">
              <a:off x="9627016" y="3674886"/>
              <a:ext cx="536066" cy="896875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3DCC96-810E-B5C3-60E6-67269DFB0823}"/>
                </a:ext>
              </a:extLst>
            </p:cNvPr>
            <p:cNvCxnSpPr>
              <a:cxnSpLocks/>
            </p:cNvCxnSpPr>
            <p:nvPr/>
          </p:nvCxnSpPr>
          <p:spPr>
            <a:xfrm>
              <a:off x="9623857" y="3683366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CF065C-A3B6-DF99-9DEB-8E097EE500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0691" y="3730688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2D3A44-0D7D-055D-976F-5EC538E0D172}"/>
                </a:ext>
              </a:extLst>
            </p:cNvPr>
            <p:cNvCxnSpPr>
              <a:cxnSpLocks/>
            </p:cNvCxnSpPr>
            <p:nvPr/>
          </p:nvCxnSpPr>
          <p:spPr>
            <a:xfrm>
              <a:off x="9581746" y="3833218"/>
              <a:ext cx="94748" cy="47322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0AD15F-FB28-35F8-CD06-8EEFE015BB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8581" y="3880540"/>
              <a:ext cx="157914" cy="10253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F31BEB9F-72C9-CB9A-9F15-84652F5BC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35978">
              <a:off x="9149387" y="3604958"/>
              <a:ext cx="481173" cy="481173"/>
            </a:xfrm>
            <a:prstGeom prst="rect">
              <a:avLst/>
            </a:prstGeom>
          </p:spPr>
        </p:pic>
      </p:grpSp>
      <p:pic>
        <p:nvPicPr>
          <p:cNvPr id="38" name="Picture 37" descr="Chart&#10;&#10;Description automatically generated">
            <a:extLst>
              <a:ext uri="{FF2B5EF4-FFF2-40B4-BE49-F238E27FC236}">
                <a16:creationId xmlns:a16="http://schemas.microsoft.com/office/drawing/2014/main" id="{A929E62B-D85F-2838-7B61-986FBA638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603" y="878631"/>
            <a:ext cx="3039628" cy="24502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BCE6925-A696-234C-5A72-D24EC0FB47B7}"/>
              </a:ext>
            </a:extLst>
          </p:cNvPr>
          <p:cNvSpPr txBox="1"/>
          <p:nvPr/>
        </p:nvSpPr>
        <p:spPr>
          <a:xfrm>
            <a:off x="1399346" y="6393883"/>
            <a:ext cx="1068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i="1" u="none" strike="noStrike" baseline="0" dirty="0">
                <a:solidFill>
                  <a:srgbClr val="808080"/>
                </a:solidFill>
                <a:latin typeface="TimesNewRoman,Bold"/>
              </a:rPr>
              <a:t>Li M. and </a:t>
            </a:r>
            <a:r>
              <a:rPr lang="en-US" sz="1200" b="1" i="1" u="none" strike="noStrike" baseline="0" dirty="0" err="1">
                <a:solidFill>
                  <a:srgbClr val="808080"/>
                </a:solidFill>
                <a:latin typeface="TimesNewRoman,Bold"/>
              </a:rPr>
              <a:t>Zinkle</a:t>
            </a:r>
            <a:r>
              <a:rPr lang="en-US" sz="1200" b="1" i="1" u="none" strike="noStrike" baseline="0" dirty="0">
                <a:solidFill>
                  <a:srgbClr val="808080"/>
                </a:solidFill>
                <a:latin typeface="TimesNewRoman,Bold"/>
              </a:rPr>
              <a:t> S.J. (2012) Physical and Mechanical Properties of Copper and Copper Alloys. In: </a:t>
            </a:r>
            <a:r>
              <a:rPr lang="en-US" sz="1200" b="1" i="1" u="none" strike="noStrike" baseline="0" dirty="0" err="1">
                <a:solidFill>
                  <a:srgbClr val="808080"/>
                </a:solidFill>
                <a:latin typeface="TimesNewRoman,Bold"/>
              </a:rPr>
              <a:t>Konings</a:t>
            </a:r>
            <a:r>
              <a:rPr lang="en-US" sz="1200" b="1" i="1" u="none" strike="noStrike" baseline="0" dirty="0">
                <a:solidFill>
                  <a:srgbClr val="808080"/>
                </a:solidFill>
                <a:latin typeface="TimesNewRoman,Bold"/>
              </a:rPr>
              <a:t> R.J.M., (ed.) Comprehensive Nuclear Materials, volume 4, pp. 667-690 Amsterdam: Elsevier.</a:t>
            </a:r>
            <a:endParaRPr lang="en-US" sz="1200" i="1" dirty="0">
              <a:latin typeface="+mn-lt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3E7EBD6-6466-6311-8594-0F93645A6735}"/>
              </a:ext>
            </a:extLst>
          </p:cNvPr>
          <p:cNvSpPr/>
          <p:nvPr/>
        </p:nvSpPr>
        <p:spPr>
          <a:xfrm>
            <a:off x="7488135" y="3171160"/>
            <a:ext cx="1656838" cy="255298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B997EC2-24F6-4A66-8913-27F28A3E9BA3}"/>
              </a:ext>
            </a:extLst>
          </p:cNvPr>
          <p:cNvSpPr/>
          <p:nvPr/>
        </p:nvSpPr>
        <p:spPr>
          <a:xfrm>
            <a:off x="9438847" y="3516363"/>
            <a:ext cx="1656838" cy="255298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366766-87D0-58D8-CF71-1564A315B0E1}"/>
              </a:ext>
            </a:extLst>
          </p:cNvPr>
          <p:cNvSpPr txBox="1">
            <a:spLocks/>
          </p:cNvSpPr>
          <p:nvPr/>
        </p:nvSpPr>
        <p:spPr bwMode="auto">
          <a:xfrm>
            <a:off x="328921" y="274320"/>
            <a:ext cx="11755632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Edge cooling manages failures that occur from dynamic pulses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519102-3278-AF34-F2C0-B656E986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7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F08A-96CD-7361-3C7F-60073C6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1" y="179971"/>
            <a:ext cx="11430000" cy="978729"/>
          </a:xfrm>
        </p:spPr>
        <p:txBody>
          <a:bodyPr/>
          <a:lstStyle/>
          <a:p>
            <a:r>
              <a:rPr lang="en-US" dirty="0"/>
              <a:t>The modular segmented approach permits the STS to upgrade targets as beam power increases</a:t>
            </a:r>
          </a:p>
        </p:txBody>
      </p:sp>
      <p:pic>
        <p:nvPicPr>
          <p:cNvPr id="5" name="Content Placeholder 4" descr="A colorful object with a black background&#10;&#10;Description automatically generated">
            <a:extLst>
              <a:ext uri="{FF2B5EF4-FFF2-40B4-BE49-F238E27FC236}">
                <a16:creationId xmlns:a16="http://schemas.microsoft.com/office/drawing/2014/main" id="{6B1B8B88-F5FE-69D0-5E20-9775A5605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2" t="8355" r="41164" b="10621"/>
          <a:stretch/>
        </p:blipFill>
        <p:spPr>
          <a:xfrm>
            <a:off x="1122754" y="1141673"/>
            <a:ext cx="2992582" cy="5600118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82F8A4-63EC-A66B-5E0B-20A5FC65ADF2}"/>
              </a:ext>
            </a:extLst>
          </p:cNvPr>
          <p:cNvGrpSpPr/>
          <p:nvPr/>
        </p:nvGrpSpPr>
        <p:grpSpPr>
          <a:xfrm>
            <a:off x="5666199" y="1494247"/>
            <a:ext cx="5757076" cy="3306355"/>
            <a:chOff x="389838" y="892009"/>
            <a:chExt cx="11990377" cy="57780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E7D370-D327-6E01-76E6-8D303F371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37" y="1156487"/>
              <a:ext cx="2777613" cy="11365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FCF57B-DBE8-0458-2518-0B7460FF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400" y="2674942"/>
              <a:ext cx="2604135" cy="1901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F9D5AF-C907-DEF6-1A80-7211DCF6B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291" y="2535838"/>
              <a:ext cx="2198263" cy="15154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C46A44-5797-CB04-7997-632AFBDE8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2248" y="3792402"/>
              <a:ext cx="3204210" cy="1936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FA91C3BF-4987-2F67-6493-564302ABF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" t="13459" r="3757" b="26423"/>
            <a:stretch/>
          </p:blipFill>
          <p:spPr>
            <a:xfrm>
              <a:off x="4470648" y="5509409"/>
              <a:ext cx="2743200" cy="9823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AFC619-D67A-CB7A-28B1-75899C687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55762" y="4357555"/>
              <a:ext cx="2724453" cy="10409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EB5FE0-1DB5-B7A8-01A9-FBD2692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57" y="4397375"/>
              <a:ext cx="3729340" cy="20897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C2DD19-494B-D3EC-4876-95BAB0C0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159" y="892009"/>
              <a:ext cx="3109595" cy="14249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BFCE22-AC0D-6BC7-FDF8-0F4BC9209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38" y="1045655"/>
              <a:ext cx="3261765" cy="1834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B1E3A2-4DFE-5F9F-BB34-28C258382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58978" y="5442267"/>
              <a:ext cx="2627476" cy="1227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B2A746-EB8A-F4F1-26C8-D19A64FD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57872" y="2343623"/>
              <a:ext cx="3738744" cy="1529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4302E4-FBD1-6A2D-A8F6-E3841FBB1ACA}"/>
              </a:ext>
            </a:extLst>
          </p:cNvPr>
          <p:cNvCxnSpPr>
            <a:cxnSpLocks/>
            <a:stCxn id="38" idx="3"/>
          </p:cNvCxnSpPr>
          <p:nvPr/>
        </p:nvCxnSpPr>
        <p:spPr>
          <a:xfrm flipH="1">
            <a:off x="3622119" y="3162305"/>
            <a:ext cx="4074218" cy="3191430"/>
          </a:xfrm>
          <a:prstGeom prst="straightConnector1">
            <a:avLst/>
          </a:prstGeom>
          <a:ln w="38100">
            <a:solidFill>
              <a:srgbClr val="00B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9139B2-F6F9-84B6-F08F-AE4AB6B6F47C}"/>
              </a:ext>
            </a:extLst>
          </p:cNvPr>
          <p:cNvCxnSpPr/>
          <p:nvPr/>
        </p:nvCxnSpPr>
        <p:spPr>
          <a:xfrm flipH="1" flipV="1">
            <a:off x="3454400" y="2673350"/>
            <a:ext cx="184150" cy="212725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B1A627-8C4B-9227-D42A-75977F17B2A7}"/>
              </a:ext>
            </a:extLst>
          </p:cNvPr>
          <p:cNvSpPr txBox="1"/>
          <p:nvPr/>
        </p:nvSpPr>
        <p:spPr>
          <a:xfrm>
            <a:off x="3218972" y="2360415"/>
            <a:ext cx="83915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3x/yr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823CB4-6CA2-F6E6-5805-578214711204}"/>
              </a:ext>
            </a:extLst>
          </p:cNvPr>
          <p:cNvCxnSpPr>
            <a:cxnSpLocks/>
          </p:cNvCxnSpPr>
          <p:nvPr/>
        </p:nvCxnSpPr>
        <p:spPr>
          <a:xfrm>
            <a:off x="3638550" y="2735652"/>
            <a:ext cx="175719" cy="206494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80D7956-77FC-A97B-7F54-8133EE77D57A}"/>
              </a:ext>
            </a:extLst>
          </p:cNvPr>
          <p:cNvSpPr txBox="1"/>
          <p:nvPr/>
        </p:nvSpPr>
        <p:spPr>
          <a:xfrm>
            <a:off x="3239300" y="1190654"/>
            <a:ext cx="10673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l-GR" dirty="0">
                <a:latin typeface="GreekC"/>
              </a:rPr>
              <a:t>Δ</a:t>
            </a:r>
            <a:r>
              <a:rPr lang="en-US" dirty="0">
                <a:latin typeface="GreekC"/>
              </a:rPr>
              <a:t>T=10°C</a:t>
            </a:r>
            <a:endParaRPr lang="en-US" dirty="0">
              <a:latin typeface="+mn-l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B0EEEB-61AE-24BD-11A4-8C690CD39884}"/>
              </a:ext>
            </a:extLst>
          </p:cNvPr>
          <p:cNvCxnSpPr>
            <a:cxnSpLocks/>
          </p:cNvCxnSpPr>
          <p:nvPr/>
        </p:nvCxnSpPr>
        <p:spPr>
          <a:xfrm>
            <a:off x="2984500" y="1398755"/>
            <a:ext cx="244303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8BB6BB-0C01-3E54-F82F-F2C42D7646C2}"/>
              </a:ext>
            </a:extLst>
          </p:cNvPr>
          <p:cNvCxnSpPr>
            <a:cxnSpLocks/>
          </p:cNvCxnSpPr>
          <p:nvPr/>
        </p:nvCxnSpPr>
        <p:spPr>
          <a:xfrm flipH="1">
            <a:off x="2953600" y="1294079"/>
            <a:ext cx="265372" cy="0"/>
          </a:xfrm>
          <a:prstGeom prst="straightConnector1">
            <a:avLst/>
          </a:prstGeom>
          <a:ln w="28575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ED82AC44-CDE6-5E6A-28F7-23FC28AC5DBB}"/>
              </a:ext>
            </a:extLst>
          </p:cNvPr>
          <p:cNvSpPr/>
          <p:nvPr/>
        </p:nvSpPr>
        <p:spPr>
          <a:xfrm>
            <a:off x="7490325" y="2326908"/>
            <a:ext cx="1406736" cy="978728"/>
          </a:xfrm>
          <a:prstGeom prst="ellipse">
            <a:avLst/>
          </a:prstGeom>
          <a:noFill/>
          <a:ln w="4127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0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CE82-9519-C62F-0276-27CB023C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The design has fabrication uncertainty that </a:t>
            </a:r>
            <a:r>
              <a:rPr lang="en-US"/>
              <a:t>is currently being</a:t>
            </a:r>
            <a:r>
              <a:rPr lang="en-US" dirty="0"/>
              <a:t> retired</a:t>
            </a:r>
          </a:p>
        </p:txBody>
      </p:sp>
      <p:pic>
        <p:nvPicPr>
          <p:cNvPr id="4" name="Picture 3" descr="A picture containing container, plastic, close&#10;&#10;Description automatically generated">
            <a:extLst>
              <a:ext uri="{FF2B5EF4-FFF2-40B4-BE49-F238E27FC236}">
                <a16:creationId xmlns:a16="http://schemas.microsoft.com/office/drawing/2014/main" id="{C1A2747A-DE78-1C43-68F5-600A34FA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" y="1274713"/>
            <a:ext cx="6643349" cy="4428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D3092-CB95-D345-8E84-DDD1C09939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54" r="41279" b="-1"/>
          <a:stretch/>
        </p:blipFill>
        <p:spPr>
          <a:xfrm>
            <a:off x="10225927" y="1080111"/>
            <a:ext cx="1023284" cy="2103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76F07-8B23-52AA-6D5B-C0B5ACF04C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9530" y="1055593"/>
            <a:ext cx="2716341" cy="212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7A8F2-743E-3B2F-BECF-357190D58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524" y="3429000"/>
            <a:ext cx="3848805" cy="3429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2A1E8F-54FE-2276-9E2C-F06A549BB455}"/>
              </a:ext>
            </a:extLst>
          </p:cNvPr>
          <p:cNvSpPr/>
          <p:nvPr/>
        </p:nvSpPr>
        <p:spPr>
          <a:xfrm>
            <a:off x="3016251" y="5772150"/>
            <a:ext cx="3194050" cy="978729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Reference Talk by Dr. Justin Mach (next)</a:t>
            </a:r>
          </a:p>
        </p:txBody>
      </p:sp>
    </p:spTree>
    <p:extLst>
      <p:ext uri="{BB962C8B-B14F-4D97-AF65-F5344CB8AC3E}">
        <p14:creationId xmlns:p14="http://schemas.microsoft.com/office/powerpoint/2010/main" val="16511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9" y="549025"/>
            <a:ext cx="11425236" cy="535531"/>
          </a:xfrm>
        </p:spPr>
        <p:txBody>
          <a:bodyPr/>
          <a:lstStyle/>
          <a:p>
            <a:r>
              <a:rPr lang="en-US" dirty="0"/>
              <a:t>When should an edge cooled target be considered?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37B551-D2AD-A9F7-4274-4163A6B7995A}"/>
              </a:ext>
            </a:extLst>
          </p:cNvPr>
          <p:cNvGrpSpPr>
            <a:grpSpLocks/>
          </p:cNvGrpSpPr>
          <p:nvPr/>
        </p:nvGrpSpPr>
        <p:grpSpPr bwMode="auto">
          <a:xfrm>
            <a:off x="751681" y="2340030"/>
            <a:ext cx="4989513" cy="2703513"/>
            <a:chOff x="1533525" y="2381250"/>
            <a:chExt cx="4989513" cy="2703513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C4C1C616-9F69-DD2C-2A63-C5B344602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3705225"/>
              <a:ext cx="3275013" cy="1285875"/>
            </a:xfrm>
            <a:custGeom>
              <a:avLst/>
              <a:gdLst/>
              <a:ahLst/>
              <a:cxnLst>
                <a:cxn ang="0">
                  <a:pos x="2051" y="810"/>
                </a:cxn>
                <a:cxn ang="0">
                  <a:pos x="0" y="35"/>
                </a:cxn>
                <a:cxn ang="0">
                  <a:pos x="12" y="0"/>
                </a:cxn>
                <a:cxn ang="0">
                  <a:pos x="2063" y="775"/>
                </a:cxn>
                <a:cxn ang="0">
                  <a:pos x="2051" y="810"/>
                </a:cxn>
              </a:cxnLst>
              <a:rect l="0" t="0" r="r" b="b"/>
              <a:pathLst>
                <a:path w="2063" h="810">
                  <a:moveTo>
                    <a:pt x="2051" y="810"/>
                  </a:moveTo>
                  <a:lnTo>
                    <a:pt x="0" y="35"/>
                  </a:lnTo>
                  <a:lnTo>
                    <a:pt x="12" y="0"/>
                  </a:lnTo>
                  <a:lnTo>
                    <a:pt x="2063" y="775"/>
                  </a:lnTo>
                  <a:lnTo>
                    <a:pt x="2051" y="810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F9DC687-B574-11B5-7873-DDCFB721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3702050"/>
              <a:ext cx="3641725" cy="501650"/>
            </a:xfrm>
            <a:custGeom>
              <a:avLst/>
              <a:gdLst/>
              <a:ahLst/>
              <a:cxnLst>
                <a:cxn ang="0">
                  <a:pos x="2289" y="316"/>
                </a:cxn>
                <a:cxn ang="0">
                  <a:pos x="0" y="37"/>
                </a:cxn>
                <a:cxn ang="0">
                  <a:pos x="5" y="0"/>
                </a:cxn>
                <a:cxn ang="0">
                  <a:pos x="2294" y="278"/>
                </a:cxn>
                <a:cxn ang="0">
                  <a:pos x="2289" y="316"/>
                </a:cxn>
              </a:cxnLst>
              <a:rect l="0" t="0" r="r" b="b"/>
              <a:pathLst>
                <a:path w="2294" h="316">
                  <a:moveTo>
                    <a:pt x="2289" y="316"/>
                  </a:moveTo>
                  <a:lnTo>
                    <a:pt x="0" y="37"/>
                  </a:lnTo>
                  <a:lnTo>
                    <a:pt x="5" y="0"/>
                  </a:lnTo>
                  <a:lnTo>
                    <a:pt x="2294" y="278"/>
                  </a:lnTo>
                  <a:lnTo>
                    <a:pt x="2289" y="316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201FEF89-3FA9-922A-873C-DA6FCB78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3267075"/>
              <a:ext cx="3641725" cy="493713"/>
            </a:xfrm>
            <a:custGeom>
              <a:avLst/>
              <a:gdLst/>
              <a:ahLst/>
              <a:cxnLst>
                <a:cxn ang="0">
                  <a:pos x="5" y="311"/>
                </a:cxn>
                <a:cxn ang="0">
                  <a:pos x="0" y="274"/>
                </a:cxn>
                <a:cxn ang="0">
                  <a:pos x="2289" y="0"/>
                </a:cxn>
                <a:cxn ang="0">
                  <a:pos x="2294" y="35"/>
                </a:cxn>
                <a:cxn ang="0">
                  <a:pos x="5" y="311"/>
                </a:cxn>
              </a:cxnLst>
              <a:rect l="0" t="0" r="r" b="b"/>
              <a:pathLst>
                <a:path w="2294" h="311">
                  <a:moveTo>
                    <a:pt x="5" y="311"/>
                  </a:moveTo>
                  <a:lnTo>
                    <a:pt x="0" y="274"/>
                  </a:lnTo>
                  <a:lnTo>
                    <a:pt x="2289" y="0"/>
                  </a:lnTo>
                  <a:lnTo>
                    <a:pt x="2294" y="35"/>
                  </a:lnTo>
                  <a:lnTo>
                    <a:pt x="5" y="311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67722A69-922A-D98E-79F0-BC08D527C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2474913"/>
              <a:ext cx="3278188" cy="1285875"/>
            </a:xfrm>
            <a:custGeom>
              <a:avLst/>
              <a:gdLst/>
              <a:ahLst/>
              <a:cxnLst>
                <a:cxn ang="0">
                  <a:pos x="12" y="810"/>
                </a:cxn>
                <a:cxn ang="0">
                  <a:pos x="0" y="775"/>
                </a:cxn>
                <a:cxn ang="0">
                  <a:pos x="2051" y="0"/>
                </a:cxn>
                <a:cxn ang="0">
                  <a:pos x="2065" y="36"/>
                </a:cxn>
                <a:cxn ang="0">
                  <a:pos x="12" y="810"/>
                </a:cxn>
              </a:cxnLst>
              <a:rect l="0" t="0" r="r" b="b"/>
              <a:pathLst>
                <a:path w="2065" h="810">
                  <a:moveTo>
                    <a:pt x="12" y="810"/>
                  </a:moveTo>
                  <a:lnTo>
                    <a:pt x="0" y="775"/>
                  </a:lnTo>
                  <a:lnTo>
                    <a:pt x="2051" y="0"/>
                  </a:lnTo>
                  <a:lnTo>
                    <a:pt x="2065" y="36"/>
                  </a:lnTo>
                  <a:lnTo>
                    <a:pt x="12" y="810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832984-6DAF-7348-EF70-D8867E3B9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2381250"/>
              <a:ext cx="2703513" cy="2703513"/>
            </a:xfrm>
            <a:prstGeom prst="ellipse">
              <a:avLst/>
            </a:pr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16C9BD6-1CC9-BB6A-36AD-9EA26A063803}"/>
              </a:ext>
            </a:extLst>
          </p:cNvPr>
          <p:cNvSpPr>
            <a:spLocks noGrp="1"/>
          </p:cNvSpPr>
          <p:nvPr/>
        </p:nvSpPr>
        <p:spPr bwMode="auto">
          <a:xfrm>
            <a:off x="-553244" y="6492930"/>
            <a:ext cx="87312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5B1F7"/>
              </a:buClr>
              <a:buSzPct val="80000"/>
              <a:buFont typeface="Arial" panose="020B0604020202020204" pitchFamily="34" charset="0"/>
              <a:buNone/>
              <a:defRPr sz="1100" baseline="0">
                <a:solidFill>
                  <a:srgbClr val="9B9B9B"/>
                </a:solidFill>
                <a:latin typeface="Arial"/>
                <a:ea typeface="HelveticaNeueLT Std Lt" pitchFamily="34" charset="0"/>
                <a:cs typeface="Arial"/>
              </a:defRPr>
            </a:lvl1pPr>
            <a:lvl2pPr marL="6858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B1F7"/>
              </a:buClr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HelveticaNeueLT Std Lt" pitchFamily="34" charset="0"/>
                <a:cs typeface="HelveticaNeueLT Std Lt" pitchFamily="34" charset="0"/>
              </a:defRPr>
            </a:lvl2pPr>
            <a:lvl3pPr marL="1084263" indent="-1698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B1F7"/>
              </a:buClr>
              <a:buFont typeface="Lucida Grande"/>
              <a:buChar char="–"/>
              <a:defRPr>
                <a:solidFill>
                  <a:schemeClr val="tx1"/>
                </a:solidFill>
                <a:latin typeface="+mn-lt"/>
                <a:ea typeface="HelveticaNeueLT Std Lt" pitchFamily="34" charset="0"/>
                <a:cs typeface="HelveticaNeueLT Std Lt" pitchFamily="34" charset="0"/>
              </a:defRPr>
            </a:lvl3pPr>
            <a:lvl4pPr marL="1541463" indent="-1698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B1F7"/>
              </a:buClr>
              <a:buFont typeface="Lucida Grande"/>
              <a:buChar char="–"/>
              <a:defRPr sz="1600">
                <a:solidFill>
                  <a:schemeClr val="tx1"/>
                </a:solidFill>
                <a:latin typeface="+mn-lt"/>
                <a:ea typeface="HelveticaNeueLT Std Lt" pitchFamily="34" charset="0"/>
                <a:cs typeface="HelveticaNeueLT Std Lt" pitchFamily="34" charset="0"/>
              </a:defRPr>
            </a:lvl4pPr>
            <a:lvl5pPr marL="1998663" indent="-1698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B1F7"/>
              </a:buClr>
              <a:buFont typeface="Lucida Grande"/>
              <a:buChar char="–"/>
              <a:defRPr sz="1400">
                <a:solidFill>
                  <a:schemeClr val="tx1"/>
                </a:solidFill>
                <a:latin typeface="+mn-lt"/>
                <a:ea typeface="HelveticaNeueLT Std Lt" pitchFamily="34" charset="0"/>
                <a:cs typeface="HelveticaNeueLT Std Lt" pitchFamily="34" charset="0"/>
              </a:defRPr>
            </a:lvl5pPr>
            <a:lvl6pPr marL="2455863" indent="-16986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4DBDA"/>
              </a:buClr>
              <a:buFont typeface="Arial" charset="0"/>
              <a:buChar char="–"/>
              <a:defRPr sz="1400">
                <a:solidFill>
                  <a:schemeClr val="bg1"/>
                </a:solidFill>
                <a:latin typeface="+mn-lt"/>
                <a:cs typeface="+mn-cs"/>
              </a:defRPr>
            </a:lvl6pPr>
            <a:lvl7pPr marL="2913063" indent="-16986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4DBDA"/>
              </a:buClr>
              <a:buFont typeface="Arial" charset="0"/>
              <a:buChar char="–"/>
              <a:defRPr sz="1400">
                <a:solidFill>
                  <a:schemeClr val="bg1"/>
                </a:solidFill>
                <a:latin typeface="+mn-lt"/>
                <a:cs typeface="+mn-cs"/>
              </a:defRPr>
            </a:lvl7pPr>
            <a:lvl8pPr marL="3370263" indent="-16986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4DBDA"/>
              </a:buClr>
              <a:buFont typeface="Arial" charset="0"/>
              <a:buChar char="–"/>
              <a:defRPr sz="1400">
                <a:solidFill>
                  <a:schemeClr val="bg1"/>
                </a:solidFill>
                <a:latin typeface="+mn-lt"/>
                <a:cs typeface="+mn-cs"/>
              </a:defRPr>
            </a:lvl8pPr>
            <a:lvl9pPr marL="3827463" indent="-16986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4DBDA"/>
              </a:buClr>
              <a:buFont typeface="Arial" charset="0"/>
              <a:buChar char="–"/>
              <a:defRPr sz="14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NFL-0053-2DC-6N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EA038477-EA14-7B76-374A-9AF78AD32FD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788194" y="-52333"/>
            <a:ext cx="91582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6D3C4D-F6FC-1B7B-FDC4-C8C7803DC938}"/>
              </a:ext>
            </a:extLst>
          </p:cNvPr>
          <p:cNvGrpSpPr>
            <a:grpSpLocks/>
          </p:cNvGrpSpPr>
          <p:nvPr/>
        </p:nvGrpSpPr>
        <p:grpSpPr bwMode="auto">
          <a:xfrm>
            <a:off x="5317331" y="2832155"/>
            <a:ext cx="842963" cy="842963"/>
            <a:chOff x="6099175" y="2873375"/>
            <a:chExt cx="842963" cy="84296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461D581-A060-C8A8-B452-BB06BAAB6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2873375"/>
              <a:ext cx="842963" cy="842963"/>
            </a:xfrm>
            <a:prstGeom prst="ellipse">
              <a:avLst/>
            </a:prstGeom>
            <a:solidFill>
              <a:srgbClr val="093667"/>
            </a:solidFill>
            <a:ln w="9525" cap="flat" cmpd="sng" algn="ctr">
              <a:solidFill>
                <a:srgbClr val="01325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sz="2400" dirty="0">
                <a:solidFill>
                  <a:srgbClr val="52525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F636B12B-BD66-C050-00E7-37A354B1D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2995612"/>
              <a:ext cx="719138" cy="720725"/>
            </a:xfrm>
            <a:custGeom>
              <a:avLst/>
              <a:gdLst>
                <a:gd name="T0" fmla="*/ 192 w 192"/>
                <a:gd name="T1" fmla="*/ 79 h 192"/>
                <a:gd name="T2" fmla="*/ 79 w 192"/>
                <a:gd name="T3" fmla="*/ 192 h 192"/>
                <a:gd name="T4" fmla="*/ 0 w 192"/>
                <a:gd name="T5" fmla="*/ 159 h 192"/>
                <a:gd name="T6" fmla="*/ 159 w 192"/>
                <a:gd name="T7" fmla="*/ 0 h 192"/>
                <a:gd name="T8" fmla="*/ 192 w 192"/>
                <a:gd name="T9" fmla="*/ 79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92">
                  <a:moveTo>
                    <a:pt x="192" y="79"/>
                  </a:moveTo>
                  <a:cubicBezTo>
                    <a:pt x="192" y="141"/>
                    <a:pt x="141" y="192"/>
                    <a:pt x="79" y="192"/>
                  </a:cubicBezTo>
                  <a:cubicBezTo>
                    <a:pt x="48" y="192"/>
                    <a:pt x="20" y="179"/>
                    <a:pt x="0" y="159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79" y="20"/>
                    <a:pt x="192" y="49"/>
                    <a:pt x="192" y="79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C16">
                    <a:alpha val="34901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0FD838-6F6B-523C-6D0F-32D08BC92959}"/>
              </a:ext>
            </a:extLst>
          </p:cNvPr>
          <p:cNvGrpSpPr>
            <a:grpSpLocks/>
          </p:cNvGrpSpPr>
          <p:nvPr/>
        </p:nvGrpSpPr>
        <p:grpSpPr bwMode="auto">
          <a:xfrm>
            <a:off x="4934744" y="2039993"/>
            <a:ext cx="850900" cy="839787"/>
            <a:chOff x="5716588" y="2081212"/>
            <a:chExt cx="850108" cy="83978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51B597-614F-988E-710B-A4A186F32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588" y="2081212"/>
              <a:ext cx="843764" cy="839788"/>
            </a:xfrm>
            <a:prstGeom prst="ellipse">
              <a:avLst/>
            </a:prstGeom>
            <a:solidFill>
              <a:srgbClr val="0560B3"/>
            </a:solidFill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sz="2400" dirty="0">
                <a:solidFill>
                  <a:srgbClr val="52525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153F84D-3FDB-A2E0-7284-676E84B4B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971" y="2205037"/>
              <a:ext cx="720725" cy="715963"/>
            </a:xfrm>
            <a:custGeom>
              <a:avLst/>
              <a:gdLst>
                <a:gd name="T0" fmla="*/ 192 w 192"/>
                <a:gd name="T1" fmla="*/ 79 h 191"/>
                <a:gd name="T2" fmla="*/ 80 w 192"/>
                <a:gd name="T3" fmla="*/ 191 h 191"/>
                <a:gd name="T4" fmla="*/ 0 w 192"/>
                <a:gd name="T5" fmla="*/ 158 h 191"/>
                <a:gd name="T6" fmla="*/ 159 w 192"/>
                <a:gd name="T7" fmla="*/ 0 h 191"/>
                <a:gd name="T8" fmla="*/ 192 w 192"/>
                <a:gd name="T9" fmla="*/ 79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91">
                  <a:moveTo>
                    <a:pt x="192" y="79"/>
                  </a:moveTo>
                  <a:cubicBezTo>
                    <a:pt x="192" y="141"/>
                    <a:pt x="142" y="191"/>
                    <a:pt x="80" y="191"/>
                  </a:cubicBezTo>
                  <a:cubicBezTo>
                    <a:pt x="49" y="191"/>
                    <a:pt x="21" y="179"/>
                    <a:pt x="0" y="15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79" y="20"/>
                    <a:pt x="192" y="48"/>
                    <a:pt x="192" y="79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23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5CC9B-5539-54F9-5BBC-8B0B5E2BFCFB}"/>
              </a:ext>
            </a:extLst>
          </p:cNvPr>
          <p:cNvGrpSpPr>
            <a:grpSpLocks/>
          </p:cNvGrpSpPr>
          <p:nvPr/>
        </p:nvGrpSpPr>
        <p:grpSpPr bwMode="auto">
          <a:xfrm>
            <a:off x="5317331" y="3713218"/>
            <a:ext cx="842963" cy="839787"/>
            <a:chOff x="6099175" y="3754437"/>
            <a:chExt cx="842963" cy="83978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2009E26-7F1C-987D-D851-CBEC5E244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3754437"/>
              <a:ext cx="842963" cy="839788"/>
            </a:xfrm>
            <a:prstGeom prst="ellipse">
              <a:avLst/>
            </a:prstGeom>
            <a:solidFill>
              <a:srgbClr val="025663"/>
            </a:solidFill>
            <a:ln w="9525" cap="flat" cmpd="sng" algn="ctr">
              <a:solidFill>
                <a:srgbClr val="03454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sz="2400" dirty="0">
                <a:solidFill>
                  <a:srgbClr val="52525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5D61CCCF-CBB8-7AB9-7755-13FC3231D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3878262"/>
              <a:ext cx="719138" cy="715963"/>
            </a:xfrm>
            <a:custGeom>
              <a:avLst/>
              <a:gdLst>
                <a:gd name="T0" fmla="*/ 192 w 192"/>
                <a:gd name="T1" fmla="*/ 79 h 191"/>
                <a:gd name="T2" fmla="*/ 79 w 192"/>
                <a:gd name="T3" fmla="*/ 191 h 191"/>
                <a:gd name="T4" fmla="*/ 0 w 192"/>
                <a:gd name="T5" fmla="*/ 158 h 191"/>
                <a:gd name="T6" fmla="*/ 159 w 192"/>
                <a:gd name="T7" fmla="*/ 0 h 191"/>
                <a:gd name="T8" fmla="*/ 192 w 192"/>
                <a:gd name="T9" fmla="*/ 79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91">
                  <a:moveTo>
                    <a:pt x="192" y="79"/>
                  </a:moveTo>
                  <a:cubicBezTo>
                    <a:pt x="192" y="141"/>
                    <a:pt x="141" y="191"/>
                    <a:pt x="79" y="191"/>
                  </a:cubicBezTo>
                  <a:cubicBezTo>
                    <a:pt x="48" y="191"/>
                    <a:pt x="20" y="178"/>
                    <a:pt x="0" y="15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79" y="20"/>
                    <a:pt x="192" y="48"/>
                    <a:pt x="192" y="79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23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43F1F9-AF57-7341-8A0D-A1A5ABE0A20E}"/>
              </a:ext>
            </a:extLst>
          </p:cNvPr>
          <p:cNvGrpSpPr>
            <a:grpSpLocks/>
          </p:cNvGrpSpPr>
          <p:nvPr/>
        </p:nvGrpSpPr>
        <p:grpSpPr bwMode="auto">
          <a:xfrm>
            <a:off x="4937919" y="4503793"/>
            <a:ext cx="841375" cy="839787"/>
            <a:chOff x="5719763" y="4545012"/>
            <a:chExt cx="841375" cy="83978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D471BD5-B67E-1DD2-7DDB-6A7C0403B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763" y="4545012"/>
              <a:ext cx="841375" cy="839788"/>
            </a:xfrm>
            <a:prstGeom prst="ellipse">
              <a:avLst/>
            </a:prstGeom>
            <a:solidFill>
              <a:srgbClr val="0199A1"/>
            </a:solidFill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defTabSz="814388">
                <a:lnSpc>
                  <a:spcPct val="90000"/>
                </a:lnSpc>
                <a:defRPr/>
              </a:pPr>
              <a:endParaRPr lang="en-US" sz="2400" dirty="0">
                <a:solidFill>
                  <a:srgbClr val="52525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EA34AFA6-53B3-649C-6315-A5ED02FF7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4668837"/>
              <a:ext cx="717550" cy="715963"/>
            </a:xfrm>
            <a:custGeom>
              <a:avLst/>
              <a:gdLst>
                <a:gd name="T0" fmla="*/ 191 w 191"/>
                <a:gd name="T1" fmla="*/ 79 h 191"/>
                <a:gd name="T2" fmla="*/ 79 w 191"/>
                <a:gd name="T3" fmla="*/ 191 h 191"/>
                <a:gd name="T4" fmla="*/ 0 w 191"/>
                <a:gd name="T5" fmla="*/ 158 h 191"/>
                <a:gd name="T6" fmla="*/ 158 w 191"/>
                <a:gd name="T7" fmla="*/ 0 h 191"/>
                <a:gd name="T8" fmla="*/ 191 w 191"/>
                <a:gd name="T9" fmla="*/ 79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" h="191">
                  <a:moveTo>
                    <a:pt x="191" y="79"/>
                  </a:moveTo>
                  <a:cubicBezTo>
                    <a:pt x="191" y="141"/>
                    <a:pt x="141" y="191"/>
                    <a:pt x="79" y="191"/>
                  </a:cubicBezTo>
                  <a:cubicBezTo>
                    <a:pt x="48" y="191"/>
                    <a:pt x="20" y="178"/>
                    <a:pt x="0" y="158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78" y="20"/>
                    <a:pt x="191" y="48"/>
                    <a:pt x="191" y="79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23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HelveticaNeueLT Std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8E8CE1-A45C-C103-41ED-43AE4EC38FB9}"/>
              </a:ext>
            </a:extLst>
          </p:cNvPr>
          <p:cNvCxnSpPr/>
          <p:nvPr/>
        </p:nvCxnSpPr>
        <p:spPr bwMode="auto">
          <a:xfrm flipH="1">
            <a:off x="5561806" y="2641655"/>
            <a:ext cx="25717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B9B9B"/>
            </a:solidFill>
            <a:prstDash val="solid"/>
            <a:round/>
            <a:headEnd type="none" w="med" len="med"/>
            <a:tailEnd type="oval"/>
          </a:ln>
          <a:effectLst>
            <a:outerShdw blurRad="12700" dist="12700" dir="5400000" algn="t" rotWithShape="0">
              <a:schemeClr val="tx1">
                <a:alpha val="50000"/>
              </a:schemeClr>
            </a:outerShdw>
          </a:effectLst>
        </p:spPr>
      </p:cxnSp>
      <p:sp>
        <p:nvSpPr>
          <p:cNvPr id="19" name="TextBox 36">
            <a:extLst>
              <a:ext uri="{FF2B5EF4-FFF2-40B4-BE49-F238E27FC236}">
                <a16:creationId xmlns:a16="http://schemas.microsoft.com/office/drawing/2014/main" id="{842FDB70-4A16-8E17-E695-7DB94DA9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856" y="2273355"/>
            <a:ext cx="2795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2400" dirty="0">
                <a:solidFill>
                  <a:srgbClr val="525252"/>
                </a:solidFill>
                <a:latin typeface="Arial" panose="020B0604020202020204" pitchFamily="34" charset="0"/>
              </a:rPr>
              <a:t>High Energy Pulse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A9D7BD-55A0-E73A-1D37-C89BDF97A120}"/>
              </a:ext>
            </a:extLst>
          </p:cNvPr>
          <p:cNvCxnSpPr>
            <a:cxnSpLocks/>
          </p:cNvCxnSpPr>
          <p:nvPr/>
        </p:nvCxnSpPr>
        <p:spPr bwMode="auto">
          <a:xfrm flipH="1">
            <a:off x="5923756" y="3406830"/>
            <a:ext cx="244633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B9B9B"/>
            </a:solidFill>
            <a:prstDash val="solid"/>
            <a:round/>
            <a:headEnd type="none" w="med" len="med"/>
            <a:tailEnd type="oval"/>
          </a:ln>
          <a:effectLst>
            <a:outerShdw blurRad="12700" dist="12700" dir="5400000" algn="t" rotWithShape="0">
              <a:schemeClr val="tx1">
                <a:alpha val="50000"/>
              </a:schemeClr>
            </a:outerShdw>
          </a:effectLst>
        </p:spPr>
      </p:cxnSp>
      <p:sp>
        <p:nvSpPr>
          <p:cNvPr id="21" name="TextBox 46">
            <a:extLst>
              <a:ext uri="{FF2B5EF4-FFF2-40B4-BE49-F238E27FC236}">
                <a16:creationId xmlns:a16="http://schemas.microsoft.com/office/drawing/2014/main" id="{3B08693B-09C0-EADB-FFA7-7D076F3BB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581" y="3040118"/>
            <a:ext cx="244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2400" dirty="0">
                <a:solidFill>
                  <a:srgbClr val="525252"/>
                </a:solidFill>
                <a:latin typeface="Arial" panose="020B0604020202020204" pitchFamily="34" charset="0"/>
              </a:rPr>
              <a:t>Reduced power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FED86-73A3-1DE6-0864-81742DD52E25}"/>
              </a:ext>
            </a:extLst>
          </p:cNvPr>
          <p:cNvCxnSpPr>
            <a:cxnSpLocks/>
          </p:cNvCxnSpPr>
          <p:nvPr/>
        </p:nvCxnSpPr>
        <p:spPr bwMode="auto">
          <a:xfrm flipH="1">
            <a:off x="5933281" y="4173593"/>
            <a:ext cx="22002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B9B9B"/>
            </a:solidFill>
            <a:prstDash val="solid"/>
            <a:round/>
            <a:headEnd type="none" w="med" len="med"/>
            <a:tailEnd type="oval"/>
          </a:ln>
          <a:effectLst>
            <a:outerShdw blurRad="12700" dist="12700" dir="5400000" algn="t" rotWithShape="0">
              <a:schemeClr val="tx1">
                <a:alpha val="50000"/>
              </a:schemeClr>
            </a:outerShdw>
          </a:effectLst>
        </p:spPr>
      </p:cxnSp>
      <p:sp>
        <p:nvSpPr>
          <p:cNvPr id="23" name="TextBox 49">
            <a:extLst>
              <a:ext uri="{FF2B5EF4-FFF2-40B4-BE49-F238E27FC236}">
                <a16:creationId xmlns:a16="http://schemas.microsoft.com/office/drawing/2014/main" id="{FD369385-2C01-FFCD-4F14-678D05EB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94" y="3799498"/>
            <a:ext cx="2329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525252"/>
                </a:solidFill>
                <a:latin typeface="Arial" panose="020B0604020202020204" pitchFamily="34" charset="0"/>
              </a:rPr>
              <a:t>Reliability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35C401-6558-45FD-ED41-9A77CFF6AFF2}"/>
              </a:ext>
            </a:extLst>
          </p:cNvPr>
          <p:cNvCxnSpPr/>
          <p:nvPr/>
        </p:nvCxnSpPr>
        <p:spPr bwMode="auto">
          <a:xfrm flipH="1">
            <a:off x="5542756" y="4938768"/>
            <a:ext cx="259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B9B9B"/>
            </a:solidFill>
            <a:prstDash val="solid"/>
            <a:round/>
            <a:headEnd type="none" w="med" len="med"/>
            <a:tailEnd type="oval"/>
          </a:ln>
          <a:effectLst>
            <a:outerShdw blurRad="12700" dist="12700" dir="5400000" algn="t" rotWithShape="0">
              <a:schemeClr val="tx1">
                <a:alpha val="50000"/>
              </a:schemeClr>
            </a:outerShdw>
          </a:effectLst>
        </p:spPr>
      </p:cxnSp>
      <p:sp>
        <p:nvSpPr>
          <p:cNvPr id="25" name="TextBox 52">
            <a:extLst>
              <a:ext uri="{FF2B5EF4-FFF2-40B4-BE49-F238E27FC236}">
                <a16:creationId xmlns:a16="http://schemas.microsoft.com/office/drawing/2014/main" id="{09EAF712-F8B1-765E-C6A3-33CE50B7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4570468"/>
            <a:ext cx="261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525252"/>
                </a:solidFill>
                <a:latin typeface="Arial" panose="020B0604020202020204" pitchFamily="34" charset="0"/>
              </a:rPr>
              <a:t>Brightness</a:t>
            </a:r>
          </a:p>
        </p:txBody>
      </p:sp>
      <p:sp>
        <p:nvSpPr>
          <p:cNvPr id="28" name="TextBox 55">
            <a:extLst>
              <a:ext uri="{FF2B5EF4-FFF2-40B4-BE49-F238E27FC236}">
                <a16:creationId xmlns:a16="http://schemas.microsoft.com/office/drawing/2014/main" id="{F3183DFD-73D8-327F-A133-51EE009F51A6}"/>
              </a:ext>
            </a:extLst>
          </p:cNvPr>
          <p:cNvSpPr txBox="1"/>
          <p:nvPr/>
        </p:nvSpPr>
        <p:spPr>
          <a:xfrm>
            <a:off x="981869" y="3314754"/>
            <a:ext cx="2652712" cy="861774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Pulse Energy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Power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316EFA23-13E0-D6DB-AF8E-4933722C636E}"/>
              </a:ext>
            </a:extLst>
          </p:cNvPr>
          <p:cNvSpPr/>
          <p:nvPr/>
        </p:nvSpPr>
        <p:spPr>
          <a:xfrm>
            <a:off x="719278" y="3884969"/>
            <a:ext cx="241300" cy="36070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053DE6D0-8B05-C94C-6965-0775A1F38136}"/>
              </a:ext>
            </a:extLst>
          </p:cNvPr>
          <p:cNvSpPr/>
          <p:nvPr/>
        </p:nvSpPr>
        <p:spPr>
          <a:xfrm rot="10800000">
            <a:off x="718041" y="3291398"/>
            <a:ext cx="241300" cy="36070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97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4CD31A-77A4-841B-C542-8CC06C868963}"/>
              </a:ext>
            </a:extLst>
          </p:cNvPr>
          <p:cNvCxnSpPr>
            <a:cxnSpLocks/>
            <a:stCxn id="17" idx="1"/>
            <a:endCxn id="15" idx="1"/>
          </p:cNvCxnSpPr>
          <p:nvPr/>
        </p:nvCxnSpPr>
        <p:spPr>
          <a:xfrm flipV="1">
            <a:off x="2461018" y="3925225"/>
            <a:ext cx="3793369" cy="8556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drawing of a machine&#10;&#10;Description automatically generated">
            <a:extLst>
              <a:ext uri="{FF2B5EF4-FFF2-40B4-BE49-F238E27FC236}">
                <a16:creationId xmlns:a16="http://schemas.microsoft.com/office/drawing/2014/main" id="{CDA15C38-5B44-8ED4-821E-3507FAB20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71" y="266437"/>
            <a:ext cx="2532091" cy="262088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53ACE-30A0-9945-46DA-10B47F1A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2283"/>
            <a:ext cx="8624851" cy="978729"/>
          </a:xfrm>
        </p:spPr>
        <p:txBody>
          <a:bodyPr/>
          <a:lstStyle/>
          <a:p>
            <a:r>
              <a:rPr lang="en-US" dirty="0"/>
              <a:t>The Segmented target design permits maintenance access </a:t>
            </a:r>
            <a:r>
              <a:rPr lang="en-US"/>
              <a:t>to components</a:t>
            </a:r>
            <a:endParaRPr lang="en-US" dirty="0"/>
          </a:p>
        </p:txBody>
      </p:sp>
      <p:pic>
        <p:nvPicPr>
          <p:cNvPr id="7" name="Picture 6" descr="A close-up of several different colored objects&#10;&#10;Description automatically generated">
            <a:extLst>
              <a:ext uri="{FF2B5EF4-FFF2-40B4-BE49-F238E27FC236}">
                <a16:creationId xmlns:a16="http://schemas.microsoft.com/office/drawing/2014/main" id="{D30E16EF-B88D-496F-D3F0-003DED4E6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01" y="875258"/>
            <a:ext cx="2076329" cy="420912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 descr="A machine with a few tubes&#10;&#10;Description automatically generated with low confidence">
            <a:extLst>
              <a:ext uri="{FF2B5EF4-FFF2-40B4-BE49-F238E27FC236}">
                <a16:creationId xmlns:a16="http://schemas.microsoft.com/office/drawing/2014/main" id="{944E7AB2-3445-5AB0-A2A3-DA46A5684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" y="1061606"/>
            <a:ext cx="1722435" cy="5522074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536C8B46-235B-AB71-24A0-28F4692D492D}"/>
              </a:ext>
            </a:extLst>
          </p:cNvPr>
          <p:cNvSpPr/>
          <p:nvPr/>
        </p:nvSpPr>
        <p:spPr>
          <a:xfrm>
            <a:off x="2003818" y="1027048"/>
            <a:ext cx="457200" cy="2228531"/>
          </a:xfrm>
          <a:prstGeom prst="righ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EF510E-BA6D-054D-8F2B-1F490F00B66A}"/>
              </a:ext>
            </a:extLst>
          </p:cNvPr>
          <p:cNvCxnSpPr>
            <a:cxnSpLocks/>
            <a:stCxn id="10" idx="1"/>
            <a:endCxn id="7" idx="1"/>
          </p:cNvCxnSpPr>
          <p:nvPr/>
        </p:nvCxnSpPr>
        <p:spPr>
          <a:xfrm>
            <a:off x="2461018" y="2141314"/>
            <a:ext cx="1099283" cy="8385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drawing of several cylindrical objects&#10;&#10;Description automatically generated">
            <a:extLst>
              <a:ext uri="{FF2B5EF4-FFF2-40B4-BE49-F238E27FC236}">
                <a16:creationId xmlns:a16="http://schemas.microsoft.com/office/drawing/2014/main" id="{19CD1BB9-4CC4-EAEA-B6BE-F2241CAB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87" y="1266769"/>
            <a:ext cx="2310644" cy="531691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AF8EDCC5-D355-2790-5347-F17091E46092}"/>
              </a:ext>
            </a:extLst>
          </p:cNvPr>
          <p:cNvSpPr/>
          <p:nvPr/>
        </p:nvSpPr>
        <p:spPr>
          <a:xfrm>
            <a:off x="2003818" y="3255579"/>
            <a:ext cx="457200" cy="3050628"/>
          </a:xfrm>
          <a:prstGeom prst="righ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504464-70A7-80E9-1EB3-4D048E6683B4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8565031" y="1576881"/>
            <a:ext cx="581340" cy="44898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close-up of several metal parts&#10;&#10;Description automatically generated">
            <a:extLst>
              <a:ext uri="{FF2B5EF4-FFF2-40B4-BE49-F238E27FC236}">
                <a16:creationId xmlns:a16="http://schemas.microsoft.com/office/drawing/2014/main" id="{8DEFE039-097E-E184-0C50-69CC92ED4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18" y="3549586"/>
            <a:ext cx="2717950" cy="251701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FDD9109-B831-8041-402E-982F5F5165DB}"/>
              </a:ext>
            </a:extLst>
          </p:cNvPr>
          <p:cNvCxnSpPr>
            <a:cxnSpLocks/>
            <a:stCxn id="43" idx="0"/>
            <a:endCxn id="40" idx="2"/>
          </p:cNvCxnSpPr>
          <p:nvPr/>
        </p:nvCxnSpPr>
        <p:spPr>
          <a:xfrm flipH="1" flipV="1">
            <a:off x="10412417" y="2887324"/>
            <a:ext cx="1176" cy="6622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4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12477"/>
            <a:ext cx="11425236" cy="535531"/>
          </a:xfrm>
        </p:spPr>
        <p:txBody>
          <a:bodyPr/>
          <a:lstStyle/>
          <a:p>
            <a:r>
              <a:rPr lang="en-US" dirty="0"/>
              <a:t>The STS design utilizes an edge cooled target design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F9E917A-494C-C5E3-BD9A-2C8B10ED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991" y="5045073"/>
            <a:ext cx="2438741" cy="17004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5F7C1A-B962-7760-2C73-A42C88F9744C}"/>
              </a:ext>
            </a:extLst>
          </p:cNvPr>
          <p:cNvGrpSpPr/>
          <p:nvPr/>
        </p:nvGrpSpPr>
        <p:grpSpPr>
          <a:xfrm>
            <a:off x="279400" y="648008"/>
            <a:ext cx="6971529" cy="4232568"/>
            <a:chOff x="633791" y="1507309"/>
            <a:chExt cx="8268838" cy="5238214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07592E3-9425-4B99-203D-C3EE6E7A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33791" y="1507309"/>
              <a:ext cx="8268838" cy="5238214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AAA86BB-7470-150E-3115-C9C12E307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4287" y="3828966"/>
              <a:ext cx="3145799" cy="2654677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FDA4F1A-5091-47C5-281E-B5EF16B5EE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0260" y="5532467"/>
              <a:ext cx="2571750" cy="951176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6DB5934-BC41-A4B0-A581-1789FA419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260" y="2609494"/>
              <a:ext cx="4108450" cy="1666303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18A3CC-BFAF-6869-D103-F691BFF69FEF}"/>
                </a:ext>
              </a:extLst>
            </p:cNvPr>
            <p:cNvSpPr txBox="1"/>
            <p:nvPr/>
          </p:nvSpPr>
          <p:spPr>
            <a:xfrm>
              <a:off x="5744218" y="5156303"/>
              <a:ext cx="1445866" cy="354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Water flow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E328545-DDD4-0D24-8881-DD8D9244E45E}"/>
                </a:ext>
              </a:extLst>
            </p:cNvPr>
            <p:cNvSpPr txBox="1"/>
            <p:nvPr/>
          </p:nvSpPr>
          <p:spPr>
            <a:xfrm>
              <a:off x="857331" y="4214394"/>
              <a:ext cx="1922290" cy="354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Water channels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B87BB04-E41A-256C-7209-AC866FB611DD}"/>
                </a:ext>
              </a:extLst>
            </p:cNvPr>
            <p:cNvCxnSpPr>
              <a:cxnSpLocks/>
            </p:cNvCxnSpPr>
            <p:nvPr/>
          </p:nvCxnSpPr>
          <p:spPr>
            <a:xfrm>
              <a:off x="1754350" y="4568634"/>
              <a:ext cx="652748" cy="486105"/>
            </a:xfrm>
            <a:prstGeom prst="straightConnector1">
              <a:avLst/>
            </a:prstGeom>
            <a:ln w="28575">
              <a:solidFill>
                <a:srgbClr val="00B0F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FC13820-A472-770F-5AEB-8B92DFDC2C39}"/>
                </a:ext>
              </a:extLst>
            </p:cNvPr>
            <p:cNvCxnSpPr>
              <a:cxnSpLocks/>
            </p:cNvCxnSpPr>
            <p:nvPr/>
          </p:nvCxnSpPr>
          <p:spPr>
            <a:xfrm>
              <a:off x="6336437" y="1857536"/>
              <a:ext cx="0" cy="1379761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CDB9A86-8C3E-316B-673F-1C6C43DBD4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6787" y="1617717"/>
              <a:ext cx="0" cy="1273667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BDDC04B-D490-6F35-E6DC-B4A4271CB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83" y="1468911"/>
            <a:ext cx="5950498" cy="311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B7C1-A5E9-0B37-DB72-9187F0AD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construction is </a:t>
            </a:r>
            <a:r>
              <a:rPr lang="en-US" i="1" dirty="0"/>
              <a:t>relatively</a:t>
            </a:r>
            <a:r>
              <a:rPr lang="en-US" dirty="0"/>
              <a:t> straightforward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E25AD4E-0E9C-922C-9DAE-AFC8A7BBA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42" y="809851"/>
            <a:ext cx="10645758" cy="59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6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9626-89F7-3662-1724-718B7854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STS requirements enforce reliability and brightness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917A5-9810-C493-8E46-438BF402F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4" y="1572768"/>
            <a:ext cx="7838140" cy="41881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3577362-965C-60DB-2450-CCA1BE2BC591}"/>
              </a:ext>
            </a:extLst>
          </p:cNvPr>
          <p:cNvSpPr/>
          <p:nvPr/>
        </p:nvSpPr>
        <p:spPr>
          <a:xfrm>
            <a:off x="-209550" y="2482850"/>
            <a:ext cx="7645400" cy="37465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3F5CDE5-918A-F37B-D1D1-EA1BB73873B6}"/>
              </a:ext>
            </a:extLst>
          </p:cNvPr>
          <p:cNvSpPr/>
          <p:nvPr/>
        </p:nvSpPr>
        <p:spPr>
          <a:xfrm>
            <a:off x="-90042" y="4510099"/>
            <a:ext cx="7645400" cy="37465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2" descr="Spallation Neutron Source sees first target replacement | ORNL">
            <a:extLst>
              <a:ext uri="{FF2B5EF4-FFF2-40B4-BE49-F238E27FC236}">
                <a16:creationId xmlns:a16="http://schemas.microsoft.com/office/drawing/2014/main" id="{43AC2F81-8187-F32E-1295-04F1772E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78" y="1585691"/>
            <a:ext cx="3835401" cy="254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2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7C6A45-6D50-7938-AE39-CBC65A72B0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848483"/>
              </p:ext>
            </p:extLst>
          </p:nvPr>
        </p:nvGraphicFramePr>
        <p:xfrm>
          <a:off x="836559" y="1290336"/>
          <a:ext cx="10615963" cy="4815425"/>
        </p:xfrm>
        <a:graphic>
          <a:graphicData uri="http://schemas.openxmlformats.org/drawingml/2006/table">
            <a:tbl>
              <a:tblPr/>
              <a:tblGrid>
                <a:gridCol w="3829205">
                  <a:extLst>
                    <a:ext uri="{9D8B030D-6E8A-4147-A177-3AD203B41FA5}">
                      <a16:colId xmlns:a16="http://schemas.microsoft.com/office/drawing/2014/main" val="3682777843"/>
                    </a:ext>
                  </a:extLst>
                </a:gridCol>
                <a:gridCol w="1375490">
                  <a:extLst>
                    <a:ext uri="{9D8B030D-6E8A-4147-A177-3AD203B41FA5}">
                      <a16:colId xmlns:a16="http://schemas.microsoft.com/office/drawing/2014/main" val="3109290492"/>
                    </a:ext>
                  </a:extLst>
                </a:gridCol>
                <a:gridCol w="1315030">
                  <a:extLst>
                    <a:ext uri="{9D8B030D-6E8A-4147-A177-3AD203B41FA5}">
                      <a16:colId xmlns:a16="http://schemas.microsoft.com/office/drawing/2014/main" val="1895350806"/>
                    </a:ext>
                  </a:extLst>
                </a:gridCol>
                <a:gridCol w="1390604">
                  <a:extLst>
                    <a:ext uri="{9D8B030D-6E8A-4147-A177-3AD203B41FA5}">
                      <a16:colId xmlns:a16="http://schemas.microsoft.com/office/drawing/2014/main" val="1353382777"/>
                    </a:ext>
                  </a:extLst>
                </a:gridCol>
                <a:gridCol w="1390604">
                  <a:extLst>
                    <a:ext uri="{9D8B030D-6E8A-4147-A177-3AD203B41FA5}">
                      <a16:colId xmlns:a16="http://schemas.microsoft.com/office/drawing/2014/main" val="104265713"/>
                    </a:ext>
                  </a:extLst>
                </a:gridCol>
                <a:gridCol w="1315030">
                  <a:extLst>
                    <a:ext uri="{9D8B030D-6E8A-4147-A177-3AD203B41FA5}">
                      <a16:colId xmlns:a16="http://schemas.microsoft.com/office/drawing/2014/main" val="653345685"/>
                    </a:ext>
                  </a:extLst>
                </a:gridCol>
              </a:tblGrid>
              <a:tr h="590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LANSCE </a:t>
                      </a:r>
                      <a:r>
                        <a:rPr lang="en-US" sz="2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MkIII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ISIS TS1</a:t>
                      </a:r>
                      <a:endParaRPr lang="en-US" sz="200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ISIS TS2 </a:t>
                      </a:r>
                      <a:r>
                        <a:rPr lang="en-US" sz="2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MkII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CSNS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725600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(kW)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20501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(GeV)/proton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099665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Frequency, f (Hz)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01534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Pusle Duration (ns)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205567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current (µA)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234215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Protons/pulse, N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20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258596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Energy/Pulse (kJ/pulse)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15817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Gaussian horizontal, </a:t>
                      </a:r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199921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Gaussian, n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13962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Gaussian vertical, </a:t>
                      </a:r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457230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Gaussian, n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05326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protons/m</a:t>
                      </a:r>
                      <a:r>
                        <a:rPr lang="en-US" sz="20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/pulse, I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20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802821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Energy Flux (kJ/m2/s)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728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3F95BD1-314B-89F5-FF8F-82F642C4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17" y="136394"/>
            <a:ext cx="11430000" cy="978729"/>
          </a:xfrm>
        </p:spPr>
        <p:txBody>
          <a:bodyPr/>
          <a:lstStyle/>
          <a:p>
            <a:r>
              <a:rPr lang="en-US" dirty="0"/>
              <a:t>The STS is unique in power per target and peak deposition to achieve brightness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B09387-79B3-7BD3-4A77-77ECEE1E988A}"/>
              </a:ext>
            </a:extLst>
          </p:cNvPr>
          <p:cNvSpPr/>
          <p:nvPr/>
        </p:nvSpPr>
        <p:spPr>
          <a:xfrm>
            <a:off x="10459182" y="3830145"/>
            <a:ext cx="670998" cy="33626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51ED21-2A94-8449-A42F-F8293138CE99}"/>
              </a:ext>
            </a:extLst>
          </p:cNvPr>
          <p:cNvSpPr/>
          <p:nvPr/>
        </p:nvSpPr>
        <p:spPr>
          <a:xfrm>
            <a:off x="4958751" y="5748514"/>
            <a:ext cx="731077" cy="42022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42F5B4-DB93-B728-441F-FBA5F078993F}"/>
              </a:ext>
            </a:extLst>
          </p:cNvPr>
          <p:cNvCxnSpPr>
            <a:cxnSpLocks/>
          </p:cNvCxnSpPr>
          <p:nvPr/>
        </p:nvCxnSpPr>
        <p:spPr>
          <a:xfrm>
            <a:off x="4906995" y="3998278"/>
            <a:ext cx="5552185" cy="0"/>
          </a:xfrm>
          <a:prstGeom prst="straightConnector1">
            <a:avLst/>
          </a:prstGeom>
          <a:ln w="127000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D852354-FCF3-7DA2-7101-7FCC14FC7B5F}"/>
              </a:ext>
            </a:extLst>
          </p:cNvPr>
          <p:cNvSpPr/>
          <p:nvPr/>
        </p:nvSpPr>
        <p:spPr>
          <a:xfrm>
            <a:off x="7683088" y="5748513"/>
            <a:ext cx="731077" cy="42022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705361-21AC-CB90-85A9-FF43EFE810E2}"/>
              </a:ext>
            </a:extLst>
          </p:cNvPr>
          <p:cNvSpPr/>
          <p:nvPr/>
        </p:nvSpPr>
        <p:spPr>
          <a:xfrm>
            <a:off x="10459180" y="5748512"/>
            <a:ext cx="731077" cy="42022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477D8A-F6C0-2E75-7B16-4BB6D94BEE4D}"/>
              </a:ext>
            </a:extLst>
          </p:cNvPr>
          <p:cNvCxnSpPr>
            <a:cxnSpLocks/>
          </p:cNvCxnSpPr>
          <p:nvPr/>
        </p:nvCxnSpPr>
        <p:spPr>
          <a:xfrm>
            <a:off x="5689828" y="5958625"/>
            <a:ext cx="4769352" cy="0"/>
          </a:xfrm>
          <a:prstGeom prst="straightConnector1">
            <a:avLst/>
          </a:prstGeom>
          <a:ln w="127000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A508A9-F384-C2E9-4A60-7D7B2C07978F}"/>
              </a:ext>
            </a:extLst>
          </p:cNvPr>
          <p:cNvSpPr/>
          <p:nvPr/>
        </p:nvSpPr>
        <p:spPr>
          <a:xfrm>
            <a:off x="5887684" y="6267907"/>
            <a:ext cx="4150982" cy="534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If you see an error – let me know!</a:t>
            </a:r>
          </a:p>
        </p:txBody>
      </p:sp>
    </p:spTree>
    <p:extLst>
      <p:ext uri="{BB962C8B-B14F-4D97-AF65-F5344CB8AC3E}">
        <p14:creationId xmlns:p14="http://schemas.microsoft.com/office/powerpoint/2010/main" val="129934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7C6A45-6D50-7938-AE39-CBC65A72B0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480484"/>
              </p:ext>
            </p:extLst>
          </p:nvPr>
        </p:nvGraphicFramePr>
        <p:xfrm>
          <a:off x="3532610" y="1383047"/>
          <a:ext cx="8426953" cy="5021196"/>
        </p:xfrm>
        <a:graphic>
          <a:graphicData uri="http://schemas.openxmlformats.org/drawingml/2006/table">
            <a:tbl>
              <a:tblPr/>
              <a:tblGrid>
                <a:gridCol w="3039623">
                  <a:extLst>
                    <a:ext uri="{9D8B030D-6E8A-4147-A177-3AD203B41FA5}">
                      <a16:colId xmlns:a16="http://schemas.microsoft.com/office/drawing/2014/main" val="3682777843"/>
                    </a:ext>
                  </a:extLst>
                </a:gridCol>
                <a:gridCol w="1091864">
                  <a:extLst>
                    <a:ext uri="{9D8B030D-6E8A-4147-A177-3AD203B41FA5}">
                      <a16:colId xmlns:a16="http://schemas.microsoft.com/office/drawing/2014/main" val="3109290492"/>
                    </a:ext>
                  </a:extLst>
                </a:gridCol>
                <a:gridCol w="1043871">
                  <a:extLst>
                    <a:ext uri="{9D8B030D-6E8A-4147-A177-3AD203B41FA5}">
                      <a16:colId xmlns:a16="http://schemas.microsoft.com/office/drawing/2014/main" val="1895350806"/>
                    </a:ext>
                  </a:extLst>
                </a:gridCol>
                <a:gridCol w="1103862">
                  <a:extLst>
                    <a:ext uri="{9D8B030D-6E8A-4147-A177-3AD203B41FA5}">
                      <a16:colId xmlns:a16="http://schemas.microsoft.com/office/drawing/2014/main" val="1353382777"/>
                    </a:ext>
                  </a:extLst>
                </a:gridCol>
                <a:gridCol w="1103862">
                  <a:extLst>
                    <a:ext uri="{9D8B030D-6E8A-4147-A177-3AD203B41FA5}">
                      <a16:colId xmlns:a16="http://schemas.microsoft.com/office/drawing/2014/main" val="104265713"/>
                    </a:ext>
                  </a:extLst>
                </a:gridCol>
                <a:gridCol w="1043871">
                  <a:extLst>
                    <a:ext uri="{9D8B030D-6E8A-4147-A177-3AD203B41FA5}">
                      <a16:colId xmlns:a16="http://schemas.microsoft.com/office/drawing/2014/main" val="653345685"/>
                    </a:ext>
                  </a:extLst>
                </a:gridCol>
              </a:tblGrid>
              <a:tr h="590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LANSCE </a:t>
                      </a:r>
                      <a:r>
                        <a:rPr lang="en-US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MkIII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ISIS TS1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ISIS TS2 </a:t>
                      </a:r>
                      <a:r>
                        <a:rPr lang="en-US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MkII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CSNS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725600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(kW)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20501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(GeV)/proton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099665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Frequency, f (Hz)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01534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Pusle Duration (ns)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205567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current (µA)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234215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Protons/pulse, N</a:t>
                      </a:r>
                      <a:r>
                        <a:rPr lang="en-US" sz="18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258596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Energy/Pulse (kJ/pulse)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15817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Gaussian horizontal, </a:t>
                      </a:r>
                      <a:r>
                        <a:rPr lang="el-G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8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199921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Gaussian, n</a:t>
                      </a:r>
                      <a:r>
                        <a:rPr lang="en-US" sz="18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13962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Gaussian vertical, </a:t>
                      </a:r>
                      <a:r>
                        <a:rPr lang="el-G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8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457230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Gaussian, n</a:t>
                      </a:r>
                      <a:r>
                        <a:rPr lang="en-US" sz="18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05326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protons/m</a:t>
                      </a:r>
                      <a:r>
                        <a:rPr lang="en-US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/pulse, I</a:t>
                      </a:r>
                      <a:r>
                        <a:rPr lang="en-US" sz="18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802821"/>
                  </a:ext>
                </a:extLst>
              </a:tr>
              <a:tr h="323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Energy Flux (kJ/m2/s)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728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3F95BD1-314B-89F5-FF8F-82F642C4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The STS is unique in power per target and peak deposition to achieve brightness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B09387-79B3-7BD3-4A77-77ECEE1E988A}"/>
              </a:ext>
            </a:extLst>
          </p:cNvPr>
          <p:cNvSpPr/>
          <p:nvPr/>
        </p:nvSpPr>
        <p:spPr>
          <a:xfrm>
            <a:off x="11100734" y="3896539"/>
            <a:ext cx="670998" cy="33626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51ED21-2A94-8449-A42F-F8293138CE99}"/>
              </a:ext>
            </a:extLst>
          </p:cNvPr>
          <p:cNvSpPr/>
          <p:nvPr/>
        </p:nvSpPr>
        <p:spPr>
          <a:xfrm>
            <a:off x="8930635" y="6036730"/>
            <a:ext cx="731077" cy="42022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42F5B4-DB93-B728-441F-FBA5F078993F}"/>
              </a:ext>
            </a:extLst>
          </p:cNvPr>
          <p:cNvCxnSpPr>
            <a:cxnSpLocks/>
          </p:cNvCxnSpPr>
          <p:nvPr/>
        </p:nvCxnSpPr>
        <p:spPr>
          <a:xfrm>
            <a:off x="7052063" y="4064673"/>
            <a:ext cx="4170716" cy="0"/>
          </a:xfrm>
          <a:prstGeom prst="straightConnector1">
            <a:avLst/>
          </a:prstGeom>
          <a:ln w="127000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C697C1-D257-DC5F-D79B-A59B784F6BBD}"/>
              </a:ext>
            </a:extLst>
          </p:cNvPr>
          <p:cNvCxnSpPr>
            <a:cxnSpLocks/>
          </p:cNvCxnSpPr>
          <p:nvPr/>
        </p:nvCxnSpPr>
        <p:spPr>
          <a:xfrm flipV="1">
            <a:off x="11242583" y="1670918"/>
            <a:ext cx="529149" cy="61745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6243533-CF45-3B5C-CA24-B855CDE56ECE}"/>
              </a:ext>
            </a:extLst>
          </p:cNvPr>
          <p:cNvSpPr/>
          <p:nvPr/>
        </p:nvSpPr>
        <p:spPr>
          <a:xfrm>
            <a:off x="11417615" y="1098596"/>
            <a:ext cx="731077" cy="51968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35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852354-FCF3-7DA2-7101-7FCC14FC7B5F}"/>
              </a:ext>
            </a:extLst>
          </p:cNvPr>
          <p:cNvSpPr/>
          <p:nvPr/>
        </p:nvSpPr>
        <p:spPr>
          <a:xfrm>
            <a:off x="6781038" y="6045019"/>
            <a:ext cx="731077" cy="42022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705361-21AC-CB90-85A9-FF43EFE810E2}"/>
              </a:ext>
            </a:extLst>
          </p:cNvPr>
          <p:cNvSpPr/>
          <p:nvPr/>
        </p:nvSpPr>
        <p:spPr>
          <a:xfrm>
            <a:off x="11100734" y="6018380"/>
            <a:ext cx="731077" cy="420227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477D8A-F6C0-2E75-7B16-4BB6D94BEE4D}"/>
              </a:ext>
            </a:extLst>
          </p:cNvPr>
          <p:cNvCxnSpPr>
            <a:cxnSpLocks/>
          </p:cNvCxnSpPr>
          <p:nvPr/>
        </p:nvCxnSpPr>
        <p:spPr>
          <a:xfrm>
            <a:off x="7512115" y="6228493"/>
            <a:ext cx="3664615" cy="26639"/>
          </a:xfrm>
          <a:prstGeom prst="straightConnector1">
            <a:avLst/>
          </a:prstGeom>
          <a:ln w="127000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urple cylindrical object with green top&#10;&#10;Description automatically generated">
            <a:extLst>
              <a:ext uri="{FF2B5EF4-FFF2-40B4-BE49-F238E27FC236}">
                <a16:creationId xmlns:a16="http://schemas.microsoft.com/office/drawing/2014/main" id="{4ABE4C2E-DEA7-76F9-DB80-3861068A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4"/>
          <a:stretch/>
        </p:blipFill>
        <p:spPr>
          <a:xfrm>
            <a:off x="259586" y="2288368"/>
            <a:ext cx="3178761" cy="301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8FC4014-4CFD-4CF6-0EB0-CCEABE8A7268}"/>
              </a:ext>
            </a:extLst>
          </p:cNvPr>
          <p:cNvGrpSpPr/>
          <p:nvPr/>
        </p:nvGrpSpPr>
        <p:grpSpPr>
          <a:xfrm>
            <a:off x="-760804" y="3108596"/>
            <a:ext cx="8133565" cy="4528532"/>
            <a:chOff x="-1592713" y="3703866"/>
            <a:chExt cx="8133565" cy="4528532"/>
          </a:xfrm>
        </p:grpSpPr>
        <p:pic>
          <p:nvPicPr>
            <p:cNvPr id="28" name="Picture 6" descr="A rainbow on a pill&#10;&#10;Description automatically generated">
              <a:extLst>
                <a:ext uri="{FF2B5EF4-FFF2-40B4-BE49-F238E27FC236}">
                  <a16:creationId xmlns:a16="http://schemas.microsoft.com/office/drawing/2014/main" id="{93A30C19-62FE-F535-C4D7-0BDA1D156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92713" y="3703866"/>
              <a:ext cx="8133565" cy="452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F444E1-F397-B068-2006-9F3B354B5A1C}"/>
                </a:ext>
              </a:extLst>
            </p:cNvPr>
            <p:cNvSpPr/>
            <p:nvPr/>
          </p:nvSpPr>
          <p:spPr>
            <a:xfrm>
              <a:off x="4986351" y="4873625"/>
              <a:ext cx="670998" cy="2045865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7C6A45-6D50-7938-AE39-CBC65A72B0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386100"/>
              </p:ext>
            </p:extLst>
          </p:nvPr>
        </p:nvGraphicFramePr>
        <p:xfrm>
          <a:off x="5708672" y="3174635"/>
          <a:ext cx="6078249" cy="3002915"/>
        </p:xfrm>
        <a:graphic>
          <a:graphicData uri="http://schemas.openxmlformats.org/drawingml/2006/table">
            <a:tbl>
              <a:tblPr/>
              <a:tblGrid>
                <a:gridCol w="2192440">
                  <a:extLst>
                    <a:ext uri="{9D8B030D-6E8A-4147-A177-3AD203B41FA5}">
                      <a16:colId xmlns:a16="http://schemas.microsoft.com/office/drawing/2014/main" val="3682777843"/>
                    </a:ext>
                  </a:extLst>
                </a:gridCol>
                <a:gridCol w="787547">
                  <a:extLst>
                    <a:ext uri="{9D8B030D-6E8A-4147-A177-3AD203B41FA5}">
                      <a16:colId xmlns:a16="http://schemas.microsoft.com/office/drawing/2014/main" val="3109290492"/>
                    </a:ext>
                  </a:extLst>
                </a:gridCol>
                <a:gridCol w="752930">
                  <a:extLst>
                    <a:ext uri="{9D8B030D-6E8A-4147-A177-3AD203B41FA5}">
                      <a16:colId xmlns:a16="http://schemas.microsoft.com/office/drawing/2014/main" val="1895350806"/>
                    </a:ext>
                  </a:extLst>
                </a:gridCol>
                <a:gridCol w="796201">
                  <a:extLst>
                    <a:ext uri="{9D8B030D-6E8A-4147-A177-3AD203B41FA5}">
                      <a16:colId xmlns:a16="http://schemas.microsoft.com/office/drawing/2014/main" val="1353382777"/>
                    </a:ext>
                  </a:extLst>
                </a:gridCol>
                <a:gridCol w="796201">
                  <a:extLst>
                    <a:ext uri="{9D8B030D-6E8A-4147-A177-3AD203B41FA5}">
                      <a16:colId xmlns:a16="http://schemas.microsoft.com/office/drawing/2014/main" val="104265713"/>
                    </a:ext>
                  </a:extLst>
                </a:gridCol>
                <a:gridCol w="752930">
                  <a:extLst>
                    <a:ext uri="{9D8B030D-6E8A-4147-A177-3AD203B41FA5}">
                      <a16:colId xmlns:a16="http://schemas.microsoft.com/office/drawing/2014/main" val="653345685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LANSCE MkIII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ISIS TS1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ISIS TS2 MkII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CSNS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7256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(kW)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205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(GeV)/proton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09966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Frequency, f (Hz)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0153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Pusle Duration (ns)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20556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current (µA)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23421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Protons/pulse, N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25859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Energy/Pulse (kJ/pulse)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1581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Gaussian horizontal, </a:t>
                      </a:r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19992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Gaussian, n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1396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Gaussian vertical, </a:t>
                      </a:r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45723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Gaussian, n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0532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protons/m</a:t>
                      </a:r>
                      <a:r>
                        <a:rPr lang="en-US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/pulse, I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80282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Energy Flux (kJ/m2/s)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728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3F95BD1-314B-89F5-FF8F-82F642C4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The STS is unique in power per target and peak deposition to achieve brightness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B09387-79B3-7BD3-4A77-77ECEE1E988A}"/>
              </a:ext>
            </a:extLst>
          </p:cNvPr>
          <p:cNvSpPr/>
          <p:nvPr/>
        </p:nvSpPr>
        <p:spPr>
          <a:xfrm>
            <a:off x="11358319" y="4743450"/>
            <a:ext cx="577850" cy="26035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51ED21-2A94-8449-A42F-F8293138CE99}"/>
              </a:ext>
            </a:extLst>
          </p:cNvPr>
          <p:cNvSpPr/>
          <p:nvPr/>
        </p:nvSpPr>
        <p:spPr>
          <a:xfrm>
            <a:off x="9825548" y="5968132"/>
            <a:ext cx="577850" cy="26035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42F5B4-DB93-B728-441F-FBA5F078993F}"/>
              </a:ext>
            </a:extLst>
          </p:cNvPr>
          <p:cNvCxnSpPr>
            <a:cxnSpLocks/>
          </p:cNvCxnSpPr>
          <p:nvPr/>
        </p:nvCxnSpPr>
        <p:spPr>
          <a:xfrm>
            <a:off x="10476857" y="4855655"/>
            <a:ext cx="811707" cy="17970"/>
          </a:xfrm>
          <a:prstGeom prst="straightConnector1">
            <a:avLst/>
          </a:prstGeom>
          <a:ln w="47625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73C3B91-495C-6EB9-23EE-C8637B8FBA0F}"/>
              </a:ext>
            </a:extLst>
          </p:cNvPr>
          <p:cNvGrpSpPr/>
          <p:nvPr/>
        </p:nvGrpSpPr>
        <p:grpSpPr>
          <a:xfrm>
            <a:off x="8127966" y="197124"/>
            <a:ext cx="3658955" cy="3321644"/>
            <a:chOff x="8127966" y="197124"/>
            <a:chExt cx="3658955" cy="332164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FDD4982-A09D-2C5A-A54A-0B4D7059A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966" y="197124"/>
              <a:ext cx="3634267" cy="22979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41A2D5-4EEB-7AB8-B8D3-976A9858D66D}"/>
                </a:ext>
              </a:extLst>
            </p:cNvPr>
            <p:cNvSpPr/>
            <p:nvPr/>
          </p:nvSpPr>
          <p:spPr>
            <a:xfrm>
              <a:off x="9381504" y="3172492"/>
              <a:ext cx="888087" cy="346276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E0615C-1ABA-87E3-6C88-0A26339C6BBD}"/>
                </a:ext>
              </a:extLst>
            </p:cNvPr>
            <p:cNvCxnSpPr/>
            <p:nvPr/>
          </p:nvCxnSpPr>
          <p:spPr>
            <a:xfrm flipV="1">
              <a:off x="10269591" y="2519534"/>
              <a:ext cx="1517330" cy="652958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4856A9-AA82-95F6-99A7-B15F8A0CD8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27966" y="2495064"/>
              <a:ext cx="1227842" cy="657054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652CA7B-5CAD-BF5B-C5B1-8FAED59E75F7}"/>
              </a:ext>
            </a:extLst>
          </p:cNvPr>
          <p:cNvSpPr/>
          <p:nvPr/>
        </p:nvSpPr>
        <p:spPr>
          <a:xfrm>
            <a:off x="11358319" y="3518768"/>
            <a:ext cx="577850" cy="2427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78E9BE-655D-A2BC-046A-5C7CD27F8687}"/>
              </a:ext>
            </a:extLst>
          </p:cNvPr>
          <p:cNvSpPr/>
          <p:nvPr/>
        </p:nvSpPr>
        <p:spPr>
          <a:xfrm>
            <a:off x="9842285" y="3524347"/>
            <a:ext cx="577850" cy="24278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4DA577-9587-1F66-7D0A-DA2E62DA46F4}"/>
              </a:ext>
            </a:extLst>
          </p:cNvPr>
          <p:cNvSpPr/>
          <p:nvPr/>
        </p:nvSpPr>
        <p:spPr>
          <a:xfrm>
            <a:off x="9822985" y="4734265"/>
            <a:ext cx="577850" cy="24278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67D738-2332-CDB0-0EC9-FBE1D19FC0B6}"/>
              </a:ext>
            </a:extLst>
          </p:cNvPr>
          <p:cNvCxnSpPr>
            <a:cxnSpLocks/>
          </p:cNvCxnSpPr>
          <p:nvPr/>
        </p:nvCxnSpPr>
        <p:spPr>
          <a:xfrm>
            <a:off x="10553212" y="3654458"/>
            <a:ext cx="811707" cy="17970"/>
          </a:xfrm>
          <a:prstGeom prst="straightConnector1">
            <a:avLst/>
          </a:prstGeom>
          <a:ln w="47625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70493E7-4C84-C210-A87C-15D689584878}"/>
              </a:ext>
            </a:extLst>
          </p:cNvPr>
          <p:cNvSpPr/>
          <p:nvPr/>
        </p:nvSpPr>
        <p:spPr>
          <a:xfrm>
            <a:off x="11364919" y="5968132"/>
            <a:ext cx="577850" cy="26035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BDF1C1-7F90-1FD3-EE56-695B5170D314}"/>
              </a:ext>
            </a:extLst>
          </p:cNvPr>
          <p:cNvCxnSpPr>
            <a:cxnSpLocks/>
          </p:cNvCxnSpPr>
          <p:nvPr/>
        </p:nvCxnSpPr>
        <p:spPr>
          <a:xfrm>
            <a:off x="10476856" y="6055609"/>
            <a:ext cx="811707" cy="17970"/>
          </a:xfrm>
          <a:prstGeom prst="straightConnector1">
            <a:avLst/>
          </a:prstGeom>
          <a:ln w="47625">
            <a:solidFill>
              <a:srgbClr val="FF0000">
                <a:alpha val="25000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2E349CE-73B3-4872-3157-B8976971D677}"/>
              </a:ext>
            </a:extLst>
          </p:cNvPr>
          <p:cNvSpPr/>
          <p:nvPr/>
        </p:nvSpPr>
        <p:spPr>
          <a:xfrm>
            <a:off x="2828467" y="5254565"/>
            <a:ext cx="242987" cy="23659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88D52D0-2CDA-66EF-65EA-0273DEC3689D}"/>
              </a:ext>
            </a:extLst>
          </p:cNvPr>
          <p:cNvCxnSpPr/>
          <p:nvPr/>
        </p:nvCxnSpPr>
        <p:spPr>
          <a:xfrm flipH="1" flipV="1">
            <a:off x="3071454" y="5491158"/>
            <a:ext cx="1084910" cy="1082291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3A5E80-EBC1-C3DD-A644-898AC3D8D9EA}"/>
              </a:ext>
            </a:extLst>
          </p:cNvPr>
          <p:cNvSpPr txBox="1"/>
          <p:nvPr/>
        </p:nvSpPr>
        <p:spPr>
          <a:xfrm>
            <a:off x="4296335" y="6501653"/>
            <a:ext cx="19162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TS2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24F328-18B9-2FE6-F6B9-88C7E803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3" y="955523"/>
            <a:ext cx="4954437" cy="32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35338-7720-B2F1-9A79-40A5D86987A3}"/>
              </a:ext>
            </a:extLst>
          </p:cNvPr>
          <p:cNvSpPr txBox="1"/>
          <p:nvPr/>
        </p:nvSpPr>
        <p:spPr>
          <a:xfrm>
            <a:off x="1116398" y="1319088"/>
            <a:ext cx="47018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Image courtesy of Ken Herwig</a:t>
            </a:r>
          </a:p>
        </p:txBody>
      </p:sp>
    </p:spTree>
    <p:extLst>
      <p:ext uri="{BB962C8B-B14F-4D97-AF65-F5344CB8AC3E}">
        <p14:creationId xmlns:p14="http://schemas.microsoft.com/office/powerpoint/2010/main" val="120670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5" grpId="0" animBg="1"/>
      <p:bldP spid="24" grpId="0" animBg="1"/>
      <p:bldP spid="30" grpId="0" animBg="1"/>
      <p:bldP spid="33" grpId="0"/>
    </p:bldLst>
  </p:timing>
</p:sld>
</file>

<file path=ppt/theme/theme1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6" ma:contentTypeDescription="Create a new document." ma:contentTypeScope="" ma:versionID="19ac21562ee382528c57d4ad4e90a04a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65f9653cf4dcb4fa66000652b38bcee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f55837-d00d-4291-8581-63a601f59d2e">
      <Terms xmlns="http://schemas.microsoft.com/office/infopath/2007/PartnerControls"/>
    </lcf76f155ced4ddcb4097134ff3c332f>
    <TaxCatchAll xmlns="e4a3cf16-f000-411a-8b9f-ac8de5bd4628" xsi:nil="true"/>
    <SharedWithUsers xmlns="e4a3cf16-f000-411a-8b9f-ac8de5bd4628">
      <UserInfo>
        <DisplayName>Lyngh, Daniel</DisplayName>
        <AccountId>302</AccountId>
        <AccountType/>
      </UserInfo>
      <UserInfo>
        <DisplayName>Mach, Justin</DisplayName>
        <AccountId>169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62D9C92-6BBE-4886-8576-3EC68A9B24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7A89A9-C842-4DC8-9D34-F482AED35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2216A5-D8D5-49C4-8FCD-A52983BCB9E6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2bf55837-d00d-4291-8581-63a601f59d2e"/>
    <ds:schemaRef ds:uri="http://schemas.openxmlformats.org/package/2006/metadata/core-properties"/>
    <ds:schemaRef ds:uri="e4a3cf16-f000-411a-8b9f-ac8de5bd4628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1055</Words>
  <Application>Microsoft Office PowerPoint</Application>
  <PresentationFormat>Widescreen</PresentationFormat>
  <Paragraphs>342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Century Gothic</vt:lpstr>
      <vt:lpstr>GreekC</vt:lpstr>
      <vt:lpstr>Segoe UI</vt:lpstr>
      <vt:lpstr>Times New Roman</vt:lpstr>
      <vt:lpstr>TimesNewRoman,Bold</vt:lpstr>
      <vt:lpstr>1_ORNL</vt:lpstr>
      <vt:lpstr>STS Rotating Target Design Update</vt:lpstr>
      <vt:lpstr>The rotating targets, drive, and shaft are integrated closely with other components      in the core vessel</vt:lpstr>
      <vt:lpstr>The Segmented target design permits maintenance access to components</vt:lpstr>
      <vt:lpstr>The STS design utilizes an edge cooled target design</vt:lpstr>
      <vt:lpstr>Target construction is relatively straightforward</vt:lpstr>
      <vt:lpstr>The STS requirements enforce reliability and brightness</vt:lpstr>
      <vt:lpstr>The STS is unique in power per target and peak deposition to achieve brightness</vt:lpstr>
      <vt:lpstr>The STS is unique in power per target and peak deposition to achieve brightness</vt:lpstr>
      <vt:lpstr>The STS is unique in power per target and peak deposition to achieve brightness</vt:lpstr>
      <vt:lpstr>Brightness is governed by amount of tungsten and beam spot</vt:lpstr>
      <vt:lpstr>Beam spot can compensate for limited density changes but has fatigue implications</vt:lpstr>
      <vt:lpstr>The optimal target design for high beam power was NOT selected</vt:lpstr>
      <vt:lpstr>Edge cooling has improved reliably for high energy pulses but is limited in time averaged power per target</vt:lpstr>
      <vt:lpstr>Edge cooling with 718SA affords higher level of performance and compression in tungsten after HIP</vt:lpstr>
      <vt:lpstr>HIP bonding and edge cooling produce acceptable fatigue lives for tungsten and Inconel</vt:lpstr>
      <vt:lpstr>Edge cooling manages failures that occur from dynamic pulses</vt:lpstr>
      <vt:lpstr>Edge cooling manages failures that occur from dynamic pulses</vt:lpstr>
      <vt:lpstr>PowerPoint Presentation</vt:lpstr>
      <vt:lpstr>PowerPoint Presentation</vt:lpstr>
      <vt:lpstr>PowerPoint Presentation</vt:lpstr>
      <vt:lpstr>The modular segmented approach permits the STS to upgrade targets as beam power increases</vt:lpstr>
      <vt:lpstr>The design has fabrication uncertainty that is currently being retired</vt:lpstr>
      <vt:lpstr>When should an edge cooled target be considered?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Assembly</dc:title>
  <dc:creator>Jacques, Aaron</dc:creator>
  <cp:lastModifiedBy>Jacques, Aaron</cp:lastModifiedBy>
  <cp:revision>2</cp:revision>
  <cp:lastPrinted>2024-09-26T15:41:22Z</cp:lastPrinted>
  <dcterms:created xsi:type="dcterms:W3CDTF">2020-04-27T18:01:23Z</dcterms:created>
  <dcterms:modified xsi:type="dcterms:W3CDTF">2024-10-28T13:43:23Z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0x010100C86ABB0E05FD9643966F5832F47BC72C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MediaServiceImageTags">
    <vt:lpwstr/>
  </property>
</Properties>
</file>