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35"/>
  </p:notesMasterIdLst>
  <p:handoutMasterIdLst>
    <p:handoutMasterId r:id="rId36"/>
  </p:handoutMasterIdLst>
  <p:sldIdLst>
    <p:sldId id="2147469121" r:id="rId2"/>
    <p:sldId id="2147469135" r:id="rId3"/>
    <p:sldId id="2147469168" r:id="rId4"/>
    <p:sldId id="2147469162" r:id="rId5"/>
    <p:sldId id="2147469163" r:id="rId6"/>
    <p:sldId id="2147469165" r:id="rId7"/>
    <p:sldId id="2147469166" r:id="rId8"/>
    <p:sldId id="2147469169" r:id="rId9"/>
    <p:sldId id="2147469167" r:id="rId10"/>
    <p:sldId id="2147469141" r:id="rId11"/>
    <p:sldId id="2147469152" r:id="rId12"/>
    <p:sldId id="2147469130" r:id="rId13"/>
    <p:sldId id="2147469142" r:id="rId14"/>
    <p:sldId id="2147469145" r:id="rId15"/>
    <p:sldId id="2147469149" r:id="rId16"/>
    <p:sldId id="2147469147" r:id="rId17"/>
    <p:sldId id="2147469146" r:id="rId18"/>
    <p:sldId id="2147469132" r:id="rId19"/>
    <p:sldId id="2147469157" r:id="rId20"/>
    <p:sldId id="2147469159" r:id="rId21"/>
    <p:sldId id="2147469160" r:id="rId22"/>
    <p:sldId id="2147469153" r:id="rId23"/>
    <p:sldId id="2147469172" r:id="rId24"/>
    <p:sldId id="2147469173" r:id="rId25"/>
    <p:sldId id="2147469178" r:id="rId26"/>
    <p:sldId id="2147469177" r:id="rId27"/>
    <p:sldId id="2147469174" r:id="rId28"/>
    <p:sldId id="2147469175" r:id="rId29"/>
    <p:sldId id="2147469143" r:id="rId30"/>
    <p:sldId id="2147469148" r:id="rId31"/>
    <p:sldId id="2147469144" r:id="rId32"/>
    <p:sldId id="2147469156" r:id="rId33"/>
    <p:sldId id="214746917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00D989-C27C-662F-BD66-9AD16CFAB2DE}" name="Tipton Jr, Joseph" initials="JT" userId="S::tvj@ornl.gov::5e4e6dfa-f374-433f-ba6f-f0054c6e0a0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2A6A3"/>
    <a:srgbClr val="ECECEC"/>
    <a:srgbClr val="30342E"/>
    <a:srgbClr val="1B4C67"/>
    <a:srgbClr val="1A6094"/>
    <a:srgbClr val="25B1A6"/>
    <a:srgbClr val="00A77D"/>
    <a:srgbClr val="7EC297"/>
    <a:srgbClr val="6B6E6B"/>
    <a:srgbClr val="79A7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2DA57E-C10B-4999-9230-78D043E05E43}" v="836" dt="2024-10-28T11:06:38.426"/>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86054"/>
  </p:normalViewPr>
  <p:slideViewPr>
    <p:cSldViewPr snapToGrid="0">
      <p:cViewPr varScale="1">
        <p:scale>
          <a:sx n="83" d="100"/>
          <a:sy n="83" d="100"/>
        </p:scale>
        <p:origin x="638" y="77"/>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pton Jr, Joseph" userId="5e4e6dfa-f374-433f-ba6f-f0054c6e0a0d" providerId="ADAL" clId="{F32DA57E-C10B-4999-9230-78D043E05E43}"/>
    <pc:docChg chg="undo custSel addSld delSld modSld modMainMaster addSection delSection modSection">
      <pc:chgData name="Tipton Jr, Joseph" userId="5e4e6dfa-f374-433f-ba6f-f0054c6e0a0d" providerId="ADAL" clId="{F32DA57E-C10B-4999-9230-78D043E05E43}" dt="2024-10-29T08:31:01.471" v="2157" actId="207"/>
      <pc:docMkLst>
        <pc:docMk/>
      </pc:docMkLst>
      <pc:sldChg chg="del mod modShow">
        <pc:chgData name="Tipton Jr, Joseph" userId="5e4e6dfa-f374-433f-ba6f-f0054c6e0a0d" providerId="ADAL" clId="{F32DA57E-C10B-4999-9230-78D043E05E43}" dt="2024-10-28T10:03:51.157" v="1353" actId="47"/>
        <pc:sldMkLst>
          <pc:docMk/>
          <pc:sldMk cId="1049483242" sldId="316"/>
        </pc:sldMkLst>
      </pc:sldChg>
      <pc:sldChg chg="del mod modShow">
        <pc:chgData name="Tipton Jr, Joseph" userId="5e4e6dfa-f374-433f-ba6f-f0054c6e0a0d" providerId="ADAL" clId="{F32DA57E-C10B-4999-9230-78D043E05E43}" dt="2024-10-28T10:03:51.157" v="1353" actId="47"/>
        <pc:sldMkLst>
          <pc:docMk/>
          <pc:sldMk cId="1006967651" sldId="318"/>
        </pc:sldMkLst>
      </pc:sldChg>
      <pc:sldChg chg="del mod modShow">
        <pc:chgData name="Tipton Jr, Joseph" userId="5e4e6dfa-f374-433f-ba6f-f0054c6e0a0d" providerId="ADAL" clId="{F32DA57E-C10B-4999-9230-78D043E05E43}" dt="2024-10-28T10:03:51.157" v="1353" actId="47"/>
        <pc:sldMkLst>
          <pc:docMk/>
          <pc:sldMk cId="3075617390" sldId="319"/>
        </pc:sldMkLst>
      </pc:sldChg>
      <pc:sldChg chg="del mod modShow">
        <pc:chgData name="Tipton Jr, Joseph" userId="5e4e6dfa-f374-433f-ba6f-f0054c6e0a0d" providerId="ADAL" clId="{F32DA57E-C10B-4999-9230-78D043E05E43}" dt="2024-10-28T10:03:51.157" v="1353" actId="47"/>
        <pc:sldMkLst>
          <pc:docMk/>
          <pc:sldMk cId="2980482034" sldId="321"/>
        </pc:sldMkLst>
      </pc:sldChg>
      <pc:sldChg chg="del mod modShow">
        <pc:chgData name="Tipton Jr, Joseph" userId="5e4e6dfa-f374-433f-ba6f-f0054c6e0a0d" providerId="ADAL" clId="{F32DA57E-C10B-4999-9230-78D043E05E43}" dt="2024-10-28T10:03:51.157" v="1353" actId="47"/>
        <pc:sldMkLst>
          <pc:docMk/>
          <pc:sldMk cId="1396039522" sldId="338"/>
        </pc:sldMkLst>
      </pc:sldChg>
      <pc:sldChg chg="modSp mod">
        <pc:chgData name="Tipton Jr, Joseph" userId="5e4e6dfa-f374-433f-ba6f-f0054c6e0a0d" providerId="ADAL" clId="{F32DA57E-C10B-4999-9230-78D043E05E43}" dt="2024-10-25T20:06:17.032" v="223" actId="20577"/>
        <pc:sldMkLst>
          <pc:docMk/>
          <pc:sldMk cId="2798031379" sldId="2147469121"/>
        </pc:sldMkLst>
        <pc:spChg chg="mod">
          <ac:chgData name="Tipton Jr, Joseph" userId="5e4e6dfa-f374-433f-ba6f-f0054c6e0a0d" providerId="ADAL" clId="{F32DA57E-C10B-4999-9230-78D043E05E43}" dt="2024-10-25T20:02:29.143" v="65" actId="20577"/>
          <ac:spMkLst>
            <pc:docMk/>
            <pc:sldMk cId="2798031379" sldId="2147469121"/>
            <ac:spMk id="2" creationId="{C87C8E2A-0D6C-8C12-E74D-3F1E5EB69D7B}"/>
          </ac:spMkLst>
        </pc:spChg>
        <pc:spChg chg="mod">
          <ac:chgData name="Tipton Jr, Joseph" userId="5e4e6dfa-f374-433f-ba6f-f0054c6e0a0d" providerId="ADAL" clId="{F32DA57E-C10B-4999-9230-78D043E05E43}" dt="2024-10-25T20:04:29.337" v="185" actId="20577"/>
          <ac:spMkLst>
            <pc:docMk/>
            <pc:sldMk cId="2798031379" sldId="2147469121"/>
            <ac:spMk id="3" creationId="{0E9B9965-3553-4356-98F3-A15B7BB4B4DD}"/>
          </ac:spMkLst>
        </pc:spChg>
        <pc:spChg chg="mod">
          <ac:chgData name="Tipton Jr, Joseph" userId="5e4e6dfa-f374-433f-ba6f-f0054c6e0a0d" providerId="ADAL" clId="{F32DA57E-C10B-4999-9230-78D043E05E43}" dt="2024-10-25T20:04:12.415" v="170" actId="20577"/>
          <ac:spMkLst>
            <pc:docMk/>
            <pc:sldMk cId="2798031379" sldId="2147469121"/>
            <ac:spMk id="4" creationId="{AD1662F3-208F-10A9-88D3-2D0C8F1F8739}"/>
          </ac:spMkLst>
        </pc:spChg>
        <pc:spChg chg="mod">
          <ac:chgData name="Tipton Jr, Joseph" userId="5e4e6dfa-f374-433f-ba6f-f0054c6e0a0d" providerId="ADAL" clId="{F32DA57E-C10B-4999-9230-78D043E05E43}" dt="2024-10-25T20:03:53.951" v="162" actId="20577"/>
          <ac:spMkLst>
            <pc:docMk/>
            <pc:sldMk cId="2798031379" sldId="2147469121"/>
            <ac:spMk id="5" creationId="{8069F3D4-F81C-6B01-8DB0-B05E83F9CA38}"/>
          </ac:spMkLst>
        </pc:spChg>
        <pc:spChg chg="mod">
          <ac:chgData name="Tipton Jr, Joseph" userId="5e4e6dfa-f374-433f-ba6f-f0054c6e0a0d" providerId="ADAL" clId="{F32DA57E-C10B-4999-9230-78D043E05E43}" dt="2024-10-25T20:06:17.032" v="223" actId="20577"/>
          <ac:spMkLst>
            <pc:docMk/>
            <pc:sldMk cId="2798031379" sldId="2147469121"/>
            <ac:spMk id="6" creationId="{7D6EB24C-D93A-6853-189A-424EE10D5529}"/>
          </ac:spMkLst>
        </pc:spChg>
      </pc:sldChg>
      <pc:sldChg chg="del mod modShow">
        <pc:chgData name="Tipton Jr, Joseph" userId="5e4e6dfa-f374-433f-ba6f-f0054c6e0a0d" providerId="ADAL" clId="{F32DA57E-C10B-4999-9230-78D043E05E43}" dt="2024-10-28T10:03:51.157" v="1353" actId="47"/>
        <pc:sldMkLst>
          <pc:docMk/>
          <pc:sldMk cId="1746096061" sldId="2147469123"/>
        </pc:sldMkLst>
      </pc:sldChg>
      <pc:sldChg chg="del mod modShow">
        <pc:chgData name="Tipton Jr, Joseph" userId="5e4e6dfa-f374-433f-ba6f-f0054c6e0a0d" providerId="ADAL" clId="{F32DA57E-C10B-4999-9230-78D043E05E43}" dt="2024-10-28T10:03:51.157" v="1353" actId="47"/>
        <pc:sldMkLst>
          <pc:docMk/>
          <pc:sldMk cId="3101038104" sldId="2147469124"/>
        </pc:sldMkLst>
      </pc:sldChg>
      <pc:sldChg chg="del mod modShow">
        <pc:chgData name="Tipton Jr, Joseph" userId="5e4e6dfa-f374-433f-ba6f-f0054c6e0a0d" providerId="ADAL" clId="{F32DA57E-C10B-4999-9230-78D043E05E43}" dt="2024-10-28T10:03:51.157" v="1353" actId="47"/>
        <pc:sldMkLst>
          <pc:docMk/>
          <pc:sldMk cId="1120897969" sldId="2147469128"/>
        </pc:sldMkLst>
      </pc:sldChg>
      <pc:sldChg chg="del mod modShow">
        <pc:chgData name="Tipton Jr, Joseph" userId="5e4e6dfa-f374-433f-ba6f-f0054c6e0a0d" providerId="ADAL" clId="{F32DA57E-C10B-4999-9230-78D043E05E43}" dt="2024-10-28T10:03:51.157" v="1353" actId="47"/>
        <pc:sldMkLst>
          <pc:docMk/>
          <pc:sldMk cId="660186126" sldId="2147469131"/>
        </pc:sldMkLst>
      </pc:sldChg>
      <pc:sldChg chg="addSp delSp modSp mod">
        <pc:chgData name="Tipton Jr, Joseph" userId="5e4e6dfa-f374-433f-ba6f-f0054c6e0a0d" providerId="ADAL" clId="{F32DA57E-C10B-4999-9230-78D043E05E43}" dt="2024-10-28T07:38:00.498" v="521" actId="478"/>
        <pc:sldMkLst>
          <pc:docMk/>
          <pc:sldMk cId="2142394607" sldId="2147469132"/>
        </pc:sldMkLst>
        <pc:spChg chg="mod">
          <ac:chgData name="Tipton Jr, Joseph" userId="5e4e6dfa-f374-433f-ba6f-f0054c6e0a0d" providerId="ADAL" clId="{F32DA57E-C10B-4999-9230-78D043E05E43}" dt="2024-10-28T07:04:17.998" v="335" actId="20577"/>
          <ac:spMkLst>
            <pc:docMk/>
            <pc:sldMk cId="2142394607" sldId="2147469132"/>
            <ac:spMk id="2" creationId="{DB8347D4-FCAD-C916-2759-8FF4C7F9804B}"/>
          </ac:spMkLst>
        </pc:spChg>
        <pc:picChg chg="add del mod">
          <ac:chgData name="Tipton Jr, Joseph" userId="5e4e6dfa-f374-433f-ba6f-f0054c6e0a0d" providerId="ADAL" clId="{F32DA57E-C10B-4999-9230-78D043E05E43}" dt="2024-10-28T07:37:59.168" v="520" actId="478"/>
          <ac:picMkLst>
            <pc:docMk/>
            <pc:sldMk cId="2142394607" sldId="2147469132"/>
            <ac:picMk id="4" creationId="{4773BC18-B58F-B2A1-51BC-58005E7F43F5}"/>
          </ac:picMkLst>
        </pc:picChg>
        <pc:picChg chg="add del mod">
          <ac:chgData name="Tipton Jr, Joseph" userId="5e4e6dfa-f374-433f-ba6f-f0054c6e0a0d" providerId="ADAL" clId="{F32DA57E-C10B-4999-9230-78D043E05E43}" dt="2024-10-25T20:38:52.514" v="291" actId="478"/>
          <ac:picMkLst>
            <pc:docMk/>
            <pc:sldMk cId="2142394607" sldId="2147469132"/>
            <ac:picMk id="4" creationId="{F7D54302-9510-05B0-7D93-47208A840E3D}"/>
          </ac:picMkLst>
        </pc:picChg>
        <pc:picChg chg="add del mod">
          <ac:chgData name="Tipton Jr, Joseph" userId="5e4e6dfa-f374-433f-ba6f-f0054c6e0a0d" providerId="ADAL" clId="{F32DA57E-C10B-4999-9230-78D043E05E43}" dt="2024-10-28T07:37:45.153" v="516" actId="478"/>
          <ac:picMkLst>
            <pc:docMk/>
            <pc:sldMk cId="2142394607" sldId="2147469132"/>
            <ac:picMk id="6" creationId="{59D17944-C759-33B0-4FC0-5EA5F6BF5042}"/>
          </ac:picMkLst>
        </pc:picChg>
        <pc:picChg chg="add del mod">
          <ac:chgData name="Tipton Jr, Joseph" userId="5e4e6dfa-f374-433f-ba6f-f0054c6e0a0d" providerId="ADAL" clId="{F32DA57E-C10B-4999-9230-78D043E05E43}" dt="2024-10-25T20:38:53.439" v="292" actId="478"/>
          <ac:picMkLst>
            <pc:docMk/>
            <pc:sldMk cId="2142394607" sldId="2147469132"/>
            <ac:picMk id="6" creationId="{6FCBEE74-6161-D0E3-FCA6-9FA4E6EFCFA2}"/>
          </ac:picMkLst>
        </pc:picChg>
        <pc:picChg chg="add del mod">
          <ac:chgData name="Tipton Jr, Joseph" userId="5e4e6dfa-f374-433f-ba6f-f0054c6e0a0d" providerId="ADAL" clId="{F32DA57E-C10B-4999-9230-78D043E05E43}" dt="2024-10-28T07:36:21.961" v="508" actId="478"/>
          <ac:picMkLst>
            <pc:docMk/>
            <pc:sldMk cId="2142394607" sldId="2147469132"/>
            <ac:picMk id="8" creationId="{91856326-BC6F-9632-2357-E81D54DF975F}"/>
          </ac:picMkLst>
        </pc:picChg>
        <pc:picChg chg="add del mod">
          <ac:chgData name="Tipton Jr, Joseph" userId="5e4e6dfa-f374-433f-ba6f-f0054c6e0a0d" providerId="ADAL" clId="{F32DA57E-C10B-4999-9230-78D043E05E43}" dt="2024-10-28T07:37:57.858" v="519" actId="478"/>
          <ac:picMkLst>
            <pc:docMk/>
            <pc:sldMk cId="2142394607" sldId="2147469132"/>
            <ac:picMk id="10" creationId="{9B3A6F48-428E-765B-7F3B-430E80CCEF38}"/>
          </ac:picMkLst>
        </pc:picChg>
        <pc:picChg chg="add del mod">
          <ac:chgData name="Tipton Jr, Joseph" userId="5e4e6dfa-f374-433f-ba6f-f0054c6e0a0d" providerId="ADAL" clId="{F32DA57E-C10B-4999-9230-78D043E05E43}" dt="2024-10-28T07:38:00.498" v="521" actId="478"/>
          <ac:picMkLst>
            <pc:docMk/>
            <pc:sldMk cId="2142394607" sldId="2147469132"/>
            <ac:picMk id="12" creationId="{FF38CDC1-A5BF-0CD1-00F4-58B69DA44CE5}"/>
          </ac:picMkLst>
        </pc:picChg>
      </pc:sldChg>
      <pc:sldChg chg="addSp modSp del mod">
        <pc:chgData name="Tipton Jr, Joseph" userId="5e4e6dfa-f374-433f-ba6f-f0054c6e0a0d" providerId="ADAL" clId="{F32DA57E-C10B-4999-9230-78D043E05E43}" dt="2024-10-28T07:32:09.856" v="406" actId="47"/>
        <pc:sldMkLst>
          <pc:docMk/>
          <pc:sldMk cId="3871035373" sldId="2147469134"/>
        </pc:sldMkLst>
        <pc:picChg chg="add mod ord modCrop">
          <ac:chgData name="Tipton Jr, Joseph" userId="5e4e6dfa-f374-433f-ba6f-f0054c6e0a0d" providerId="ADAL" clId="{F32DA57E-C10B-4999-9230-78D043E05E43}" dt="2024-10-25T20:16:53.440" v="260" actId="1076"/>
          <ac:picMkLst>
            <pc:docMk/>
            <pc:sldMk cId="3871035373" sldId="2147469134"/>
            <ac:picMk id="4" creationId="{34A5663F-510C-00FC-9D59-CBAC6D6FA243}"/>
          </ac:picMkLst>
        </pc:picChg>
        <pc:picChg chg="mod">
          <ac:chgData name="Tipton Jr, Joseph" userId="5e4e6dfa-f374-433f-ba6f-f0054c6e0a0d" providerId="ADAL" clId="{F32DA57E-C10B-4999-9230-78D043E05E43}" dt="2024-10-25T20:16:13.392" v="259" actId="1076"/>
          <ac:picMkLst>
            <pc:docMk/>
            <pc:sldMk cId="3871035373" sldId="2147469134"/>
            <ac:picMk id="5" creationId="{26FC8292-9608-33DC-0120-4BDAFC2A53B0}"/>
          </ac:picMkLst>
        </pc:picChg>
        <pc:picChg chg="add mod ord modCrop">
          <ac:chgData name="Tipton Jr, Joseph" userId="5e4e6dfa-f374-433f-ba6f-f0054c6e0a0d" providerId="ADAL" clId="{F32DA57E-C10B-4999-9230-78D043E05E43}" dt="2024-10-25T20:16:53.440" v="260" actId="1076"/>
          <ac:picMkLst>
            <pc:docMk/>
            <pc:sldMk cId="3871035373" sldId="2147469134"/>
            <ac:picMk id="7" creationId="{A5CB1E7E-D3DC-3239-A315-7E5C6CB1FD1E}"/>
          </ac:picMkLst>
        </pc:picChg>
        <pc:picChg chg="add mod modCrop">
          <ac:chgData name="Tipton Jr, Joseph" userId="5e4e6dfa-f374-433f-ba6f-f0054c6e0a0d" providerId="ADAL" clId="{F32DA57E-C10B-4999-9230-78D043E05E43}" dt="2024-10-25T20:16:53.440" v="260" actId="1076"/>
          <ac:picMkLst>
            <pc:docMk/>
            <pc:sldMk cId="3871035373" sldId="2147469134"/>
            <ac:picMk id="10" creationId="{2F253B3C-C19E-A2DE-22E8-22E0EF09582A}"/>
          </ac:picMkLst>
        </pc:picChg>
      </pc:sldChg>
      <pc:sldChg chg="addSp delSp modSp mod">
        <pc:chgData name="Tipton Jr, Joseph" userId="5e4e6dfa-f374-433f-ba6f-f0054c6e0a0d" providerId="ADAL" clId="{F32DA57E-C10B-4999-9230-78D043E05E43}" dt="2024-10-28T08:20:36.939" v="1071" actId="27614"/>
        <pc:sldMkLst>
          <pc:docMk/>
          <pc:sldMk cId="4129948710" sldId="2147469135"/>
        </pc:sldMkLst>
        <pc:spChg chg="mod">
          <ac:chgData name="Tipton Jr, Joseph" userId="5e4e6dfa-f374-433f-ba6f-f0054c6e0a0d" providerId="ADAL" clId="{F32DA57E-C10B-4999-9230-78D043E05E43}" dt="2024-10-28T06:47:50.745" v="318" actId="6549"/>
          <ac:spMkLst>
            <pc:docMk/>
            <pc:sldMk cId="4129948710" sldId="2147469135"/>
            <ac:spMk id="11" creationId="{94789C65-414D-2738-63D9-FE1556CC8621}"/>
          </ac:spMkLst>
        </pc:spChg>
        <pc:spChg chg="del">
          <ac:chgData name="Tipton Jr, Joseph" userId="5e4e6dfa-f374-433f-ba6f-f0054c6e0a0d" providerId="ADAL" clId="{F32DA57E-C10B-4999-9230-78D043E05E43}" dt="2024-10-28T08:20:35.381" v="1070" actId="931"/>
          <ac:spMkLst>
            <pc:docMk/>
            <pc:sldMk cId="4129948710" sldId="2147469135"/>
            <ac:spMk id="13" creationId="{B14AFE62-CBFC-5410-DF95-E358DCFDB202}"/>
          </ac:spMkLst>
        </pc:spChg>
        <pc:picChg chg="add mod">
          <ac:chgData name="Tipton Jr, Joseph" userId="5e4e6dfa-f374-433f-ba6f-f0054c6e0a0d" providerId="ADAL" clId="{F32DA57E-C10B-4999-9230-78D043E05E43}" dt="2024-10-28T08:20:36.939" v="1071" actId="27614"/>
          <ac:picMkLst>
            <pc:docMk/>
            <pc:sldMk cId="4129948710" sldId="2147469135"/>
            <ac:picMk id="3" creationId="{FB75D58E-6C5B-7CE6-D8AE-A3448597D67B}"/>
          </ac:picMkLst>
        </pc:picChg>
      </pc:sldChg>
      <pc:sldChg chg="del">
        <pc:chgData name="Tipton Jr, Joseph" userId="5e4e6dfa-f374-433f-ba6f-f0054c6e0a0d" providerId="ADAL" clId="{F32DA57E-C10B-4999-9230-78D043E05E43}" dt="2024-10-28T09:26:20.914" v="1348" actId="47"/>
        <pc:sldMkLst>
          <pc:docMk/>
          <pc:sldMk cId="3310195999" sldId="2147469136"/>
        </pc:sldMkLst>
      </pc:sldChg>
      <pc:sldChg chg="del mod modShow">
        <pc:chgData name="Tipton Jr, Joseph" userId="5e4e6dfa-f374-433f-ba6f-f0054c6e0a0d" providerId="ADAL" clId="{F32DA57E-C10B-4999-9230-78D043E05E43}" dt="2024-10-28T10:03:51.157" v="1353" actId="47"/>
        <pc:sldMkLst>
          <pc:docMk/>
          <pc:sldMk cId="3815100846" sldId="2147469137"/>
        </pc:sldMkLst>
      </pc:sldChg>
      <pc:sldChg chg="del">
        <pc:chgData name="Tipton Jr, Joseph" userId="5e4e6dfa-f374-433f-ba6f-f0054c6e0a0d" providerId="ADAL" clId="{F32DA57E-C10B-4999-9230-78D043E05E43}" dt="2024-10-28T10:03:51.157" v="1353" actId="47"/>
        <pc:sldMkLst>
          <pc:docMk/>
          <pc:sldMk cId="1726931891" sldId="2147469139"/>
        </pc:sldMkLst>
      </pc:sldChg>
      <pc:sldChg chg="del mod modShow">
        <pc:chgData name="Tipton Jr, Joseph" userId="5e4e6dfa-f374-433f-ba6f-f0054c6e0a0d" providerId="ADAL" clId="{F32DA57E-C10B-4999-9230-78D043E05E43}" dt="2024-10-28T10:03:51.157" v="1353" actId="47"/>
        <pc:sldMkLst>
          <pc:docMk/>
          <pc:sldMk cId="1624541410" sldId="2147469140"/>
        </pc:sldMkLst>
      </pc:sldChg>
      <pc:sldChg chg="delSp mod">
        <pc:chgData name="Tipton Jr, Joseph" userId="5e4e6dfa-f374-433f-ba6f-f0054c6e0a0d" providerId="ADAL" clId="{F32DA57E-C10B-4999-9230-78D043E05E43}" dt="2024-10-25T20:18:32.409" v="265" actId="478"/>
        <pc:sldMkLst>
          <pc:docMk/>
          <pc:sldMk cId="1144734361" sldId="2147469141"/>
        </pc:sldMkLst>
        <pc:spChg chg="del">
          <ac:chgData name="Tipton Jr, Joseph" userId="5e4e6dfa-f374-433f-ba6f-f0054c6e0a0d" providerId="ADAL" clId="{F32DA57E-C10B-4999-9230-78D043E05E43}" dt="2024-10-25T20:18:32.409" v="265" actId="478"/>
          <ac:spMkLst>
            <pc:docMk/>
            <pc:sldMk cId="1144734361" sldId="2147469141"/>
            <ac:spMk id="4" creationId="{72A2FE24-00DF-6D29-BDA3-D32F2B4EE344}"/>
          </ac:spMkLst>
        </pc:spChg>
        <pc:spChg chg="del">
          <ac:chgData name="Tipton Jr, Joseph" userId="5e4e6dfa-f374-433f-ba6f-f0054c6e0a0d" providerId="ADAL" clId="{F32DA57E-C10B-4999-9230-78D043E05E43}" dt="2024-10-25T20:18:32.409" v="265" actId="478"/>
          <ac:spMkLst>
            <pc:docMk/>
            <pc:sldMk cId="1144734361" sldId="2147469141"/>
            <ac:spMk id="6" creationId="{7555559C-7EB0-285F-6E52-476815071F97}"/>
          </ac:spMkLst>
        </pc:spChg>
        <pc:spChg chg="del">
          <ac:chgData name="Tipton Jr, Joseph" userId="5e4e6dfa-f374-433f-ba6f-f0054c6e0a0d" providerId="ADAL" clId="{F32DA57E-C10B-4999-9230-78D043E05E43}" dt="2024-10-25T20:18:32.409" v="265" actId="478"/>
          <ac:spMkLst>
            <pc:docMk/>
            <pc:sldMk cId="1144734361" sldId="2147469141"/>
            <ac:spMk id="8" creationId="{8D6BF6EE-68AC-C345-536C-B7BFC70AC120}"/>
          </ac:spMkLst>
        </pc:spChg>
        <pc:spChg chg="del">
          <ac:chgData name="Tipton Jr, Joseph" userId="5e4e6dfa-f374-433f-ba6f-f0054c6e0a0d" providerId="ADAL" clId="{F32DA57E-C10B-4999-9230-78D043E05E43}" dt="2024-10-25T20:18:32.409" v="265" actId="478"/>
          <ac:spMkLst>
            <pc:docMk/>
            <pc:sldMk cId="1144734361" sldId="2147469141"/>
            <ac:spMk id="10" creationId="{2B4B82B9-5345-BB9D-FF6C-B399B0BF6C67}"/>
          </ac:spMkLst>
        </pc:spChg>
        <pc:spChg chg="del">
          <ac:chgData name="Tipton Jr, Joseph" userId="5e4e6dfa-f374-433f-ba6f-f0054c6e0a0d" providerId="ADAL" clId="{F32DA57E-C10B-4999-9230-78D043E05E43}" dt="2024-10-25T20:18:32.409" v="265" actId="478"/>
          <ac:spMkLst>
            <pc:docMk/>
            <pc:sldMk cId="1144734361" sldId="2147469141"/>
            <ac:spMk id="12" creationId="{B1FE6A74-83DE-1A3E-D20B-A4C649DD15A8}"/>
          </ac:spMkLst>
        </pc:spChg>
        <pc:spChg chg="del">
          <ac:chgData name="Tipton Jr, Joseph" userId="5e4e6dfa-f374-433f-ba6f-f0054c6e0a0d" providerId="ADAL" clId="{F32DA57E-C10B-4999-9230-78D043E05E43}" dt="2024-10-25T20:18:32.409" v="265" actId="478"/>
          <ac:spMkLst>
            <pc:docMk/>
            <pc:sldMk cId="1144734361" sldId="2147469141"/>
            <ac:spMk id="19" creationId="{7F19C7FE-D932-E3D1-9F9B-EF687964BD64}"/>
          </ac:spMkLst>
        </pc:spChg>
        <pc:spChg chg="del">
          <ac:chgData name="Tipton Jr, Joseph" userId="5e4e6dfa-f374-433f-ba6f-f0054c6e0a0d" providerId="ADAL" clId="{F32DA57E-C10B-4999-9230-78D043E05E43}" dt="2024-10-25T20:18:32.409" v="265" actId="478"/>
          <ac:spMkLst>
            <pc:docMk/>
            <pc:sldMk cId="1144734361" sldId="2147469141"/>
            <ac:spMk id="20" creationId="{012A74D6-316F-1EA7-B8E4-A3E4C4CE6FA0}"/>
          </ac:spMkLst>
        </pc:spChg>
        <pc:spChg chg="del">
          <ac:chgData name="Tipton Jr, Joseph" userId="5e4e6dfa-f374-433f-ba6f-f0054c6e0a0d" providerId="ADAL" clId="{F32DA57E-C10B-4999-9230-78D043E05E43}" dt="2024-10-25T20:18:32.409" v="265" actId="478"/>
          <ac:spMkLst>
            <pc:docMk/>
            <pc:sldMk cId="1144734361" sldId="2147469141"/>
            <ac:spMk id="21" creationId="{DA7B1AE0-085A-C242-FC8B-0429D7D47F4B}"/>
          </ac:spMkLst>
        </pc:spChg>
        <pc:picChg chg="del">
          <ac:chgData name="Tipton Jr, Joseph" userId="5e4e6dfa-f374-433f-ba6f-f0054c6e0a0d" providerId="ADAL" clId="{F32DA57E-C10B-4999-9230-78D043E05E43}" dt="2024-10-25T20:18:32.409" v="265" actId="478"/>
          <ac:picMkLst>
            <pc:docMk/>
            <pc:sldMk cId="1144734361" sldId="2147469141"/>
            <ac:picMk id="3" creationId="{FFBC17A1-633F-00D4-D9CF-1AF96BF6F0F5}"/>
          </ac:picMkLst>
        </pc:picChg>
        <pc:picChg chg="del">
          <ac:chgData name="Tipton Jr, Joseph" userId="5e4e6dfa-f374-433f-ba6f-f0054c6e0a0d" providerId="ADAL" clId="{F32DA57E-C10B-4999-9230-78D043E05E43}" dt="2024-10-25T20:18:32.409" v="265" actId="478"/>
          <ac:picMkLst>
            <pc:docMk/>
            <pc:sldMk cId="1144734361" sldId="2147469141"/>
            <ac:picMk id="5" creationId="{DE6180B4-4F80-643B-BD59-66BF9BBADA1C}"/>
          </ac:picMkLst>
        </pc:picChg>
        <pc:picChg chg="del">
          <ac:chgData name="Tipton Jr, Joseph" userId="5e4e6dfa-f374-433f-ba6f-f0054c6e0a0d" providerId="ADAL" clId="{F32DA57E-C10B-4999-9230-78D043E05E43}" dt="2024-10-25T20:18:32.409" v="265" actId="478"/>
          <ac:picMkLst>
            <pc:docMk/>
            <pc:sldMk cId="1144734361" sldId="2147469141"/>
            <ac:picMk id="7" creationId="{E3737992-9B37-8007-E4E1-BDA63867D83E}"/>
          </ac:picMkLst>
        </pc:picChg>
        <pc:picChg chg="del">
          <ac:chgData name="Tipton Jr, Joseph" userId="5e4e6dfa-f374-433f-ba6f-f0054c6e0a0d" providerId="ADAL" clId="{F32DA57E-C10B-4999-9230-78D043E05E43}" dt="2024-10-25T20:18:32.409" v="265" actId="478"/>
          <ac:picMkLst>
            <pc:docMk/>
            <pc:sldMk cId="1144734361" sldId="2147469141"/>
            <ac:picMk id="9" creationId="{F9F624B5-EC16-42E5-909F-3058C0AFF5BB}"/>
          </ac:picMkLst>
        </pc:picChg>
        <pc:picChg chg="del">
          <ac:chgData name="Tipton Jr, Joseph" userId="5e4e6dfa-f374-433f-ba6f-f0054c6e0a0d" providerId="ADAL" clId="{F32DA57E-C10B-4999-9230-78D043E05E43}" dt="2024-10-25T20:18:32.409" v="265" actId="478"/>
          <ac:picMkLst>
            <pc:docMk/>
            <pc:sldMk cId="1144734361" sldId="2147469141"/>
            <ac:picMk id="11" creationId="{7D3F57BD-9327-D0C4-D9BE-B9DC0A0F2A00}"/>
          </ac:picMkLst>
        </pc:picChg>
        <pc:picChg chg="del">
          <ac:chgData name="Tipton Jr, Joseph" userId="5e4e6dfa-f374-433f-ba6f-f0054c6e0a0d" providerId="ADAL" clId="{F32DA57E-C10B-4999-9230-78D043E05E43}" dt="2024-10-25T20:18:32.409" v="265" actId="478"/>
          <ac:picMkLst>
            <pc:docMk/>
            <pc:sldMk cId="1144734361" sldId="2147469141"/>
            <ac:picMk id="13" creationId="{7588CE63-581A-8559-C4B7-CB0618F5511B}"/>
          </ac:picMkLst>
        </pc:picChg>
        <pc:picChg chg="del">
          <ac:chgData name="Tipton Jr, Joseph" userId="5e4e6dfa-f374-433f-ba6f-f0054c6e0a0d" providerId="ADAL" clId="{F32DA57E-C10B-4999-9230-78D043E05E43}" dt="2024-10-25T20:18:32.409" v="265" actId="478"/>
          <ac:picMkLst>
            <pc:docMk/>
            <pc:sldMk cId="1144734361" sldId="2147469141"/>
            <ac:picMk id="15" creationId="{AE531ECC-8E8D-B855-BCD8-EBCEEF67B20E}"/>
          </ac:picMkLst>
        </pc:picChg>
        <pc:cxnChg chg="del">
          <ac:chgData name="Tipton Jr, Joseph" userId="5e4e6dfa-f374-433f-ba6f-f0054c6e0a0d" providerId="ADAL" clId="{F32DA57E-C10B-4999-9230-78D043E05E43}" dt="2024-10-25T20:18:32.409" v="265" actId="478"/>
          <ac:cxnSpMkLst>
            <pc:docMk/>
            <pc:sldMk cId="1144734361" sldId="2147469141"/>
            <ac:cxnSpMk id="17" creationId="{CDF87FDB-DDAF-52FB-AA81-F8DE64B4CCFA}"/>
          </ac:cxnSpMkLst>
        </pc:cxnChg>
        <pc:cxnChg chg="del">
          <ac:chgData name="Tipton Jr, Joseph" userId="5e4e6dfa-f374-433f-ba6f-f0054c6e0a0d" providerId="ADAL" clId="{F32DA57E-C10B-4999-9230-78D043E05E43}" dt="2024-10-25T20:18:32.409" v="265" actId="478"/>
          <ac:cxnSpMkLst>
            <pc:docMk/>
            <pc:sldMk cId="1144734361" sldId="2147469141"/>
            <ac:cxnSpMk id="18" creationId="{E0EA4274-782F-2849-C727-BAE3026ED536}"/>
          </ac:cxnSpMkLst>
        </pc:cxnChg>
      </pc:sldChg>
      <pc:sldChg chg="modSp mod">
        <pc:chgData name="Tipton Jr, Joseph" userId="5e4e6dfa-f374-433f-ba6f-f0054c6e0a0d" providerId="ADAL" clId="{F32DA57E-C10B-4999-9230-78D043E05E43}" dt="2024-10-28T11:01:49.505" v="2101" actId="20577"/>
        <pc:sldMkLst>
          <pc:docMk/>
          <pc:sldMk cId="2296315034" sldId="2147469145"/>
        </pc:sldMkLst>
        <pc:spChg chg="mod">
          <ac:chgData name="Tipton Jr, Joseph" userId="5e4e6dfa-f374-433f-ba6f-f0054c6e0a0d" providerId="ADAL" clId="{F32DA57E-C10B-4999-9230-78D043E05E43}" dt="2024-10-28T11:01:49.505" v="2101" actId="20577"/>
          <ac:spMkLst>
            <pc:docMk/>
            <pc:sldMk cId="2296315034" sldId="2147469145"/>
            <ac:spMk id="2" creationId="{485C9B86-01E1-935B-6932-1ECDF7B1DC7C}"/>
          </ac:spMkLst>
        </pc:spChg>
      </pc:sldChg>
      <pc:sldChg chg="modSp del mod">
        <pc:chgData name="Tipton Jr, Joseph" userId="5e4e6dfa-f374-433f-ba6f-f0054c6e0a0d" providerId="ADAL" clId="{F32DA57E-C10B-4999-9230-78D043E05E43}" dt="2024-10-28T09:26:18.288" v="1347" actId="47"/>
        <pc:sldMkLst>
          <pc:docMk/>
          <pc:sldMk cId="1080569911" sldId="2147469150"/>
        </pc:sldMkLst>
        <pc:graphicFrameChg chg="mod">
          <ac:chgData name="Tipton Jr, Joseph" userId="5e4e6dfa-f374-433f-ba6f-f0054c6e0a0d" providerId="ADAL" clId="{F32DA57E-C10B-4999-9230-78D043E05E43}" dt="2024-10-28T09:14:55.963" v="1212" actId="1038"/>
          <ac:graphicFrameMkLst>
            <pc:docMk/>
            <pc:sldMk cId="1080569911" sldId="2147469150"/>
            <ac:graphicFrameMk id="2" creationId="{DF1C539E-BDAE-E707-6D4E-DC0B9D947AB6}"/>
          </ac:graphicFrameMkLst>
        </pc:graphicFrameChg>
        <pc:picChg chg="mod">
          <ac:chgData name="Tipton Jr, Joseph" userId="5e4e6dfa-f374-433f-ba6f-f0054c6e0a0d" providerId="ADAL" clId="{F32DA57E-C10B-4999-9230-78D043E05E43}" dt="2024-10-28T09:14:55.963" v="1212" actId="1038"/>
          <ac:picMkLst>
            <pc:docMk/>
            <pc:sldMk cId="1080569911" sldId="2147469150"/>
            <ac:picMk id="5" creationId="{99DE3925-5087-A5E0-1F46-91E38612C9DB}"/>
          </ac:picMkLst>
        </pc:picChg>
      </pc:sldChg>
      <pc:sldChg chg="del mod modShow">
        <pc:chgData name="Tipton Jr, Joseph" userId="5e4e6dfa-f374-433f-ba6f-f0054c6e0a0d" providerId="ADAL" clId="{F32DA57E-C10B-4999-9230-78D043E05E43}" dt="2024-10-28T10:03:51.157" v="1353" actId="47"/>
        <pc:sldMkLst>
          <pc:docMk/>
          <pc:sldMk cId="1098127604" sldId="2147469151"/>
        </pc:sldMkLst>
      </pc:sldChg>
      <pc:sldChg chg="add">
        <pc:chgData name="Tipton Jr, Joseph" userId="5e4e6dfa-f374-433f-ba6f-f0054c6e0a0d" providerId="ADAL" clId="{F32DA57E-C10B-4999-9230-78D043E05E43}" dt="2024-10-25T20:18:16.920" v="264" actId="2890"/>
        <pc:sldMkLst>
          <pc:docMk/>
          <pc:sldMk cId="321750527" sldId="2147469152"/>
        </pc:sldMkLst>
      </pc:sldChg>
      <pc:sldChg chg="del">
        <pc:chgData name="Tipton Jr, Joseph" userId="5e4e6dfa-f374-433f-ba6f-f0054c6e0a0d" providerId="ADAL" clId="{F32DA57E-C10B-4999-9230-78D043E05E43}" dt="2024-10-25T20:17:39.971" v="261" actId="47"/>
        <pc:sldMkLst>
          <pc:docMk/>
          <pc:sldMk cId="3091311790" sldId="2147469152"/>
        </pc:sldMkLst>
      </pc:sldChg>
      <pc:sldChg chg="addSp delSp modSp add mod">
        <pc:chgData name="Tipton Jr, Joseph" userId="5e4e6dfa-f374-433f-ba6f-f0054c6e0a0d" providerId="ADAL" clId="{F32DA57E-C10B-4999-9230-78D043E05E43}" dt="2024-10-28T11:02:56.202" v="2105" actId="478"/>
        <pc:sldMkLst>
          <pc:docMk/>
          <pc:sldMk cId="1661132398" sldId="2147469153"/>
        </pc:sldMkLst>
        <pc:spChg chg="mod">
          <ac:chgData name="Tipton Jr, Joseph" userId="5e4e6dfa-f374-433f-ba6f-f0054c6e0a0d" providerId="ADAL" clId="{F32DA57E-C10B-4999-9230-78D043E05E43}" dt="2024-10-28T07:04:25.730" v="337"/>
          <ac:spMkLst>
            <pc:docMk/>
            <pc:sldMk cId="1661132398" sldId="2147469153"/>
            <ac:spMk id="2" creationId="{DB8347D4-FCAD-C916-2759-8FF4C7F9804B}"/>
          </ac:spMkLst>
        </pc:spChg>
        <pc:spChg chg="add del mod">
          <ac:chgData name="Tipton Jr, Joseph" userId="5e4e6dfa-f374-433f-ba6f-f0054c6e0a0d" providerId="ADAL" clId="{F32DA57E-C10B-4999-9230-78D043E05E43}" dt="2024-10-28T11:02:56.202" v="2105" actId="478"/>
          <ac:spMkLst>
            <pc:docMk/>
            <pc:sldMk cId="1661132398" sldId="2147469153"/>
            <ac:spMk id="3" creationId="{2FAE542E-0641-B481-6C3B-0DBD6B92B1CB}"/>
          </ac:spMkLst>
        </pc:spChg>
        <pc:spChg chg="add del mod">
          <ac:chgData name="Tipton Jr, Joseph" userId="5e4e6dfa-f374-433f-ba6f-f0054c6e0a0d" providerId="ADAL" clId="{F32DA57E-C10B-4999-9230-78D043E05E43}" dt="2024-10-28T11:02:52.539" v="2104" actId="478"/>
          <ac:spMkLst>
            <pc:docMk/>
            <pc:sldMk cId="1661132398" sldId="2147469153"/>
            <ac:spMk id="4" creationId="{822E0D29-3131-8824-DF92-82FEE15D2F38}"/>
          </ac:spMkLst>
        </pc:spChg>
        <pc:spChg chg="add mod">
          <ac:chgData name="Tipton Jr, Joseph" userId="5e4e6dfa-f374-433f-ba6f-f0054c6e0a0d" providerId="ADAL" clId="{F32DA57E-C10B-4999-9230-78D043E05E43}" dt="2024-10-28T09:12:57.175" v="1163" actId="1035"/>
          <ac:spMkLst>
            <pc:docMk/>
            <pc:sldMk cId="1661132398" sldId="2147469153"/>
            <ac:spMk id="5" creationId="{19E8B27B-AE1F-59BC-70C9-846DD615700E}"/>
          </ac:spMkLst>
        </pc:spChg>
        <pc:graphicFrameChg chg="add mod">
          <ac:chgData name="Tipton Jr, Joseph" userId="5e4e6dfa-f374-433f-ba6f-f0054c6e0a0d" providerId="ADAL" clId="{F32DA57E-C10B-4999-9230-78D043E05E43}" dt="2024-10-28T11:02:42.607" v="2102"/>
          <ac:graphicFrameMkLst>
            <pc:docMk/>
            <pc:sldMk cId="1661132398" sldId="2147469153"/>
            <ac:graphicFrameMk id="6" creationId="{B4EE0533-DF99-B487-32DB-86C400D51460}"/>
          </ac:graphicFrameMkLst>
        </pc:graphicFrameChg>
        <pc:picChg chg="del">
          <ac:chgData name="Tipton Jr, Joseph" userId="5e4e6dfa-f374-433f-ba6f-f0054c6e0a0d" providerId="ADAL" clId="{F32DA57E-C10B-4999-9230-78D043E05E43}" dt="2024-10-25T20:39:13.059" v="296" actId="478"/>
          <ac:picMkLst>
            <pc:docMk/>
            <pc:sldMk cId="1661132398" sldId="2147469153"/>
            <ac:picMk id="4" creationId="{F7D54302-9510-05B0-7D93-47208A840E3D}"/>
          </ac:picMkLst>
        </pc:picChg>
        <pc:picChg chg="del">
          <ac:chgData name="Tipton Jr, Joseph" userId="5e4e6dfa-f374-433f-ba6f-f0054c6e0a0d" providerId="ADAL" clId="{F32DA57E-C10B-4999-9230-78D043E05E43}" dt="2024-10-25T20:39:13.667" v="297" actId="478"/>
          <ac:picMkLst>
            <pc:docMk/>
            <pc:sldMk cId="1661132398" sldId="2147469153"/>
            <ac:picMk id="6" creationId="{6FCBEE74-6161-D0E3-FCA6-9FA4E6EFCFA2}"/>
          </ac:picMkLst>
        </pc:picChg>
        <pc:picChg chg="add mod">
          <ac:chgData name="Tipton Jr, Joseph" userId="5e4e6dfa-f374-433f-ba6f-f0054c6e0a0d" providerId="ADAL" clId="{F32DA57E-C10B-4999-9230-78D043E05E43}" dt="2024-10-28T09:10:43.419" v="1125" actId="1036"/>
          <ac:picMkLst>
            <pc:docMk/>
            <pc:sldMk cId="1661132398" sldId="2147469153"/>
            <ac:picMk id="1026" creationId="{A4AB1F33-0455-5CB4-7F53-F2DCEDE2A360}"/>
          </ac:picMkLst>
        </pc:picChg>
      </pc:sldChg>
      <pc:sldChg chg="modSp add del mod">
        <pc:chgData name="Tipton Jr, Joseph" userId="5e4e6dfa-f374-433f-ba6f-f0054c6e0a0d" providerId="ADAL" clId="{F32DA57E-C10B-4999-9230-78D043E05E43}" dt="2024-10-28T07:48:18.781" v="771" actId="2696"/>
        <pc:sldMkLst>
          <pc:docMk/>
          <pc:sldMk cId="1533186005" sldId="2147469154"/>
        </pc:sldMkLst>
        <pc:spChg chg="mod">
          <ac:chgData name="Tipton Jr, Joseph" userId="5e4e6dfa-f374-433f-ba6f-f0054c6e0a0d" providerId="ADAL" clId="{F32DA57E-C10B-4999-9230-78D043E05E43}" dt="2024-10-28T07:04:23.405" v="336"/>
          <ac:spMkLst>
            <pc:docMk/>
            <pc:sldMk cId="1533186005" sldId="2147469154"/>
            <ac:spMk id="2" creationId="{DB8347D4-FCAD-C916-2759-8FF4C7F9804B}"/>
          </ac:spMkLst>
        </pc:spChg>
        <pc:picChg chg="mod">
          <ac:chgData name="Tipton Jr, Joseph" userId="5e4e6dfa-f374-433f-ba6f-f0054c6e0a0d" providerId="ADAL" clId="{F32DA57E-C10B-4999-9230-78D043E05E43}" dt="2024-10-28T06:19:12.565" v="317" actId="1076"/>
          <ac:picMkLst>
            <pc:docMk/>
            <pc:sldMk cId="1533186005" sldId="2147469154"/>
            <ac:picMk id="4" creationId="{F7D54302-9510-05B0-7D93-47208A840E3D}"/>
          </ac:picMkLst>
        </pc:picChg>
        <pc:picChg chg="mod">
          <ac:chgData name="Tipton Jr, Joseph" userId="5e4e6dfa-f374-433f-ba6f-f0054c6e0a0d" providerId="ADAL" clId="{F32DA57E-C10B-4999-9230-78D043E05E43}" dt="2024-10-28T06:19:03.143" v="314" actId="14100"/>
          <ac:picMkLst>
            <pc:docMk/>
            <pc:sldMk cId="1533186005" sldId="2147469154"/>
            <ac:picMk id="6" creationId="{6FCBEE74-6161-D0E3-FCA6-9FA4E6EFCFA2}"/>
          </ac:picMkLst>
        </pc:picChg>
      </pc:sldChg>
      <pc:sldChg chg="add del">
        <pc:chgData name="Tipton Jr, Joseph" userId="5e4e6dfa-f374-433f-ba6f-f0054c6e0a0d" providerId="ADAL" clId="{F32DA57E-C10B-4999-9230-78D043E05E43}" dt="2024-10-28T10:03:51.157" v="1353" actId="47"/>
        <pc:sldMkLst>
          <pc:docMk/>
          <pc:sldMk cId="1725978790" sldId="2147469154"/>
        </pc:sldMkLst>
      </pc:sldChg>
      <pc:sldChg chg="addSp delSp modSp new del mod">
        <pc:chgData name="Tipton Jr, Joseph" userId="5e4e6dfa-f374-433f-ba6f-f0054c6e0a0d" providerId="ADAL" clId="{F32DA57E-C10B-4999-9230-78D043E05E43}" dt="2024-10-28T07:32:11.950" v="407" actId="47"/>
        <pc:sldMkLst>
          <pc:docMk/>
          <pc:sldMk cId="639954647" sldId="2147469155"/>
        </pc:sldMkLst>
        <pc:picChg chg="add del mod">
          <ac:chgData name="Tipton Jr, Joseph" userId="5e4e6dfa-f374-433f-ba6f-f0054c6e0a0d" providerId="ADAL" clId="{F32DA57E-C10B-4999-9230-78D043E05E43}" dt="2024-10-28T07:29:42.409" v="372" actId="21"/>
          <ac:picMkLst>
            <pc:docMk/>
            <pc:sldMk cId="639954647" sldId="2147469155"/>
            <ac:picMk id="4" creationId="{0B78F5E3-6923-7BAF-EB2E-59BC4A871B78}"/>
          </ac:picMkLst>
        </pc:picChg>
        <pc:picChg chg="add del mod">
          <ac:chgData name="Tipton Jr, Joseph" userId="5e4e6dfa-f374-433f-ba6f-f0054c6e0a0d" providerId="ADAL" clId="{F32DA57E-C10B-4999-9230-78D043E05E43}" dt="2024-10-28T07:30:08.976" v="382" actId="21"/>
          <ac:picMkLst>
            <pc:docMk/>
            <pc:sldMk cId="639954647" sldId="2147469155"/>
            <ac:picMk id="6" creationId="{14874426-6D1E-DFF9-F913-E1702ACD3C56}"/>
          </ac:picMkLst>
        </pc:picChg>
        <pc:picChg chg="add del mod">
          <ac:chgData name="Tipton Jr, Joseph" userId="5e4e6dfa-f374-433f-ba6f-f0054c6e0a0d" providerId="ADAL" clId="{F32DA57E-C10B-4999-9230-78D043E05E43}" dt="2024-10-28T07:29:54.835" v="378" actId="21"/>
          <ac:picMkLst>
            <pc:docMk/>
            <pc:sldMk cId="639954647" sldId="2147469155"/>
            <ac:picMk id="8" creationId="{F7E2E12B-9D1A-D1AC-57A9-21D8D8986856}"/>
          </ac:picMkLst>
        </pc:picChg>
      </pc:sldChg>
      <pc:sldChg chg="addSp delSp modSp add mod">
        <pc:chgData name="Tipton Jr, Joseph" userId="5e4e6dfa-f374-433f-ba6f-f0054c6e0a0d" providerId="ADAL" clId="{F32DA57E-C10B-4999-9230-78D043E05E43}" dt="2024-10-28T11:06:49.726" v="2156" actId="478"/>
        <pc:sldMkLst>
          <pc:docMk/>
          <pc:sldMk cId="3971422214" sldId="2147469156"/>
        </pc:sldMkLst>
        <pc:spChg chg="del">
          <ac:chgData name="Tipton Jr, Joseph" userId="5e4e6dfa-f374-433f-ba6f-f0054c6e0a0d" providerId="ADAL" clId="{F32DA57E-C10B-4999-9230-78D043E05E43}" dt="2024-10-28T11:06:49.726" v="2156" actId="478"/>
          <ac:spMkLst>
            <pc:docMk/>
            <pc:sldMk cId="3971422214" sldId="2147469156"/>
            <ac:spMk id="8" creationId="{BB227C15-A606-1020-F742-AA50BFACD15B}"/>
          </ac:spMkLst>
        </pc:spChg>
        <pc:spChg chg="add del mod">
          <ac:chgData name="Tipton Jr, Joseph" userId="5e4e6dfa-f374-433f-ba6f-f0054c6e0a0d" providerId="ADAL" clId="{F32DA57E-C10B-4999-9230-78D043E05E43}" dt="2024-10-28T07:33:47.072" v="502" actId="478"/>
          <ac:spMkLst>
            <pc:docMk/>
            <pc:sldMk cId="3971422214" sldId="2147469156"/>
            <ac:spMk id="11" creationId="{B8ED2F99-7425-4697-0C4C-A915896047AE}"/>
          </ac:spMkLst>
        </pc:spChg>
        <pc:picChg chg="add del mod">
          <ac:chgData name="Tipton Jr, Joseph" userId="5e4e6dfa-f374-433f-ba6f-f0054c6e0a0d" providerId="ADAL" clId="{F32DA57E-C10B-4999-9230-78D043E05E43}" dt="2024-10-28T11:06:49.726" v="2156" actId="478"/>
          <ac:picMkLst>
            <pc:docMk/>
            <pc:sldMk cId="3971422214" sldId="2147469156"/>
            <ac:picMk id="3" creationId="{0B78F5E3-6923-7BAF-EB2E-59BC4A871B78}"/>
          </ac:picMkLst>
        </pc:picChg>
        <pc:picChg chg="del">
          <ac:chgData name="Tipton Jr, Joseph" userId="5e4e6dfa-f374-433f-ba6f-f0054c6e0a0d" providerId="ADAL" clId="{F32DA57E-C10B-4999-9230-78D043E05E43}" dt="2024-10-28T07:29:35.547" v="370" actId="478"/>
          <ac:picMkLst>
            <pc:docMk/>
            <pc:sldMk cId="3971422214" sldId="2147469156"/>
            <ac:picMk id="4" creationId="{34A5663F-510C-00FC-9D59-CBAC6D6FA243}"/>
          </ac:picMkLst>
        </pc:picChg>
        <pc:picChg chg="add del mod">
          <ac:chgData name="Tipton Jr, Joseph" userId="5e4e6dfa-f374-433f-ba6f-f0054c6e0a0d" providerId="ADAL" clId="{F32DA57E-C10B-4999-9230-78D043E05E43}" dt="2024-10-28T11:06:49.726" v="2156" actId="478"/>
          <ac:picMkLst>
            <pc:docMk/>
            <pc:sldMk cId="3971422214" sldId="2147469156"/>
            <ac:picMk id="6" creationId="{F7E2E12B-9D1A-D1AC-57A9-21D8D8986856}"/>
          </ac:picMkLst>
        </pc:picChg>
        <pc:picChg chg="del">
          <ac:chgData name="Tipton Jr, Joseph" userId="5e4e6dfa-f374-433f-ba6f-f0054c6e0a0d" providerId="ADAL" clId="{F32DA57E-C10B-4999-9230-78D043E05E43}" dt="2024-10-28T07:29:34.117" v="369" actId="478"/>
          <ac:picMkLst>
            <pc:docMk/>
            <pc:sldMk cId="3971422214" sldId="2147469156"/>
            <ac:picMk id="7" creationId="{A5CB1E7E-D3DC-3239-A315-7E5C6CB1FD1E}"/>
          </ac:picMkLst>
        </pc:picChg>
        <pc:picChg chg="add del mod ord">
          <ac:chgData name="Tipton Jr, Joseph" userId="5e4e6dfa-f374-433f-ba6f-f0054c6e0a0d" providerId="ADAL" clId="{F32DA57E-C10B-4999-9230-78D043E05E43}" dt="2024-10-28T11:06:49.726" v="2156" actId="478"/>
          <ac:picMkLst>
            <pc:docMk/>
            <pc:sldMk cId="3971422214" sldId="2147469156"/>
            <ac:picMk id="9" creationId="{14874426-6D1E-DFF9-F913-E1702ACD3C56}"/>
          </ac:picMkLst>
        </pc:picChg>
        <pc:picChg chg="del">
          <ac:chgData name="Tipton Jr, Joseph" userId="5e4e6dfa-f374-433f-ba6f-f0054c6e0a0d" providerId="ADAL" clId="{F32DA57E-C10B-4999-9230-78D043E05E43}" dt="2024-10-28T07:29:37.034" v="371" actId="478"/>
          <ac:picMkLst>
            <pc:docMk/>
            <pc:sldMk cId="3971422214" sldId="2147469156"/>
            <ac:picMk id="10" creationId="{2F253B3C-C19E-A2DE-22E8-22E0EF09582A}"/>
          </ac:picMkLst>
        </pc:picChg>
      </pc:sldChg>
      <pc:sldChg chg="addSp delSp modSp add mod">
        <pc:chgData name="Tipton Jr, Joseph" userId="5e4e6dfa-f374-433f-ba6f-f0054c6e0a0d" providerId="ADAL" clId="{F32DA57E-C10B-4999-9230-78D043E05E43}" dt="2024-10-28T08:18:58.467" v="1065" actId="478"/>
        <pc:sldMkLst>
          <pc:docMk/>
          <pc:sldMk cId="1183917318" sldId="2147469157"/>
        </pc:sldMkLst>
        <pc:spChg chg="add mod">
          <ac:chgData name="Tipton Jr, Joseph" userId="5e4e6dfa-f374-433f-ba6f-f0054c6e0a0d" providerId="ADAL" clId="{F32DA57E-C10B-4999-9230-78D043E05E43}" dt="2024-10-28T08:17:14.443" v="1041" actId="1076"/>
          <ac:spMkLst>
            <pc:docMk/>
            <pc:sldMk cId="1183917318" sldId="2147469157"/>
            <ac:spMk id="3" creationId="{12C49E81-1E62-5EAB-341D-FD09FFBBC5CF}"/>
          </ac:spMkLst>
        </pc:spChg>
        <pc:spChg chg="add mod">
          <ac:chgData name="Tipton Jr, Joseph" userId="5e4e6dfa-f374-433f-ba6f-f0054c6e0a0d" providerId="ADAL" clId="{F32DA57E-C10B-4999-9230-78D043E05E43}" dt="2024-10-28T08:11:30.892" v="919" actId="164"/>
          <ac:spMkLst>
            <pc:docMk/>
            <pc:sldMk cId="1183917318" sldId="2147469157"/>
            <ac:spMk id="5" creationId="{EA00FB8C-7D47-A7D3-8F7A-65AB77733035}"/>
          </ac:spMkLst>
        </pc:spChg>
        <pc:spChg chg="add del mod">
          <ac:chgData name="Tipton Jr, Joseph" userId="5e4e6dfa-f374-433f-ba6f-f0054c6e0a0d" providerId="ADAL" clId="{F32DA57E-C10B-4999-9230-78D043E05E43}" dt="2024-10-28T08:18:58.467" v="1065" actId="478"/>
          <ac:spMkLst>
            <pc:docMk/>
            <pc:sldMk cId="1183917318" sldId="2147469157"/>
            <ac:spMk id="6" creationId="{39F6B5D8-0C29-FFA4-BBE5-292C19357FB5}"/>
          </ac:spMkLst>
        </pc:spChg>
        <pc:spChg chg="mod topLvl">
          <ac:chgData name="Tipton Jr, Joseph" userId="5e4e6dfa-f374-433f-ba6f-f0054c6e0a0d" providerId="ADAL" clId="{F32DA57E-C10B-4999-9230-78D043E05E43}" dt="2024-10-28T08:11:30.892" v="919" actId="164"/>
          <ac:spMkLst>
            <pc:docMk/>
            <pc:sldMk cId="1183917318" sldId="2147469157"/>
            <ac:spMk id="16" creationId="{A6119A3F-68A8-D798-78E2-A6AF32E3BB4B}"/>
          </ac:spMkLst>
        </pc:spChg>
        <pc:spChg chg="mod topLvl">
          <ac:chgData name="Tipton Jr, Joseph" userId="5e4e6dfa-f374-433f-ba6f-f0054c6e0a0d" providerId="ADAL" clId="{F32DA57E-C10B-4999-9230-78D043E05E43}" dt="2024-10-28T08:11:30.892" v="919" actId="164"/>
          <ac:spMkLst>
            <pc:docMk/>
            <pc:sldMk cId="1183917318" sldId="2147469157"/>
            <ac:spMk id="17" creationId="{5CCB37D9-A382-006F-9C87-6891C4C2524F}"/>
          </ac:spMkLst>
        </pc:spChg>
        <pc:spChg chg="mod topLvl">
          <ac:chgData name="Tipton Jr, Joseph" userId="5e4e6dfa-f374-433f-ba6f-f0054c6e0a0d" providerId="ADAL" clId="{F32DA57E-C10B-4999-9230-78D043E05E43}" dt="2024-10-28T08:11:30.892" v="919" actId="164"/>
          <ac:spMkLst>
            <pc:docMk/>
            <pc:sldMk cId="1183917318" sldId="2147469157"/>
            <ac:spMk id="18" creationId="{A3015EE7-AF35-890B-5877-868D54108B50}"/>
          </ac:spMkLst>
        </pc:spChg>
        <pc:spChg chg="mod topLvl">
          <ac:chgData name="Tipton Jr, Joseph" userId="5e4e6dfa-f374-433f-ba6f-f0054c6e0a0d" providerId="ADAL" clId="{F32DA57E-C10B-4999-9230-78D043E05E43}" dt="2024-10-28T08:11:30.892" v="919" actId="164"/>
          <ac:spMkLst>
            <pc:docMk/>
            <pc:sldMk cId="1183917318" sldId="2147469157"/>
            <ac:spMk id="19" creationId="{6A561C4C-107C-C574-2ABB-643EBD1E42BD}"/>
          </ac:spMkLst>
        </pc:spChg>
        <pc:spChg chg="mod topLvl">
          <ac:chgData name="Tipton Jr, Joseph" userId="5e4e6dfa-f374-433f-ba6f-f0054c6e0a0d" providerId="ADAL" clId="{F32DA57E-C10B-4999-9230-78D043E05E43}" dt="2024-10-28T08:11:30.892" v="919" actId="164"/>
          <ac:spMkLst>
            <pc:docMk/>
            <pc:sldMk cId="1183917318" sldId="2147469157"/>
            <ac:spMk id="20" creationId="{E9B7D59C-3C14-4786-5AAA-E05147C8F6DA}"/>
          </ac:spMkLst>
        </pc:spChg>
        <pc:spChg chg="mod topLvl">
          <ac:chgData name="Tipton Jr, Joseph" userId="5e4e6dfa-f374-433f-ba6f-f0054c6e0a0d" providerId="ADAL" clId="{F32DA57E-C10B-4999-9230-78D043E05E43}" dt="2024-10-28T08:11:30.892" v="919" actId="164"/>
          <ac:spMkLst>
            <pc:docMk/>
            <pc:sldMk cId="1183917318" sldId="2147469157"/>
            <ac:spMk id="21" creationId="{38352656-D739-7DAD-73F1-46DE9816665A}"/>
          </ac:spMkLst>
        </pc:spChg>
        <pc:spChg chg="add del mod">
          <ac:chgData name="Tipton Jr, Joseph" userId="5e4e6dfa-f374-433f-ba6f-f0054c6e0a0d" providerId="ADAL" clId="{F32DA57E-C10B-4999-9230-78D043E05E43}" dt="2024-10-28T08:18:58.467" v="1065" actId="478"/>
          <ac:spMkLst>
            <pc:docMk/>
            <pc:sldMk cId="1183917318" sldId="2147469157"/>
            <ac:spMk id="23" creationId="{E934AA44-7F0D-1D1B-9E9E-41A32888DA7D}"/>
          </ac:spMkLst>
        </pc:spChg>
        <pc:spChg chg="add mod">
          <ac:chgData name="Tipton Jr, Joseph" userId="5e4e6dfa-f374-433f-ba6f-f0054c6e0a0d" providerId="ADAL" clId="{F32DA57E-C10B-4999-9230-78D043E05E43}" dt="2024-10-28T08:17:18.925" v="1042" actId="1076"/>
          <ac:spMkLst>
            <pc:docMk/>
            <pc:sldMk cId="1183917318" sldId="2147469157"/>
            <ac:spMk id="26" creationId="{D48CD6C2-F359-B0C2-A6B7-F29529A832E3}"/>
          </ac:spMkLst>
        </pc:spChg>
        <pc:spChg chg="add del mod">
          <ac:chgData name="Tipton Jr, Joseph" userId="5e4e6dfa-f374-433f-ba6f-f0054c6e0a0d" providerId="ADAL" clId="{F32DA57E-C10B-4999-9230-78D043E05E43}" dt="2024-10-28T08:18:58.467" v="1065" actId="478"/>
          <ac:spMkLst>
            <pc:docMk/>
            <pc:sldMk cId="1183917318" sldId="2147469157"/>
            <ac:spMk id="27" creationId="{9DF924A8-B8DC-7218-B94C-98A93357D9C5}"/>
          </ac:spMkLst>
        </pc:spChg>
        <pc:grpChg chg="add del mod">
          <ac:chgData name="Tipton Jr, Joseph" userId="5e4e6dfa-f374-433f-ba6f-f0054c6e0a0d" providerId="ADAL" clId="{F32DA57E-C10B-4999-9230-78D043E05E43}" dt="2024-10-28T08:05:20.904" v="878" actId="165"/>
          <ac:grpSpMkLst>
            <pc:docMk/>
            <pc:sldMk cId="1183917318" sldId="2147469157"/>
            <ac:grpSpMk id="7" creationId="{284583DE-1F27-58BF-93C6-5A53F2E01356}"/>
          </ac:grpSpMkLst>
        </pc:grpChg>
        <pc:grpChg chg="add del mod">
          <ac:chgData name="Tipton Jr, Joseph" userId="5e4e6dfa-f374-433f-ba6f-f0054c6e0a0d" providerId="ADAL" clId="{F32DA57E-C10B-4999-9230-78D043E05E43}" dt="2024-10-28T08:18:50.609" v="1063" actId="478"/>
          <ac:grpSpMkLst>
            <pc:docMk/>
            <pc:sldMk cId="1183917318" sldId="2147469157"/>
            <ac:grpSpMk id="24" creationId="{D5D6861F-A3BE-4C8B-207F-792D35A604A7}"/>
          </ac:grpSpMkLst>
        </pc:grpChg>
        <pc:picChg chg="del mod">
          <ac:chgData name="Tipton Jr, Joseph" userId="5e4e6dfa-f374-433f-ba6f-f0054c6e0a0d" providerId="ADAL" clId="{F32DA57E-C10B-4999-9230-78D043E05E43}" dt="2024-10-28T08:04:58.727" v="875" actId="478"/>
          <ac:picMkLst>
            <pc:docMk/>
            <pc:sldMk cId="1183917318" sldId="2147469157"/>
            <ac:picMk id="4" creationId="{4773BC18-B58F-B2A1-51BC-58005E7F43F5}"/>
          </ac:picMkLst>
        </pc:picChg>
        <pc:picChg chg="mod">
          <ac:chgData name="Tipton Jr, Joseph" userId="5e4e6dfa-f374-433f-ba6f-f0054c6e0a0d" providerId="ADAL" clId="{F32DA57E-C10B-4999-9230-78D043E05E43}" dt="2024-10-28T08:17:06.557" v="1040" actId="1035"/>
          <ac:picMkLst>
            <pc:docMk/>
            <pc:sldMk cId="1183917318" sldId="2147469157"/>
            <ac:picMk id="10" creationId="{9B3A6F48-428E-765B-7F3B-430E80CCEF38}"/>
          </ac:picMkLst>
        </pc:picChg>
        <pc:picChg chg="del mod">
          <ac:chgData name="Tipton Jr, Joseph" userId="5e4e6dfa-f374-433f-ba6f-f0054c6e0a0d" providerId="ADAL" clId="{F32DA57E-C10B-4999-9230-78D043E05E43}" dt="2024-10-28T08:18:52.455" v="1064" actId="478"/>
          <ac:picMkLst>
            <pc:docMk/>
            <pc:sldMk cId="1183917318" sldId="2147469157"/>
            <ac:picMk id="12" creationId="{FF38CDC1-A5BF-0CD1-00F4-58B69DA44CE5}"/>
          </ac:picMkLst>
        </pc:picChg>
        <pc:cxnChg chg="mod topLvl">
          <ac:chgData name="Tipton Jr, Joseph" userId="5e4e6dfa-f374-433f-ba6f-f0054c6e0a0d" providerId="ADAL" clId="{F32DA57E-C10B-4999-9230-78D043E05E43}" dt="2024-10-28T08:11:30.892" v="919" actId="164"/>
          <ac:cxnSpMkLst>
            <pc:docMk/>
            <pc:sldMk cId="1183917318" sldId="2147469157"/>
            <ac:cxnSpMk id="8" creationId="{635C9B46-236F-C835-26EE-87B7BBB00267}"/>
          </ac:cxnSpMkLst>
        </pc:cxnChg>
        <pc:cxnChg chg="mod topLvl">
          <ac:chgData name="Tipton Jr, Joseph" userId="5e4e6dfa-f374-433f-ba6f-f0054c6e0a0d" providerId="ADAL" clId="{F32DA57E-C10B-4999-9230-78D043E05E43}" dt="2024-10-28T08:11:30.892" v="919" actId="164"/>
          <ac:cxnSpMkLst>
            <pc:docMk/>
            <pc:sldMk cId="1183917318" sldId="2147469157"/>
            <ac:cxnSpMk id="9" creationId="{6646DF78-3009-4003-6BEA-4E44F69260F9}"/>
          </ac:cxnSpMkLst>
        </pc:cxnChg>
        <pc:cxnChg chg="mod topLvl">
          <ac:chgData name="Tipton Jr, Joseph" userId="5e4e6dfa-f374-433f-ba6f-f0054c6e0a0d" providerId="ADAL" clId="{F32DA57E-C10B-4999-9230-78D043E05E43}" dt="2024-10-28T08:11:30.892" v="919" actId="164"/>
          <ac:cxnSpMkLst>
            <pc:docMk/>
            <pc:sldMk cId="1183917318" sldId="2147469157"/>
            <ac:cxnSpMk id="11" creationId="{DCC85A90-51DF-7F86-EBAE-C201EB1FEAC8}"/>
          </ac:cxnSpMkLst>
        </pc:cxnChg>
        <pc:cxnChg chg="mod topLvl">
          <ac:chgData name="Tipton Jr, Joseph" userId="5e4e6dfa-f374-433f-ba6f-f0054c6e0a0d" providerId="ADAL" clId="{F32DA57E-C10B-4999-9230-78D043E05E43}" dt="2024-10-28T08:11:30.892" v="919" actId="164"/>
          <ac:cxnSpMkLst>
            <pc:docMk/>
            <pc:sldMk cId="1183917318" sldId="2147469157"/>
            <ac:cxnSpMk id="13" creationId="{719019E9-D5F8-A0D5-0A20-DF92771CE0CA}"/>
          </ac:cxnSpMkLst>
        </pc:cxnChg>
        <pc:cxnChg chg="mod topLvl">
          <ac:chgData name="Tipton Jr, Joseph" userId="5e4e6dfa-f374-433f-ba6f-f0054c6e0a0d" providerId="ADAL" clId="{F32DA57E-C10B-4999-9230-78D043E05E43}" dt="2024-10-28T08:11:30.892" v="919" actId="164"/>
          <ac:cxnSpMkLst>
            <pc:docMk/>
            <pc:sldMk cId="1183917318" sldId="2147469157"/>
            <ac:cxnSpMk id="14" creationId="{AF2AECAB-7B93-B26B-702B-7F851DD0EC41}"/>
          </ac:cxnSpMkLst>
        </pc:cxnChg>
        <pc:cxnChg chg="mod topLvl">
          <ac:chgData name="Tipton Jr, Joseph" userId="5e4e6dfa-f374-433f-ba6f-f0054c6e0a0d" providerId="ADAL" clId="{F32DA57E-C10B-4999-9230-78D043E05E43}" dt="2024-10-28T08:11:30.892" v="919" actId="164"/>
          <ac:cxnSpMkLst>
            <pc:docMk/>
            <pc:sldMk cId="1183917318" sldId="2147469157"/>
            <ac:cxnSpMk id="15" creationId="{A121C6AC-5BAD-E536-C384-CAFF863559C5}"/>
          </ac:cxnSpMkLst>
        </pc:cxnChg>
      </pc:sldChg>
      <pc:sldChg chg="addSp delSp modSp new del mod">
        <pc:chgData name="Tipton Jr, Joseph" userId="5e4e6dfa-f374-433f-ba6f-f0054c6e0a0d" providerId="ADAL" clId="{F32DA57E-C10B-4999-9230-78D043E05E43}" dt="2024-10-28T08:14:38.115" v="1013" actId="2696"/>
        <pc:sldMkLst>
          <pc:docMk/>
          <pc:sldMk cId="976648006" sldId="2147469158"/>
        </pc:sldMkLst>
        <pc:spChg chg="del">
          <ac:chgData name="Tipton Jr, Joseph" userId="5e4e6dfa-f374-433f-ba6f-f0054c6e0a0d" providerId="ADAL" clId="{F32DA57E-C10B-4999-9230-78D043E05E43}" dt="2024-10-28T07:58:34.038" v="797" actId="478"/>
          <ac:spMkLst>
            <pc:docMk/>
            <pc:sldMk cId="976648006" sldId="2147469158"/>
            <ac:spMk id="2" creationId="{A5F58EC2-9DA7-B117-75BA-FE723E1913FD}"/>
          </ac:spMkLst>
        </pc:spChg>
        <pc:spChg chg="add mod">
          <ac:chgData name="Tipton Jr, Joseph" userId="5e4e6dfa-f374-433f-ba6f-f0054c6e0a0d" providerId="ADAL" clId="{F32DA57E-C10B-4999-9230-78D043E05E43}" dt="2024-10-28T08:04:47.674" v="873" actId="164"/>
          <ac:spMkLst>
            <pc:docMk/>
            <pc:sldMk cId="976648006" sldId="2147469158"/>
            <ac:spMk id="33" creationId="{84FC9EE4-F485-21C9-9C02-67146E5AF94B}"/>
          </ac:spMkLst>
        </pc:spChg>
        <pc:spChg chg="add mod">
          <ac:chgData name="Tipton Jr, Joseph" userId="5e4e6dfa-f374-433f-ba6f-f0054c6e0a0d" providerId="ADAL" clId="{F32DA57E-C10B-4999-9230-78D043E05E43}" dt="2024-10-28T08:04:47.674" v="873" actId="164"/>
          <ac:spMkLst>
            <pc:docMk/>
            <pc:sldMk cId="976648006" sldId="2147469158"/>
            <ac:spMk id="34" creationId="{7997AE33-CF65-2100-401D-B08946B85554}"/>
          </ac:spMkLst>
        </pc:spChg>
        <pc:spChg chg="add mod">
          <ac:chgData name="Tipton Jr, Joseph" userId="5e4e6dfa-f374-433f-ba6f-f0054c6e0a0d" providerId="ADAL" clId="{F32DA57E-C10B-4999-9230-78D043E05E43}" dt="2024-10-28T08:04:47.674" v="873" actId="164"/>
          <ac:spMkLst>
            <pc:docMk/>
            <pc:sldMk cId="976648006" sldId="2147469158"/>
            <ac:spMk id="35" creationId="{7B725831-A96E-C71C-A6E5-BA6E756B1C49}"/>
          </ac:spMkLst>
        </pc:spChg>
        <pc:spChg chg="add mod">
          <ac:chgData name="Tipton Jr, Joseph" userId="5e4e6dfa-f374-433f-ba6f-f0054c6e0a0d" providerId="ADAL" clId="{F32DA57E-C10B-4999-9230-78D043E05E43}" dt="2024-10-28T08:04:47.674" v="873" actId="164"/>
          <ac:spMkLst>
            <pc:docMk/>
            <pc:sldMk cId="976648006" sldId="2147469158"/>
            <ac:spMk id="36" creationId="{B7455CCA-B4C0-7D6B-BD9F-7A1817D8BFC3}"/>
          </ac:spMkLst>
        </pc:spChg>
        <pc:spChg chg="add mod">
          <ac:chgData name="Tipton Jr, Joseph" userId="5e4e6dfa-f374-433f-ba6f-f0054c6e0a0d" providerId="ADAL" clId="{F32DA57E-C10B-4999-9230-78D043E05E43}" dt="2024-10-28T08:04:47.674" v="873" actId="164"/>
          <ac:spMkLst>
            <pc:docMk/>
            <pc:sldMk cId="976648006" sldId="2147469158"/>
            <ac:spMk id="37" creationId="{76D01404-2089-FCAE-E2B7-52D50B7297CD}"/>
          </ac:spMkLst>
        </pc:spChg>
        <pc:spChg chg="add mod">
          <ac:chgData name="Tipton Jr, Joseph" userId="5e4e6dfa-f374-433f-ba6f-f0054c6e0a0d" providerId="ADAL" clId="{F32DA57E-C10B-4999-9230-78D043E05E43}" dt="2024-10-28T08:04:47.674" v="873" actId="164"/>
          <ac:spMkLst>
            <pc:docMk/>
            <pc:sldMk cId="976648006" sldId="2147469158"/>
            <ac:spMk id="38" creationId="{D56B1266-9155-F395-8464-55118E17EB05}"/>
          </ac:spMkLst>
        </pc:spChg>
        <pc:spChg chg="add mod">
          <ac:chgData name="Tipton Jr, Joseph" userId="5e4e6dfa-f374-433f-ba6f-f0054c6e0a0d" providerId="ADAL" clId="{F32DA57E-C10B-4999-9230-78D043E05E43}" dt="2024-10-28T08:04:49.187" v="874"/>
          <ac:spMkLst>
            <pc:docMk/>
            <pc:sldMk cId="976648006" sldId="2147469158"/>
            <ac:spMk id="40" creationId="{D9BDC92E-4A56-536F-35FF-99122FB140D6}"/>
          </ac:spMkLst>
        </pc:spChg>
        <pc:grpChg chg="add mod">
          <ac:chgData name="Tipton Jr, Joseph" userId="5e4e6dfa-f374-433f-ba6f-f0054c6e0a0d" providerId="ADAL" clId="{F32DA57E-C10B-4999-9230-78D043E05E43}" dt="2024-10-28T08:04:47.674" v="873" actId="164"/>
          <ac:grpSpMkLst>
            <pc:docMk/>
            <pc:sldMk cId="976648006" sldId="2147469158"/>
            <ac:grpSpMk id="39" creationId="{FCF71772-7BB0-B63C-CE8C-3FE6A1075CBA}"/>
          </ac:grpSpMkLst>
        </pc:grpChg>
        <pc:picChg chg="add mod">
          <ac:chgData name="Tipton Jr, Joseph" userId="5e4e6dfa-f374-433f-ba6f-f0054c6e0a0d" providerId="ADAL" clId="{F32DA57E-C10B-4999-9230-78D043E05E43}" dt="2024-10-28T07:58:49.099" v="801" actId="1076"/>
          <ac:picMkLst>
            <pc:docMk/>
            <pc:sldMk cId="976648006" sldId="2147469158"/>
            <ac:picMk id="7" creationId="{092072F6-EA6C-4209-4A0E-DBEC4FAFBEB9}"/>
          </ac:picMkLst>
        </pc:picChg>
        <pc:cxnChg chg="add del mod">
          <ac:chgData name="Tipton Jr, Joseph" userId="5e4e6dfa-f374-433f-ba6f-f0054c6e0a0d" providerId="ADAL" clId="{F32DA57E-C10B-4999-9230-78D043E05E43}" dt="2024-10-28T08:02:00.082" v="808" actId="478"/>
          <ac:cxnSpMkLst>
            <pc:docMk/>
            <pc:sldMk cId="976648006" sldId="2147469158"/>
            <ac:cxnSpMk id="4" creationId="{DD70E571-15E1-FB91-E0D1-27500EF5D86F}"/>
          </ac:cxnSpMkLst>
        </pc:cxnChg>
        <pc:cxnChg chg="add del mod">
          <ac:chgData name="Tipton Jr, Joseph" userId="5e4e6dfa-f374-433f-ba6f-f0054c6e0a0d" providerId="ADAL" clId="{F32DA57E-C10B-4999-9230-78D043E05E43}" dt="2024-10-28T08:02:00.082" v="808" actId="478"/>
          <ac:cxnSpMkLst>
            <pc:docMk/>
            <pc:sldMk cId="976648006" sldId="2147469158"/>
            <ac:cxnSpMk id="6" creationId="{BC106B75-4702-E6FA-824D-A0BAE557EA90}"/>
          </ac:cxnSpMkLst>
        </pc:cxnChg>
        <pc:cxnChg chg="add del mod">
          <ac:chgData name="Tipton Jr, Joseph" userId="5e4e6dfa-f374-433f-ba6f-f0054c6e0a0d" providerId="ADAL" clId="{F32DA57E-C10B-4999-9230-78D043E05E43}" dt="2024-10-28T08:02:00.082" v="808" actId="478"/>
          <ac:cxnSpMkLst>
            <pc:docMk/>
            <pc:sldMk cId="976648006" sldId="2147469158"/>
            <ac:cxnSpMk id="10" creationId="{3A26B5FE-8D9D-8133-51D2-6F332E06EFA5}"/>
          </ac:cxnSpMkLst>
        </pc:cxnChg>
        <pc:cxnChg chg="add del">
          <ac:chgData name="Tipton Jr, Joseph" userId="5e4e6dfa-f374-433f-ba6f-f0054c6e0a0d" providerId="ADAL" clId="{F32DA57E-C10B-4999-9230-78D043E05E43}" dt="2024-10-28T08:02:00.082" v="808" actId="478"/>
          <ac:cxnSpMkLst>
            <pc:docMk/>
            <pc:sldMk cId="976648006" sldId="2147469158"/>
            <ac:cxnSpMk id="12" creationId="{CACDB39B-5E32-8B01-6652-EA19348594E2}"/>
          </ac:cxnSpMkLst>
        </pc:cxnChg>
        <pc:cxnChg chg="add del">
          <ac:chgData name="Tipton Jr, Joseph" userId="5e4e6dfa-f374-433f-ba6f-f0054c6e0a0d" providerId="ADAL" clId="{F32DA57E-C10B-4999-9230-78D043E05E43}" dt="2024-10-28T07:59:20.734" v="806" actId="478"/>
          <ac:cxnSpMkLst>
            <pc:docMk/>
            <pc:sldMk cId="976648006" sldId="2147469158"/>
            <ac:cxnSpMk id="14" creationId="{2CCC11E9-FF47-FAF7-C146-A63EF5007822}"/>
          </ac:cxnSpMkLst>
        </pc:cxnChg>
        <pc:cxnChg chg="add del">
          <ac:chgData name="Tipton Jr, Joseph" userId="5e4e6dfa-f374-433f-ba6f-f0054c6e0a0d" providerId="ADAL" clId="{F32DA57E-C10B-4999-9230-78D043E05E43}" dt="2024-10-28T07:56:14.993" v="788" actId="11529"/>
          <ac:cxnSpMkLst>
            <pc:docMk/>
            <pc:sldMk cId="976648006" sldId="2147469158"/>
            <ac:cxnSpMk id="19" creationId="{C4A6D399-8D0A-A3C7-642D-6C4D50051203}"/>
          </ac:cxnSpMkLst>
        </pc:cxnChg>
        <pc:cxnChg chg="add del mod">
          <ac:chgData name="Tipton Jr, Joseph" userId="5e4e6dfa-f374-433f-ba6f-f0054c6e0a0d" providerId="ADAL" clId="{F32DA57E-C10B-4999-9230-78D043E05E43}" dt="2024-10-28T07:59:17.057" v="805" actId="478"/>
          <ac:cxnSpMkLst>
            <pc:docMk/>
            <pc:sldMk cId="976648006" sldId="2147469158"/>
            <ac:cxnSpMk id="21" creationId="{D1E8BD0C-7A10-C403-F582-6618E1E4869D}"/>
          </ac:cxnSpMkLst>
        </pc:cxnChg>
        <pc:cxnChg chg="add del mod">
          <ac:chgData name="Tipton Jr, Joseph" userId="5e4e6dfa-f374-433f-ba6f-f0054c6e0a0d" providerId="ADAL" clId="{F32DA57E-C10B-4999-9230-78D043E05E43}" dt="2024-10-28T07:59:14.921" v="804" actId="478"/>
          <ac:cxnSpMkLst>
            <pc:docMk/>
            <pc:sldMk cId="976648006" sldId="2147469158"/>
            <ac:cxnSpMk id="23" creationId="{F0D309BB-1E04-BEA9-A939-EA0B58849012}"/>
          </ac:cxnSpMkLst>
        </pc:cxnChg>
        <pc:cxnChg chg="add mod">
          <ac:chgData name="Tipton Jr, Joseph" userId="5e4e6dfa-f374-433f-ba6f-f0054c6e0a0d" providerId="ADAL" clId="{F32DA57E-C10B-4999-9230-78D043E05E43}" dt="2024-10-28T08:04:47.674" v="873" actId="164"/>
          <ac:cxnSpMkLst>
            <pc:docMk/>
            <pc:sldMk cId="976648006" sldId="2147469158"/>
            <ac:cxnSpMk id="26" creationId="{25DBF060-DCB1-A3F0-4D99-22BD4778CA9E}"/>
          </ac:cxnSpMkLst>
        </pc:cxnChg>
        <pc:cxnChg chg="add mod">
          <ac:chgData name="Tipton Jr, Joseph" userId="5e4e6dfa-f374-433f-ba6f-f0054c6e0a0d" providerId="ADAL" clId="{F32DA57E-C10B-4999-9230-78D043E05E43}" dt="2024-10-28T08:04:47.674" v="873" actId="164"/>
          <ac:cxnSpMkLst>
            <pc:docMk/>
            <pc:sldMk cId="976648006" sldId="2147469158"/>
            <ac:cxnSpMk id="27" creationId="{BCE735C3-8E14-E86B-E553-7D984D1F198B}"/>
          </ac:cxnSpMkLst>
        </pc:cxnChg>
        <pc:cxnChg chg="add mod">
          <ac:chgData name="Tipton Jr, Joseph" userId="5e4e6dfa-f374-433f-ba6f-f0054c6e0a0d" providerId="ADAL" clId="{F32DA57E-C10B-4999-9230-78D043E05E43}" dt="2024-10-28T08:04:47.674" v="873" actId="164"/>
          <ac:cxnSpMkLst>
            <pc:docMk/>
            <pc:sldMk cId="976648006" sldId="2147469158"/>
            <ac:cxnSpMk id="28" creationId="{AD8E8022-C9F3-23BD-9B5A-EBF4026F7E3A}"/>
          </ac:cxnSpMkLst>
        </pc:cxnChg>
        <pc:cxnChg chg="add del mod">
          <ac:chgData name="Tipton Jr, Joseph" userId="5e4e6dfa-f374-433f-ba6f-f0054c6e0a0d" providerId="ADAL" clId="{F32DA57E-C10B-4999-9230-78D043E05E43}" dt="2024-10-28T08:01:54.674" v="807" actId="478"/>
          <ac:cxnSpMkLst>
            <pc:docMk/>
            <pc:sldMk cId="976648006" sldId="2147469158"/>
            <ac:cxnSpMk id="29" creationId="{2B9A6D56-4E4C-F612-C7A2-081901562A38}"/>
          </ac:cxnSpMkLst>
        </pc:cxnChg>
        <pc:cxnChg chg="add mod">
          <ac:chgData name="Tipton Jr, Joseph" userId="5e4e6dfa-f374-433f-ba6f-f0054c6e0a0d" providerId="ADAL" clId="{F32DA57E-C10B-4999-9230-78D043E05E43}" dt="2024-10-28T08:04:47.674" v="873" actId="164"/>
          <ac:cxnSpMkLst>
            <pc:docMk/>
            <pc:sldMk cId="976648006" sldId="2147469158"/>
            <ac:cxnSpMk id="30" creationId="{41531125-5A9D-E9FB-8386-F73F3D05AFB3}"/>
          </ac:cxnSpMkLst>
        </pc:cxnChg>
        <pc:cxnChg chg="add mod">
          <ac:chgData name="Tipton Jr, Joseph" userId="5e4e6dfa-f374-433f-ba6f-f0054c6e0a0d" providerId="ADAL" clId="{F32DA57E-C10B-4999-9230-78D043E05E43}" dt="2024-10-28T08:04:47.674" v="873" actId="164"/>
          <ac:cxnSpMkLst>
            <pc:docMk/>
            <pc:sldMk cId="976648006" sldId="2147469158"/>
            <ac:cxnSpMk id="31" creationId="{23B934D2-D742-F1EE-7489-86486100CDB9}"/>
          </ac:cxnSpMkLst>
        </pc:cxnChg>
        <pc:cxnChg chg="add mod">
          <ac:chgData name="Tipton Jr, Joseph" userId="5e4e6dfa-f374-433f-ba6f-f0054c6e0a0d" providerId="ADAL" clId="{F32DA57E-C10B-4999-9230-78D043E05E43}" dt="2024-10-28T08:04:47.674" v="873" actId="164"/>
          <ac:cxnSpMkLst>
            <pc:docMk/>
            <pc:sldMk cId="976648006" sldId="2147469158"/>
            <ac:cxnSpMk id="32" creationId="{CFC5CF23-F91E-12C1-6861-27A5E9DCEEDC}"/>
          </ac:cxnSpMkLst>
        </pc:cxnChg>
      </pc:sldChg>
      <pc:sldChg chg="add del">
        <pc:chgData name="Tipton Jr, Joseph" userId="5e4e6dfa-f374-433f-ba6f-f0054c6e0a0d" providerId="ADAL" clId="{F32DA57E-C10B-4999-9230-78D043E05E43}" dt="2024-10-28T10:03:51.157" v="1353" actId="47"/>
        <pc:sldMkLst>
          <pc:docMk/>
          <pc:sldMk cId="1935873488" sldId="2147469158"/>
        </pc:sldMkLst>
      </pc:sldChg>
      <pc:sldChg chg="delSp add mod">
        <pc:chgData name="Tipton Jr, Joseph" userId="5e4e6dfa-f374-433f-ba6f-f0054c6e0a0d" providerId="ADAL" clId="{F32DA57E-C10B-4999-9230-78D043E05E43}" dt="2024-10-28T08:19:07.197" v="1067" actId="478"/>
        <pc:sldMkLst>
          <pc:docMk/>
          <pc:sldMk cId="1670224314" sldId="2147469159"/>
        </pc:sldMkLst>
        <pc:spChg chg="del">
          <ac:chgData name="Tipton Jr, Joseph" userId="5e4e6dfa-f374-433f-ba6f-f0054c6e0a0d" providerId="ADAL" clId="{F32DA57E-C10B-4999-9230-78D043E05E43}" dt="2024-10-28T08:19:04.418" v="1066" actId="478"/>
          <ac:spMkLst>
            <pc:docMk/>
            <pc:sldMk cId="1670224314" sldId="2147469159"/>
            <ac:spMk id="6" creationId="{39F6B5D8-0C29-FFA4-BBE5-292C19357FB5}"/>
          </ac:spMkLst>
        </pc:spChg>
        <pc:spChg chg="del">
          <ac:chgData name="Tipton Jr, Joseph" userId="5e4e6dfa-f374-433f-ba6f-f0054c6e0a0d" providerId="ADAL" clId="{F32DA57E-C10B-4999-9230-78D043E05E43}" dt="2024-10-28T08:19:07.197" v="1067" actId="478"/>
          <ac:spMkLst>
            <pc:docMk/>
            <pc:sldMk cId="1670224314" sldId="2147469159"/>
            <ac:spMk id="23" creationId="{E934AA44-7F0D-1D1B-9E9E-41A32888DA7D}"/>
          </ac:spMkLst>
        </pc:spChg>
        <pc:spChg chg="del">
          <ac:chgData name="Tipton Jr, Joseph" userId="5e4e6dfa-f374-433f-ba6f-f0054c6e0a0d" providerId="ADAL" clId="{F32DA57E-C10B-4999-9230-78D043E05E43}" dt="2024-10-28T08:19:07.197" v="1067" actId="478"/>
          <ac:spMkLst>
            <pc:docMk/>
            <pc:sldMk cId="1670224314" sldId="2147469159"/>
            <ac:spMk id="27" creationId="{9DF924A8-B8DC-7218-B94C-98A93357D9C5}"/>
          </ac:spMkLst>
        </pc:spChg>
        <pc:picChg chg="del">
          <ac:chgData name="Tipton Jr, Joseph" userId="5e4e6dfa-f374-433f-ba6f-f0054c6e0a0d" providerId="ADAL" clId="{F32DA57E-C10B-4999-9230-78D043E05E43}" dt="2024-10-28T08:19:04.418" v="1066" actId="478"/>
          <ac:picMkLst>
            <pc:docMk/>
            <pc:sldMk cId="1670224314" sldId="2147469159"/>
            <ac:picMk id="12" creationId="{FF38CDC1-A5BF-0CD1-00F4-58B69DA44CE5}"/>
          </ac:picMkLst>
        </pc:picChg>
      </pc:sldChg>
      <pc:sldChg chg="delSp add mod">
        <pc:chgData name="Tipton Jr, Joseph" userId="5e4e6dfa-f374-433f-ba6f-f0054c6e0a0d" providerId="ADAL" clId="{F32DA57E-C10B-4999-9230-78D043E05E43}" dt="2024-10-28T08:19:15.127" v="1068" actId="478"/>
        <pc:sldMkLst>
          <pc:docMk/>
          <pc:sldMk cId="1913374207" sldId="2147469160"/>
        </pc:sldMkLst>
        <pc:spChg chg="del">
          <ac:chgData name="Tipton Jr, Joseph" userId="5e4e6dfa-f374-433f-ba6f-f0054c6e0a0d" providerId="ADAL" clId="{F32DA57E-C10B-4999-9230-78D043E05E43}" dt="2024-10-28T08:19:15.127" v="1068" actId="478"/>
          <ac:spMkLst>
            <pc:docMk/>
            <pc:sldMk cId="1913374207" sldId="2147469160"/>
            <ac:spMk id="23" creationId="{E934AA44-7F0D-1D1B-9E9E-41A32888DA7D}"/>
          </ac:spMkLst>
        </pc:spChg>
      </pc:sldChg>
      <pc:sldChg chg="modSp add del">
        <pc:chgData name="Tipton Jr, Joseph" userId="5e4e6dfa-f374-433f-ba6f-f0054c6e0a0d" providerId="ADAL" clId="{F32DA57E-C10B-4999-9230-78D043E05E43}" dt="2024-10-28T09:14:37.005" v="1189" actId="47"/>
        <pc:sldMkLst>
          <pc:docMk/>
          <pc:sldMk cId="151837890" sldId="2147469161"/>
        </pc:sldMkLst>
        <pc:graphicFrameChg chg="mod">
          <ac:chgData name="Tipton Jr, Joseph" userId="5e4e6dfa-f374-433f-ba6f-f0054c6e0a0d" providerId="ADAL" clId="{F32DA57E-C10B-4999-9230-78D043E05E43}" dt="2024-10-28T09:14:30.823" v="1188"/>
          <ac:graphicFrameMkLst>
            <pc:docMk/>
            <pc:sldMk cId="151837890" sldId="2147469161"/>
            <ac:graphicFrameMk id="2" creationId="{DF1C539E-BDAE-E707-6D4E-DC0B9D947AB6}"/>
          </ac:graphicFrameMkLst>
        </pc:graphicFrameChg>
      </pc:sldChg>
      <pc:sldChg chg="addSp delSp modSp add del mod">
        <pc:chgData name="Tipton Jr, Joseph" userId="5e4e6dfa-f374-433f-ba6f-f0054c6e0a0d" providerId="ADAL" clId="{F32DA57E-C10B-4999-9230-78D043E05E43}" dt="2024-10-28T09:26:28.489" v="1351" actId="47"/>
        <pc:sldMkLst>
          <pc:docMk/>
          <pc:sldMk cId="2321766692" sldId="2147469161"/>
        </pc:sldMkLst>
        <pc:graphicFrameChg chg="del mod">
          <ac:chgData name="Tipton Jr, Joseph" userId="5e4e6dfa-f374-433f-ba6f-f0054c6e0a0d" providerId="ADAL" clId="{F32DA57E-C10B-4999-9230-78D043E05E43}" dt="2024-10-28T09:22:12.555" v="1306" actId="478"/>
          <ac:graphicFrameMkLst>
            <pc:docMk/>
            <pc:sldMk cId="2321766692" sldId="2147469161"/>
            <ac:graphicFrameMk id="2" creationId="{DF1C539E-BDAE-E707-6D4E-DC0B9D947AB6}"/>
          </ac:graphicFrameMkLst>
        </pc:graphicFrameChg>
        <pc:graphicFrameChg chg="add mod">
          <ac:chgData name="Tipton Jr, Joseph" userId="5e4e6dfa-f374-433f-ba6f-f0054c6e0a0d" providerId="ADAL" clId="{F32DA57E-C10B-4999-9230-78D043E05E43}" dt="2024-10-28T09:21:56.138" v="1298"/>
          <ac:graphicFrameMkLst>
            <pc:docMk/>
            <pc:sldMk cId="2321766692" sldId="2147469161"/>
            <ac:graphicFrameMk id="6" creationId="{415DA83D-9ACB-4D18-3B4B-1057F729A789}"/>
          </ac:graphicFrameMkLst>
        </pc:graphicFrameChg>
        <pc:graphicFrameChg chg="add mod">
          <ac:chgData name="Tipton Jr, Joseph" userId="5e4e6dfa-f374-433f-ba6f-f0054c6e0a0d" providerId="ADAL" clId="{F32DA57E-C10B-4999-9230-78D043E05E43}" dt="2024-10-28T09:21:57.489" v="1299"/>
          <ac:graphicFrameMkLst>
            <pc:docMk/>
            <pc:sldMk cId="2321766692" sldId="2147469161"/>
            <ac:graphicFrameMk id="8" creationId="{4D1119C4-6C09-B185-C87D-5D828E1B9619}"/>
          </ac:graphicFrameMkLst>
        </pc:graphicFrameChg>
        <pc:picChg chg="add mod">
          <ac:chgData name="Tipton Jr, Joseph" userId="5e4e6dfa-f374-433f-ba6f-f0054c6e0a0d" providerId="ADAL" clId="{F32DA57E-C10B-4999-9230-78D043E05E43}" dt="2024-10-28T09:21:56.138" v="1298"/>
          <ac:picMkLst>
            <pc:docMk/>
            <pc:sldMk cId="2321766692" sldId="2147469161"/>
            <ac:picMk id="3" creationId="{C95002DF-EE97-A639-EF26-43CBC155FD61}"/>
          </ac:picMkLst>
        </pc:picChg>
        <pc:picChg chg="mod">
          <ac:chgData name="Tipton Jr, Joseph" userId="5e4e6dfa-f374-433f-ba6f-f0054c6e0a0d" providerId="ADAL" clId="{F32DA57E-C10B-4999-9230-78D043E05E43}" dt="2024-10-28T09:21:19.753" v="1297" actId="1038"/>
          <ac:picMkLst>
            <pc:docMk/>
            <pc:sldMk cId="2321766692" sldId="2147469161"/>
            <ac:picMk id="5" creationId="{99DE3925-5087-A5E0-1F46-91E38612C9DB}"/>
          </ac:picMkLst>
        </pc:picChg>
        <pc:picChg chg="add mod">
          <ac:chgData name="Tipton Jr, Joseph" userId="5e4e6dfa-f374-433f-ba6f-f0054c6e0a0d" providerId="ADAL" clId="{F32DA57E-C10B-4999-9230-78D043E05E43}" dt="2024-10-28T09:21:57.489" v="1299"/>
          <ac:picMkLst>
            <pc:docMk/>
            <pc:sldMk cId="2321766692" sldId="2147469161"/>
            <ac:picMk id="7" creationId="{ADBFC989-447B-81AE-F56B-D179A4E11284}"/>
          </ac:picMkLst>
        </pc:picChg>
      </pc:sldChg>
      <pc:sldChg chg="add del">
        <pc:chgData name="Tipton Jr, Joseph" userId="5e4e6dfa-f374-433f-ba6f-f0054c6e0a0d" providerId="ADAL" clId="{F32DA57E-C10B-4999-9230-78D043E05E43}" dt="2024-10-28T09:10:13.927" v="1085" actId="47"/>
        <pc:sldMkLst>
          <pc:docMk/>
          <pc:sldMk cId="3032280375" sldId="2147469161"/>
        </pc:sldMkLst>
      </pc:sldChg>
      <pc:sldChg chg="addSp modSp add mod">
        <pc:chgData name="Tipton Jr, Joseph" userId="5e4e6dfa-f374-433f-ba6f-f0054c6e0a0d" providerId="ADAL" clId="{F32DA57E-C10B-4999-9230-78D043E05E43}" dt="2024-10-28T09:25:18.776" v="1337" actId="20577"/>
        <pc:sldMkLst>
          <pc:docMk/>
          <pc:sldMk cId="2484422347" sldId="2147469162"/>
        </pc:sldMkLst>
        <pc:spChg chg="add mod">
          <ac:chgData name="Tipton Jr, Joseph" userId="5e4e6dfa-f374-433f-ba6f-f0054c6e0a0d" providerId="ADAL" clId="{F32DA57E-C10B-4999-9230-78D043E05E43}" dt="2024-10-28T09:23:20.185" v="1319" actId="1076"/>
          <ac:spMkLst>
            <pc:docMk/>
            <pc:sldMk cId="2484422347" sldId="2147469162"/>
            <ac:spMk id="3" creationId="{5287683D-E14B-476A-4FFC-AA04DC5849D9}"/>
          </ac:spMkLst>
        </pc:spChg>
        <pc:graphicFrameChg chg="mod">
          <ac:chgData name="Tipton Jr, Joseph" userId="5e4e6dfa-f374-433f-ba6f-f0054c6e0a0d" providerId="ADAL" clId="{F32DA57E-C10B-4999-9230-78D043E05E43}" dt="2024-10-28T09:25:18.776" v="1337" actId="20577"/>
          <ac:graphicFrameMkLst>
            <pc:docMk/>
            <pc:sldMk cId="2484422347" sldId="2147469162"/>
            <ac:graphicFrameMk id="2" creationId="{DF1C539E-BDAE-E707-6D4E-DC0B9D947AB6}"/>
          </ac:graphicFrameMkLst>
        </pc:graphicFrameChg>
      </pc:sldChg>
      <pc:sldChg chg="addSp modSp add mod">
        <pc:chgData name="Tipton Jr, Joseph" userId="5e4e6dfa-f374-433f-ba6f-f0054c6e0a0d" providerId="ADAL" clId="{F32DA57E-C10B-4999-9230-78D043E05E43}" dt="2024-10-28T09:25:22.534" v="1338" actId="20577"/>
        <pc:sldMkLst>
          <pc:docMk/>
          <pc:sldMk cId="3741244665" sldId="2147469163"/>
        </pc:sldMkLst>
        <pc:spChg chg="add mod">
          <ac:chgData name="Tipton Jr, Joseph" userId="5e4e6dfa-f374-433f-ba6f-f0054c6e0a0d" providerId="ADAL" clId="{F32DA57E-C10B-4999-9230-78D043E05E43}" dt="2024-10-28T09:23:33.412" v="1322" actId="122"/>
          <ac:spMkLst>
            <pc:docMk/>
            <pc:sldMk cId="3741244665" sldId="2147469163"/>
            <ac:spMk id="3" creationId="{8C4F90C2-1F58-DD75-1E0E-75D748E72138}"/>
          </ac:spMkLst>
        </pc:spChg>
        <pc:graphicFrameChg chg="mod">
          <ac:chgData name="Tipton Jr, Joseph" userId="5e4e6dfa-f374-433f-ba6f-f0054c6e0a0d" providerId="ADAL" clId="{F32DA57E-C10B-4999-9230-78D043E05E43}" dt="2024-10-28T09:25:22.534" v="1338" actId="20577"/>
          <ac:graphicFrameMkLst>
            <pc:docMk/>
            <pc:sldMk cId="3741244665" sldId="2147469163"/>
            <ac:graphicFrameMk id="2" creationId="{DF1C539E-BDAE-E707-6D4E-DC0B9D947AB6}"/>
          </ac:graphicFrameMkLst>
        </pc:graphicFrameChg>
      </pc:sldChg>
      <pc:sldChg chg="add del">
        <pc:chgData name="Tipton Jr, Joseph" userId="5e4e6dfa-f374-433f-ba6f-f0054c6e0a0d" providerId="ADAL" clId="{F32DA57E-C10B-4999-9230-78D043E05E43}" dt="2024-10-28T09:25:28.105" v="1339" actId="47"/>
        <pc:sldMkLst>
          <pc:docMk/>
          <pc:sldMk cId="3798055897" sldId="2147469164"/>
        </pc:sldMkLst>
      </pc:sldChg>
      <pc:sldChg chg="addSp modSp add mod">
        <pc:chgData name="Tipton Jr, Joseph" userId="5e4e6dfa-f374-433f-ba6f-f0054c6e0a0d" providerId="ADAL" clId="{F32DA57E-C10B-4999-9230-78D043E05E43}" dt="2024-10-28T09:25:36.104" v="1340" actId="20577"/>
        <pc:sldMkLst>
          <pc:docMk/>
          <pc:sldMk cId="2482634858" sldId="2147469165"/>
        </pc:sldMkLst>
        <pc:spChg chg="add mod">
          <ac:chgData name="Tipton Jr, Joseph" userId="5e4e6dfa-f374-433f-ba6f-f0054c6e0a0d" providerId="ADAL" clId="{F32DA57E-C10B-4999-9230-78D043E05E43}" dt="2024-10-28T09:24:03.069" v="1328" actId="122"/>
          <ac:spMkLst>
            <pc:docMk/>
            <pc:sldMk cId="2482634858" sldId="2147469165"/>
            <ac:spMk id="3" creationId="{4FD22688-2ED1-2D65-22A2-F097A2E3BF20}"/>
          </ac:spMkLst>
        </pc:spChg>
        <pc:graphicFrameChg chg="mod">
          <ac:chgData name="Tipton Jr, Joseph" userId="5e4e6dfa-f374-433f-ba6f-f0054c6e0a0d" providerId="ADAL" clId="{F32DA57E-C10B-4999-9230-78D043E05E43}" dt="2024-10-28T09:25:36.104" v="1340" actId="20577"/>
          <ac:graphicFrameMkLst>
            <pc:docMk/>
            <pc:sldMk cId="2482634858" sldId="2147469165"/>
            <ac:graphicFrameMk id="2" creationId="{DF1C539E-BDAE-E707-6D4E-DC0B9D947AB6}"/>
          </ac:graphicFrameMkLst>
        </pc:graphicFrameChg>
      </pc:sldChg>
      <pc:sldChg chg="addSp modSp add mod">
        <pc:chgData name="Tipton Jr, Joseph" userId="5e4e6dfa-f374-433f-ba6f-f0054c6e0a0d" providerId="ADAL" clId="{F32DA57E-C10B-4999-9230-78D043E05E43}" dt="2024-10-28T09:26:10.260" v="1346" actId="20577"/>
        <pc:sldMkLst>
          <pc:docMk/>
          <pc:sldMk cId="2741196326" sldId="2147469166"/>
        </pc:sldMkLst>
        <pc:spChg chg="add mod">
          <ac:chgData name="Tipton Jr, Joseph" userId="5e4e6dfa-f374-433f-ba6f-f0054c6e0a0d" providerId="ADAL" clId="{F32DA57E-C10B-4999-9230-78D043E05E43}" dt="2024-10-28T09:26:03.883" v="1345" actId="122"/>
          <ac:spMkLst>
            <pc:docMk/>
            <pc:sldMk cId="2741196326" sldId="2147469166"/>
            <ac:spMk id="3" creationId="{DC71B6B5-DFA1-9506-1A68-388BF2259D7E}"/>
          </ac:spMkLst>
        </pc:spChg>
        <pc:graphicFrameChg chg="mod">
          <ac:chgData name="Tipton Jr, Joseph" userId="5e4e6dfa-f374-433f-ba6f-f0054c6e0a0d" providerId="ADAL" clId="{F32DA57E-C10B-4999-9230-78D043E05E43}" dt="2024-10-28T09:26:10.260" v="1346" actId="20577"/>
          <ac:graphicFrameMkLst>
            <pc:docMk/>
            <pc:sldMk cId="2741196326" sldId="2147469166"/>
            <ac:graphicFrameMk id="2" creationId="{DF1C539E-BDAE-E707-6D4E-DC0B9D947AB6}"/>
          </ac:graphicFrameMkLst>
        </pc:graphicFrameChg>
      </pc:sldChg>
      <pc:sldChg chg="add">
        <pc:chgData name="Tipton Jr, Joseph" userId="5e4e6dfa-f374-433f-ba6f-f0054c6e0a0d" providerId="ADAL" clId="{F32DA57E-C10B-4999-9230-78D043E05E43}" dt="2024-10-28T09:22:05.465" v="1305"/>
        <pc:sldMkLst>
          <pc:docMk/>
          <pc:sldMk cId="2916585557" sldId="2147469167"/>
        </pc:sldMkLst>
      </pc:sldChg>
      <pc:sldChg chg="delSp modSp add mod">
        <pc:chgData name="Tipton Jr, Joseph" userId="5e4e6dfa-f374-433f-ba6f-f0054c6e0a0d" providerId="ADAL" clId="{F32DA57E-C10B-4999-9230-78D043E05E43}" dt="2024-10-28T09:25:12.093" v="1336" actId="478"/>
        <pc:sldMkLst>
          <pc:docMk/>
          <pc:sldMk cId="338494275" sldId="2147469168"/>
        </pc:sldMkLst>
        <pc:spChg chg="del">
          <ac:chgData name="Tipton Jr, Joseph" userId="5e4e6dfa-f374-433f-ba6f-f0054c6e0a0d" providerId="ADAL" clId="{F32DA57E-C10B-4999-9230-78D043E05E43}" dt="2024-10-28T09:25:12.093" v="1336" actId="478"/>
          <ac:spMkLst>
            <pc:docMk/>
            <pc:sldMk cId="338494275" sldId="2147469168"/>
            <ac:spMk id="3" creationId="{5287683D-E14B-476A-4FFC-AA04DC5849D9}"/>
          </ac:spMkLst>
        </pc:spChg>
        <pc:graphicFrameChg chg="mod">
          <ac:chgData name="Tipton Jr, Joseph" userId="5e4e6dfa-f374-433f-ba6f-f0054c6e0a0d" providerId="ADAL" clId="{F32DA57E-C10B-4999-9230-78D043E05E43}" dt="2024-10-28T09:25:08.304" v="1335" actId="20577"/>
          <ac:graphicFrameMkLst>
            <pc:docMk/>
            <pc:sldMk cId="338494275" sldId="2147469168"/>
            <ac:graphicFrameMk id="2" creationId="{DF1C539E-BDAE-E707-6D4E-DC0B9D947AB6}"/>
          </ac:graphicFrameMkLst>
        </pc:graphicFrameChg>
      </pc:sldChg>
      <pc:sldChg chg="modSp add">
        <pc:chgData name="Tipton Jr, Joseph" userId="5e4e6dfa-f374-433f-ba6f-f0054c6e0a0d" providerId="ADAL" clId="{F32DA57E-C10B-4999-9230-78D043E05E43}" dt="2024-10-28T09:25:53.784" v="1342" actId="20577"/>
        <pc:sldMkLst>
          <pc:docMk/>
          <pc:sldMk cId="3716442739" sldId="2147469169"/>
        </pc:sldMkLst>
        <pc:graphicFrameChg chg="mod">
          <ac:chgData name="Tipton Jr, Joseph" userId="5e4e6dfa-f374-433f-ba6f-f0054c6e0a0d" providerId="ADAL" clId="{F32DA57E-C10B-4999-9230-78D043E05E43}" dt="2024-10-28T09:25:53.784" v="1342" actId="20577"/>
          <ac:graphicFrameMkLst>
            <pc:docMk/>
            <pc:sldMk cId="3716442739" sldId="2147469169"/>
            <ac:graphicFrameMk id="2" creationId="{DF1C539E-BDAE-E707-6D4E-DC0B9D947AB6}"/>
          </ac:graphicFrameMkLst>
        </pc:graphicFrameChg>
      </pc:sldChg>
      <pc:sldChg chg="addSp delSp modSp add del mod">
        <pc:chgData name="Tipton Jr, Joseph" userId="5e4e6dfa-f374-433f-ba6f-f0054c6e0a0d" providerId="ADAL" clId="{F32DA57E-C10B-4999-9230-78D043E05E43}" dt="2024-10-28T11:00:30.619" v="2100" actId="47"/>
        <pc:sldMkLst>
          <pc:docMk/>
          <pc:sldMk cId="2136418416" sldId="2147469170"/>
        </pc:sldMkLst>
        <pc:spChg chg="del">
          <ac:chgData name="Tipton Jr, Joseph" userId="5e4e6dfa-f374-433f-ba6f-f0054c6e0a0d" providerId="ADAL" clId="{F32DA57E-C10B-4999-9230-78D043E05E43}" dt="2024-10-28T10:06:19.868" v="1358" actId="478"/>
          <ac:spMkLst>
            <pc:docMk/>
            <pc:sldMk cId="2136418416" sldId="2147469170"/>
            <ac:spMk id="3" creationId="{2FAE542E-0641-B481-6C3B-0DBD6B92B1CB}"/>
          </ac:spMkLst>
        </pc:spChg>
        <pc:spChg chg="del">
          <ac:chgData name="Tipton Jr, Joseph" userId="5e4e6dfa-f374-433f-ba6f-f0054c6e0a0d" providerId="ADAL" clId="{F32DA57E-C10B-4999-9230-78D043E05E43}" dt="2024-10-28T10:06:17.893" v="1357" actId="478"/>
          <ac:spMkLst>
            <pc:docMk/>
            <pc:sldMk cId="2136418416" sldId="2147469170"/>
            <ac:spMk id="4" creationId="{822E0D29-3131-8824-DF92-82FEE15D2F38}"/>
          </ac:spMkLst>
        </pc:spChg>
        <pc:spChg chg="del">
          <ac:chgData name="Tipton Jr, Joseph" userId="5e4e6dfa-f374-433f-ba6f-f0054c6e0a0d" providerId="ADAL" clId="{F32DA57E-C10B-4999-9230-78D043E05E43}" dt="2024-10-28T10:07:17.159" v="1360" actId="478"/>
          <ac:spMkLst>
            <pc:docMk/>
            <pc:sldMk cId="2136418416" sldId="2147469170"/>
            <ac:spMk id="5" creationId="{19E8B27B-AE1F-59BC-70C9-846DD615700E}"/>
          </ac:spMkLst>
        </pc:spChg>
        <pc:grpChg chg="add del mod">
          <ac:chgData name="Tipton Jr, Joseph" userId="5e4e6dfa-f374-433f-ba6f-f0054c6e0a0d" providerId="ADAL" clId="{F32DA57E-C10B-4999-9230-78D043E05E43}" dt="2024-10-28T10:32:12.522" v="1404" actId="478"/>
          <ac:grpSpMkLst>
            <pc:docMk/>
            <pc:sldMk cId="2136418416" sldId="2147469170"/>
            <ac:grpSpMk id="9" creationId="{2F726740-CD02-23C9-87E2-AE8975967CBD}"/>
          </ac:grpSpMkLst>
        </pc:grpChg>
        <pc:graphicFrameChg chg="add mod modGraphic">
          <ac:chgData name="Tipton Jr, Joseph" userId="5e4e6dfa-f374-433f-ba6f-f0054c6e0a0d" providerId="ADAL" clId="{F32DA57E-C10B-4999-9230-78D043E05E43}" dt="2024-10-28T10:51:33.060" v="1992" actId="14100"/>
          <ac:graphicFrameMkLst>
            <pc:docMk/>
            <pc:sldMk cId="2136418416" sldId="2147469170"/>
            <ac:graphicFrameMk id="10" creationId="{AF6C3131-A481-0150-D102-E753D4F32186}"/>
          </ac:graphicFrameMkLst>
        </pc:graphicFrameChg>
        <pc:picChg chg="add del mod">
          <ac:chgData name="Tipton Jr, Joseph" userId="5e4e6dfa-f374-433f-ba6f-f0054c6e0a0d" providerId="ADAL" clId="{F32DA57E-C10B-4999-9230-78D043E05E43}" dt="2024-10-28T10:32:11.206" v="1403" actId="478"/>
          <ac:picMkLst>
            <pc:docMk/>
            <pc:sldMk cId="2136418416" sldId="2147469170"/>
            <ac:picMk id="6" creationId="{452FBD41-9F61-251C-EF06-B00CB8387972}"/>
          </ac:picMkLst>
        </pc:picChg>
        <pc:picChg chg="add mod">
          <ac:chgData name="Tipton Jr, Joseph" userId="5e4e6dfa-f374-433f-ba6f-f0054c6e0a0d" providerId="ADAL" clId="{F32DA57E-C10B-4999-9230-78D043E05E43}" dt="2024-10-28T10:22:00.241" v="1401" actId="1076"/>
          <ac:picMkLst>
            <pc:docMk/>
            <pc:sldMk cId="2136418416" sldId="2147469170"/>
            <ac:picMk id="7" creationId="{DE56570B-13C6-EA0D-8F70-D7CFAC7B5A53}"/>
          </ac:picMkLst>
        </pc:picChg>
        <pc:picChg chg="add mod">
          <ac:chgData name="Tipton Jr, Joseph" userId="5e4e6dfa-f374-433f-ba6f-f0054c6e0a0d" providerId="ADAL" clId="{F32DA57E-C10B-4999-9230-78D043E05E43}" dt="2024-10-28T10:22:00.241" v="1401" actId="1076"/>
          <ac:picMkLst>
            <pc:docMk/>
            <pc:sldMk cId="2136418416" sldId="2147469170"/>
            <ac:picMk id="8" creationId="{917EDC0C-8C3E-73F1-466C-015B13B9E781}"/>
          </ac:picMkLst>
        </pc:picChg>
        <pc:picChg chg="del">
          <ac:chgData name="Tipton Jr, Joseph" userId="5e4e6dfa-f374-433f-ba6f-f0054c6e0a0d" providerId="ADAL" clId="{F32DA57E-C10B-4999-9230-78D043E05E43}" dt="2024-10-28T10:07:13.997" v="1359" actId="478"/>
          <ac:picMkLst>
            <pc:docMk/>
            <pc:sldMk cId="2136418416" sldId="2147469170"/>
            <ac:picMk id="1026" creationId="{A4AB1F33-0455-5CB4-7F53-F2DCEDE2A360}"/>
          </ac:picMkLst>
        </pc:picChg>
      </pc:sldChg>
      <pc:sldChg chg="new del">
        <pc:chgData name="Tipton Jr, Joseph" userId="5e4e6dfa-f374-433f-ba6f-f0054c6e0a0d" providerId="ADAL" clId="{F32DA57E-C10B-4999-9230-78D043E05E43}" dt="2024-10-28T10:06:01.874" v="1355" actId="47"/>
        <pc:sldMkLst>
          <pc:docMk/>
          <pc:sldMk cId="2298447682" sldId="2147469170"/>
        </pc:sldMkLst>
      </pc:sldChg>
      <pc:sldChg chg="addSp delSp modSp add del mod">
        <pc:chgData name="Tipton Jr, Joseph" userId="5e4e6dfa-f374-433f-ba6f-f0054c6e0a0d" providerId="ADAL" clId="{F32DA57E-C10B-4999-9230-78D043E05E43}" dt="2024-10-28T11:05:16.581" v="2127" actId="47"/>
        <pc:sldMkLst>
          <pc:docMk/>
          <pc:sldMk cId="26206721" sldId="2147469171"/>
        </pc:sldMkLst>
        <pc:spChg chg="mod">
          <ac:chgData name="Tipton Jr, Joseph" userId="5e4e6dfa-f374-433f-ba6f-f0054c6e0a0d" providerId="ADAL" clId="{F32DA57E-C10B-4999-9230-78D043E05E43}" dt="2024-10-28T11:00:17.045" v="2099" actId="20577"/>
          <ac:spMkLst>
            <pc:docMk/>
            <pc:sldMk cId="26206721" sldId="2147469171"/>
            <ac:spMk id="2" creationId="{DB8347D4-FCAD-C916-2759-8FF4C7F9804B}"/>
          </ac:spMkLst>
        </pc:spChg>
        <pc:spChg chg="add del mod">
          <ac:chgData name="Tipton Jr, Joseph" userId="5e4e6dfa-f374-433f-ba6f-f0054c6e0a0d" providerId="ADAL" clId="{F32DA57E-C10B-4999-9230-78D043E05E43}" dt="2024-10-28T11:03:37.946" v="2111" actId="478"/>
          <ac:spMkLst>
            <pc:docMk/>
            <pc:sldMk cId="26206721" sldId="2147469171"/>
            <ac:spMk id="4" creationId="{8B270C29-4285-4580-C44F-DB47D2CA1EE2}"/>
          </ac:spMkLst>
        </pc:spChg>
        <pc:graphicFrameChg chg="add del mod">
          <ac:chgData name="Tipton Jr, Joseph" userId="5e4e6dfa-f374-433f-ba6f-f0054c6e0a0d" providerId="ADAL" clId="{F32DA57E-C10B-4999-9230-78D043E05E43}" dt="2024-10-28T11:03:35.532" v="2110" actId="478"/>
          <ac:graphicFrameMkLst>
            <pc:docMk/>
            <pc:sldMk cId="26206721" sldId="2147469171"/>
            <ac:graphicFrameMk id="3" creationId="{D63E1C8C-199E-0155-9296-439686618C0C}"/>
          </ac:graphicFrameMkLst>
        </pc:graphicFrameChg>
      </pc:sldChg>
      <pc:sldChg chg="add">
        <pc:chgData name="Tipton Jr, Joseph" userId="5e4e6dfa-f374-433f-ba6f-f0054c6e0a0d" providerId="ADAL" clId="{F32DA57E-C10B-4999-9230-78D043E05E43}" dt="2024-10-28T11:02:46.093" v="2103"/>
        <pc:sldMkLst>
          <pc:docMk/>
          <pc:sldMk cId="447936206" sldId="2147469172"/>
        </pc:sldMkLst>
      </pc:sldChg>
      <pc:sldChg chg="delSp modSp add mod">
        <pc:chgData name="Tipton Jr, Joseph" userId="5e4e6dfa-f374-433f-ba6f-f0054c6e0a0d" providerId="ADAL" clId="{F32DA57E-C10B-4999-9230-78D043E05E43}" dt="2024-10-28T11:05:24.726" v="2129" actId="20577"/>
        <pc:sldMkLst>
          <pc:docMk/>
          <pc:sldMk cId="3412631904" sldId="2147469173"/>
        </pc:sldMkLst>
        <pc:spChg chg="del mod">
          <ac:chgData name="Tipton Jr, Joseph" userId="5e4e6dfa-f374-433f-ba6f-f0054c6e0a0d" providerId="ADAL" clId="{F32DA57E-C10B-4999-9230-78D043E05E43}" dt="2024-10-28T11:04:41.219" v="2121" actId="478"/>
          <ac:spMkLst>
            <pc:docMk/>
            <pc:sldMk cId="3412631904" sldId="2147469173"/>
            <ac:spMk id="4" creationId="{8B270C29-4285-4580-C44F-DB47D2CA1EE2}"/>
          </ac:spMkLst>
        </pc:spChg>
        <pc:graphicFrameChg chg="mod">
          <ac:chgData name="Tipton Jr, Joseph" userId="5e4e6dfa-f374-433f-ba6f-f0054c6e0a0d" providerId="ADAL" clId="{F32DA57E-C10B-4999-9230-78D043E05E43}" dt="2024-10-28T11:05:24.726" v="2129" actId="20577"/>
          <ac:graphicFrameMkLst>
            <pc:docMk/>
            <pc:sldMk cId="3412631904" sldId="2147469173"/>
            <ac:graphicFrameMk id="3" creationId="{D63E1C8C-199E-0155-9296-439686618C0C}"/>
          </ac:graphicFrameMkLst>
        </pc:graphicFrameChg>
      </pc:sldChg>
      <pc:sldChg chg="delSp add mod">
        <pc:chgData name="Tipton Jr, Joseph" userId="5e4e6dfa-f374-433f-ba6f-f0054c6e0a0d" providerId="ADAL" clId="{F32DA57E-C10B-4999-9230-78D043E05E43}" dt="2024-10-28T11:06:03.267" v="2153" actId="478"/>
        <pc:sldMkLst>
          <pc:docMk/>
          <pc:sldMk cId="240732738" sldId="2147469174"/>
        </pc:sldMkLst>
        <pc:spChg chg="del">
          <ac:chgData name="Tipton Jr, Joseph" userId="5e4e6dfa-f374-433f-ba6f-f0054c6e0a0d" providerId="ADAL" clId="{F32DA57E-C10B-4999-9230-78D043E05E43}" dt="2024-10-28T11:06:03.267" v="2153" actId="478"/>
          <ac:spMkLst>
            <pc:docMk/>
            <pc:sldMk cId="240732738" sldId="2147469174"/>
            <ac:spMk id="4" creationId="{8B270C29-4285-4580-C44F-DB47D2CA1EE2}"/>
          </ac:spMkLst>
        </pc:spChg>
      </pc:sldChg>
      <pc:sldChg chg="add">
        <pc:chgData name="Tipton Jr, Joseph" userId="5e4e6dfa-f374-433f-ba6f-f0054c6e0a0d" providerId="ADAL" clId="{F32DA57E-C10B-4999-9230-78D043E05E43}" dt="2024-10-28T11:03:29.641" v="2108"/>
        <pc:sldMkLst>
          <pc:docMk/>
          <pc:sldMk cId="3006727260" sldId="2147469175"/>
        </pc:sldMkLst>
      </pc:sldChg>
      <pc:sldChg chg="add del">
        <pc:chgData name="Tipton Jr, Joseph" userId="5e4e6dfa-f374-433f-ba6f-f0054c6e0a0d" providerId="ADAL" clId="{F32DA57E-C10B-4999-9230-78D043E05E43}" dt="2024-10-28T11:06:06.674" v="2154" actId="47"/>
        <pc:sldMkLst>
          <pc:docMk/>
          <pc:sldMk cId="244178181" sldId="2147469176"/>
        </pc:sldMkLst>
      </pc:sldChg>
      <pc:sldChg chg="delSp modSp add mod">
        <pc:chgData name="Tipton Jr, Joseph" userId="5e4e6dfa-f374-433f-ba6f-f0054c6e0a0d" providerId="ADAL" clId="{F32DA57E-C10B-4999-9230-78D043E05E43}" dt="2024-10-28T11:05:55.292" v="2152" actId="478"/>
        <pc:sldMkLst>
          <pc:docMk/>
          <pc:sldMk cId="1752178577" sldId="2147469177"/>
        </pc:sldMkLst>
        <pc:spChg chg="del">
          <ac:chgData name="Tipton Jr, Joseph" userId="5e4e6dfa-f374-433f-ba6f-f0054c6e0a0d" providerId="ADAL" clId="{F32DA57E-C10B-4999-9230-78D043E05E43}" dt="2024-10-28T11:05:55.292" v="2152" actId="478"/>
          <ac:spMkLst>
            <pc:docMk/>
            <pc:sldMk cId="1752178577" sldId="2147469177"/>
            <ac:spMk id="4" creationId="{8B270C29-4285-4580-C44F-DB47D2CA1EE2}"/>
          </ac:spMkLst>
        </pc:spChg>
        <pc:graphicFrameChg chg="mod">
          <ac:chgData name="Tipton Jr, Joseph" userId="5e4e6dfa-f374-433f-ba6f-f0054c6e0a0d" providerId="ADAL" clId="{F32DA57E-C10B-4999-9230-78D043E05E43}" dt="2024-10-28T11:05:53.078" v="2151" actId="20577"/>
          <ac:graphicFrameMkLst>
            <pc:docMk/>
            <pc:sldMk cId="1752178577" sldId="2147469177"/>
            <ac:graphicFrameMk id="3" creationId="{D63E1C8C-199E-0155-9296-439686618C0C}"/>
          </ac:graphicFrameMkLst>
        </pc:graphicFrameChg>
      </pc:sldChg>
      <pc:sldChg chg="modSp add">
        <pc:chgData name="Tipton Jr, Joseph" userId="5e4e6dfa-f374-433f-ba6f-f0054c6e0a0d" providerId="ADAL" clId="{F32DA57E-C10B-4999-9230-78D043E05E43}" dt="2024-10-28T11:05:40.011" v="2149" actId="20577"/>
        <pc:sldMkLst>
          <pc:docMk/>
          <pc:sldMk cId="1546458157" sldId="2147469178"/>
        </pc:sldMkLst>
        <pc:graphicFrameChg chg="mod">
          <ac:chgData name="Tipton Jr, Joseph" userId="5e4e6dfa-f374-433f-ba6f-f0054c6e0a0d" providerId="ADAL" clId="{F32DA57E-C10B-4999-9230-78D043E05E43}" dt="2024-10-28T11:05:40.011" v="2149" actId="20577"/>
          <ac:graphicFrameMkLst>
            <pc:docMk/>
            <pc:sldMk cId="1546458157" sldId="2147469178"/>
            <ac:graphicFrameMk id="3" creationId="{D63E1C8C-199E-0155-9296-439686618C0C}"/>
          </ac:graphicFrameMkLst>
        </pc:graphicFrameChg>
      </pc:sldChg>
      <pc:sldChg chg="add">
        <pc:chgData name="Tipton Jr, Joseph" userId="5e4e6dfa-f374-433f-ba6f-f0054c6e0a0d" providerId="ADAL" clId="{F32DA57E-C10B-4999-9230-78D043E05E43}" dt="2024-10-28T11:06:38.419" v="2155"/>
        <pc:sldMkLst>
          <pc:docMk/>
          <pc:sldMk cId="2681566414" sldId="2147469179"/>
        </pc:sldMkLst>
      </pc:sldChg>
      <pc:sldMasterChg chg="modSp mod delSldLayout modSldLayout">
        <pc:chgData name="Tipton Jr, Joseph" userId="5e4e6dfa-f374-433f-ba6f-f0054c6e0a0d" providerId="ADAL" clId="{F32DA57E-C10B-4999-9230-78D043E05E43}" dt="2024-10-29T08:31:01.471" v="2157" actId="207"/>
        <pc:sldMasterMkLst>
          <pc:docMk/>
          <pc:sldMasterMk cId="2196214776" sldId="2147483791"/>
        </pc:sldMasterMkLst>
        <pc:spChg chg="mod">
          <ac:chgData name="Tipton Jr, Joseph" userId="5e4e6dfa-f374-433f-ba6f-f0054c6e0a0d" providerId="ADAL" clId="{F32DA57E-C10B-4999-9230-78D043E05E43}" dt="2024-10-29T08:31:01.471" v="2157" actId="207"/>
          <ac:spMkLst>
            <pc:docMk/>
            <pc:sldMasterMk cId="2196214776" sldId="2147483791"/>
            <ac:spMk id="40" creationId="{25FC33D5-6A3D-626E-929B-EDEF84A7F09B}"/>
          </ac:spMkLst>
        </pc:spChg>
        <pc:sldLayoutChg chg="modSp mod">
          <pc:chgData name="Tipton Jr, Joseph" userId="5e4e6dfa-f374-433f-ba6f-f0054c6e0a0d" providerId="ADAL" clId="{F32DA57E-C10B-4999-9230-78D043E05E43}" dt="2024-10-25T20:05:19.320" v="188" actId="14100"/>
          <pc:sldLayoutMkLst>
            <pc:docMk/>
            <pc:sldMasterMk cId="2196214776" sldId="2147483791"/>
            <pc:sldLayoutMk cId="1720754818" sldId="2147483873"/>
          </pc:sldLayoutMkLst>
          <pc:spChg chg="mod">
            <ac:chgData name="Tipton Jr, Joseph" userId="5e4e6dfa-f374-433f-ba6f-f0054c6e0a0d" providerId="ADAL" clId="{F32DA57E-C10B-4999-9230-78D043E05E43}" dt="2024-10-25T20:02:56.757" v="66" actId="14100"/>
            <ac:spMkLst>
              <pc:docMk/>
              <pc:sldMasterMk cId="2196214776" sldId="2147483791"/>
              <pc:sldLayoutMk cId="1720754818" sldId="2147483873"/>
              <ac:spMk id="3" creationId="{CA49EAE8-262C-D20D-80FF-4279961B7DBA}"/>
            </ac:spMkLst>
          </pc:spChg>
          <pc:spChg chg="mod">
            <ac:chgData name="Tipton Jr, Joseph" userId="5e4e6dfa-f374-433f-ba6f-f0054c6e0a0d" providerId="ADAL" clId="{F32DA57E-C10B-4999-9230-78D043E05E43}" dt="2024-10-25T20:03:21.935" v="127" actId="14100"/>
            <ac:spMkLst>
              <pc:docMk/>
              <pc:sldMasterMk cId="2196214776" sldId="2147483791"/>
              <pc:sldLayoutMk cId="1720754818" sldId="2147483873"/>
              <ac:spMk id="1989" creationId="{4E63AC8A-1BE4-CC0D-A87D-57B11478230B}"/>
            </ac:spMkLst>
          </pc:spChg>
          <pc:spChg chg="mod">
            <ac:chgData name="Tipton Jr, Joseph" userId="5e4e6dfa-f374-433f-ba6f-f0054c6e0a0d" providerId="ADAL" clId="{F32DA57E-C10B-4999-9230-78D043E05E43}" dt="2024-10-25T20:05:00.187" v="187" actId="14100"/>
            <ac:spMkLst>
              <pc:docMk/>
              <pc:sldMasterMk cId="2196214776" sldId="2147483791"/>
              <pc:sldLayoutMk cId="1720754818" sldId="2147483873"/>
              <ac:spMk id="1990" creationId="{2FDEC7A3-8D58-3E27-DFCC-68F1F758C82C}"/>
            </ac:spMkLst>
          </pc:spChg>
          <pc:spChg chg="mod">
            <ac:chgData name="Tipton Jr, Joseph" userId="5e4e6dfa-f374-433f-ba6f-f0054c6e0a0d" providerId="ADAL" clId="{F32DA57E-C10B-4999-9230-78D043E05E43}" dt="2024-10-25T20:03:13.024" v="126" actId="1038"/>
            <ac:spMkLst>
              <pc:docMk/>
              <pc:sldMasterMk cId="2196214776" sldId="2147483791"/>
              <pc:sldLayoutMk cId="1720754818" sldId="2147483873"/>
              <ac:spMk id="1991" creationId="{F290C317-5693-2190-DC6C-B1FBB50E65B2}"/>
            </ac:spMkLst>
          </pc:spChg>
          <pc:spChg chg="mod">
            <ac:chgData name="Tipton Jr, Joseph" userId="5e4e6dfa-f374-433f-ba6f-f0054c6e0a0d" providerId="ADAL" clId="{F32DA57E-C10B-4999-9230-78D043E05E43}" dt="2024-10-25T20:05:19.320" v="188" actId="14100"/>
            <ac:spMkLst>
              <pc:docMk/>
              <pc:sldMasterMk cId="2196214776" sldId="2147483791"/>
              <pc:sldLayoutMk cId="1720754818" sldId="2147483873"/>
              <ac:spMk id="1992" creationId="{69307D98-0D2A-6367-B886-8BC3DE78A926}"/>
            </ac:spMkLst>
          </pc:spChg>
          <pc:spChg chg="mod">
            <ac:chgData name="Tipton Jr, Joseph" userId="5e4e6dfa-f374-433f-ba6f-f0054c6e0a0d" providerId="ADAL" clId="{F32DA57E-C10B-4999-9230-78D043E05E43}" dt="2024-10-25T20:03:13.024" v="126" actId="1038"/>
            <ac:spMkLst>
              <pc:docMk/>
              <pc:sldMasterMk cId="2196214776" sldId="2147483791"/>
              <pc:sldLayoutMk cId="1720754818" sldId="2147483873"/>
              <ac:spMk id="1993" creationId="{75F67FD0-9510-D988-3837-38FD99E6DD28}"/>
            </ac:spMkLst>
          </pc:spChg>
          <pc:spChg chg="mod">
            <ac:chgData name="Tipton Jr, Joseph" userId="5e4e6dfa-f374-433f-ba6f-f0054c6e0a0d" providerId="ADAL" clId="{F32DA57E-C10B-4999-9230-78D043E05E43}" dt="2024-10-25T20:03:13.024" v="126" actId="1038"/>
            <ac:spMkLst>
              <pc:docMk/>
              <pc:sldMasterMk cId="2196214776" sldId="2147483791"/>
              <pc:sldLayoutMk cId="1720754818" sldId="2147483873"/>
              <ac:spMk id="1994" creationId="{CE691B96-E32E-F7AA-D0A1-ACAFF2C96FA9}"/>
            </ac:spMkLst>
          </pc:spChg>
          <pc:grpChg chg="mod">
            <ac:chgData name="Tipton Jr, Joseph" userId="5e4e6dfa-f374-433f-ba6f-f0054c6e0a0d" providerId="ADAL" clId="{F32DA57E-C10B-4999-9230-78D043E05E43}" dt="2024-10-25T20:03:13.024" v="126" actId="1038"/>
            <ac:grpSpMkLst>
              <pc:docMk/>
              <pc:sldMasterMk cId="2196214776" sldId="2147483791"/>
              <pc:sldLayoutMk cId="1720754818" sldId="2147483873"/>
              <ac:grpSpMk id="1995" creationId="{1F4B6682-1CD5-4D07-BAEB-03195C2FB91D}"/>
            </ac:grpSpMkLst>
          </pc:grpChg>
          <pc:picChg chg="mod">
            <ac:chgData name="Tipton Jr, Joseph" userId="5e4e6dfa-f374-433f-ba6f-f0054c6e0a0d" providerId="ADAL" clId="{F32DA57E-C10B-4999-9230-78D043E05E43}" dt="2024-10-25T20:03:13.024" v="126" actId="1038"/>
            <ac:picMkLst>
              <pc:docMk/>
              <pc:sldMasterMk cId="2196214776" sldId="2147483791"/>
              <pc:sldLayoutMk cId="1720754818" sldId="2147483873"/>
              <ac:picMk id="6" creationId="{21BECB62-5EAD-A7E7-5985-462E2CA74453}"/>
            </ac:picMkLst>
          </pc:picChg>
        </pc:sldLayoutChg>
        <pc:sldLayoutChg chg="del">
          <pc:chgData name="Tipton Jr, Joseph" userId="5e4e6dfa-f374-433f-ba6f-f0054c6e0a0d" providerId="ADAL" clId="{F32DA57E-C10B-4999-9230-78D043E05E43}" dt="2024-10-28T10:03:51.157" v="1353" actId="47"/>
          <pc:sldLayoutMkLst>
            <pc:docMk/>
            <pc:sldMasterMk cId="2196214776" sldId="2147483791"/>
            <pc:sldLayoutMk cId="4253659169" sldId="2147483943"/>
          </pc:sldLayoutMkLst>
        </pc:sldLayoutChg>
      </pc:sldMasterChg>
    </pc:docChg>
  </pc:docChgLst>
  <pc:docChgLst>
    <pc:chgData name="Tipton Jr, Joseph" userId="5e4e6dfa-f374-433f-ba6f-f0054c6e0a0d" providerId="ADAL" clId="{72D84EE2-3B95-45FC-BE19-EDC10D88CEB6}"/>
    <pc:docChg chg="undo redo custSel addSld delSld modSld sldOrd modMainMaster">
      <pc:chgData name="Tipton Jr, Joseph" userId="5e4e6dfa-f374-433f-ba6f-f0054c6e0a0d" providerId="ADAL" clId="{72D84EE2-3B95-45FC-BE19-EDC10D88CEB6}" dt="2024-10-25T18:59:59.702" v="3611" actId="20577"/>
      <pc:docMkLst>
        <pc:docMk/>
      </pc:docMkLst>
      <pc:sldChg chg="ord modTransition">
        <pc:chgData name="Tipton Jr, Joseph" userId="5e4e6dfa-f374-433f-ba6f-f0054c6e0a0d" providerId="ADAL" clId="{72D84EE2-3B95-45FC-BE19-EDC10D88CEB6}" dt="2024-10-25T18:14:57.829" v="3402"/>
        <pc:sldMkLst>
          <pc:docMk/>
          <pc:sldMk cId="1049483242" sldId="316"/>
        </pc:sldMkLst>
      </pc:sldChg>
      <pc:sldChg chg="ord modTransition">
        <pc:chgData name="Tipton Jr, Joseph" userId="5e4e6dfa-f374-433f-ba6f-f0054c6e0a0d" providerId="ADAL" clId="{72D84EE2-3B95-45FC-BE19-EDC10D88CEB6}" dt="2024-10-25T18:14:57.829" v="3402"/>
        <pc:sldMkLst>
          <pc:docMk/>
          <pc:sldMk cId="1006967651" sldId="318"/>
        </pc:sldMkLst>
      </pc:sldChg>
      <pc:sldChg chg="addSp modSp mod ord modTransition">
        <pc:chgData name="Tipton Jr, Joseph" userId="5e4e6dfa-f374-433f-ba6f-f0054c6e0a0d" providerId="ADAL" clId="{72D84EE2-3B95-45FC-BE19-EDC10D88CEB6}" dt="2024-10-25T18:14:57.829" v="3402"/>
        <pc:sldMkLst>
          <pc:docMk/>
          <pc:sldMk cId="3075617390" sldId="319"/>
        </pc:sldMkLst>
        <pc:picChg chg="add mod">
          <ac:chgData name="Tipton Jr, Joseph" userId="5e4e6dfa-f374-433f-ba6f-f0054c6e0a0d" providerId="ADAL" clId="{72D84EE2-3B95-45FC-BE19-EDC10D88CEB6}" dt="2024-10-25T17:33:02.742" v="3161" actId="1076"/>
          <ac:picMkLst>
            <pc:docMk/>
            <pc:sldMk cId="3075617390" sldId="319"/>
            <ac:picMk id="14" creationId="{4E8EE87B-DBFE-5E2F-073C-95BDC81C8FBD}"/>
          </ac:picMkLst>
        </pc:picChg>
        <pc:picChg chg="add mod">
          <ac:chgData name="Tipton Jr, Joseph" userId="5e4e6dfa-f374-433f-ba6f-f0054c6e0a0d" providerId="ADAL" clId="{72D84EE2-3B95-45FC-BE19-EDC10D88CEB6}" dt="2024-10-25T17:33:36.141" v="3163" actId="1076"/>
          <ac:picMkLst>
            <pc:docMk/>
            <pc:sldMk cId="3075617390" sldId="319"/>
            <ac:picMk id="15" creationId="{AE531ECC-8E8D-B855-BCD8-EBCEEF67B20E}"/>
          </ac:picMkLst>
        </pc:picChg>
      </pc:sldChg>
      <pc:sldChg chg="ord modTransition">
        <pc:chgData name="Tipton Jr, Joseph" userId="5e4e6dfa-f374-433f-ba6f-f0054c6e0a0d" providerId="ADAL" clId="{72D84EE2-3B95-45FC-BE19-EDC10D88CEB6}" dt="2024-10-25T18:14:57.829" v="3402"/>
        <pc:sldMkLst>
          <pc:docMk/>
          <pc:sldMk cId="2980482034" sldId="321"/>
        </pc:sldMkLst>
      </pc:sldChg>
      <pc:sldChg chg="add ord modTransition">
        <pc:chgData name="Tipton Jr, Joseph" userId="5e4e6dfa-f374-433f-ba6f-f0054c6e0a0d" providerId="ADAL" clId="{72D84EE2-3B95-45FC-BE19-EDC10D88CEB6}" dt="2024-10-25T18:14:57.829" v="3402"/>
        <pc:sldMkLst>
          <pc:docMk/>
          <pc:sldMk cId="1396039522" sldId="338"/>
        </pc:sldMkLst>
      </pc:sldChg>
      <pc:sldChg chg="modTransition">
        <pc:chgData name="Tipton Jr, Joseph" userId="5e4e6dfa-f374-433f-ba6f-f0054c6e0a0d" providerId="ADAL" clId="{72D84EE2-3B95-45FC-BE19-EDC10D88CEB6}" dt="2024-10-25T18:14:57.829" v="3402"/>
        <pc:sldMkLst>
          <pc:docMk/>
          <pc:sldMk cId="2798031379" sldId="2147469121"/>
        </pc:sldMkLst>
      </pc:sldChg>
      <pc:sldChg chg="del">
        <pc:chgData name="Tipton Jr, Joseph" userId="5e4e6dfa-f374-433f-ba6f-f0054c6e0a0d" providerId="ADAL" clId="{72D84EE2-3B95-45FC-BE19-EDC10D88CEB6}" dt="2024-10-25T13:24:14.076" v="1687" actId="47"/>
        <pc:sldMkLst>
          <pc:docMk/>
          <pc:sldMk cId="1218068214" sldId="2147469122"/>
        </pc:sldMkLst>
      </pc:sldChg>
      <pc:sldChg chg="ord modTransition">
        <pc:chgData name="Tipton Jr, Joseph" userId="5e4e6dfa-f374-433f-ba6f-f0054c6e0a0d" providerId="ADAL" clId="{72D84EE2-3B95-45FC-BE19-EDC10D88CEB6}" dt="2024-10-25T18:57:26.497" v="3601"/>
        <pc:sldMkLst>
          <pc:docMk/>
          <pc:sldMk cId="1746096061" sldId="2147469123"/>
        </pc:sldMkLst>
      </pc:sldChg>
      <pc:sldChg chg="ord modTransition">
        <pc:chgData name="Tipton Jr, Joseph" userId="5e4e6dfa-f374-433f-ba6f-f0054c6e0a0d" providerId="ADAL" clId="{72D84EE2-3B95-45FC-BE19-EDC10D88CEB6}" dt="2024-10-25T18:14:57.829" v="3402"/>
        <pc:sldMkLst>
          <pc:docMk/>
          <pc:sldMk cId="3101038104" sldId="2147469124"/>
        </pc:sldMkLst>
      </pc:sldChg>
      <pc:sldChg chg="addSp delSp modSp add del mod ord modClrScheme chgLayout">
        <pc:chgData name="Tipton Jr, Joseph" userId="5e4e6dfa-f374-433f-ba6f-f0054c6e0a0d" providerId="ADAL" clId="{72D84EE2-3B95-45FC-BE19-EDC10D88CEB6}" dt="2024-10-25T15:09:16.386" v="2627" actId="47"/>
        <pc:sldMkLst>
          <pc:docMk/>
          <pc:sldMk cId="205439633" sldId="2147469125"/>
        </pc:sldMkLst>
        <pc:spChg chg="mod ord">
          <ac:chgData name="Tipton Jr, Joseph" userId="5e4e6dfa-f374-433f-ba6f-f0054c6e0a0d" providerId="ADAL" clId="{72D84EE2-3B95-45FC-BE19-EDC10D88CEB6}" dt="2024-10-25T14:18:01.080" v="2287"/>
          <ac:spMkLst>
            <pc:docMk/>
            <pc:sldMk cId="205439633" sldId="2147469125"/>
            <ac:spMk id="4" creationId="{1E3356C1-C9DE-D807-1CF5-8AE86C19B50B}"/>
          </ac:spMkLst>
        </pc:spChg>
        <pc:spChg chg="del">
          <ac:chgData name="Tipton Jr, Joseph" userId="5e4e6dfa-f374-433f-ba6f-f0054c6e0a0d" providerId="ADAL" clId="{72D84EE2-3B95-45FC-BE19-EDC10D88CEB6}" dt="2024-10-25T13:27:01.200" v="1703" actId="478"/>
          <ac:spMkLst>
            <pc:docMk/>
            <pc:sldMk cId="205439633" sldId="2147469125"/>
            <ac:spMk id="5" creationId="{2875C8FD-3D11-6685-1E74-9D3DF35FC85A}"/>
          </ac:spMkLst>
        </pc:spChg>
        <pc:spChg chg="add del mod">
          <ac:chgData name="Tipton Jr, Joseph" userId="5e4e6dfa-f374-433f-ba6f-f0054c6e0a0d" providerId="ADAL" clId="{72D84EE2-3B95-45FC-BE19-EDC10D88CEB6}" dt="2024-10-25T13:27:03.819" v="1704" actId="6264"/>
          <ac:spMkLst>
            <pc:docMk/>
            <pc:sldMk cId="205439633" sldId="2147469125"/>
            <ac:spMk id="6" creationId="{44FDD8D5-A182-9570-A5AA-65B2C39255B8}"/>
          </ac:spMkLst>
        </pc:spChg>
        <pc:spChg chg="add del mod">
          <ac:chgData name="Tipton Jr, Joseph" userId="5e4e6dfa-f374-433f-ba6f-f0054c6e0a0d" providerId="ADAL" clId="{72D84EE2-3B95-45FC-BE19-EDC10D88CEB6}" dt="2024-10-25T13:27:03.819" v="1704" actId="6264"/>
          <ac:spMkLst>
            <pc:docMk/>
            <pc:sldMk cId="205439633" sldId="2147469125"/>
            <ac:spMk id="7" creationId="{53243F74-F14F-EF63-1601-1A4B19789FD8}"/>
          </ac:spMkLst>
        </pc:spChg>
        <pc:spChg chg="add del mod ord">
          <ac:chgData name="Tipton Jr, Joseph" userId="5e4e6dfa-f374-433f-ba6f-f0054c6e0a0d" providerId="ADAL" clId="{72D84EE2-3B95-45FC-BE19-EDC10D88CEB6}" dt="2024-10-25T13:27:07.028" v="1705" actId="700"/>
          <ac:spMkLst>
            <pc:docMk/>
            <pc:sldMk cId="205439633" sldId="2147469125"/>
            <ac:spMk id="8" creationId="{E79D5A10-4DE0-8312-9384-2CF15E5986A5}"/>
          </ac:spMkLst>
        </pc:spChg>
        <pc:spChg chg="add del mod ord">
          <ac:chgData name="Tipton Jr, Joseph" userId="5e4e6dfa-f374-433f-ba6f-f0054c6e0a0d" providerId="ADAL" clId="{72D84EE2-3B95-45FC-BE19-EDC10D88CEB6}" dt="2024-10-25T13:27:07.028" v="1705" actId="700"/>
          <ac:spMkLst>
            <pc:docMk/>
            <pc:sldMk cId="205439633" sldId="2147469125"/>
            <ac:spMk id="9" creationId="{9A0B6AF1-28CE-062F-26DD-73E4232EF746}"/>
          </ac:spMkLst>
        </pc:spChg>
        <pc:spChg chg="add mod">
          <ac:chgData name="Tipton Jr, Joseph" userId="5e4e6dfa-f374-433f-ba6f-f0054c6e0a0d" providerId="ADAL" clId="{72D84EE2-3B95-45FC-BE19-EDC10D88CEB6}" dt="2024-10-25T14:56:35.502" v="2586" actId="20577"/>
          <ac:spMkLst>
            <pc:docMk/>
            <pc:sldMk cId="205439633" sldId="2147469125"/>
            <ac:spMk id="10" creationId="{3D7C4943-89C3-ADE4-9202-5C97E7436159}"/>
          </ac:spMkLst>
        </pc:spChg>
        <pc:spChg chg="add del mod">
          <ac:chgData name="Tipton Jr, Joseph" userId="5e4e6dfa-f374-433f-ba6f-f0054c6e0a0d" providerId="ADAL" clId="{72D84EE2-3B95-45FC-BE19-EDC10D88CEB6}" dt="2024-10-25T14:19:10.360" v="2379" actId="478"/>
          <ac:spMkLst>
            <pc:docMk/>
            <pc:sldMk cId="205439633" sldId="2147469125"/>
            <ac:spMk id="11" creationId="{BAC4B0E6-BB1A-7958-1C7D-B23A453B25BD}"/>
          </ac:spMkLst>
        </pc:spChg>
        <pc:picChg chg="del mod">
          <ac:chgData name="Tipton Jr, Joseph" userId="5e4e6dfa-f374-433f-ba6f-f0054c6e0a0d" providerId="ADAL" clId="{72D84EE2-3B95-45FC-BE19-EDC10D88CEB6}" dt="2024-10-25T14:19:10.360" v="2379" actId="478"/>
          <ac:picMkLst>
            <pc:docMk/>
            <pc:sldMk cId="205439633" sldId="2147469125"/>
            <ac:picMk id="3" creationId="{A440C151-1344-A7AE-3F5D-EA621C6DFC0A}"/>
          </ac:picMkLst>
        </pc:picChg>
        <pc:picChg chg="del mod">
          <ac:chgData name="Tipton Jr, Joseph" userId="5e4e6dfa-f374-433f-ba6f-f0054c6e0a0d" providerId="ADAL" clId="{72D84EE2-3B95-45FC-BE19-EDC10D88CEB6}" dt="2024-10-25T14:19:10.360" v="2379" actId="478"/>
          <ac:picMkLst>
            <pc:docMk/>
            <pc:sldMk cId="205439633" sldId="2147469125"/>
            <ac:picMk id="1026" creationId="{815AC1FF-8E20-32D4-C3AA-7B8C48836541}"/>
          </ac:picMkLst>
        </pc:picChg>
      </pc:sldChg>
      <pc:sldChg chg="addSp delSp modSp new del mod modClrScheme chgLayout">
        <pc:chgData name="Tipton Jr, Joseph" userId="5e4e6dfa-f374-433f-ba6f-f0054c6e0a0d" providerId="ADAL" clId="{72D84EE2-3B95-45FC-BE19-EDC10D88CEB6}" dt="2024-10-25T13:26:48.284" v="1701" actId="2696"/>
        <pc:sldMkLst>
          <pc:docMk/>
          <pc:sldMk cId="2176945526" sldId="2147469125"/>
        </pc:sldMkLst>
        <pc:spChg chg="del">
          <ac:chgData name="Tipton Jr, Joseph" userId="5e4e6dfa-f374-433f-ba6f-f0054c6e0a0d" providerId="ADAL" clId="{72D84EE2-3B95-45FC-BE19-EDC10D88CEB6}" dt="2024-10-24T18:49:22.284" v="1" actId="6264"/>
          <ac:spMkLst>
            <pc:docMk/>
            <pc:sldMk cId="2176945526" sldId="2147469125"/>
            <ac:spMk id="2" creationId="{C107EC23-869E-D176-A55E-DD672A6A6E8F}"/>
          </ac:spMkLst>
        </pc:spChg>
        <pc:spChg chg="add del mod ord">
          <ac:chgData name="Tipton Jr, Joseph" userId="5e4e6dfa-f374-433f-ba6f-f0054c6e0a0d" providerId="ADAL" clId="{72D84EE2-3B95-45FC-BE19-EDC10D88CEB6}" dt="2024-10-24T18:49:37.622" v="2" actId="700"/>
          <ac:spMkLst>
            <pc:docMk/>
            <pc:sldMk cId="2176945526" sldId="2147469125"/>
            <ac:spMk id="3" creationId="{1673D56F-1675-EF6C-FFD3-360AC9A15596}"/>
          </ac:spMkLst>
        </pc:spChg>
        <pc:spChg chg="add mod ord">
          <ac:chgData name="Tipton Jr, Joseph" userId="5e4e6dfa-f374-433f-ba6f-f0054c6e0a0d" providerId="ADAL" clId="{72D84EE2-3B95-45FC-BE19-EDC10D88CEB6}" dt="2024-10-24T18:49:42.532" v="3"/>
          <ac:spMkLst>
            <pc:docMk/>
            <pc:sldMk cId="2176945526" sldId="2147469125"/>
            <ac:spMk id="4" creationId="{1E3356C1-C9DE-D807-1CF5-8AE86C19B50B}"/>
          </ac:spMkLst>
        </pc:spChg>
        <pc:spChg chg="add mod ord">
          <ac:chgData name="Tipton Jr, Joseph" userId="5e4e6dfa-f374-433f-ba6f-f0054c6e0a0d" providerId="ADAL" clId="{72D84EE2-3B95-45FC-BE19-EDC10D88CEB6}" dt="2024-10-25T13:02:16.943" v="636" actId="20577"/>
          <ac:spMkLst>
            <pc:docMk/>
            <pc:sldMk cId="2176945526" sldId="2147469125"/>
            <ac:spMk id="5" creationId="{2875C8FD-3D11-6685-1E74-9D3DF35FC85A}"/>
          </ac:spMkLst>
        </pc:spChg>
        <pc:spChg chg="add del mod ord">
          <ac:chgData name="Tipton Jr, Joseph" userId="5e4e6dfa-f374-433f-ba6f-f0054c6e0a0d" providerId="ADAL" clId="{72D84EE2-3B95-45FC-BE19-EDC10D88CEB6}" dt="2024-10-24T19:36:55.103" v="561" actId="478"/>
          <ac:spMkLst>
            <pc:docMk/>
            <pc:sldMk cId="2176945526" sldId="2147469125"/>
            <ac:spMk id="6" creationId="{E1F0460A-49BB-E2F7-37B2-FC60A72FE2B8}"/>
          </ac:spMkLst>
        </pc:spChg>
        <pc:picChg chg="add mod">
          <ac:chgData name="Tipton Jr, Joseph" userId="5e4e6dfa-f374-433f-ba6f-f0054c6e0a0d" providerId="ADAL" clId="{72D84EE2-3B95-45FC-BE19-EDC10D88CEB6}" dt="2024-10-25T12:59:59.813" v="601" actId="1076"/>
          <ac:picMkLst>
            <pc:docMk/>
            <pc:sldMk cId="2176945526" sldId="2147469125"/>
            <ac:picMk id="3" creationId="{A440C151-1344-A7AE-3F5D-EA621C6DFC0A}"/>
          </ac:picMkLst>
        </pc:picChg>
        <pc:picChg chg="add mod">
          <ac:chgData name="Tipton Jr, Joseph" userId="5e4e6dfa-f374-433f-ba6f-f0054c6e0a0d" providerId="ADAL" clId="{72D84EE2-3B95-45FC-BE19-EDC10D88CEB6}" dt="2024-10-25T12:51:21.912" v="593" actId="1076"/>
          <ac:picMkLst>
            <pc:docMk/>
            <pc:sldMk cId="2176945526" sldId="2147469125"/>
            <ac:picMk id="1026" creationId="{815AC1FF-8E20-32D4-C3AA-7B8C48836541}"/>
          </ac:picMkLst>
        </pc:picChg>
      </pc:sldChg>
      <pc:sldChg chg="addSp delSp modSp new del mod">
        <pc:chgData name="Tipton Jr, Joseph" userId="5e4e6dfa-f374-433f-ba6f-f0054c6e0a0d" providerId="ADAL" clId="{72D84EE2-3B95-45FC-BE19-EDC10D88CEB6}" dt="2024-10-25T15:53:22.432" v="2693" actId="47"/>
        <pc:sldMkLst>
          <pc:docMk/>
          <pc:sldMk cId="2333748598" sldId="2147469126"/>
        </pc:sldMkLst>
        <pc:picChg chg="add mod">
          <ac:chgData name="Tipton Jr, Joseph" userId="5e4e6dfa-f374-433f-ba6f-f0054c6e0a0d" providerId="ADAL" clId="{72D84EE2-3B95-45FC-BE19-EDC10D88CEB6}" dt="2024-10-25T15:11:32.489" v="2637" actId="688"/>
          <ac:picMkLst>
            <pc:docMk/>
            <pc:sldMk cId="2333748598" sldId="2147469126"/>
            <ac:picMk id="3" creationId="{6C52A3B9-2A03-3CA1-A665-4943724B1BD6}"/>
          </ac:picMkLst>
        </pc:picChg>
        <pc:picChg chg="add del mod">
          <ac:chgData name="Tipton Jr, Joseph" userId="5e4e6dfa-f374-433f-ba6f-f0054c6e0a0d" providerId="ADAL" clId="{72D84EE2-3B95-45FC-BE19-EDC10D88CEB6}" dt="2024-10-25T15:10:12.539" v="2630" actId="21"/>
          <ac:picMkLst>
            <pc:docMk/>
            <pc:sldMk cId="2333748598" sldId="2147469126"/>
            <ac:picMk id="4" creationId="{274177BE-20FE-CE55-08A8-5F10C7337FF7}"/>
          </ac:picMkLst>
        </pc:picChg>
        <pc:picChg chg="add del">
          <ac:chgData name="Tipton Jr, Joseph" userId="5e4e6dfa-f374-433f-ba6f-f0054c6e0a0d" providerId="ADAL" clId="{72D84EE2-3B95-45FC-BE19-EDC10D88CEB6}" dt="2024-10-24T19:44:12.699" v="570" actId="478"/>
          <ac:picMkLst>
            <pc:docMk/>
            <pc:sldMk cId="2333748598" sldId="2147469126"/>
            <ac:picMk id="6" creationId="{12F2E5CB-7A00-1A92-A545-4B550EEC9DDB}"/>
          </ac:picMkLst>
        </pc:picChg>
        <pc:picChg chg="add del mod modCrop">
          <ac:chgData name="Tipton Jr, Joseph" userId="5e4e6dfa-f374-433f-ba6f-f0054c6e0a0d" providerId="ADAL" clId="{72D84EE2-3B95-45FC-BE19-EDC10D88CEB6}" dt="2024-10-25T15:10:12.539" v="2630" actId="21"/>
          <ac:picMkLst>
            <pc:docMk/>
            <pc:sldMk cId="2333748598" sldId="2147469126"/>
            <ac:picMk id="8" creationId="{368BB510-654B-5428-F4AB-04E3E1223556}"/>
          </ac:picMkLst>
        </pc:picChg>
        <pc:picChg chg="add del mod modCrop">
          <ac:chgData name="Tipton Jr, Joseph" userId="5e4e6dfa-f374-433f-ba6f-f0054c6e0a0d" providerId="ADAL" clId="{72D84EE2-3B95-45FC-BE19-EDC10D88CEB6}" dt="2024-10-25T15:10:12.539" v="2630" actId="21"/>
          <ac:picMkLst>
            <pc:docMk/>
            <pc:sldMk cId="2333748598" sldId="2147469126"/>
            <ac:picMk id="10" creationId="{FD363004-19F0-7E6A-BBAA-1AE7DCFAB0B5}"/>
          </ac:picMkLst>
        </pc:picChg>
      </pc:sldChg>
      <pc:sldChg chg="addSp delSp modSp new del mod modClrScheme chgLayout">
        <pc:chgData name="Tipton Jr, Joseph" userId="5e4e6dfa-f374-433f-ba6f-f0054c6e0a0d" providerId="ADAL" clId="{72D84EE2-3B95-45FC-BE19-EDC10D88CEB6}" dt="2024-10-24T19:52:06.241" v="592" actId="47"/>
        <pc:sldMkLst>
          <pc:docMk/>
          <pc:sldMk cId="3759951331" sldId="2147469127"/>
        </pc:sldMkLst>
        <pc:spChg chg="del mod ord">
          <ac:chgData name="Tipton Jr, Joseph" userId="5e4e6dfa-f374-433f-ba6f-f0054c6e0a0d" providerId="ADAL" clId="{72D84EE2-3B95-45FC-BE19-EDC10D88CEB6}" dt="2024-10-24T19:50:25.044" v="584" actId="700"/>
          <ac:spMkLst>
            <pc:docMk/>
            <pc:sldMk cId="3759951331" sldId="2147469127"/>
            <ac:spMk id="2" creationId="{3AD88D08-FBF8-1B27-BF19-CC758FA83173}"/>
          </ac:spMkLst>
        </pc:spChg>
        <pc:spChg chg="add mod ord">
          <ac:chgData name="Tipton Jr, Joseph" userId="5e4e6dfa-f374-433f-ba6f-f0054c6e0a0d" providerId="ADAL" clId="{72D84EE2-3B95-45FC-BE19-EDC10D88CEB6}" dt="2024-10-24T19:50:25.044" v="584" actId="700"/>
          <ac:spMkLst>
            <pc:docMk/>
            <pc:sldMk cId="3759951331" sldId="2147469127"/>
            <ac:spMk id="3" creationId="{4427A98E-B4D9-6E61-BE98-0F4E9895CB64}"/>
          </ac:spMkLst>
        </pc:spChg>
        <pc:spChg chg="add mod ord">
          <ac:chgData name="Tipton Jr, Joseph" userId="5e4e6dfa-f374-433f-ba6f-f0054c6e0a0d" providerId="ADAL" clId="{72D84EE2-3B95-45FC-BE19-EDC10D88CEB6}" dt="2024-10-24T19:50:26.175" v="585"/>
          <ac:spMkLst>
            <pc:docMk/>
            <pc:sldMk cId="3759951331" sldId="2147469127"/>
            <ac:spMk id="4" creationId="{5335F776-8A9D-48AC-0576-AB73B17A75B3}"/>
          </ac:spMkLst>
        </pc:spChg>
        <pc:spChg chg="add mod ord">
          <ac:chgData name="Tipton Jr, Joseph" userId="5e4e6dfa-f374-433f-ba6f-f0054c6e0a0d" providerId="ADAL" clId="{72D84EE2-3B95-45FC-BE19-EDC10D88CEB6}" dt="2024-10-24T19:50:47.379" v="586"/>
          <ac:spMkLst>
            <pc:docMk/>
            <pc:sldMk cId="3759951331" sldId="2147469127"/>
            <ac:spMk id="5" creationId="{59767656-9C93-23F5-8CEB-D5E8FD73797C}"/>
          </ac:spMkLst>
        </pc:spChg>
      </pc:sldChg>
      <pc:sldChg chg="add modTransition">
        <pc:chgData name="Tipton Jr, Joseph" userId="5e4e6dfa-f374-433f-ba6f-f0054c6e0a0d" providerId="ADAL" clId="{72D84EE2-3B95-45FC-BE19-EDC10D88CEB6}" dt="2024-10-25T18:14:57.829" v="3402"/>
        <pc:sldMkLst>
          <pc:docMk/>
          <pc:sldMk cId="1120897969" sldId="2147469128"/>
        </pc:sldMkLst>
      </pc:sldChg>
      <pc:sldChg chg="addSp delSp modSp new del mod ord">
        <pc:chgData name="Tipton Jr, Joseph" userId="5e4e6dfa-f374-433f-ba6f-f0054c6e0a0d" providerId="ADAL" clId="{72D84EE2-3B95-45FC-BE19-EDC10D88CEB6}" dt="2024-10-25T17:14:30.682" v="3139" actId="2696"/>
        <pc:sldMkLst>
          <pc:docMk/>
          <pc:sldMk cId="3172018418" sldId="2147469128"/>
        </pc:sldMkLst>
        <pc:spChg chg="del">
          <ac:chgData name="Tipton Jr, Joseph" userId="5e4e6dfa-f374-433f-ba6f-f0054c6e0a0d" providerId="ADAL" clId="{72D84EE2-3B95-45FC-BE19-EDC10D88CEB6}" dt="2024-10-24T19:51:32.051" v="588" actId="22"/>
          <ac:spMkLst>
            <pc:docMk/>
            <pc:sldMk cId="3172018418" sldId="2147469128"/>
            <ac:spMk id="2" creationId="{9C7BABE7-ED97-929D-6123-1C4ED97EB60B}"/>
          </ac:spMkLst>
        </pc:spChg>
        <pc:spChg chg="del">
          <ac:chgData name="Tipton Jr, Joseph" userId="5e4e6dfa-f374-433f-ba6f-f0054c6e0a0d" providerId="ADAL" clId="{72D84EE2-3B95-45FC-BE19-EDC10D88CEB6}" dt="2024-10-24T19:51:46.969" v="589" actId="22"/>
          <ac:spMkLst>
            <pc:docMk/>
            <pc:sldMk cId="3172018418" sldId="2147469128"/>
            <ac:spMk id="3" creationId="{6C002BA7-FE7E-EA03-3017-E7DB24D02145}"/>
          </ac:spMkLst>
        </pc:spChg>
        <pc:picChg chg="add mod ord">
          <ac:chgData name="Tipton Jr, Joseph" userId="5e4e6dfa-f374-433f-ba6f-f0054c6e0a0d" providerId="ADAL" clId="{72D84EE2-3B95-45FC-BE19-EDC10D88CEB6}" dt="2024-10-24T19:51:32.051" v="588" actId="22"/>
          <ac:picMkLst>
            <pc:docMk/>
            <pc:sldMk cId="3172018418" sldId="2147469128"/>
            <ac:picMk id="6" creationId="{6ABF1EAC-8AC6-8B15-3272-114E6C269CD8}"/>
          </ac:picMkLst>
        </pc:picChg>
        <pc:picChg chg="add mod ord">
          <ac:chgData name="Tipton Jr, Joseph" userId="5e4e6dfa-f374-433f-ba6f-f0054c6e0a0d" providerId="ADAL" clId="{72D84EE2-3B95-45FC-BE19-EDC10D88CEB6}" dt="2024-10-24T19:51:46.969" v="589" actId="22"/>
          <ac:picMkLst>
            <pc:docMk/>
            <pc:sldMk cId="3172018418" sldId="2147469128"/>
            <ac:picMk id="8" creationId="{94A40F9D-2B22-9732-45DC-13B87FB1C796}"/>
          </ac:picMkLst>
        </pc:picChg>
        <pc:picChg chg="add mod">
          <ac:chgData name="Tipton Jr, Joseph" userId="5e4e6dfa-f374-433f-ba6f-f0054c6e0a0d" providerId="ADAL" clId="{72D84EE2-3B95-45FC-BE19-EDC10D88CEB6}" dt="2024-10-24T19:52:02.012" v="591" actId="1076"/>
          <ac:picMkLst>
            <pc:docMk/>
            <pc:sldMk cId="3172018418" sldId="2147469128"/>
            <ac:picMk id="10" creationId="{3B52F8B8-5ABB-45BA-CCB2-9174D01C1FC5}"/>
          </ac:picMkLst>
        </pc:picChg>
      </pc:sldChg>
      <pc:sldChg chg="addSp delSp modSp new del mod ord modClrScheme chgLayout">
        <pc:chgData name="Tipton Jr, Joseph" userId="5e4e6dfa-f374-433f-ba6f-f0054c6e0a0d" providerId="ADAL" clId="{72D84EE2-3B95-45FC-BE19-EDC10D88CEB6}" dt="2024-10-25T14:17:15.874" v="2278" actId="47"/>
        <pc:sldMkLst>
          <pc:docMk/>
          <pc:sldMk cId="4193579408" sldId="2147469129"/>
        </pc:sldMkLst>
        <pc:spChg chg="del mod ord">
          <ac:chgData name="Tipton Jr, Joseph" userId="5e4e6dfa-f374-433f-ba6f-f0054c6e0a0d" providerId="ADAL" clId="{72D84EE2-3B95-45FC-BE19-EDC10D88CEB6}" dt="2024-10-25T13:15:13.244" v="816" actId="700"/>
          <ac:spMkLst>
            <pc:docMk/>
            <pc:sldMk cId="4193579408" sldId="2147469129"/>
            <ac:spMk id="2" creationId="{515D0BB0-37C2-8109-491E-D0438704BCF0}"/>
          </ac:spMkLst>
        </pc:spChg>
        <pc:spChg chg="del mod ord">
          <ac:chgData name="Tipton Jr, Joseph" userId="5e4e6dfa-f374-433f-ba6f-f0054c6e0a0d" providerId="ADAL" clId="{72D84EE2-3B95-45FC-BE19-EDC10D88CEB6}" dt="2024-10-25T13:15:13.244" v="816" actId="700"/>
          <ac:spMkLst>
            <pc:docMk/>
            <pc:sldMk cId="4193579408" sldId="2147469129"/>
            <ac:spMk id="3" creationId="{DE5B259F-5CA0-F645-8914-1DB4DD11CDE4}"/>
          </ac:spMkLst>
        </pc:spChg>
        <pc:spChg chg="mod ord">
          <ac:chgData name="Tipton Jr, Joseph" userId="5e4e6dfa-f374-433f-ba6f-f0054c6e0a0d" providerId="ADAL" clId="{72D84EE2-3B95-45FC-BE19-EDC10D88CEB6}" dt="2024-10-25T13:15:13.244" v="816" actId="700"/>
          <ac:spMkLst>
            <pc:docMk/>
            <pc:sldMk cId="4193579408" sldId="2147469129"/>
            <ac:spMk id="4" creationId="{4343B215-3CA5-F4BA-8502-C463A0C02A3C}"/>
          </ac:spMkLst>
        </pc:spChg>
        <pc:spChg chg="add mod ord">
          <ac:chgData name="Tipton Jr, Joseph" userId="5e4e6dfa-f374-433f-ba6f-f0054c6e0a0d" providerId="ADAL" clId="{72D84EE2-3B95-45FC-BE19-EDC10D88CEB6}" dt="2024-10-25T14:06:36.838" v="2082" actId="1036"/>
          <ac:spMkLst>
            <pc:docMk/>
            <pc:sldMk cId="4193579408" sldId="2147469129"/>
            <ac:spMk id="5" creationId="{4B45F3DF-0AA8-FE2B-DD64-7299FD822B90}"/>
          </ac:spMkLst>
        </pc:spChg>
        <pc:spChg chg="add mod ord">
          <ac:chgData name="Tipton Jr, Joseph" userId="5e4e6dfa-f374-433f-ba6f-f0054c6e0a0d" providerId="ADAL" clId="{72D84EE2-3B95-45FC-BE19-EDC10D88CEB6}" dt="2024-10-25T14:06:36.838" v="2082" actId="1036"/>
          <ac:spMkLst>
            <pc:docMk/>
            <pc:sldMk cId="4193579408" sldId="2147469129"/>
            <ac:spMk id="6" creationId="{18C85F85-9BA2-6F48-24E3-A69B964615DB}"/>
          </ac:spMkLst>
        </pc:spChg>
        <pc:spChg chg="add mod ord">
          <ac:chgData name="Tipton Jr, Joseph" userId="5e4e6dfa-f374-433f-ba6f-f0054c6e0a0d" providerId="ADAL" clId="{72D84EE2-3B95-45FC-BE19-EDC10D88CEB6}" dt="2024-10-25T14:06:36.838" v="2082" actId="1036"/>
          <ac:spMkLst>
            <pc:docMk/>
            <pc:sldMk cId="4193579408" sldId="2147469129"/>
            <ac:spMk id="7" creationId="{15664161-DF6E-B241-C005-3F9044D60948}"/>
          </ac:spMkLst>
        </pc:spChg>
        <pc:spChg chg="add mod ord">
          <ac:chgData name="Tipton Jr, Joseph" userId="5e4e6dfa-f374-433f-ba6f-f0054c6e0a0d" providerId="ADAL" clId="{72D84EE2-3B95-45FC-BE19-EDC10D88CEB6}" dt="2024-10-25T14:06:36.838" v="2082" actId="1036"/>
          <ac:spMkLst>
            <pc:docMk/>
            <pc:sldMk cId="4193579408" sldId="2147469129"/>
            <ac:spMk id="8" creationId="{3CB9F677-B60A-24ED-3DD0-E11F0A240F46}"/>
          </ac:spMkLst>
        </pc:spChg>
        <pc:spChg chg="add mod ord">
          <ac:chgData name="Tipton Jr, Joseph" userId="5e4e6dfa-f374-433f-ba6f-f0054c6e0a0d" providerId="ADAL" clId="{72D84EE2-3B95-45FC-BE19-EDC10D88CEB6}" dt="2024-10-25T14:06:36.838" v="2082" actId="1036"/>
          <ac:spMkLst>
            <pc:docMk/>
            <pc:sldMk cId="4193579408" sldId="2147469129"/>
            <ac:spMk id="9" creationId="{ADC2287C-9A7A-0799-E6AD-BB0FB300F050}"/>
          </ac:spMkLst>
        </pc:spChg>
        <pc:spChg chg="add mod ord">
          <ac:chgData name="Tipton Jr, Joseph" userId="5e4e6dfa-f374-433f-ba6f-f0054c6e0a0d" providerId="ADAL" clId="{72D84EE2-3B95-45FC-BE19-EDC10D88CEB6}" dt="2024-10-25T14:06:36.838" v="2082" actId="1036"/>
          <ac:spMkLst>
            <pc:docMk/>
            <pc:sldMk cId="4193579408" sldId="2147469129"/>
            <ac:spMk id="10" creationId="{20B5B701-2327-FEBD-62E1-3EFF5D6C5190}"/>
          </ac:spMkLst>
        </pc:spChg>
        <pc:spChg chg="add mod ord">
          <ac:chgData name="Tipton Jr, Joseph" userId="5e4e6dfa-f374-433f-ba6f-f0054c6e0a0d" providerId="ADAL" clId="{72D84EE2-3B95-45FC-BE19-EDC10D88CEB6}" dt="2024-10-25T14:06:36.838" v="2082" actId="1036"/>
          <ac:spMkLst>
            <pc:docMk/>
            <pc:sldMk cId="4193579408" sldId="2147469129"/>
            <ac:spMk id="11" creationId="{94789C65-414D-2738-63D9-FE1556CC8621}"/>
          </ac:spMkLst>
        </pc:spChg>
        <pc:spChg chg="add mod ord">
          <ac:chgData name="Tipton Jr, Joseph" userId="5e4e6dfa-f374-433f-ba6f-f0054c6e0a0d" providerId="ADAL" clId="{72D84EE2-3B95-45FC-BE19-EDC10D88CEB6}" dt="2024-10-25T14:06:36.838" v="2082" actId="1036"/>
          <ac:spMkLst>
            <pc:docMk/>
            <pc:sldMk cId="4193579408" sldId="2147469129"/>
            <ac:spMk id="12" creationId="{DAEF2AB4-D67F-CAAC-45F0-C68584525FDB}"/>
          </ac:spMkLst>
        </pc:spChg>
      </pc:sldChg>
      <pc:sldChg chg="addSp delSp modSp new mod modTransition modClrScheme chgLayout">
        <pc:chgData name="Tipton Jr, Joseph" userId="5e4e6dfa-f374-433f-ba6f-f0054c6e0a0d" providerId="ADAL" clId="{72D84EE2-3B95-45FC-BE19-EDC10D88CEB6}" dt="2024-10-25T18:14:57.829" v="3402"/>
        <pc:sldMkLst>
          <pc:docMk/>
          <pc:sldMk cId="1634231412" sldId="2147469130"/>
        </pc:sldMkLst>
        <pc:spChg chg="del">
          <ac:chgData name="Tipton Jr, Joseph" userId="5e4e6dfa-f374-433f-ba6f-f0054c6e0a0d" providerId="ADAL" clId="{72D84EE2-3B95-45FC-BE19-EDC10D88CEB6}" dt="2024-10-25T13:26:03.143" v="1693" actId="700"/>
          <ac:spMkLst>
            <pc:docMk/>
            <pc:sldMk cId="1634231412" sldId="2147469130"/>
            <ac:spMk id="2" creationId="{4A293F9B-9102-BBF2-EA94-B2DE8E2183D9}"/>
          </ac:spMkLst>
        </pc:spChg>
        <pc:spChg chg="del">
          <ac:chgData name="Tipton Jr, Joseph" userId="5e4e6dfa-f374-433f-ba6f-f0054c6e0a0d" providerId="ADAL" clId="{72D84EE2-3B95-45FC-BE19-EDC10D88CEB6}" dt="2024-10-25T13:26:03.143" v="1693" actId="700"/>
          <ac:spMkLst>
            <pc:docMk/>
            <pc:sldMk cId="1634231412" sldId="2147469130"/>
            <ac:spMk id="3" creationId="{7D07075F-AB14-EC71-2203-F8F2AE5302F4}"/>
          </ac:spMkLst>
        </pc:spChg>
        <pc:spChg chg="mod ord">
          <ac:chgData name="Tipton Jr, Joseph" userId="5e4e6dfa-f374-433f-ba6f-f0054c6e0a0d" providerId="ADAL" clId="{72D84EE2-3B95-45FC-BE19-EDC10D88CEB6}" dt="2024-10-25T18:00:53.592" v="3185" actId="207"/>
          <ac:spMkLst>
            <pc:docMk/>
            <pc:sldMk cId="1634231412" sldId="2147469130"/>
            <ac:spMk id="4" creationId="{52F9A8C2-688E-F6B7-F270-1B22CA69F353}"/>
          </ac:spMkLst>
        </pc:spChg>
        <pc:spChg chg="add mod">
          <ac:chgData name="Tipton Jr, Joseph" userId="5e4e6dfa-f374-433f-ba6f-f0054c6e0a0d" providerId="ADAL" clId="{72D84EE2-3B95-45FC-BE19-EDC10D88CEB6}" dt="2024-10-25T17:59:53.549" v="3178"/>
          <ac:spMkLst>
            <pc:docMk/>
            <pc:sldMk cId="1634231412" sldId="2147469130"/>
            <ac:spMk id="11" creationId="{0592A494-1BD1-3E4E-CD09-A8CBBA6B0703}"/>
          </ac:spMkLst>
        </pc:spChg>
        <pc:spChg chg="add mod">
          <ac:chgData name="Tipton Jr, Joseph" userId="5e4e6dfa-f374-433f-ba6f-f0054c6e0a0d" providerId="ADAL" clId="{72D84EE2-3B95-45FC-BE19-EDC10D88CEB6}" dt="2024-10-25T17:59:53.549" v="3178"/>
          <ac:spMkLst>
            <pc:docMk/>
            <pc:sldMk cId="1634231412" sldId="2147469130"/>
            <ac:spMk id="12" creationId="{E72FFC8F-7E11-5CFA-9E23-FD4249818EBF}"/>
          </ac:spMkLst>
        </pc:spChg>
        <pc:spChg chg="add mod">
          <ac:chgData name="Tipton Jr, Joseph" userId="5e4e6dfa-f374-433f-ba6f-f0054c6e0a0d" providerId="ADAL" clId="{72D84EE2-3B95-45FC-BE19-EDC10D88CEB6}" dt="2024-10-25T17:59:53.549" v="3178"/>
          <ac:spMkLst>
            <pc:docMk/>
            <pc:sldMk cId="1634231412" sldId="2147469130"/>
            <ac:spMk id="13" creationId="{18BE7EAD-9520-C44E-4BE6-2B79FB3FB32E}"/>
          </ac:spMkLst>
        </pc:spChg>
        <pc:spChg chg="add mod">
          <ac:chgData name="Tipton Jr, Joseph" userId="5e4e6dfa-f374-433f-ba6f-f0054c6e0a0d" providerId="ADAL" clId="{72D84EE2-3B95-45FC-BE19-EDC10D88CEB6}" dt="2024-10-25T17:59:53.549" v="3178"/>
          <ac:spMkLst>
            <pc:docMk/>
            <pc:sldMk cId="1634231412" sldId="2147469130"/>
            <ac:spMk id="14" creationId="{96F384BD-818B-7482-BD0A-03DD98F35F25}"/>
          </ac:spMkLst>
        </pc:spChg>
        <pc:spChg chg="add mod">
          <ac:chgData name="Tipton Jr, Joseph" userId="5e4e6dfa-f374-433f-ba6f-f0054c6e0a0d" providerId="ADAL" clId="{72D84EE2-3B95-45FC-BE19-EDC10D88CEB6}" dt="2024-10-25T17:59:53.549" v="3178"/>
          <ac:spMkLst>
            <pc:docMk/>
            <pc:sldMk cId="1634231412" sldId="2147469130"/>
            <ac:spMk id="15" creationId="{C6BB5897-2196-D066-2950-1C14E125F223}"/>
          </ac:spMkLst>
        </pc:spChg>
        <pc:spChg chg="add mod">
          <ac:chgData name="Tipton Jr, Joseph" userId="5e4e6dfa-f374-433f-ba6f-f0054c6e0a0d" providerId="ADAL" clId="{72D84EE2-3B95-45FC-BE19-EDC10D88CEB6}" dt="2024-10-25T17:59:53.549" v="3178"/>
          <ac:spMkLst>
            <pc:docMk/>
            <pc:sldMk cId="1634231412" sldId="2147469130"/>
            <ac:spMk id="17" creationId="{CC24049B-2F1A-4A5A-2B4D-1D3FCED5BCE2}"/>
          </ac:spMkLst>
        </pc:spChg>
        <pc:spChg chg="add mod">
          <ac:chgData name="Tipton Jr, Joseph" userId="5e4e6dfa-f374-433f-ba6f-f0054c6e0a0d" providerId="ADAL" clId="{72D84EE2-3B95-45FC-BE19-EDC10D88CEB6}" dt="2024-10-25T18:00:06.827" v="3181" actId="1076"/>
          <ac:spMkLst>
            <pc:docMk/>
            <pc:sldMk cId="1634231412" sldId="2147469130"/>
            <ac:spMk id="21" creationId="{9CADE8AC-0379-D29E-F7D0-5D1EDB5017B9}"/>
          </ac:spMkLst>
        </pc:spChg>
        <pc:spChg chg="add mod">
          <ac:chgData name="Tipton Jr, Joseph" userId="5e4e6dfa-f374-433f-ba6f-f0054c6e0a0d" providerId="ADAL" clId="{72D84EE2-3B95-45FC-BE19-EDC10D88CEB6}" dt="2024-10-25T18:00:06.827" v="3181" actId="1076"/>
          <ac:spMkLst>
            <pc:docMk/>
            <pc:sldMk cId="1634231412" sldId="2147469130"/>
            <ac:spMk id="22" creationId="{787A469B-1497-D401-F947-DFFC41411A65}"/>
          </ac:spMkLst>
        </pc:spChg>
        <pc:spChg chg="add mod">
          <ac:chgData name="Tipton Jr, Joseph" userId="5e4e6dfa-f374-433f-ba6f-f0054c6e0a0d" providerId="ADAL" clId="{72D84EE2-3B95-45FC-BE19-EDC10D88CEB6}" dt="2024-10-25T18:00:06.827" v="3181" actId="1076"/>
          <ac:spMkLst>
            <pc:docMk/>
            <pc:sldMk cId="1634231412" sldId="2147469130"/>
            <ac:spMk id="23" creationId="{A9C575D9-6E84-BED7-0D6B-240640D7F381}"/>
          </ac:spMkLst>
        </pc:spChg>
        <pc:spChg chg="add mod">
          <ac:chgData name="Tipton Jr, Joseph" userId="5e4e6dfa-f374-433f-ba6f-f0054c6e0a0d" providerId="ADAL" clId="{72D84EE2-3B95-45FC-BE19-EDC10D88CEB6}" dt="2024-10-25T18:00:06.827" v="3181" actId="1076"/>
          <ac:spMkLst>
            <pc:docMk/>
            <pc:sldMk cId="1634231412" sldId="2147469130"/>
            <ac:spMk id="24" creationId="{59243685-D322-F47C-EBDD-872FE865E779}"/>
          </ac:spMkLst>
        </pc:spChg>
        <pc:spChg chg="add mod">
          <ac:chgData name="Tipton Jr, Joseph" userId="5e4e6dfa-f374-433f-ba6f-f0054c6e0a0d" providerId="ADAL" clId="{72D84EE2-3B95-45FC-BE19-EDC10D88CEB6}" dt="2024-10-25T18:00:06.827" v="3181" actId="1076"/>
          <ac:spMkLst>
            <pc:docMk/>
            <pc:sldMk cId="1634231412" sldId="2147469130"/>
            <ac:spMk id="25" creationId="{DA315A97-CC9C-230E-2D35-A148DD77E854}"/>
          </ac:spMkLst>
        </pc:spChg>
        <pc:spChg chg="add mod">
          <ac:chgData name="Tipton Jr, Joseph" userId="5e4e6dfa-f374-433f-ba6f-f0054c6e0a0d" providerId="ADAL" clId="{72D84EE2-3B95-45FC-BE19-EDC10D88CEB6}" dt="2024-10-25T18:00:06.827" v="3181" actId="1076"/>
          <ac:spMkLst>
            <pc:docMk/>
            <pc:sldMk cId="1634231412" sldId="2147469130"/>
            <ac:spMk id="27" creationId="{C1A907AD-2AB1-FC65-4F3A-79EACCD18780}"/>
          </ac:spMkLst>
        </pc:spChg>
        <pc:spChg chg="add del mod">
          <ac:chgData name="Tipton Jr, Joseph" userId="5e4e6dfa-f374-433f-ba6f-f0054c6e0a0d" providerId="ADAL" clId="{72D84EE2-3B95-45FC-BE19-EDC10D88CEB6}" dt="2024-10-25T18:02:47.431" v="3244" actId="478"/>
          <ac:spMkLst>
            <pc:docMk/>
            <pc:sldMk cId="1634231412" sldId="2147469130"/>
            <ac:spMk id="28" creationId="{9DB7C169-E0DA-282F-A0F4-BF54672C8CCF}"/>
          </ac:spMkLst>
        </pc:spChg>
        <pc:spChg chg="add mod">
          <ac:chgData name="Tipton Jr, Joseph" userId="5e4e6dfa-f374-433f-ba6f-f0054c6e0a0d" providerId="ADAL" clId="{72D84EE2-3B95-45FC-BE19-EDC10D88CEB6}" dt="2024-10-25T18:05:12.105" v="3303" actId="1076"/>
          <ac:spMkLst>
            <pc:docMk/>
            <pc:sldMk cId="1634231412" sldId="2147469130"/>
            <ac:spMk id="29" creationId="{B8E01C3F-69B8-4691-1231-B49324305E02}"/>
          </ac:spMkLst>
        </pc:spChg>
        <pc:picChg chg="add mod">
          <ac:chgData name="Tipton Jr, Joseph" userId="5e4e6dfa-f374-433f-ba6f-f0054c6e0a0d" providerId="ADAL" clId="{72D84EE2-3B95-45FC-BE19-EDC10D88CEB6}" dt="2024-10-25T17:35:47.271" v="3164"/>
          <ac:picMkLst>
            <pc:docMk/>
            <pc:sldMk cId="1634231412" sldId="2147469130"/>
            <ac:picMk id="5" creationId="{0F181484-F890-F68E-E591-283672D074FA}"/>
          </ac:picMkLst>
        </pc:picChg>
        <pc:picChg chg="add del mod">
          <ac:chgData name="Tipton Jr, Joseph" userId="5e4e6dfa-f374-433f-ba6f-f0054c6e0a0d" providerId="ADAL" clId="{72D84EE2-3B95-45FC-BE19-EDC10D88CEB6}" dt="2024-10-25T18:02:43.575" v="3243" actId="478"/>
          <ac:picMkLst>
            <pc:docMk/>
            <pc:sldMk cId="1634231412" sldId="2147469130"/>
            <ac:picMk id="7" creationId="{115A9C09-22ED-94B7-99D7-95AD58EF3035}"/>
          </ac:picMkLst>
        </pc:picChg>
        <pc:picChg chg="add mod">
          <ac:chgData name="Tipton Jr, Joseph" userId="5e4e6dfa-f374-433f-ba6f-f0054c6e0a0d" providerId="ADAL" clId="{72D84EE2-3B95-45FC-BE19-EDC10D88CEB6}" dt="2024-10-25T17:59:53.549" v="3178"/>
          <ac:picMkLst>
            <pc:docMk/>
            <pc:sldMk cId="1634231412" sldId="2147469130"/>
            <ac:picMk id="8" creationId="{2649D5DC-5152-016E-A84B-4560D13C0F58}"/>
          </ac:picMkLst>
        </pc:picChg>
        <pc:picChg chg="add mod">
          <ac:chgData name="Tipton Jr, Joseph" userId="5e4e6dfa-f374-433f-ba6f-f0054c6e0a0d" providerId="ADAL" clId="{72D84EE2-3B95-45FC-BE19-EDC10D88CEB6}" dt="2024-10-25T17:59:53.549" v="3178"/>
          <ac:picMkLst>
            <pc:docMk/>
            <pc:sldMk cId="1634231412" sldId="2147469130"/>
            <ac:picMk id="9" creationId="{4FB0FF3F-AAC6-F76A-B329-049411420E5C}"/>
          </ac:picMkLst>
        </pc:picChg>
        <pc:picChg chg="add mod">
          <ac:chgData name="Tipton Jr, Joseph" userId="5e4e6dfa-f374-433f-ba6f-f0054c6e0a0d" providerId="ADAL" clId="{72D84EE2-3B95-45FC-BE19-EDC10D88CEB6}" dt="2024-10-25T17:59:53.549" v="3178"/>
          <ac:picMkLst>
            <pc:docMk/>
            <pc:sldMk cId="1634231412" sldId="2147469130"/>
            <ac:picMk id="10" creationId="{C961A42D-3E80-7348-9C27-1D9B9246F5F4}"/>
          </ac:picMkLst>
        </pc:picChg>
        <pc:picChg chg="add mod">
          <ac:chgData name="Tipton Jr, Joseph" userId="5e4e6dfa-f374-433f-ba6f-f0054c6e0a0d" providerId="ADAL" clId="{72D84EE2-3B95-45FC-BE19-EDC10D88CEB6}" dt="2024-10-25T18:00:06.827" v="3181" actId="1076"/>
          <ac:picMkLst>
            <pc:docMk/>
            <pc:sldMk cId="1634231412" sldId="2147469130"/>
            <ac:picMk id="18" creationId="{11538B58-A02F-E965-4818-87BA2056D2DA}"/>
          </ac:picMkLst>
        </pc:picChg>
        <pc:picChg chg="add mod">
          <ac:chgData name="Tipton Jr, Joseph" userId="5e4e6dfa-f374-433f-ba6f-f0054c6e0a0d" providerId="ADAL" clId="{72D84EE2-3B95-45FC-BE19-EDC10D88CEB6}" dt="2024-10-25T18:00:06.827" v="3181" actId="1076"/>
          <ac:picMkLst>
            <pc:docMk/>
            <pc:sldMk cId="1634231412" sldId="2147469130"/>
            <ac:picMk id="19" creationId="{5606C46D-55C8-8A33-3033-7F367227C829}"/>
          </ac:picMkLst>
        </pc:picChg>
        <pc:picChg chg="add mod">
          <ac:chgData name="Tipton Jr, Joseph" userId="5e4e6dfa-f374-433f-ba6f-f0054c6e0a0d" providerId="ADAL" clId="{72D84EE2-3B95-45FC-BE19-EDC10D88CEB6}" dt="2024-10-25T18:00:06.827" v="3181" actId="1076"/>
          <ac:picMkLst>
            <pc:docMk/>
            <pc:sldMk cId="1634231412" sldId="2147469130"/>
            <ac:picMk id="20" creationId="{D015A3A0-87FA-EE6F-8A39-C067F6BB0477}"/>
          </ac:picMkLst>
        </pc:picChg>
        <pc:cxnChg chg="add mod">
          <ac:chgData name="Tipton Jr, Joseph" userId="5e4e6dfa-f374-433f-ba6f-f0054c6e0a0d" providerId="ADAL" clId="{72D84EE2-3B95-45FC-BE19-EDC10D88CEB6}" dt="2024-10-25T17:59:53.549" v="3178"/>
          <ac:cxnSpMkLst>
            <pc:docMk/>
            <pc:sldMk cId="1634231412" sldId="2147469130"/>
            <ac:cxnSpMk id="16" creationId="{1AF89130-59AC-7522-6B78-60A323808423}"/>
          </ac:cxnSpMkLst>
        </pc:cxnChg>
        <pc:cxnChg chg="add mod">
          <ac:chgData name="Tipton Jr, Joseph" userId="5e4e6dfa-f374-433f-ba6f-f0054c6e0a0d" providerId="ADAL" clId="{72D84EE2-3B95-45FC-BE19-EDC10D88CEB6}" dt="2024-10-25T18:00:06.827" v="3181" actId="1076"/>
          <ac:cxnSpMkLst>
            <pc:docMk/>
            <pc:sldMk cId="1634231412" sldId="2147469130"/>
            <ac:cxnSpMk id="26" creationId="{5FBCC77D-A84C-77BF-F188-1A2CC2242D85}"/>
          </ac:cxnSpMkLst>
        </pc:cxnChg>
      </pc:sldChg>
      <pc:sldChg chg="addSp modSp add del mod">
        <pc:chgData name="Tipton Jr, Joseph" userId="5e4e6dfa-f374-433f-ba6f-f0054c6e0a0d" providerId="ADAL" clId="{72D84EE2-3B95-45FC-BE19-EDC10D88CEB6}" dt="2024-10-25T17:14:30.682" v="3139" actId="2696"/>
        <pc:sldMkLst>
          <pc:docMk/>
          <pc:sldMk cId="121859213" sldId="2147469131"/>
        </pc:sldMkLst>
        <pc:spChg chg="mod">
          <ac:chgData name="Tipton Jr, Joseph" userId="5e4e6dfa-f374-433f-ba6f-f0054c6e0a0d" providerId="ADAL" clId="{72D84EE2-3B95-45FC-BE19-EDC10D88CEB6}" dt="2024-10-25T13:26:22.447" v="1698"/>
          <ac:spMkLst>
            <pc:docMk/>
            <pc:sldMk cId="121859213" sldId="2147469131"/>
            <ac:spMk id="4" creationId="{52F9A8C2-688E-F6B7-F270-1B22CA69F353}"/>
          </ac:spMkLst>
        </pc:spChg>
        <pc:picChg chg="add mod">
          <ac:chgData name="Tipton Jr, Joseph" userId="5e4e6dfa-f374-433f-ba6f-f0054c6e0a0d" providerId="ADAL" clId="{72D84EE2-3B95-45FC-BE19-EDC10D88CEB6}" dt="2024-10-25T15:47:45.089" v="2692" actId="1076"/>
          <ac:picMkLst>
            <pc:docMk/>
            <pc:sldMk cId="121859213" sldId="2147469131"/>
            <ac:picMk id="2" creationId="{274177BE-20FE-CE55-08A8-5F10C7337FF7}"/>
          </ac:picMkLst>
        </pc:picChg>
        <pc:picChg chg="add mod">
          <ac:chgData name="Tipton Jr, Joseph" userId="5e4e6dfa-f374-433f-ba6f-f0054c6e0a0d" providerId="ADAL" clId="{72D84EE2-3B95-45FC-BE19-EDC10D88CEB6}" dt="2024-10-25T15:47:45.089" v="2692" actId="1076"/>
          <ac:picMkLst>
            <pc:docMk/>
            <pc:sldMk cId="121859213" sldId="2147469131"/>
            <ac:picMk id="8" creationId="{368BB510-654B-5428-F4AB-04E3E1223556}"/>
          </ac:picMkLst>
        </pc:picChg>
        <pc:picChg chg="add mod">
          <ac:chgData name="Tipton Jr, Joseph" userId="5e4e6dfa-f374-433f-ba6f-f0054c6e0a0d" providerId="ADAL" clId="{72D84EE2-3B95-45FC-BE19-EDC10D88CEB6}" dt="2024-10-25T15:47:45.089" v="2692" actId="1076"/>
          <ac:picMkLst>
            <pc:docMk/>
            <pc:sldMk cId="121859213" sldId="2147469131"/>
            <ac:picMk id="10" creationId="{FD363004-19F0-7E6A-BBAA-1AE7DCFAB0B5}"/>
          </ac:picMkLst>
        </pc:picChg>
      </pc:sldChg>
      <pc:sldChg chg="add modTransition">
        <pc:chgData name="Tipton Jr, Joseph" userId="5e4e6dfa-f374-433f-ba6f-f0054c6e0a0d" providerId="ADAL" clId="{72D84EE2-3B95-45FC-BE19-EDC10D88CEB6}" dt="2024-10-25T18:14:57.829" v="3402"/>
        <pc:sldMkLst>
          <pc:docMk/>
          <pc:sldMk cId="660186126" sldId="2147469131"/>
        </pc:sldMkLst>
      </pc:sldChg>
      <pc:sldChg chg="new del">
        <pc:chgData name="Tipton Jr, Joseph" userId="5e4e6dfa-f374-433f-ba6f-f0054c6e0a0d" providerId="ADAL" clId="{72D84EE2-3B95-45FC-BE19-EDC10D88CEB6}" dt="2024-10-25T13:26:05.364" v="1694" actId="47"/>
        <pc:sldMkLst>
          <pc:docMk/>
          <pc:sldMk cId="1555675999" sldId="2147469131"/>
        </pc:sldMkLst>
      </pc:sldChg>
      <pc:sldChg chg="modSp new mod modTransition">
        <pc:chgData name="Tipton Jr, Joseph" userId="5e4e6dfa-f374-433f-ba6f-f0054c6e0a0d" providerId="ADAL" clId="{72D84EE2-3B95-45FC-BE19-EDC10D88CEB6}" dt="2024-10-25T18:50:41.696" v="3529" actId="20577"/>
        <pc:sldMkLst>
          <pc:docMk/>
          <pc:sldMk cId="2142394607" sldId="2147469132"/>
        </pc:sldMkLst>
        <pc:spChg chg="mod">
          <ac:chgData name="Tipton Jr, Joseph" userId="5e4e6dfa-f374-433f-ba6f-f0054c6e0a0d" providerId="ADAL" clId="{72D84EE2-3B95-45FC-BE19-EDC10D88CEB6}" dt="2024-10-25T18:50:41.696" v="3529" actId="20577"/>
          <ac:spMkLst>
            <pc:docMk/>
            <pc:sldMk cId="2142394607" sldId="2147469132"/>
            <ac:spMk id="2" creationId="{DB8347D4-FCAD-C916-2759-8FF4C7F9804B}"/>
          </ac:spMkLst>
        </pc:spChg>
      </pc:sldChg>
      <pc:sldChg chg="addSp delSp modSp add del mod modTransition">
        <pc:chgData name="Tipton Jr, Joseph" userId="5e4e6dfa-f374-433f-ba6f-f0054c6e0a0d" providerId="ADAL" clId="{72D84EE2-3B95-45FC-BE19-EDC10D88CEB6}" dt="2024-10-25T18:40:55.281" v="3472" actId="47"/>
        <pc:sldMkLst>
          <pc:docMk/>
          <pc:sldMk cId="4090967017" sldId="2147469133"/>
        </pc:sldMkLst>
        <pc:spChg chg="mod ord">
          <ac:chgData name="Tipton Jr, Joseph" userId="5e4e6dfa-f374-433f-ba6f-f0054c6e0a0d" providerId="ADAL" clId="{72D84EE2-3B95-45FC-BE19-EDC10D88CEB6}" dt="2024-10-25T18:38:10.887" v="3459" actId="166"/>
          <ac:spMkLst>
            <pc:docMk/>
            <pc:sldMk cId="4090967017" sldId="2147469133"/>
            <ac:spMk id="2" creationId="{DB8347D4-FCAD-C916-2759-8FF4C7F9804B}"/>
          </ac:spMkLst>
        </pc:spChg>
        <pc:spChg chg="add mod">
          <ac:chgData name="Tipton Jr, Joseph" userId="5e4e6dfa-f374-433f-ba6f-f0054c6e0a0d" providerId="ADAL" clId="{72D84EE2-3B95-45FC-BE19-EDC10D88CEB6}" dt="2024-10-25T18:39:43.752" v="3466" actId="1076"/>
          <ac:spMkLst>
            <pc:docMk/>
            <pc:sldMk cId="4090967017" sldId="2147469133"/>
            <ac:spMk id="5" creationId="{3726D72F-BFAA-4EC1-4928-A2D4601825BD}"/>
          </ac:spMkLst>
        </pc:spChg>
        <pc:spChg chg="add mod">
          <ac:chgData name="Tipton Jr, Joseph" userId="5e4e6dfa-f374-433f-ba6f-f0054c6e0a0d" providerId="ADAL" clId="{72D84EE2-3B95-45FC-BE19-EDC10D88CEB6}" dt="2024-10-25T18:39:43.752" v="3466" actId="1076"/>
          <ac:spMkLst>
            <pc:docMk/>
            <pc:sldMk cId="4090967017" sldId="2147469133"/>
            <ac:spMk id="6" creationId="{465CA9B7-C86A-ECBA-5FBD-A9B87EAE4CBA}"/>
          </ac:spMkLst>
        </pc:spChg>
        <pc:spChg chg="add del mod">
          <ac:chgData name="Tipton Jr, Joseph" userId="5e4e6dfa-f374-433f-ba6f-f0054c6e0a0d" providerId="ADAL" clId="{72D84EE2-3B95-45FC-BE19-EDC10D88CEB6}" dt="2024-10-25T18:40:27.293" v="3468" actId="478"/>
          <ac:spMkLst>
            <pc:docMk/>
            <pc:sldMk cId="4090967017" sldId="2147469133"/>
            <ac:spMk id="9" creationId="{82846A05-301E-8A1B-8CAF-E3726D2D31E7}"/>
          </ac:spMkLst>
        </pc:spChg>
        <pc:spChg chg="add del mod">
          <ac:chgData name="Tipton Jr, Joseph" userId="5e4e6dfa-f374-433f-ba6f-f0054c6e0a0d" providerId="ADAL" clId="{72D84EE2-3B95-45FC-BE19-EDC10D88CEB6}" dt="2024-10-25T18:40:27.293" v="3468" actId="478"/>
          <ac:spMkLst>
            <pc:docMk/>
            <pc:sldMk cId="4090967017" sldId="2147469133"/>
            <ac:spMk id="11" creationId="{A60A645B-1397-F9E8-C89D-6FDAF422B842}"/>
          </ac:spMkLst>
        </pc:spChg>
        <pc:picChg chg="add mod">
          <ac:chgData name="Tipton Jr, Joseph" userId="5e4e6dfa-f374-433f-ba6f-f0054c6e0a0d" providerId="ADAL" clId="{72D84EE2-3B95-45FC-BE19-EDC10D88CEB6}" dt="2024-10-25T18:39:43.752" v="3466" actId="1076"/>
          <ac:picMkLst>
            <pc:docMk/>
            <pc:sldMk cId="4090967017" sldId="2147469133"/>
            <ac:picMk id="3" creationId="{CD58D5B7-BBF5-E30F-6036-48C156BED53C}"/>
          </ac:picMkLst>
        </pc:picChg>
        <pc:picChg chg="add mod">
          <ac:chgData name="Tipton Jr, Joseph" userId="5e4e6dfa-f374-433f-ba6f-f0054c6e0a0d" providerId="ADAL" clId="{72D84EE2-3B95-45FC-BE19-EDC10D88CEB6}" dt="2024-10-25T18:39:43.752" v="3466" actId="1076"/>
          <ac:picMkLst>
            <pc:docMk/>
            <pc:sldMk cId="4090967017" sldId="2147469133"/>
            <ac:picMk id="4" creationId="{A3F42859-9D54-1B29-8882-80BCC9381647}"/>
          </ac:picMkLst>
        </pc:picChg>
        <pc:picChg chg="add del mod ord">
          <ac:chgData name="Tipton Jr, Joseph" userId="5e4e6dfa-f374-433f-ba6f-f0054c6e0a0d" providerId="ADAL" clId="{72D84EE2-3B95-45FC-BE19-EDC10D88CEB6}" dt="2024-10-25T18:40:27.293" v="3468" actId="478"/>
          <ac:picMkLst>
            <pc:docMk/>
            <pc:sldMk cId="4090967017" sldId="2147469133"/>
            <ac:picMk id="7" creationId="{99626F6F-1030-4A44-F13B-A4911C0916D7}"/>
          </ac:picMkLst>
        </pc:picChg>
        <pc:picChg chg="add del mod ord">
          <ac:chgData name="Tipton Jr, Joseph" userId="5e4e6dfa-f374-433f-ba6f-f0054c6e0a0d" providerId="ADAL" clId="{72D84EE2-3B95-45FC-BE19-EDC10D88CEB6}" dt="2024-10-25T18:40:28.843" v="3469" actId="478"/>
          <ac:picMkLst>
            <pc:docMk/>
            <pc:sldMk cId="4090967017" sldId="2147469133"/>
            <ac:picMk id="8" creationId="{095DDE71-4F6D-6370-A38C-B29EA36FA6A4}"/>
          </ac:picMkLst>
        </pc:picChg>
        <pc:cxnChg chg="add del mod">
          <ac:chgData name="Tipton Jr, Joseph" userId="5e4e6dfa-f374-433f-ba6f-f0054c6e0a0d" providerId="ADAL" clId="{72D84EE2-3B95-45FC-BE19-EDC10D88CEB6}" dt="2024-10-25T18:40:27.293" v="3468" actId="478"/>
          <ac:cxnSpMkLst>
            <pc:docMk/>
            <pc:sldMk cId="4090967017" sldId="2147469133"/>
            <ac:cxnSpMk id="10" creationId="{19C7FA4F-A237-0C09-C9A4-DDBD595C91FB}"/>
          </ac:cxnSpMkLst>
        </pc:cxnChg>
        <pc:cxnChg chg="add del mod">
          <ac:chgData name="Tipton Jr, Joseph" userId="5e4e6dfa-f374-433f-ba6f-f0054c6e0a0d" providerId="ADAL" clId="{72D84EE2-3B95-45FC-BE19-EDC10D88CEB6}" dt="2024-10-25T18:40:27.293" v="3468" actId="478"/>
          <ac:cxnSpMkLst>
            <pc:docMk/>
            <pc:sldMk cId="4090967017" sldId="2147469133"/>
            <ac:cxnSpMk id="12" creationId="{AC7BD682-F62E-9AD5-CA38-E37D1527736C}"/>
          </ac:cxnSpMkLst>
        </pc:cxnChg>
      </pc:sldChg>
      <pc:sldChg chg="add del">
        <pc:chgData name="Tipton Jr, Joseph" userId="5e4e6dfa-f374-433f-ba6f-f0054c6e0a0d" providerId="ADAL" clId="{72D84EE2-3B95-45FC-BE19-EDC10D88CEB6}" dt="2024-10-25T13:32:17.473" v="1738"/>
        <pc:sldMkLst>
          <pc:docMk/>
          <pc:sldMk cId="291915652" sldId="2147469134"/>
        </pc:sldMkLst>
      </pc:sldChg>
      <pc:sldChg chg="addSp delSp modSp new mod modTransition">
        <pc:chgData name="Tipton Jr, Joseph" userId="5e4e6dfa-f374-433f-ba6f-f0054c6e0a0d" providerId="ADAL" clId="{72D84EE2-3B95-45FC-BE19-EDC10D88CEB6}" dt="2024-10-25T18:59:59.702" v="3611" actId="20577"/>
        <pc:sldMkLst>
          <pc:docMk/>
          <pc:sldMk cId="3871035373" sldId="2147469134"/>
        </pc:sldMkLst>
        <pc:spChg chg="mod">
          <ac:chgData name="Tipton Jr, Joseph" userId="5e4e6dfa-f374-433f-ba6f-f0054c6e0a0d" providerId="ADAL" clId="{72D84EE2-3B95-45FC-BE19-EDC10D88CEB6}" dt="2024-10-25T18:56:55.837" v="3575" actId="6549"/>
          <ac:spMkLst>
            <pc:docMk/>
            <pc:sldMk cId="3871035373" sldId="2147469134"/>
            <ac:spMk id="2" creationId="{79836578-EA3F-EC43-D30D-3C6E65651C36}"/>
          </ac:spMkLst>
        </pc:spChg>
        <pc:spChg chg="add del mod">
          <ac:chgData name="Tipton Jr, Joseph" userId="5e4e6dfa-f374-433f-ba6f-f0054c6e0a0d" providerId="ADAL" clId="{72D84EE2-3B95-45FC-BE19-EDC10D88CEB6}" dt="2024-10-25T14:18:35.493" v="2289" actId="478"/>
          <ac:spMkLst>
            <pc:docMk/>
            <pc:sldMk cId="3871035373" sldId="2147469134"/>
            <ac:spMk id="3" creationId="{A569BF6A-D07C-3A8A-83AB-188B19482611}"/>
          </ac:spMkLst>
        </pc:spChg>
        <pc:spChg chg="add del mod">
          <ac:chgData name="Tipton Jr, Joseph" userId="5e4e6dfa-f374-433f-ba6f-f0054c6e0a0d" providerId="ADAL" clId="{72D84EE2-3B95-45FC-BE19-EDC10D88CEB6}" dt="2024-10-25T18:57:31.041" v="3603" actId="478"/>
          <ac:spMkLst>
            <pc:docMk/>
            <pc:sldMk cId="3871035373" sldId="2147469134"/>
            <ac:spMk id="6" creationId="{B431C4E7-91CC-786A-5229-614067DDC364}"/>
          </ac:spMkLst>
        </pc:spChg>
        <pc:spChg chg="add del mod">
          <ac:chgData name="Tipton Jr, Joseph" userId="5e4e6dfa-f374-433f-ba6f-f0054c6e0a0d" providerId="ADAL" clId="{72D84EE2-3B95-45FC-BE19-EDC10D88CEB6}" dt="2024-10-25T18:59:12.257" v="3610" actId="478"/>
          <ac:spMkLst>
            <pc:docMk/>
            <pc:sldMk cId="3871035373" sldId="2147469134"/>
            <ac:spMk id="7" creationId="{9052B02B-5522-5FFA-3B83-38C44B247A9A}"/>
          </ac:spMkLst>
        </pc:spChg>
        <pc:spChg chg="add mod">
          <ac:chgData name="Tipton Jr, Joseph" userId="5e4e6dfa-f374-433f-ba6f-f0054c6e0a0d" providerId="ADAL" clId="{72D84EE2-3B95-45FC-BE19-EDC10D88CEB6}" dt="2024-10-25T18:59:59.702" v="3611" actId="20577"/>
          <ac:spMkLst>
            <pc:docMk/>
            <pc:sldMk cId="3871035373" sldId="2147469134"/>
            <ac:spMk id="8" creationId="{BB227C15-A606-1020-F742-AA50BFACD15B}"/>
          </ac:spMkLst>
        </pc:spChg>
        <pc:picChg chg="add del mod">
          <ac:chgData name="Tipton Jr, Joseph" userId="5e4e6dfa-f374-433f-ba6f-f0054c6e0a0d" providerId="ADAL" clId="{72D84EE2-3B95-45FC-BE19-EDC10D88CEB6}" dt="2024-10-25T18:57:29.782" v="3602" actId="478"/>
          <ac:picMkLst>
            <pc:docMk/>
            <pc:sldMk cId="3871035373" sldId="2147469134"/>
            <ac:picMk id="4" creationId="{21998812-11A9-A0DE-DDDF-81AF0707D38E}"/>
          </ac:picMkLst>
        </pc:picChg>
        <pc:picChg chg="add mod">
          <ac:chgData name="Tipton Jr, Joseph" userId="5e4e6dfa-f374-433f-ba6f-f0054c6e0a0d" providerId="ADAL" clId="{72D84EE2-3B95-45FC-BE19-EDC10D88CEB6}" dt="2024-10-25T18:59:05.030" v="3609" actId="1440"/>
          <ac:picMkLst>
            <pc:docMk/>
            <pc:sldMk cId="3871035373" sldId="2147469134"/>
            <ac:picMk id="5" creationId="{26FC8292-9608-33DC-0120-4BDAFC2A53B0}"/>
          </ac:picMkLst>
        </pc:picChg>
      </pc:sldChg>
      <pc:sldChg chg="addSp delSp modSp add mod modTransition modClrScheme chgLayout">
        <pc:chgData name="Tipton Jr, Joseph" userId="5e4e6dfa-f374-433f-ba6f-f0054c6e0a0d" providerId="ADAL" clId="{72D84EE2-3B95-45FC-BE19-EDC10D88CEB6}" dt="2024-10-25T18:45:04.978" v="3481" actId="27614"/>
        <pc:sldMkLst>
          <pc:docMk/>
          <pc:sldMk cId="4129948710" sldId="2147469135"/>
        </pc:sldMkLst>
        <pc:spChg chg="add del mod ord">
          <ac:chgData name="Tipton Jr, Joseph" userId="5e4e6dfa-f374-433f-ba6f-f0054c6e0a0d" providerId="ADAL" clId="{72D84EE2-3B95-45FC-BE19-EDC10D88CEB6}" dt="2024-10-25T15:11:06.322" v="2632" actId="931"/>
          <ac:spMkLst>
            <pc:docMk/>
            <pc:sldMk cId="4129948710" sldId="2147469135"/>
            <ac:spMk id="2" creationId="{6F365548-B1E4-DED5-ED1D-552863982F77}"/>
          </ac:spMkLst>
        </pc:spChg>
        <pc:spChg chg="add del mod ord">
          <ac:chgData name="Tipton Jr, Joseph" userId="5e4e6dfa-f374-433f-ba6f-f0054c6e0a0d" providerId="ADAL" clId="{72D84EE2-3B95-45FC-BE19-EDC10D88CEB6}" dt="2024-10-25T15:22:17.568" v="2671" actId="931"/>
          <ac:spMkLst>
            <pc:docMk/>
            <pc:sldMk cId="4129948710" sldId="2147469135"/>
            <ac:spMk id="3" creationId="{FDA96CBA-7BEE-3ACF-0BEA-8FFA5957B800}"/>
          </ac:spMkLst>
        </pc:spChg>
        <pc:spChg chg="mod ord">
          <ac:chgData name="Tipton Jr, Joseph" userId="5e4e6dfa-f374-433f-ba6f-f0054c6e0a0d" providerId="ADAL" clId="{72D84EE2-3B95-45FC-BE19-EDC10D88CEB6}" dt="2024-10-25T14:14:33.442" v="2184" actId="700"/>
          <ac:spMkLst>
            <pc:docMk/>
            <pc:sldMk cId="4129948710" sldId="2147469135"/>
            <ac:spMk id="4" creationId="{4343B215-3CA5-F4BA-8502-C463A0C02A3C}"/>
          </ac:spMkLst>
        </pc:spChg>
        <pc:spChg chg="del mod ord">
          <ac:chgData name="Tipton Jr, Joseph" userId="5e4e6dfa-f374-433f-ba6f-f0054c6e0a0d" providerId="ADAL" clId="{72D84EE2-3B95-45FC-BE19-EDC10D88CEB6}" dt="2024-10-25T14:14:33.442" v="2184" actId="700"/>
          <ac:spMkLst>
            <pc:docMk/>
            <pc:sldMk cId="4129948710" sldId="2147469135"/>
            <ac:spMk id="5" creationId="{4B45F3DF-0AA8-FE2B-DD64-7299FD822B90}"/>
          </ac:spMkLst>
        </pc:spChg>
        <pc:spChg chg="del mod ord">
          <ac:chgData name="Tipton Jr, Joseph" userId="5e4e6dfa-f374-433f-ba6f-f0054c6e0a0d" providerId="ADAL" clId="{72D84EE2-3B95-45FC-BE19-EDC10D88CEB6}" dt="2024-10-25T14:14:33.442" v="2184" actId="700"/>
          <ac:spMkLst>
            <pc:docMk/>
            <pc:sldMk cId="4129948710" sldId="2147469135"/>
            <ac:spMk id="6" creationId="{18C85F85-9BA2-6F48-24E3-A69B964615DB}"/>
          </ac:spMkLst>
        </pc:spChg>
        <pc:spChg chg="del mod ord">
          <ac:chgData name="Tipton Jr, Joseph" userId="5e4e6dfa-f374-433f-ba6f-f0054c6e0a0d" providerId="ADAL" clId="{72D84EE2-3B95-45FC-BE19-EDC10D88CEB6}" dt="2024-10-25T14:14:33.442" v="2184" actId="700"/>
          <ac:spMkLst>
            <pc:docMk/>
            <pc:sldMk cId="4129948710" sldId="2147469135"/>
            <ac:spMk id="7" creationId="{15664161-DF6E-B241-C005-3F9044D60948}"/>
          </ac:spMkLst>
        </pc:spChg>
        <pc:spChg chg="del mod ord">
          <ac:chgData name="Tipton Jr, Joseph" userId="5e4e6dfa-f374-433f-ba6f-f0054c6e0a0d" providerId="ADAL" clId="{72D84EE2-3B95-45FC-BE19-EDC10D88CEB6}" dt="2024-10-25T14:14:33.442" v="2184" actId="700"/>
          <ac:spMkLst>
            <pc:docMk/>
            <pc:sldMk cId="4129948710" sldId="2147469135"/>
            <ac:spMk id="8" creationId="{3CB9F677-B60A-24ED-3DD0-E11F0A240F46}"/>
          </ac:spMkLst>
        </pc:spChg>
        <pc:spChg chg="mod ord">
          <ac:chgData name="Tipton Jr, Joseph" userId="5e4e6dfa-f374-433f-ba6f-f0054c6e0a0d" providerId="ADAL" clId="{72D84EE2-3B95-45FC-BE19-EDC10D88CEB6}" dt="2024-10-25T14:16:05.208" v="2272" actId="404"/>
          <ac:spMkLst>
            <pc:docMk/>
            <pc:sldMk cId="4129948710" sldId="2147469135"/>
            <ac:spMk id="9" creationId="{ADC2287C-9A7A-0799-E6AD-BB0FB300F050}"/>
          </ac:spMkLst>
        </pc:spChg>
        <pc:spChg chg="mod ord">
          <ac:chgData name="Tipton Jr, Joseph" userId="5e4e6dfa-f374-433f-ba6f-f0054c6e0a0d" providerId="ADAL" clId="{72D84EE2-3B95-45FC-BE19-EDC10D88CEB6}" dt="2024-10-25T14:16:05.208" v="2272" actId="404"/>
          <ac:spMkLst>
            <pc:docMk/>
            <pc:sldMk cId="4129948710" sldId="2147469135"/>
            <ac:spMk id="10" creationId="{20B5B701-2327-FEBD-62E1-3EFF5D6C5190}"/>
          </ac:spMkLst>
        </pc:spChg>
        <pc:spChg chg="mod ord">
          <ac:chgData name="Tipton Jr, Joseph" userId="5e4e6dfa-f374-433f-ba6f-f0054c6e0a0d" providerId="ADAL" clId="{72D84EE2-3B95-45FC-BE19-EDC10D88CEB6}" dt="2024-10-25T14:16:05.208" v="2272" actId="404"/>
          <ac:spMkLst>
            <pc:docMk/>
            <pc:sldMk cId="4129948710" sldId="2147469135"/>
            <ac:spMk id="11" creationId="{94789C65-414D-2738-63D9-FE1556CC8621}"/>
          </ac:spMkLst>
        </pc:spChg>
        <pc:spChg chg="mod ord">
          <ac:chgData name="Tipton Jr, Joseph" userId="5e4e6dfa-f374-433f-ba6f-f0054c6e0a0d" providerId="ADAL" clId="{72D84EE2-3B95-45FC-BE19-EDC10D88CEB6}" dt="2024-10-25T14:16:05.208" v="2272" actId="404"/>
          <ac:spMkLst>
            <pc:docMk/>
            <pc:sldMk cId="4129948710" sldId="2147469135"/>
            <ac:spMk id="12" creationId="{DAEF2AB4-D67F-CAAC-45F0-C68584525FDB}"/>
          </ac:spMkLst>
        </pc:spChg>
        <pc:spChg chg="add mod ord">
          <ac:chgData name="Tipton Jr, Joseph" userId="5e4e6dfa-f374-433f-ba6f-f0054c6e0a0d" providerId="ADAL" clId="{72D84EE2-3B95-45FC-BE19-EDC10D88CEB6}" dt="2024-10-25T14:14:33.442" v="2184" actId="700"/>
          <ac:spMkLst>
            <pc:docMk/>
            <pc:sldMk cId="4129948710" sldId="2147469135"/>
            <ac:spMk id="13" creationId="{B14AFE62-CBFC-5410-DF95-E358DCFDB202}"/>
          </ac:spMkLst>
        </pc:spChg>
        <pc:spChg chg="add del mod ord">
          <ac:chgData name="Tipton Jr, Joseph" userId="5e4e6dfa-f374-433f-ba6f-f0054c6e0a0d" providerId="ADAL" clId="{72D84EE2-3B95-45FC-BE19-EDC10D88CEB6}" dt="2024-10-25T18:44:09.069" v="3478" actId="931"/>
          <ac:spMkLst>
            <pc:docMk/>
            <pc:sldMk cId="4129948710" sldId="2147469135"/>
            <ac:spMk id="14" creationId="{30A28C7E-3AE2-9421-E409-26A8EE84BCE2}"/>
          </ac:spMkLst>
        </pc:spChg>
        <pc:spChg chg="add del mod ord">
          <ac:chgData name="Tipton Jr, Joseph" userId="5e4e6dfa-f374-433f-ba6f-f0054c6e0a0d" providerId="ADAL" clId="{72D84EE2-3B95-45FC-BE19-EDC10D88CEB6}" dt="2024-10-25T14:59:46.984" v="2587" actId="931"/>
          <ac:spMkLst>
            <pc:docMk/>
            <pc:sldMk cId="4129948710" sldId="2147469135"/>
            <ac:spMk id="15" creationId="{5787AFC7-3A9F-21C4-2269-415DE0F08372}"/>
          </ac:spMkLst>
        </pc:spChg>
        <pc:spChg chg="add mod ord">
          <ac:chgData name="Tipton Jr, Joseph" userId="5e4e6dfa-f374-433f-ba6f-f0054c6e0a0d" providerId="ADAL" clId="{72D84EE2-3B95-45FC-BE19-EDC10D88CEB6}" dt="2024-10-25T14:16:05.208" v="2272" actId="404"/>
          <ac:spMkLst>
            <pc:docMk/>
            <pc:sldMk cId="4129948710" sldId="2147469135"/>
            <ac:spMk id="16" creationId="{6F7878E4-54B3-65AF-F1A6-0FFD69E2191A}"/>
          </ac:spMkLst>
        </pc:spChg>
        <pc:spChg chg="add del mod">
          <ac:chgData name="Tipton Jr, Joseph" userId="5e4e6dfa-f374-433f-ba6f-f0054c6e0a0d" providerId="ADAL" clId="{72D84EE2-3B95-45FC-BE19-EDC10D88CEB6}" dt="2024-10-25T18:45:02.525" v="3480" actId="931"/>
          <ac:spMkLst>
            <pc:docMk/>
            <pc:sldMk cId="4129948710" sldId="2147469135"/>
            <ac:spMk id="22" creationId="{99A92F46-5FDD-D49E-3AC8-65545BBAD061}"/>
          </ac:spMkLst>
        </pc:spChg>
        <pc:spChg chg="add del mod">
          <ac:chgData name="Tipton Jr, Joseph" userId="5e4e6dfa-f374-433f-ba6f-f0054c6e0a0d" providerId="ADAL" clId="{72D84EE2-3B95-45FC-BE19-EDC10D88CEB6}" dt="2024-10-25T15:24:28.517" v="2686" actId="931"/>
          <ac:spMkLst>
            <pc:docMk/>
            <pc:sldMk cId="4129948710" sldId="2147469135"/>
            <ac:spMk id="26" creationId="{2C0230C5-75D4-2BFD-1AC0-A685836F922B}"/>
          </ac:spMkLst>
        </pc:spChg>
        <pc:spChg chg="add del mod">
          <ac:chgData name="Tipton Jr, Joseph" userId="5e4e6dfa-f374-433f-ba6f-f0054c6e0a0d" providerId="ADAL" clId="{72D84EE2-3B95-45FC-BE19-EDC10D88CEB6}" dt="2024-10-25T15:25:35.695" v="2690" actId="931"/>
          <ac:spMkLst>
            <pc:docMk/>
            <pc:sldMk cId="4129948710" sldId="2147469135"/>
            <ac:spMk id="30" creationId="{7DEE4498-FAF0-2880-847B-A8D68970602D}"/>
          </ac:spMkLst>
        </pc:spChg>
        <pc:spChg chg="add del mod">
          <ac:chgData name="Tipton Jr, Joseph" userId="5e4e6dfa-f374-433f-ba6f-f0054c6e0a0d" providerId="ADAL" clId="{72D84EE2-3B95-45FC-BE19-EDC10D88CEB6}" dt="2024-10-25T15:54:24.357" v="2699" actId="931"/>
          <ac:spMkLst>
            <pc:docMk/>
            <pc:sldMk cId="4129948710" sldId="2147469135"/>
            <ac:spMk id="34" creationId="{3077A918-ACC2-D7BA-B543-BC864988F800}"/>
          </ac:spMkLst>
        </pc:spChg>
        <pc:picChg chg="add mod">
          <ac:chgData name="Tipton Jr, Joseph" userId="5e4e6dfa-f374-433f-ba6f-f0054c6e0a0d" providerId="ADAL" clId="{72D84EE2-3B95-45FC-BE19-EDC10D88CEB6}" dt="2024-10-25T14:59:51.886" v="2588" actId="27614"/>
          <ac:picMkLst>
            <pc:docMk/>
            <pc:sldMk cId="4129948710" sldId="2147469135"/>
            <ac:picMk id="18" creationId="{8D8D12D2-FF19-0D7A-BAA7-FFE0B0D9CD72}"/>
          </ac:picMkLst>
        </pc:picChg>
        <pc:picChg chg="add del mod">
          <ac:chgData name="Tipton Jr, Joseph" userId="5e4e6dfa-f374-433f-ba6f-f0054c6e0a0d" providerId="ADAL" clId="{72D84EE2-3B95-45FC-BE19-EDC10D88CEB6}" dt="2024-10-25T15:22:12.275" v="2670" actId="478"/>
          <ac:picMkLst>
            <pc:docMk/>
            <pc:sldMk cId="4129948710" sldId="2147469135"/>
            <ac:picMk id="20" creationId="{2236B621-3917-BE84-2759-35B471AF7902}"/>
          </ac:picMkLst>
        </pc:picChg>
        <pc:picChg chg="add del mod">
          <ac:chgData name="Tipton Jr, Joseph" userId="5e4e6dfa-f374-433f-ba6f-f0054c6e0a0d" providerId="ADAL" clId="{72D84EE2-3B95-45FC-BE19-EDC10D88CEB6}" dt="2024-10-25T15:24:23.206" v="2685" actId="478"/>
          <ac:picMkLst>
            <pc:docMk/>
            <pc:sldMk cId="4129948710" sldId="2147469135"/>
            <ac:picMk id="24" creationId="{3C86F4C2-D74B-E5B6-24BB-2FEA2DAC9807}"/>
          </ac:picMkLst>
        </pc:picChg>
        <pc:picChg chg="add del mod">
          <ac:chgData name="Tipton Jr, Joseph" userId="5e4e6dfa-f374-433f-ba6f-f0054c6e0a0d" providerId="ADAL" clId="{72D84EE2-3B95-45FC-BE19-EDC10D88CEB6}" dt="2024-10-25T15:25:31.750" v="2689" actId="478"/>
          <ac:picMkLst>
            <pc:docMk/>
            <pc:sldMk cId="4129948710" sldId="2147469135"/>
            <ac:picMk id="28" creationId="{3A7AEB31-4C18-B700-96E5-E8E26F75D0A8}"/>
          </ac:picMkLst>
        </pc:picChg>
        <pc:picChg chg="add del mod">
          <ac:chgData name="Tipton Jr, Joseph" userId="5e4e6dfa-f374-433f-ba6f-f0054c6e0a0d" providerId="ADAL" clId="{72D84EE2-3B95-45FC-BE19-EDC10D88CEB6}" dt="2024-10-25T15:54:19.623" v="2698" actId="478"/>
          <ac:picMkLst>
            <pc:docMk/>
            <pc:sldMk cId="4129948710" sldId="2147469135"/>
            <ac:picMk id="32" creationId="{EA67F481-6D62-F49E-9FE6-51B14F9F54D5}"/>
          </ac:picMkLst>
        </pc:picChg>
        <pc:picChg chg="add mod">
          <ac:chgData name="Tipton Jr, Joseph" userId="5e4e6dfa-f374-433f-ba6f-f0054c6e0a0d" providerId="ADAL" clId="{72D84EE2-3B95-45FC-BE19-EDC10D88CEB6}" dt="2024-10-25T15:54:27.483" v="2700" actId="27614"/>
          <ac:picMkLst>
            <pc:docMk/>
            <pc:sldMk cId="4129948710" sldId="2147469135"/>
            <ac:picMk id="36" creationId="{FF027AEC-B1A3-B8DC-C6D7-198221F6A21B}"/>
          </ac:picMkLst>
        </pc:picChg>
        <pc:picChg chg="add mod">
          <ac:chgData name="Tipton Jr, Joseph" userId="5e4e6dfa-f374-433f-ba6f-f0054c6e0a0d" providerId="ADAL" clId="{72D84EE2-3B95-45FC-BE19-EDC10D88CEB6}" dt="2024-10-25T18:44:11.580" v="3479" actId="27614"/>
          <ac:picMkLst>
            <pc:docMk/>
            <pc:sldMk cId="4129948710" sldId="2147469135"/>
            <ac:picMk id="38" creationId="{B713CD63-AD8C-2726-976C-A28B15CED67A}"/>
          </ac:picMkLst>
        </pc:picChg>
        <pc:picChg chg="add mod">
          <ac:chgData name="Tipton Jr, Joseph" userId="5e4e6dfa-f374-433f-ba6f-f0054c6e0a0d" providerId="ADAL" clId="{72D84EE2-3B95-45FC-BE19-EDC10D88CEB6}" dt="2024-10-25T18:45:04.978" v="3481" actId="27614"/>
          <ac:picMkLst>
            <pc:docMk/>
            <pc:sldMk cId="4129948710" sldId="2147469135"/>
            <ac:picMk id="40" creationId="{49020D0C-9C54-0FD8-0545-59B4B2ADD1F0}"/>
          </ac:picMkLst>
        </pc:picChg>
      </pc:sldChg>
      <pc:sldChg chg="addSp delSp modSp add mod modTransition">
        <pc:chgData name="Tipton Jr, Joseph" userId="5e4e6dfa-f374-433f-ba6f-f0054c6e0a0d" providerId="ADAL" clId="{72D84EE2-3B95-45FC-BE19-EDC10D88CEB6}" dt="2024-10-25T18:55:06.956" v="3561" actId="478"/>
        <pc:sldMkLst>
          <pc:docMk/>
          <pc:sldMk cId="3310195999" sldId="2147469136"/>
        </pc:sldMkLst>
        <pc:spChg chg="del">
          <ac:chgData name="Tipton Jr, Joseph" userId="5e4e6dfa-f374-433f-ba6f-f0054c6e0a0d" providerId="ADAL" clId="{72D84EE2-3B95-45FC-BE19-EDC10D88CEB6}" dt="2024-10-25T14:50:03.368" v="2400" actId="478"/>
          <ac:spMkLst>
            <pc:docMk/>
            <pc:sldMk cId="3310195999" sldId="2147469136"/>
            <ac:spMk id="10" creationId="{3D7C4943-89C3-ADE4-9202-5C97E7436159}"/>
          </ac:spMkLst>
        </pc:spChg>
        <pc:graphicFrameChg chg="add del mod modGraphic">
          <ac:chgData name="Tipton Jr, Joseph" userId="5e4e6dfa-f374-433f-ba6f-f0054c6e0a0d" providerId="ADAL" clId="{72D84EE2-3B95-45FC-BE19-EDC10D88CEB6}" dt="2024-10-25T18:55:06.956" v="3561" actId="478"/>
          <ac:graphicFrameMkLst>
            <pc:docMk/>
            <pc:sldMk cId="3310195999" sldId="2147469136"/>
            <ac:graphicFrameMk id="2" creationId="{DF1C539E-BDAE-E707-6D4E-DC0B9D947AB6}"/>
          </ac:graphicFrameMkLst>
        </pc:graphicFrameChg>
        <pc:picChg chg="add mod ord">
          <ac:chgData name="Tipton Jr, Joseph" userId="5e4e6dfa-f374-433f-ba6f-f0054c6e0a0d" providerId="ADAL" clId="{72D84EE2-3B95-45FC-BE19-EDC10D88CEB6}" dt="2024-10-25T18:52:44.793" v="3545" actId="167"/>
          <ac:picMkLst>
            <pc:docMk/>
            <pc:sldMk cId="3310195999" sldId="2147469136"/>
            <ac:picMk id="5" creationId="{99DE3925-5087-A5E0-1F46-91E38612C9DB}"/>
          </ac:picMkLst>
        </pc:picChg>
      </pc:sldChg>
      <pc:sldChg chg="addSp delSp modSp new del mod">
        <pc:chgData name="Tipton Jr, Joseph" userId="5e4e6dfa-f374-433f-ba6f-f0054c6e0a0d" providerId="ADAL" clId="{72D84EE2-3B95-45FC-BE19-EDC10D88CEB6}" dt="2024-10-25T17:14:30.682" v="3139" actId="2696"/>
        <pc:sldMkLst>
          <pc:docMk/>
          <pc:sldMk cId="3685884874" sldId="2147469137"/>
        </pc:sldMkLst>
        <pc:spChg chg="del">
          <ac:chgData name="Tipton Jr, Joseph" userId="5e4e6dfa-f374-433f-ba6f-f0054c6e0a0d" providerId="ADAL" clId="{72D84EE2-3B95-45FC-BE19-EDC10D88CEB6}" dt="2024-10-25T15:21:33.347" v="2665" actId="478"/>
          <ac:spMkLst>
            <pc:docMk/>
            <pc:sldMk cId="3685884874" sldId="2147469137"/>
            <ac:spMk id="2" creationId="{644C0A18-4C0A-6C9D-2EB5-DBE7E5E6549C}"/>
          </ac:spMkLst>
        </pc:spChg>
        <pc:spChg chg="add mod">
          <ac:chgData name="Tipton Jr, Joseph" userId="5e4e6dfa-f374-433f-ba6f-f0054c6e0a0d" providerId="ADAL" clId="{72D84EE2-3B95-45FC-BE19-EDC10D88CEB6}" dt="2024-10-25T15:22:58.614" v="2674" actId="1076"/>
          <ac:spMkLst>
            <pc:docMk/>
            <pc:sldMk cId="3685884874" sldId="2147469137"/>
            <ac:spMk id="5" creationId="{44278A44-A5A6-D47D-C89C-005CE5BD82A3}"/>
          </ac:spMkLst>
        </pc:spChg>
        <pc:spChg chg="add mod">
          <ac:chgData name="Tipton Jr, Joseph" userId="5e4e6dfa-f374-433f-ba6f-f0054c6e0a0d" providerId="ADAL" clId="{72D84EE2-3B95-45FC-BE19-EDC10D88CEB6}" dt="2024-10-25T15:53:47.331" v="2696" actId="20577"/>
          <ac:spMkLst>
            <pc:docMk/>
            <pc:sldMk cId="3685884874" sldId="2147469137"/>
            <ac:spMk id="6" creationId="{62461084-8CE5-A66A-D541-AF0C7011640D}"/>
          </ac:spMkLst>
        </pc:spChg>
        <pc:spChg chg="add mod">
          <ac:chgData name="Tipton Jr, Joseph" userId="5e4e6dfa-f374-433f-ba6f-f0054c6e0a0d" providerId="ADAL" clId="{72D84EE2-3B95-45FC-BE19-EDC10D88CEB6}" dt="2024-10-25T15:22:58.614" v="2674" actId="1076"/>
          <ac:spMkLst>
            <pc:docMk/>
            <pc:sldMk cId="3685884874" sldId="2147469137"/>
            <ac:spMk id="7" creationId="{7F53D4F8-3D97-835E-A223-7AD739DB3DAF}"/>
          </ac:spMkLst>
        </pc:spChg>
        <pc:spChg chg="add del mod ord">
          <ac:chgData name="Tipton Jr, Joseph" userId="5e4e6dfa-f374-433f-ba6f-f0054c6e0a0d" providerId="ADAL" clId="{72D84EE2-3B95-45FC-BE19-EDC10D88CEB6}" dt="2024-10-25T16:31:12.284" v="3069" actId="478"/>
          <ac:spMkLst>
            <pc:docMk/>
            <pc:sldMk cId="3685884874" sldId="2147469137"/>
            <ac:spMk id="8" creationId="{639FC2D6-6B8C-4E4C-E5A0-FBFB69BF9721}"/>
          </ac:spMkLst>
        </pc:spChg>
        <pc:picChg chg="add mod modCrop">
          <ac:chgData name="Tipton Jr, Joseph" userId="5e4e6dfa-f374-433f-ba6f-f0054c6e0a0d" providerId="ADAL" clId="{72D84EE2-3B95-45FC-BE19-EDC10D88CEB6}" dt="2024-10-25T15:54:03.617" v="2697" actId="732"/>
          <ac:picMkLst>
            <pc:docMk/>
            <pc:sldMk cId="3685884874" sldId="2147469137"/>
            <ac:picMk id="4" creationId="{C1424498-3B79-D907-A766-BA96AFEE4D90}"/>
          </ac:picMkLst>
        </pc:picChg>
      </pc:sldChg>
      <pc:sldChg chg="add modTransition">
        <pc:chgData name="Tipton Jr, Joseph" userId="5e4e6dfa-f374-433f-ba6f-f0054c6e0a0d" providerId="ADAL" clId="{72D84EE2-3B95-45FC-BE19-EDC10D88CEB6}" dt="2024-10-25T18:14:57.829" v="3402"/>
        <pc:sldMkLst>
          <pc:docMk/>
          <pc:sldMk cId="3815100846" sldId="2147469137"/>
        </pc:sldMkLst>
      </pc:sldChg>
      <pc:sldChg chg="addSp delSp modSp new del mod modTransition">
        <pc:chgData name="Tipton Jr, Joseph" userId="5e4e6dfa-f374-433f-ba6f-f0054c6e0a0d" providerId="ADAL" clId="{72D84EE2-3B95-45FC-BE19-EDC10D88CEB6}" dt="2024-10-25T18:49:40.592" v="3524" actId="47"/>
        <pc:sldMkLst>
          <pc:docMk/>
          <pc:sldMk cId="2087621303" sldId="2147469138"/>
        </pc:sldMkLst>
        <pc:spChg chg="mod">
          <ac:chgData name="Tipton Jr, Joseph" userId="5e4e6dfa-f374-433f-ba6f-f0054c6e0a0d" providerId="ADAL" clId="{72D84EE2-3B95-45FC-BE19-EDC10D88CEB6}" dt="2024-10-25T17:29:30.837" v="3150" actId="20577"/>
          <ac:spMkLst>
            <pc:docMk/>
            <pc:sldMk cId="2087621303" sldId="2147469138"/>
            <ac:spMk id="2" creationId="{485C9B86-01E1-935B-6932-1ECDF7B1DC7C}"/>
          </ac:spMkLst>
        </pc:spChg>
        <pc:spChg chg="add mod">
          <ac:chgData name="Tipton Jr, Joseph" userId="5e4e6dfa-f374-433f-ba6f-f0054c6e0a0d" providerId="ADAL" clId="{72D84EE2-3B95-45FC-BE19-EDC10D88CEB6}" dt="2024-10-25T16:31:33.860" v="3071" actId="1076"/>
          <ac:spMkLst>
            <pc:docMk/>
            <pc:sldMk cId="2087621303" sldId="2147469138"/>
            <ac:spMk id="5" creationId="{4BC643ED-5DFF-8DDB-5B05-729A1A8B7E2D}"/>
          </ac:spMkLst>
        </pc:spChg>
        <pc:spChg chg="add del mod">
          <ac:chgData name="Tipton Jr, Joseph" userId="5e4e6dfa-f374-433f-ba6f-f0054c6e0a0d" providerId="ADAL" clId="{72D84EE2-3B95-45FC-BE19-EDC10D88CEB6}" dt="2024-10-25T17:11:11.241" v="3098" actId="478"/>
          <ac:spMkLst>
            <pc:docMk/>
            <pc:sldMk cId="2087621303" sldId="2147469138"/>
            <ac:spMk id="6" creationId="{36E6321C-AF4D-BA0E-2332-628F8F0F6353}"/>
          </ac:spMkLst>
        </pc:spChg>
        <pc:spChg chg="add mod">
          <ac:chgData name="Tipton Jr, Joseph" userId="5e4e6dfa-f374-433f-ba6f-f0054c6e0a0d" providerId="ADAL" clId="{72D84EE2-3B95-45FC-BE19-EDC10D88CEB6}" dt="2024-10-25T17:13:32.187" v="3117" actId="14100"/>
          <ac:spMkLst>
            <pc:docMk/>
            <pc:sldMk cId="2087621303" sldId="2147469138"/>
            <ac:spMk id="7" creationId="{5F0DDB5A-AA8A-F5F3-04CC-486FF8E4963B}"/>
          </ac:spMkLst>
        </pc:spChg>
        <pc:spChg chg="add mod">
          <ac:chgData name="Tipton Jr, Joseph" userId="5e4e6dfa-f374-433f-ba6f-f0054c6e0a0d" providerId="ADAL" clId="{72D84EE2-3B95-45FC-BE19-EDC10D88CEB6}" dt="2024-10-25T17:13:13.886" v="3112" actId="1076"/>
          <ac:spMkLst>
            <pc:docMk/>
            <pc:sldMk cId="2087621303" sldId="2147469138"/>
            <ac:spMk id="8" creationId="{7CA846AB-A442-8B3B-74F2-EFB4D42E6954}"/>
          </ac:spMkLst>
        </pc:spChg>
        <pc:spChg chg="add mod">
          <ac:chgData name="Tipton Jr, Joseph" userId="5e4e6dfa-f374-433f-ba6f-f0054c6e0a0d" providerId="ADAL" clId="{72D84EE2-3B95-45FC-BE19-EDC10D88CEB6}" dt="2024-10-25T17:13:37.467" v="3120" actId="14100"/>
          <ac:spMkLst>
            <pc:docMk/>
            <pc:sldMk cId="2087621303" sldId="2147469138"/>
            <ac:spMk id="9" creationId="{5E05BDA7-2E55-E157-FD0D-B33632D141C2}"/>
          </ac:spMkLst>
        </pc:spChg>
        <pc:graphicFrameChg chg="add mod modGraphic">
          <ac:chgData name="Tipton Jr, Joseph" userId="5e4e6dfa-f374-433f-ba6f-f0054c6e0a0d" providerId="ADAL" clId="{72D84EE2-3B95-45FC-BE19-EDC10D88CEB6}" dt="2024-10-25T16:30:40.500" v="3067" actId="1076"/>
          <ac:graphicFrameMkLst>
            <pc:docMk/>
            <pc:sldMk cId="2087621303" sldId="2147469138"/>
            <ac:graphicFrameMk id="3" creationId="{3B778734-F0F1-A611-4A3A-5975B136CD18}"/>
          </ac:graphicFrameMkLst>
        </pc:graphicFrameChg>
        <pc:picChg chg="add mod">
          <ac:chgData name="Tipton Jr, Joseph" userId="5e4e6dfa-f374-433f-ba6f-f0054c6e0a0d" providerId="ADAL" clId="{72D84EE2-3B95-45FC-BE19-EDC10D88CEB6}" dt="2024-10-25T16:31:33.860" v="3071" actId="1076"/>
          <ac:picMkLst>
            <pc:docMk/>
            <pc:sldMk cId="2087621303" sldId="2147469138"/>
            <ac:picMk id="4" creationId="{8DAFE34F-1032-63FF-0CF1-FDF3AD68A8D6}"/>
          </ac:picMkLst>
        </pc:picChg>
      </pc:sldChg>
      <pc:sldChg chg="addSp delSp modSp new mod modTransition modClrScheme chgLayout">
        <pc:chgData name="Tipton Jr, Joseph" userId="5e4e6dfa-f374-433f-ba6f-f0054c6e0a0d" providerId="ADAL" clId="{72D84EE2-3B95-45FC-BE19-EDC10D88CEB6}" dt="2024-10-25T18:14:57.829" v="3402"/>
        <pc:sldMkLst>
          <pc:docMk/>
          <pc:sldMk cId="1726931891" sldId="2147469139"/>
        </pc:sldMkLst>
        <pc:spChg chg="del mod ord">
          <ac:chgData name="Tipton Jr, Joseph" userId="5e4e6dfa-f374-433f-ba6f-f0054c6e0a0d" providerId="ADAL" clId="{72D84EE2-3B95-45FC-BE19-EDC10D88CEB6}" dt="2024-10-25T17:14:11.757" v="3122" actId="700"/>
          <ac:spMkLst>
            <pc:docMk/>
            <pc:sldMk cId="1726931891" sldId="2147469139"/>
            <ac:spMk id="2" creationId="{D24C0633-ED05-2E5B-1247-97A15B92DE4D}"/>
          </ac:spMkLst>
        </pc:spChg>
        <pc:spChg chg="add mod ord">
          <ac:chgData name="Tipton Jr, Joseph" userId="5e4e6dfa-f374-433f-ba6f-f0054c6e0a0d" providerId="ADAL" clId="{72D84EE2-3B95-45FC-BE19-EDC10D88CEB6}" dt="2024-10-25T17:14:17.149" v="3138" actId="20577"/>
          <ac:spMkLst>
            <pc:docMk/>
            <pc:sldMk cId="1726931891" sldId="2147469139"/>
            <ac:spMk id="3" creationId="{FCA5B192-98A4-B49D-684E-EA8608EC39F6}"/>
          </ac:spMkLst>
        </pc:spChg>
        <pc:spChg chg="add mod ord">
          <ac:chgData name="Tipton Jr, Joseph" userId="5e4e6dfa-f374-433f-ba6f-f0054c6e0a0d" providerId="ADAL" clId="{72D84EE2-3B95-45FC-BE19-EDC10D88CEB6}" dt="2024-10-25T17:14:11.757" v="3122" actId="700"/>
          <ac:spMkLst>
            <pc:docMk/>
            <pc:sldMk cId="1726931891" sldId="2147469139"/>
            <ac:spMk id="4" creationId="{4674AD9A-08D2-C818-38BB-B69A31210454}"/>
          </ac:spMkLst>
        </pc:spChg>
      </pc:sldChg>
      <pc:sldChg chg="add del">
        <pc:chgData name="Tipton Jr, Joseph" userId="5e4e6dfa-f374-433f-ba6f-f0054c6e0a0d" providerId="ADAL" clId="{72D84EE2-3B95-45FC-BE19-EDC10D88CEB6}" dt="2024-10-25T16:30:56.837" v="3068" actId="47"/>
        <pc:sldMkLst>
          <pc:docMk/>
          <pc:sldMk cId="1971769289" sldId="2147469139"/>
        </pc:sldMkLst>
      </pc:sldChg>
      <pc:sldChg chg="addSp delSp modSp new mod modTransition modClrScheme chgLayout">
        <pc:chgData name="Tipton Jr, Joseph" userId="5e4e6dfa-f374-433f-ba6f-f0054c6e0a0d" providerId="ADAL" clId="{72D84EE2-3B95-45FC-BE19-EDC10D88CEB6}" dt="2024-10-25T18:14:57.829" v="3402"/>
        <pc:sldMkLst>
          <pc:docMk/>
          <pc:sldMk cId="1624541410" sldId="2147469140"/>
        </pc:sldMkLst>
        <pc:spChg chg="del mod ord">
          <ac:chgData name="Tipton Jr, Joseph" userId="5e4e6dfa-f374-433f-ba6f-f0054c6e0a0d" providerId="ADAL" clId="{72D84EE2-3B95-45FC-BE19-EDC10D88CEB6}" dt="2024-10-25T17:31:45.985" v="3155" actId="700"/>
          <ac:spMkLst>
            <pc:docMk/>
            <pc:sldMk cId="1624541410" sldId="2147469140"/>
            <ac:spMk id="2" creationId="{B7B11403-DFFB-8156-91A8-24F4A7CA0ACD}"/>
          </ac:spMkLst>
        </pc:spChg>
        <pc:spChg chg="del">
          <ac:chgData name="Tipton Jr, Joseph" userId="5e4e6dfa-f374-433f-ba6f-f0054c6e0a0d" providerId="ADAL" clId="{72D84EE2-3B95-45FC-BE19-EDC10D88CEB6}" dt="2024-10-25T17:31:45.985" v="3155" actId="700"/>
          <ac:spMkLst>
            <pc:docMk/>
            <pc:sldMk cId="1624541410" sldId="2147469140"/>
            <ac:spMk id="3" creationId="{4C376D5D-B11A-EDAF-CC53-DA33A2D50C8E}"/>
          </ac:spMkLst>
        </pc:spChg>
        <pc:spChg chg="add mod ord">
          <ac:chgData name="Tipton Jr, Joseph" userId="5e4e6dfa-f374-433f-ba6f-f0054c6e0a0d" providerId="ADAL" clId="{72D84EE2-3B95-45FC-BE19-EDC10D88CEB6}" dt="2024-10-25T17:31:45.985" v="3155" actId="700"/>
          <ac:spMkLst>
            <pc:docMk/>
            <pc:sldMk cId="1624541410" sldId="2147469140"/>
            <ac:spMk id="4" creationId="{7FB0CE3A-56FB-5206-695D-5D38B5458A6B}"/>
          </ac:spMkLst>
        </pc:spChg>
        <pc:picChg chg="add del mod">
          <ac:chgData name="Tipton Jr, Joseph" userId="5e4e6dfa-f374-433f-ba6f-f0054c6e0a0d" providerId="ADAL" clId="{72D84EE2-3B95-45FC-BE19-EDC10D88CEB6}" dt="2024-10-25T17:32:33.800" v="3159" actId="478"/>
          <ac:picMkLst>
            <pc:docMk/>
            <pc:sldMk cId="1624541410" sldId="2147469140"/>
            <ac:picMk id="5" creationId="{CFFBADFE-2874-3288-AFA9-56F7FD414C7B}"/>
          </ac:picMkLst>
        </pc:picChg>
        <pc:picChg chg="add mod">
          <ac:chgData name="Tipton Jr, Joseph" userId="5e4e6dfa-f374-433f-ba6f-f0054c6e0a0d" providerId="ADAL" clId="{72D84EE2-3B95-45FC-BE19-EDC10D88CEB6}" dt="2024-10-25T17:32:07.473" v="3158" actId="1076"/>
          <ac:picMkLst>
            <pc:docMk/>
            <pc:sldMk cId="1624541410" sldId="2147469140"/>
            <ac:picMk id="6" creationId="{96594602-DCEA-EBB7-65E1-E03704FC7547}"/>
          </ac:picMkLst>
        </pc:picChg>
      </pc:sldChg>
      <pc:sldChg chg="addSp delSp modSp add mod ord modTransition">
        <pc:chgData name="Tipton Jr, Joseph" userId="5e4e6dfa-f374-433f-ba6f-f0054c6e0a0d" providerId="ADAL" clId="{72D84EE2-3B95-45FC-BE19-EDC10D88CEB6}" dt="2024-10-25T18:14:57.829" v="3402"/>
        <pc:sldMkLst>
          <pc:docMk/>
          <pc:sldMk cId="1144734361" sldId="2147469141"/>
        </pc:sldMkLst>
        <pc:spChg chg="mod">
          <ac:chgData name="Tipton Jr, Joseph" userId="5e4e6dfa-f374-433f-ba6f-f0054c6e0a0d" providerId="ADAL" clId="{72D84EE2-3B95-45FC-BE19-EDC10D88CEB6}" dt="2024-10-25T17:58:26.930" v="3174"/>
          <ac:spMkLst>
            <pc:docMk/>
            <pc:sldMk cId="1144734361" sldId="2147469141"/>
            <ac:spMk id="2" creationId="{A501DC40-B7AC-A386-806A-AE9C2505E205}"/>
          </ac:spMkLst>
        </pc:spChg>
        <pc:spChg chg="mod ord">
          <ac:chgData name="Tipton Jr, Joseph" userId="5e4e6dfa-f374-433f-ba6f-f0054c6e0a0d" providerId="ADAL" clId="{72D84EE2-3B95-45FC-BE19-EDC10D88CEB6}" dt="2024-10-25T18:14:26.007" v="3398" actId="20577"/>
          <ac:spMkLst>
            <pc:docMk/>
            <pc:sldMk cId="1144734361" sldId="2147469141"/>
            <ac:spMk id="4" creationId="{72A2FE24-00DF-6D29-BDA3-D32F2B4EE344}"/>
          </ac:spMkLst>
        </pc:spChg>
        <pc:spChg chg="mod">
          <ac:chgData name="Tipton Jr, Joseph" userId="5e4e6dfa-f374-433f-ba6f-f0054c6e0a0d" providerId="ADAL" clId="{72D84EE2-3B95-45FC-BE19-EDC10D88CEB6}" dt="2024-10-25T18:14:21.702" v="3393" actId="1076"/>
          <ac:spMkLst>
            <pc:docMk/>
            <pc:sldMk cId="1144734361" sldId="2147469141"/>
            <ac:spMk id="6" creationId="{7555559C-7EB0-285F-6E52-476815071F97}"/>
          </ac:spMkLst>
        </pc:spChg>
        <pc:spChg chg="mod">
          <ac:chgData name="Tipton Jr, Joseph" userId="5e4e6dfa-f374-433f-ba6f-f0054c6e0a0d" providerId="ADAL" clId="{72D84EE2-3B95-45FC-BE19-EDC10D88CEB6}" dt="2024-10-25T18:14:06.179" v="3384" actId="20577"/>
          <ac:spMkLst>
            <pc:docMk/>
            <pc:sldMk cId="1144734361" sldId="2147469141"/>
            <ac:spMk id="8" creationId="{8D6BF6EE-68AC-C345-536C-B7BFC70AC120}"/>
          </ac:spMkLst>
        </pc:spChg>
        <pc:spChg chg="mod">
          <ac:chgData name="Tipton Jr, Joseph" userId="5e4e6dfa-f374-433f-ba6f-f0054c6e0a0d" providerId="ADAL" clId="{72D84EE2-3B95-45FC-BE19-EDC10D88CEB6}" dt="2024-10-25T18:09:53.228" v="3355" actId="1076"/>
          <ac:spMkLst>
            <pc:docMk/>
            <pc:sldMk cId="1144734361" sldId="2147469141"/>
            <ac:spMk id="10" creationId="{2B4B82B9-5345-BB9D-FF6C-B399B0BF6C67}"/>
          </ac:spMkLst>
        </pc:spChg>
        <pc:spChg chg="mod">
          <ac:chgData name="Tipton Jr, Joseph" userId="5e4e6dfa-f374-433f-ba6f-f0054c6e0a0d" providerId="ADAL" clId="{72D84EE2-3B95-45FC-BE19-EDC10D88CEB6}" dt="2024-10-25T18:09:53.228" v="3355" actId="1076"/>
          <ac:spMkLst>
            <pc:docMk/>
            <pc:sldMk cId="1144734361" sldId="2147469141"/>
            <ac:spMk id="12" creationId="{B1FE6A74-83DE-1A3E-D20B-A4C649DD15A8}"/>
          </ac:spMkLst>
        </pc:spChg>
        <pc:spChg chg="add mod">
          <ac:chgData name="Tipton Jr, Joseph" userId="5e4e6dfa-f374-433f-ba6f-f0054c6e0a0d" providerId="ADAL" clId="{72D84EE2-3B95-45FC-BE19-EDC10D88CEB6}" dt="2024-10-25T18:11:35.907" v="3362" actId="767"/>
          <ac:spMkLst>
            <pc:docMk/>
            <pc:sldMk cId="1144734361" sldId="2147469141"/>
            <ac:spMk id="16" creationId="{47C6CB3E-CBCD-2F63-897C-2A0FFF0EE487}"/>
          </ac:spMkLst>
        </pc:spChg>
        <pc:spChg chg="add mod">
          <ac:chgData name="Tipton Jr, Joseph" userId="5e4e6dfa-f374-433f-ba6f-f0054c6e0a0d" providerId="ADAL" clId="{72D84EE2-3B95-45FC-BE19-EDC10D88CEB6}" dt="2024-10-25T18:13:12.471" v="3377" actId="1076"/>
          <ac:spMkLst>
            <pc:docMk/>
            <pc:sldMk cId="1144734361" sldId="2147469141"/>
            <ac:spMk id="19" creationId="{7F19C7FE-D932-E3D1-9F9B-EF687964BD64}"/>
          </ac:spMkLst>
        </pc:spChg>
        <pc:spChg chg="add mod">
          <ac:chgData name="Tipton Jr, Joseph" userId="5e4e6dfa-f374-433f-ba6f-f0054c6e0a0d" providerId="ADAL" clId="{72D84EE2-3B95-45FC-BE19-EDC10D88CEB6}" dt="2024-10-25T18:12:46.676" v="3373" actId="1076"/>
          <ac:spMkLst>
            <pc:docMk/>
            <pc:sldMk cId="1144734361" sldId="2147469141"/>
            <ac:spMk id="20" creationId="{012A74D6-316F-1EA7-B8E4-A3E4C4CE6FA0}"/>
          </ac:spMkLst>
        </pc:spChg>
        <pc:spChg chg="add mod">
          <ac:chgData name="Tipton Jr, Joseph" userId="5e4e6dfa-f374-433f-ba6f-f0054c6e0a0d" providerId="ADAL" clId="{72D84EE2-3B95-45FC-BE19-EDC10D88CEB6}" dt="2024-10-25T18:12:50.282" v="3374" actId="1076"/>
          <ac:spMkLst>
            <pc:docMk/>
            <pc:sldMk cId="1144734361" sldId="2147469141"/>
            <ac:spMk id="21" creationId="{DA7B1AE0-085A-C242-FC8B-0429D7D47F4B}"/>
          </ac:spMkLst>
        </pc:spChg>
        <pc:picChg chg="mod">
          <ac:chgData name="Tipton Jr, Joseph" userId="5e4e6dfa-f374-433f-ba6f-f0054c6e0a0d" providerId="ADAL" clId="{72D84EE2-3B95-45FC-BE19-EDC10D88CEB6}" dt="2024-10-25T18:13:55.874" v="3379" actId="1076"/>
          <ac:picMkLst>
            <pc:docMk/>
            <pc:sldMk cId="1144734361" sldId="2147469141"/>
            <ac:picMk id="3" creationId="{FFBC17A1-633F-00D4-D9CF-1AF96BF6F0F5}"/>
          </ac:picMkLst>
        </pc:picChg>
        <pc:picChg chg="mod">
          <ac:chgData name="Tipton Jr, Joseph" userId="5e4e6dfa-f374-433f-ba6f-f0054c6e0a0d" providerId="ADAL" clId="{72D84EE2-3B95-45FC-BE19-EDC10D88CEB6}" dt="2024-10-25T18:09:53.228" v="3355" actId="1076"/>
          <ac:picMkLst>
            <pc:docMk/>
            <pc:sldMk cId="1144734361" sldId="2147469141"/>
            <ac:picMk id="5" creationId="{DE6180B4-4F80-643B-BD59-66BF9BBADA1C}"/>
          </ac:picMkLst>
        </pc:picChg>
        <pc:picChg chg="mod">
          <ac:chgData name="Tipton Jr, Joseph" userId="5e4e6dfa-f374-433f-ba6f-f0054c6e0a0d" providerId="ADAL" clId="{72D84EE2-3B95-45FC-BE19-EDC10D88CEB6}" dt="2024-10-25T18:09:53.228" v="3355" actId="1076"/>
          <ac:picMkLst>
            <pc:docMk/>
            <pc:sldMk cId="1144734361" sldId="2147469141"/>
            <ac:picMk id="7" creationId="{E3737992-9B37-8007-E4E1-BDA63867D83E}"/>
          </ac:picMkLst>
        </pc:picChg>
        <pc:picChg chg="mod">
          <ac:chgData name="Tipton Jr, Joseph" userId="5e4e6dfa-f374-433f-ba6f-f0054c6e0a0d" providerId="ADAL" clId="{72D84EE2-3B95-45FC-BE19-EDC10D88CEB6}" dt="2024-10-25T18:09:53.228" v="3355" actId="1076"/>
          <ac:picMkLst>
            <pc:docMk/>
            <pc:sldMk cId="1144734361" sldId="2147469141"/>
            <ac:picMk id="9" creationId="{F9F624B5-EC16-42E5-909F-3058C0AFF5BB}"/>
          </ac:picMkLst>
        </pc:picChg>
        <pc:picChg chg="mod">
          <ac:chgData name="Tipton Jr, Joseph" userId="5e4e6dfa-f374-433f-ba6f-f0054c6e0a0d" providerId="ADAL" clId="{72D84EE2-3B95-45FC-BE19-EDC10D88CEB6}" dt="2024-10-25T18:09:53.228" v="3355" actId="1076"/>
          <ac:picMkLst>
            <pc:docMk/>
            <pc:sldMk cId="1144734361" sldId="2147469141"/>
            <ac:picMk id="11" creationId="{7D3F57BD-9327-D0C4-D9BE-B9DC0A0F2A00}"/>
          </ac:picMkLst>
        </pc:picChg>
        <pc:picChg chg="mod ord">
          <ac:chgData name="Tipton Jr, Joseph" userId="5e4e6dfa-f374-433f-ba6f-f0054c6e0a0d" providerId="ADAL" clId="{72D84EE2-3B95-45FC-BE19-EDC10D88CEB6}" dt="2024-10-25T18:10:33.812" v="3360" actId="167"/>
          <ac:picMkLst>
            <pc:docMk/>
            <pc:sldMk cId="1144734361" sldId="2147469141"/>
            <ac:picMk id="13" creationId="{7588CE63-581A-8559-C4B7-CB0618F5511B}"/>
          </ac:picMkLst>
        </pc:picChg>
        <pc:picChg chg="del mod">
          <ac:chgData name="Tipton Jr, Joseph" userId="5e4e6dfa-f374-433f-ba6f-f0054c6e0a0d" providerId="ADAL" clId="{72D84EE2-3B95-45FC-BE19-EDC10D88CEB6}" dt="2024-10-25T18:10:27.260" v="3358" actId="478"/>
          <ac:picMkLst>
            <pc:docMk/>
            <pc:sldMk cId="1144734361" sldId="2147469141"/>
            <ac:picMk id="14" creationId="{4E8EE87B-DBFE-5E2F-073C-95BDC81C8FBD}"/>
          </ac:picMkLst>
        </pc:picChg>
        <pc:picChg chg="mod ord modCrop">
          <ac:chgData name="Tipton Jr, Joseph" userId="5e4e6dfa-f374-433f-ba6f-f0054c6e0a0d" providerId="ADAL" clId="{72D84EE2-3B95-45FC-BE19-EDC10D88CEB6}" dt="2024-10-25T18:12:41.987" v="3372" actId="1076"/>
          <ac:picMkLst>
            <pc:docMk/>
            <pc:sldMk cId="1144734361" sldId="2147469141"/>
            <ac:picMk id="15" creationId="{AE531ECC-8E8D-B855-BCD8-EBCEEF67B20E}"/>
          </ac:picMkLst>
        </pc:picChg>
        <pc:cxnChg chg="add mod">
          <ac:chgData name="Tipton Jr, Joseph" userId="5e4e6dfa-f374-433f-ba6f-f0054c6e0a0d" providerId="ADAL" clId="{72D84EE2-3B95-45FC-BE19-EDC10D88CEB6}" dt="2024-10-25T18:13:08.824" v="3376" actId="1076"/>
          <ac:cxnSpMkLst>
            <pc:docMk/>
            <pc:sldMk cId="1144734361" sldId="2147469141"/>
            <ac:cxnSpMk id="17" creationId="{CDF87FDB-DDAF-52FB-AA81-F8DE64B4CCFA}"/>
          </ac:cxnSpMkLst>
        </pc:cxnChg>
        <pc:cxnChg chg="add mod">
          <ac:chgData name="Tipton Jr, Joseph" userId="5e4e6dfa-f374-433f-ba6f-f0054c6e0a0d" providerId="ADAL" clId="{72D84EE2-3B95-45FC-BE19-EDC10D88CEB6}" dt="2024-10-25T18:13:29.535" v="3378" actId="208"/>
          <ac:cxnSpMkLst>
            <pc:docMk/>
            <pc:sldMk cId="1144734361" sldId="2147469141"/>
            <ac:cxnSpMk id="18" creationId="{E0EA4274-782F-2849-C727-BAE3026ED536}"/>
          </ac:cxnSpMkLst>
        </pc:cxnChg>
      </pc:sldChg>
      <pc:sldChg chg="addSp delSp modSp add mod modTransition">
        <pc:chgData name="Tipton Jr, Joseph" userId="5e4e6dfa-f374-433f-ba6f-f0054c6e0a0d" providerId="ADAL" clId="{72D84EE2-3B95-45FC-BE19-EDC10D88CEB6}" dt="2024-10-25T18:14:57.829" v="3402"/>
        <pc:sldMkLst>
          <pc:docMk/>
          <pc:sldMk cId="282395081" sldId="2147469142"/>
        </pc:sldMkLst>
        <pc:spChg chg="mod">
          <ac:chgData name="Tipton Jr, Joseph" userId="5e4e6dfa-f374-433f-ba6f-f0054c6e0a0d" providerId="ADAL" clId="{72D84EE2-3B95-45FC-BE19-EDC10D88CEB6}" dt="2024-10-25T18:03:32.137" v="3254" actId="164"/>
          <ac:spMkLst>
            <pc:docMk/>
            <pc:sldMk cId="282395081" sldId="2147469142"/>
            <ac:spMk id="21" creationId="{9CADE8AC-0379-D29E-F7D0-5D1EDB5017B9}"/>
          </ac:spMkLst>
        </pc:spChg>
        <pc:spChg chg="mod">
          <ac:chgData name="Tipton Jr, Joseph" userId="5e4e6dfa-f374-433f-ba6f-f0054c6e0a0d" providerId="ADAL" clId="{72D84EE2-3B95-45FC-BE19-EDC10D88CEB6}" dt="2024-10-25T18:03:32.137" v="3254" actId="164"/>
          <ac:spMkLst>
            <pc:docMk/>
            <pc:sldMk cId="282395081" sldId="2147469142"/>
            <ac:spMk id="22" creationId="{787A469B-1497-D401-F947-DFFC41411A65}"/>
          </ac:spMkLst>
        </pc:spChg>
        <pc:spChg chg="mod">
          <ac:chgData name="Tipton Jr, Joseph" userId="5e4e6dfa-f374-433f-ba6f-f0054c6e0a0d" providerId="ADAL" clId="{72D84EE2-3B95-45FC-BE19-EDC10D88CEB6}" dt="2024-10-25T18:03:32.137" v="3254" actId="164"/>
          <ac:spMkLst>
            <pc:docMk/>
            <pc:sldMk cId="282395081" sldId="2147469142"/>
            <ac:spMk id="23" creationId="{A9C575D9-6E84-BED7-0D6B-240640D7F381}"/>
          </ac:spMkLst>
        </pc:spChg>
        <pc:spChg chg="del">
          <ac:chgData name="Tipton Jr, Joseph" userId="5e4e6dfa-f374-433f-ba6f-f0054c6e0a0d" providerId="ADAL" clId="{72D84EE2-3B95-45FC-BE19-EDC10D88CEB6}" dt="2024-10-25T18:02:57.479" v="3246" actId="478"/>
          <ac:spMkLst>
            <pc:docMk/>
            <pc:sldMk cId="282395081" sldId="2147469142"/>
            <ac:spMk id="24" creationId="{59243685-D322-F47C-EBDD-872FE865E779}"/>
          </ac:spMkLst>
        </pc:spChg>
        <pc:spChg chg="mod">
          <ac:chgData name="Tipton Jr, Joseph" userId="5e4e6dfa-f374-433f-ba6f-f0054c6e0a0d" providerId="ADAL" clId="{72D84EE2-3B95-45FC-BE19-EDC10D88CEB6}" dt="2024-10-25T18:03:32.137" v="3254" actId="164"/>
          <ac:spMkLst>
            <pc:docMk/>
            <pc:sldMk cId="282395081" sldId="2147469142"/>
            <ac:spMk id="25" creationId="{DA315A97-CC9C-230E-2D35-A148DD77E854}"/>
          </ac:spMkLst>
        </pc:spChg>
        <pc:spChg chg="mod">
          <ac:chgData name="Tipton Jr, Joseph" userId="5e4e6dfa-f374-433f-ba6f-f0054c6e0a0d" providerId="ADAL" clId="{72D84EE2-3B95-45FC-BE19-EDC10D88CEB6}" dt="2024-10-25T18:04:18.449" v="3264" actId="14100"/>
          <ac:spMkLst>
            <pc:docMk/>
            <pc:sldMk cId="282395081" sldId="2147469142"/>
            <ac:spMk id="27" creationId="{C1A907AD-2AB1-FC65-4F3A-79EACCD18780}"/>
          </ac:spMkLst>
        </pc:spChg>
        <pc:spChg chg="mod">
          <ac:chgData name="Tipton Jr, Joseph" userId="5e4e6dfa-f374-433f-ba6f-f0054c6e0a0d" providerId="ADAL" clId="{72D84EE2-3B95-45FC-BE19-EDC10D88CEB6}" dt="2024-10-25T18:05:58.769" v="3345" actId="20577"/>
          <ac:spMkLst>
            <pc:docMk/>
            <pc:sldMk cId="282395081" sldId="2147469142"/>
            <ac:spMk id="28" creationId="{9DB7C169-E0DA-282F-A0F4-BF54672C8CCF}"/>
          </ac:spMkLst>
        </pc:spChg>
        <pc:grpChg chg="add mod">
          <ac:chgData name="Tipton Jr, Joseph" userId="5e4e6dfa-f374-433f-ba6f-f0054c6e0a0d" providerId="ADAL" clId="{72D84EE2-3B95-45FC-BE19-EDC10D88CEB6}" dt="2024-10-25T18:03:47.695" v="3255" actId="1076"/>
          <ac:grpSpMkLst>
            <pc:docMk/>
            <pc:sldMk cId="282395081" sldId="2147469142"/>
            <ac:grpSpMk id="2" creationId="{01D6B770-3325-6186-D849-955BA486A318}"/>
          </ac:grpSpMkLst>
        </pc:grpChg>
        <pc:picChg chg="mod ord">
          <ac:chgData name="Tipton Jr, Joseph" userId="5e4e6dfa-f374-433f-ba6f-f0054c6e0a0d" providerId="ADAL" clId="{72D84EE2-3B95-45FC-BE19-EDC10D88CEB6}" dt="2024-10-25T18:05:38.459" v="3311" actId="14100"/>
          <ac:picMkLst>
            <pc:docMk/>
            <pc:sldMk cId="282395081" sldId="2147469142"/>
            <ac:picMk id="7" creationId="{115A9C09-22ED-94B7-99D7-95AD58EF3035}"/>
          </ac:picMkLst>
        </pc:picChg>
        <pc:picChg chg="del">
          <ac:chgData name="Tipton Jr, Joseph" userId="5e4e6dfa-f374-433f-ba6f-f0054c6e0a0d" providerId="ADAL" clId="{72D84EE2-3B95-45FC-BE19-EDC10D88CEB6}" dt="2024-10-25T18:02:55.738" v="3245" actId="478"/>
          <ac:picMkLst>
            <pc:docMk/>
            <pc:sldMk cId="282395081" sldId="2147469142"/>
            <ac:picMk id="18" creationId="{11538B58-A02F-E965-4818-87BA2056D2DA}"/>
          </ac:picMkLst>
        </pc:picChg>
        <pc:picChg chg="mod">
          <ac:chgData name="Tipton Jr, Joseph" userId="5e4e6dfa-f374-433f-ba6f-f0054c6e0a0d" providerId="ADAL" clId="{72D84EE2-3B95-45FC-BE19-EDC10D88CEB6}" dt="2024-10-25T18:03:32.137" v="3254" actId="164"/>
          <ac:picMkLst>
            <pc:docMk/>
            <pc:sldMk cId="282395081" sldId="2147469142"/>
            <ac:picMk id="19" creationId="{5606C46D-55C8-8A33-3033-7F367227C829}"/>
          </ac:picMkLst>
        </pc:picChg>
        <pc:picChg chg="mod">
          <ac:chgData name="Tipton Jr, Joseph" userId="5e4e6dfa-f374-433f-ba6f-f0054c6e0a0d" providerId="ADAL" clId="{72D84EE2-3B95-45FC-BE19-EDC10D88CEB6}" dt="2024-10-25T18:03:32.137" v="3254" actId="164"/>
          <ac:picMkLst>
            <pc:docMk/>
            <pc:sldMk cId="282395081" sldId="2147469142"/>
            <ac:picMk id="20" creationId="{D015A3A0-87FA-EE6F-8A39-C067F6BB0477}"/>
          </ac:picMkLst>
        </pc:picChg>
        <pc:cxnChg chg="mod">
          <ac:chgData name="Tipton Jr, Joseph" userId="5e4e6dfa-f374-433f-ba6f-f0054c6e0a0d" providerId="ADAL" clId="{72D84EE2-3B95-45FC-BE19-EDC10D88CEB6}" dt="2024-10-25T18:03:32.137" v="3254" actId="164"/>
          <ac:cxnSpMkLst>
            <pc:docMk/>
            <pc:sldMk cId="282395081" sldId="2147469142"/>
            <ac:cxnSpMk id="26" creationId="{5FBCC77D-A84C-77BF-F188-1A2CC2242D85}"/>
          </ac:cxnSpMkLst>
        </pc:cxnChg>
      </pc:sldChg>
      <pc:sldChg chg="addSp delSp modSp add mod">
        <pc:chgData name="Tipton Jr, Joseph" userId="5e4e6dfa-f374-433f-ba6f-f0054c6e0a0d" providerId="ADAL" clId="{72D84EE2-3B95-45FC-BE19-EDC10D88CEB6}" dt="2024-10-25T18:50:19.494" v="3526" actId="478"/>
        <pc:sldMkLst>
          <pc:docMk/>
          <pc:sldMk cId="2581231212" sldId="2147469143"/>
        </pc:sldMkLst>
        <pc:spChg chg="del mod">
          <ac:chgData name="Tipton Jr, Joseph" userId="5e4e6dfa-f374-433f-ba6f-f0054c6e0a0d" providerId="ADAL" clId="{72D84EE2-3B95-45FC-BE19-EDC10D88CEB6}" dt="2024-10-25T18:50:19.494" v="3526" actId="478"/>
          <ac:spMkLst>
            <pc:docMk/>
            <pc:sldMk cId="2581231212" sldId="2147469143"/>
            <ac:spMk id="5" creationId="{3726D72F-BFAA-4EC1-4928-A2D4601825BD}"/>
          </ac:spMkLst>
        </pc:spChg>
        <pc:spChg chg="del mod">
          <ac:chgData name="Tipton Jr, Joseph" userId="5e4e6dfa-f374-433f-ba6f-f0054c6e0a0d" providerId="ADAL" clId="{72D84EE2-3B95-45FC-BE19-EDC10D88CEB6}" dt="2024-10-25T18:50:19.494" v="3526" actId="478"/>
          <ac:spMkLst>
            <pc:docMk/>
            <pc:sldMk cId="2581231212" sldId="2147469143"/>
            <ac:spMk id="6" creationId="{465CA9B7-C86A-ECBA-5FBD-A9B87EAE4CBA}"/>
          </ac:spMkLst>
        </pc:spChg>
        <pc:spChg chg="del">
          <ac:chgData name="Tipton Jr, Joseph" userId="5e4e6dfa-f374-433f-ba6f-f0054c6e0a0d" providerId="ADAL" clId="{72D84EE2-3B95-45FC-BE19-EDC10D88CEB6}" dt="2024-10-25T18:41:03.653" v="3475" actId="478"/>
          <ac:spMkLst>
            <pc:docMk/>
            <pc:sldMk cId="2581231212" sldId="2147469143"/>
            <ac:spMk id="9" creationId="{82846A05-301E-8A1B-8CAF-E3726D2D31E7}"/>
          </ac:spMkLst>
        </pc:spChg>
        <pc:spChg chg="del">
          <ac:chgData name="Tipton Jr, Joseph" userId="5e4e6dfa-f374-433f-ba6f-f0054c6e0a0d" providerId="ADAL" clId="{72D84EE2-3B95-45FC-BE19-EDC10D88CEB6}" dt="2024-10-25T18:41:03.653" v="3475" actId="478"/>
          <ac:spMkLst>
            <pc:docMk/>
            <pc:sldMk cId="2581231212" sldId="2147469143"/>
            <ac:spMk id="11" creationId="{A60A645B-1397-F9E8-C89D-6FDAF422B842}"/>
          </ac:spMkLst>
        </pc:spChg>
        <pc:picChg chg="del mod">
          <ac:chgData name="Tipton Jr, Joseph" userId="5e4e6dfa-f374-433f-ba6f-f0054c6e0a0d" providerId="ADAL" clId="{72D84EE2-3B95-45FC-BE19-EDC10D88CEB6}" dt="2024-10-25T18:50:19.494" v="3526" actId="478"/>
          <ac:picMkLst>
            <pc:docMk/>
            <pc:sldMk cId="2581231212" sldId="2147469143"/>
            <ac:picMk id="3" creationId="{CD58D5B7-BBF5-E30F-6036-48C156BED53C}"/>
          </ac:picMkLst>
        </pc:picChg>
        <pc:picChg chg="del mod">
          <ac:chgData name="Tipton Jr, Joseph" userId="5e4e6dfa-f374-433f-ba6f-f0054c6e0a0d" providerId="ADAL" clId="{72D84EE2-3B95-45FC-BE19-EDC10D88CEB6}" dt="2024-10-25T18:50:19.494" v="3526" actId="478"/>
          <ac:picMkLst>
            <pc:docMk/>
            <pc:sldMk cId="2581231212" sldId="2147469143"/>
            <ac:picMk id="4" creationId="{A3F42859-9D54-1B29-8882-80BCC9381647}"/>
          </ac:picMkLst>
        </pc:picChg>
        <pc:picChg chg="del">
          <ac:chgData name="Tipton Jr, Joseph" userId="5e4e6dfa-f374-433f-ba6f-f0054c6e0a0d" providerId="ADAL" clId="{72D84EE2-3B95-45FC-BE19-EDC10D88CEB6}" dt="2024-10-25T18:41:04.619" v="3476" actId="478"/>
          <ac:picMkLst>
            <pc:docMk/>
            <pc:sldMk cId="2581231212" sldId="2147469143"/>
            <ac:picMk id="7" creationId="{99626F6F-1030-4A44-F13B-A4911C0916D7}"/>
          </ac:picMkLst>
        </pc:picChg>
        <pc:picChg chg="add del">
          <ac:chgData name="Tipton Jr, Joseph" userId="5e4e6dfa-f374-433f-ba6f-f0054c6e0a0d" providerId="ADAL" clId="{72D84EE2-3B95-45FC-BE19-EDC10D88CEB6}" dt="2024-10-25T18:41:05.040" v="3477" actId="478"/>
          <ac:picMkLst>
            <pc:docMk/>
            <pc:sldMk cId="2581231212" sldId="2147469143"/>
            <ac:picMk id="8" creationId="{095DDE71-4F6D-6370-A38C-B29EA36FA6A4}"/>
          </ac:picMkLst>
        </pc:picChg>
        <pc:cxnChg chg="del">
          <ac:chgData name="Tipton Jr, Joseph" userId="5e4e6dfa-f374-433f-ba6f-f0054c6e0a0d" providerId="ADAL" clId="{72D84EE2-3B95-45FC-BE19-EDC10D88CEB6}" dt="2024-10-25T18:41:03.653" v="3475" actId="478"/>
          <ac:cxnSpMkLst>
            <pc:docMk/>
            <pc:sldMk cId="2581231212" sldId="2147469143"/>
            <ac:cxnSpMk id="10" creationId="{19C7FA4F-A237-0C09-C9A4-DDBD595C91FB}"/>
          </ac:cxnSpMkLst>
        </pc:cxnChg>
        <pc:cxnChg chg="del">
          <ac:chgData name="Tipton Jr, Joseph" userId="5e4e6dfa-f374-433f-ba6f-f0054c6e0a0d" providerId="ADAL" clId="{72D84EE2-3B95-45FC-BE19-EDC10D88CEB6}" dt="2024-10-25T18:41:03.653" v="3475" actId="478"/>
          <ac:cxnSpMkLst>
            <pc:docMk/>
            <pc:sldMk cId="2581231212" sldId="2147469143"/>
            <ac:cxnSpMk id="12" creationId="{AC7BD682-F62E-9AD5-CA38-E37D1527736C}"/>
          </ac:cxnSpMkLst>
        </pc:cxnChg>
      </pc:sldChg>
      <pc:sldChg chg="add">
        <pc:chgData name="Tipton Jr, Joseph" userId="5e4e6dfa-f374-433f-ba6f-f0054c6e0a0d" providerId="ADAL" clId="{72D84EE2-3B95-45FC-BE19-EDC10D88CEB6}" dt="2024-10-25T18:40:53.414" v="3471" actId="2890"/>
        <pc:sldMkLst>
          <pc:docMk/>
          <pc:sldMk cId="546367077" sldId="2147469144"/>
        </pc:sldMkLst>
      </pc:sldChg>
      <pc:sldChg chg="addSp delSp modSp add mod">
        <pc:chgData name="Tipton Jr, Joseph" userId="5e4e6dfa-f374-433f-ba6f-f0054c6e0a0d" providerId="ADAL" clId="{72D84EE2-3B95-45FC-BE19-EDC10D88CEB6}" dt="2024-10-25T18:50:27.775" v="3528" actId="478"/>
        <pc:sldMkLst>
          <pc:docMk/>
          <pc:sldMk cId="2296315034" sldId="2147469145"/>
        </pc:sldMkLst>
        <pc:spChg chg="del">
          <ac:chgData name="Tipton Jr, Joseph" userId="5e4e6dfa-f374-433f-ba6f-f0054c6e0a0d" providerId="ADAL" clId="{72D84EE2-3B95-45FC-BE19-EDC10D88CEB6}" dt="2024-10-25T18:45:52.609" v="3486" actId="478"/>
          <ac:spMkLst>
            <pc:docMk/>
            <pc:sldMk cId="2296315034" sldId="2147469145"/>
            <ac:spMk id="5" creationId="{4BC643ED-5DFF-8DDB-5B05-729A1A8B7E2D}"/>
          </ac:spMkLst>
        </pc:spChg>
        <pc:spChg chg="add mod">
          <ac:chgData name="Tipton Jr, Joseph" userId="5e4e6dfa-f374-433f-ba6f-f0054c6e0a0d" providerId="ADAL" clId="{72D84EE2-3B95-45FC-BE19-EDC10D88CEB6}" dt="2024-10-25T18:46:53.161" v="3508" actId="207"/>
          <ac:spMkLst>
            <pc:docMk/>
            <pc:sldMk cId="2296315034" sldId="2147469145"/>
            <ac:spMk id="6" creationId="{5B9BD77E-82E6-C477-87AF-C99DB8A6CCDD}"/>
          </ac:spMkLst>
        </pc:spChg>
        <pc:spChg chg="del mod">
          <ac:chgData name="Tipton Jr, Joseph" userId="5e4e6dfa-f374-433f-ba6f-f0054c6e0a0d" providerId="ADAL" clId="{72D84EE2-3B95-45FC-BE19-EDC10D88CEB6}" dt="2024-10-25T18:45:52.098" v="3485" actId="478"/>
          <ac:spMkLst>
            <pc:docMk/>
            <pc:sldMk cId="2296315034" sldId="2147469145"/>
            <ac:spMk id="8" creationId="{7CA846AB-A442-8B3B-74F2-EFB4D42E6954}"/>
          </ac:spMkLst>
        </pc:spChg>
        <pc:spChg chg="add mod">
          <ac:chgData name="Tipton Jr, Joseph" userId="5e4e6dfa-f374-433f-ba6f-f0054c6e0a0d" providerId="ADAL" clId="{72D84EE2-3B95-45FC-BE19-EDC10D88CEB6}" dt="2024-10-25T18:46:53.161" v="3508" actId="207"/>
          <ac:spMkLst>
            <pc:docMk/>
            <pc:sldMk cId="2296315034" sldId="2147469145"/>
            <ac:spMk id="10" creationId="{06CF1D02-6536-A87C-8EDA-B709CB188FA2}"/>
          </ac:spMkLst>
        </pc:spChg>
        <pc:graphicFrameChg chg="del mod">
          <ac:chgData name="Tipton Jr, Joseph" userId="5e4e6dfa-f374-433f-ba6f-f0054c6e0a0d" providerId="ADAL" clId="{72D84EE2-3B95-45FC-BE19-EDC10D88CEB6}" dt="2024-10-25T18:50:27.775" v="3528" actId="478"/>
          <ac:graphicFrameMkLst>
            <pc:docMk/>
            <pc:sldMk cId="2296315034" sldId="2147469145"/>
            <ac:graphicFrameMk id="3" creationId="{3B778734-F0F1-A611-4A3A-5975B136CD18}"/>
          </ac:graphicFrameMkLst>
        </pc:graphicFrameChg>
        <pc:picChg chg="del">
          <ac:chgData name="Tipton Jr, Joseph" userId="5e4e6dfa-f374-433f-ba6f-f0054c6e0a0d" providerId="ADAL" clId="{72D84EE2-3B95-45FC-BE19-EDC10D88CEB6}" dt="2024-10-25T18:45:49.885" v="3483" actId="478"/>
          <ac:picMkLst>
            <pc:docMk/>
            <pc:sldMk cId="2296315034" sldId="2147469145"/>
            <ac:picMk id="4" creationId="{8DAFE34F-1032-63FF-0CF1-FDF3AD68A8D6}"/>
          </ac:picMkLst>
        </pc:picChg>
      </pc:sldChg>
      <pc:sldChg chg="addSp modSp add mod ord">
        <pc:chgData name="Tipton Jr, Joseph" userId="5e4e6dfa-f374-433f-ba6f-f0054c6e0a0d" providerId="ADAL" clId="{72D84EE2-3B95-45FC-BE19-EDC10D88CEB6}" dt="2024-10-25T18:50:44.165" v="3530" actId="20577"/>
        <pc:sldMkLst>
          <pc:docMk/>
          <pc:sldMk cId="2148439278" sldId="2147469146"/>
        </pc:sldMkLst>
        <pc:spChg chg="mod">
          <ac:chgData name="Tipton Jr, Joseph" userId="5e4e6dfa-f374-433f-ba6f-f0054c6e0a0d" providerId="ADAL" clId="{72D84EE2-3B95-45FC-BE19-EDC10D88CEB6}" dt="2024-10-25T18:50:44.165" v="3530" actId="20577"/>
          <ac:spMkLst>
            <pc:docMk/>
            <pc:sldMk cId="2148439278" sldId="2147469146"/>
            <ac:spMk id="2" creationId="{485C9B86-01E1-935B-6932-1ECDF7B1DC7C}"/>
          </ac:spMkLst>
        </pc:spChg>
        <pc:spChg chg="add mod">
          <ac:chgData name="Tipton Jr, Joseph" userId="5e4e6dfa-f374-433f-ba6f-f0054c6e0a0d" providerId="ADAL" clId="{72D84EE2-3B95-45FC-BE19-EDC10D88CEB6}" dt="2024-10-25T18:48:53.031" v="3520"/>
          <ac:spMkLst>
            <pc:docMk/>
            <pc:sldMk cId="2148439278" sldId="2147469146"/>
            <ac:spMk id="6" creationId="{11E36956-60C2-5EB3-6482-EE49B3E832C5}"/>
          </ac:spMkLst>
        </pc:spChg>
      </pc:sldChg>
      <pc:sldChg chg="addSp modSp add mod">
        <pc:chgData name="Tipton Jr, Joseph" userId="5e4e6dfa-f374-433f-ba6f-f0054c6e0a0d" providerId="ADAL" clId="{72D84EE2-3B95-45FC-BE19-EDC10D88CEB6}" dt="2024-10-25T18:50:45.715" v="3531" actId="20577"/>
        <pc:sldMkLst>
          <pc:docMk/>
          <pc:sldMk cId="1314288742" sldId="2147469147"/>
        </pc:sldMkLst>
        <pc:spChg chg="mod">
          <ac:chgData name="Tipton Jr, Joseph" userId="5e4e6dfa-f374-433f-ba6f-f0054c6e0a0d" providerId="ADAL" clId="{72D84EE2-3B95-45FC-BE19-EDC10D88CEB6}" dt="2024-10-25T18:50:45.715" v="3531" actId="20577"/>
          <ac:spMkLst>
            <pc:docMk/>
            <pc:sldMk cId="1314288742" sldId="2147469147"/>
            <ac:spMk id="2" creationId="{485C9B86-01E1-935B-6932-1ECDF7B1DC7C}"/>
          </ac:spMkLst>
        </pc:spChg>
        <pc:spChg chg="add mod">
          <ac:chgData name="Tipton Jr, Joseph" userId="5e4e6dfa-f374-433f-ba6f-f0054c6e0a0d" providerId="ADAL" clId="{72D84EE2-3B95-45FC-BE19-EDC10D88CEB6}" dt="2024-10-25T18:47:23.153" v="3513"/>
          <ac:spMkLst>
            <pc:docMk/>
            <pc:sldMk cId="1314288742" sldId="2147469147"/>
            <ac:spMk id="5" creationId="{65CF6D5C-77C6-AAA0-65B5-906DDB5C6F9A}"/>
          </ac:spMkLst>
        </pc:spChg>
        <pc:spChg chg="add mod">
          <ac:chgData name="Tipton Jr, Joseph" userId="5e4e6dfa-f374-433f-ba6f-f0054c6e0a0d" providerId="ADAL" clId="{72D84EE2-3B95-45FC-BE19-EDC10D88CEB6}" dt="2024-10-25T18:47:23.153" v="3513"/>
          <ac:spMkLst>
            <pc:docMk/>
            <pc:sldMk cId="1314288742" sldId="2147469147"/>
            <ac:spMk id="8" creationId="{7E0CD4F8-CBB9-139A-16D1-3643549E3D4E}"/>
          </ac:spMkLst>
        </pc:spChg>
        <pc:spChg chg="add mod">
          <ac:chgData name="Tipton Jr, Joseph" userId="5e4e6dfa-f374-433f-ba6f-f0054c6e0a0d" providerId="ADAL" clId="{72D84EE2-3B95-45FC-BE19-EDC10D88CEB6}" dt="2024-10-25T18:47:32.773" v="3515" actId="1076"/>
          <ac:spMkLst>
            <pc:docMk/>
            <pc:sldMk cId="1314288742" sldId="2147469147"/>
            <ac:spMk id="11" creationId="{071E5B6D-638D-E93F-582F-5B92B476CC4D}"/>
          </ac:spMkLst>
        </pc:spChg>
        <pc:spChg chg="add mod">
          <ac:chgData name="Tipton Jr, Joseph" userId="5e4e6dfa-f374-433f-ba6f-f0054c6e0a0d" providerId="ADAL" clId="{72D84EE2-3B95-45FC-BE19-EDC10D88CEB6}" dt="2024-10-25T18:48:47.573" v="3519" actId="1076"/>
          <ac:spMkLst>
            <pc:docMk/>
            <pc:sldMk cId="1314288742" sldId="2147469147"/>
            <ac:spMk id="12" creationId="{21B31D75-292F-68FB-6C94-26B25C0D53F5}"/>
          </ac:spMkLst>
        </pc:spChg>
        <pc:spChg chg="add mod">
          <ac:chgData name="Tipton Jr, Joseph" userId="5e4e6dfa-f374-433f-ba6f-f0054c6e0a0d" providerId="ADAL" clId="{72D84EE2-3B95-45FC-BE19-EDC10D88CEB6}" dt="2024-10-25T18:49:15.188" v="3523" actId="1076"/>
          <ac:spMkLst>
            <pc:docMk/>
            <pc:sldMk cId="1314288742" sldId="2147469147"/>
            <ac:spMk id="13" creationId="{5CBD479B-084E-1564-FCF9-F1E4D6BDFBDB}"/>
          </ac:spMkLst>
        </pc:spChg>
        <pc:picChg chg="add mod">
          <ac:chgData name="Tipton Jr, Joseph" userId="5e4e6dfa-f374-433f-ba6f-f0054c6e0a0d" providerId="ADAL" clId="{72D84EE2-3B95-45FC-BE19-EDC10D88CEB6}" dt="2024-10-25T18:47:23.153" v="3513"/>
          <ac:picMkLst>
            <pc:docMk/>
            <pc:sldMk cId="1314288742" sldId="2147469147"/>
            <ac:picMk id="4" creationId="{019E3992-0DA4-5BAD-3E75-B5040CC1E019}"/>
          </ac:picMkLst>
        </pc:picChg>
      </pc:sldChg>
      <pc:sldChg chg="add">
        <pc:chgData name="Tipton Jr, Joseph" userId="5e4e6dfa-f374-433f-ba6f-f0054c6e0a0d" providerId="ADAL" clId="{72D84EE2-3B95-45FC-BE19-EDC10D88CEB6}" dt="2024-10-25T18:50:13.783" v="3525" actId="2890"/>
        <pc:sldMkLst>
          <pc:docMk/>
          <pc:sldMk cId="3198717373" sldId="2147469148"/>
        </pc:sldMkLst>
      </pc:sldChg>
      <pc:sldChg chg="modSp add mod">
        <pc:chgData name="Tipton Jr, Joseph" userId="5e4e6dfa-f374-433f-ba6f-f0054c6e0a0d" providerId="ADAL" clId="{72D84EE2-3B95-45FC-BE19-EDC10D88CEB6}" dt="2024-10-25T18:50:47.317" v="3532" actId="20577"/>
        <pc:sldMkLst>
          <pc:docMk/>
          <pc:sldMk cId="2428453359" sldId="2147469149"/>
        </pc:sldMkLst>
        <pc:spChg chg="mod">
          <ac:chgData name="Tipton Jr, Joseph" userId="5e4e6dfa-f374-433f-ba6f-f0054c6e0a0d" providerId="ADAL" clId="{72D84EE2-3B95-45FC-BE19-EDC10D88CEB6}" dt="2024-10-25T18:50:47.317" v="3532" actId="20577"/>
          <ac:spMkLst>
            <pc:docMk/>
            <pc:sldMk cId="2428453359" sldId="2147469149"/>
            <ac:spMk id="2" creationId="{485C9B86-01E1-935B-6932-1ECDF7B1DC7C}"/>
          </ac:spMkLst>
        </pc:spChg>
      </pc:sldChg>
      <pc:sldChg chg="add modAnim">
        <pc:chgData name="Tipton Jr, Joseph" userId="5e4e6dfa-f374-433f-ba6f-f0054c6e0a0d" providerId="ADAL" clId="{72D84EE2-3B95-45FC-BE19-EDC10D88CEB6}" dt="2024-10-25T18:56:15.293" v="3564"/>
        <pc:sldMkLst>
          <pc:docMk/>
          <pc:sldMk cId="1080569911" sldId="2147469150"/>
        </pc:sldMkLst>
      </pc:sldChg>
      <pc:sldChg chg="modSp add del">
        <pc:chgData name="Tipton Jr, Joseph" userId="5e4e6dfa-f374-433f-ba6f-f0054c6e0a0d" providerId="ADAL" clId="{72D84EE2-3B95-45FC-BE19-EDC10D88CEB6}" dt="2024-10-25T18:54:50.559" v="3559" actId="47"/>
        <pc:sldMkLst>
          <pc:docMk/>
          <pc:sldMk cId="1444359291" sldId="2147469150"/>
        </pc:sldMkLst>
        <pc:graphicFrameChg chg="mod">
          <ac:chgData name="Tipton Jr, Joseph" userId="5e4e6dfa-f374-433f-ba6f-f0054c6e0a0d" providerId="ADAL" clId="{72D84EE2-3B95-45FC-BE19-EDC10D88CEB6}" dt="2024-10-25T18:54:37.905" v="3558"/>
          <ac:graphicFrameMkLst>
            <pc:docMk/>
            <pc:sldMk cId="1444359291" sldId="2147469150"/>
            <ac:graphicFrameMk id="2" creationId="{DF1C539E-BDAE-E707-6D4E-DC0B9D947AB6}"/>
          </ac:graphicFrameMkLst>
        </pc:graphicFrameChg>
      </pc:sldChg>
      <pc:sldChg chg="modSp add del mod">
        <pc:chgData name="Tipton Jr, Joseph" userId="5e4e6dfa-f374-433f-ba6f-f0054c6e0a0d" providerId="ADAL" clId="{72D84EE2-3B95-45FC-BE19-EDC10D88CEB6}" dt="2024-10-25T18:53:02.311" v="3546" actId="47"/>
        <pc:sldMkLst>
          <pc:docMk/>
          <pc:sldMk cId="3618055629" sldId="2147469150"/>
        </pc:sldMkLst>
        <pc:graphicFrameChg chg="mod">
          <ac:chgData name="Tipton Jr, Joseph" userId="5e4e6dfa-f374-433f-ba6f-f0054c6e0a0d" providerId="ADAL" clId="{72D84EE2-3B95-45FC-BE19-EDC10D88CEB6}" dt="2024-10-25T18:52:06.433" v="3538" actId="1076"/>
          <ac:graphicFrameMkLst>
            <pc:docMk/>
            <pc:sldMk cId="3618055629" sldId="2147469150"/>
            <ac:graphicFrameMk id="2" creationId="{DF1C539E-BDAE-E707-6D4E-DC0B9D947AB6}"/>
          </ac:graphicFrameMkLst>
        </pc:graphicFrameChg>
        <pc:picChg chg="mod">
          <ac:chgData name="Tipton Jr, Joseph" userId="5e4e6dfa-f374-433f-ba6f-f0054c6e0a0d" providerId="ADAL" clId="{72D84EE2-3B95-45FC-BE19-EDC10D88CEB6}" dt="2024-10-25T18:52:06.433" v="3538" actId="1076"/>
          <ac:picMkLst>
            <pc:docMk/>
            <pc:sldMk cId="3618055629" sldId="2147469150"/>
            <ac:picMk id="5" creationId="{99DE3925-5087-A5E0-1F46-91E38612C9DB}"/>
          </ac:picMkLst>
        </pc:picChg>
      </pc:sldChg>
      <pc:sldChg chg="add ord">
        <pc:chgData name="Tipton Jr, Joseph" userId="5e4e6dfa-f374-433f-ba6f-f0054c6e0a0d" providerId="ADAL" clId="{72D84EE2-3B95-45FC-BE19-EDC10D88CEB6}" dt="2024-10-25T18:57:19.037" v="3599"/>
        <pc:sldMkLst>
          <pc:docMk/>
          <pc:sldMk cId="1098127604" sldId="2147469151"/>
        </pc:sldMkLst>
      </pc:sldChg>
      <pc:sldChg chg="addSp delSp modSp new mod modClrScheme chgLayout">
        <pc:chgData name="Tipton Jr, Joseph" userId="5e4e6dfa-f374-433f-ba6f-f0054c6e0a0d" providerId="ADAL" clId="{72D84EE2-3B95-45FC-BE19-EDC10D88CEB6}" dt="2024-10-25T18:58:01.266" v="3605" actId="700"/>
        <pc:sldMkLst>
          <pc:docMk/>
          <pc:sldMk cId="3091311790" sldId="2147469152"/>
        </pc:sldMkLst>
        <pc:spChg chg="del mod ord">
          <ac:chgData name="Tipton Jr, Joseph" userId="5e4e6dfa-f374-433f-ba6f-f0054c6e0a0d" providerId="ADAL" clId="{72D84EE2-3B95-45FC-BE19-EDC10D88CEB6}" dt="2024-10-25T18:58:01.266" v="3605" actId="700"/>
          <ac:spMkLst>
            <pc:docMk/>
            <pc:sldMk cId="3091311790" sldId="2147469152"/>
            <ac:spMk id="2" creationId="{2490993B-D7BC-5379-EBA5-E4ABA0FC8E4E}"/>
          </ac:spMkLst>
        </pc:spChg>
        <pc:spChg chg="add mod ord">
          <ac:chgData name="Tipton Jr, Joseph" userId="5e4e6dfa-f374-433f-ba6f-f0054c6e0a0d" providerId="ADAL" clId="{72D84EE2-3B95-45FC-BE19-EDC10D88CEB6}" dt="2024-10-25T18:58:01.266" v="3605" actId="700"/>
          <ac:spMkLst>
            <pc:docMk/>
            <pc:sldMk cId="3091311790" sldId="2147469152"/>
            <ac:spMk id="3" creationId="{D4E9DBE8-DD29-6C3D-FEAD-F06EB2706D58}"/>
          </ac:spMkLst>
        </pc:spChg>
        <pc:spChg chg="add mod ord">
          <ac:chgData name="Tipton Jr, Joseph" userId="5e4e6dfa-f374-433f-ba6f-f0054c6e0a0d" providerId="ADAL" clId="{72D84EE2-3B95-45FC-BE19-EDC10D88CEB6}" dt="2024-10-25T18:58:01.266" v="3605" actId="700"/>
          <ac:spMkLst>
            <pc:docMk/>
            <pc:sldMk cId="3091311790" sldId="2147469152"/>
            <ac:spMk id="4" creationId="{C22435B0-8354-2A7D-8ACB-1CBF06FD008E}"/>
          </ac:spMkLst>
        </pc:spChg>
      </pc:sldChg>
      <pc:sldMasterChg chg="modTransition addSldLayout modSldLayout">
        <pc:chgData name="Tipton Jr, Joseph" userId="5e4e6dfa-f374-433f-ba6f-f0054c6e0a0d" providerId="ADAL" clId="{72D84EE2-3B95-45FC-BE19-EDC10D88CEB6}" dt="2024-10-25T18:14:57.829" v="3402"/>
        <pc:sldMasterMkLst>
          <pc:docMk/>
          <pc:sldMasterMk cId="2196214776" sldId="2147483791"/>
        </pc:sldMasterMkLst>
        <pc:sldLayoutChg chg="modTransition">
          <pc:chgData name="Tipton Jr, Joseph" userId="5e4e6dfa-f374-433f-ba6f-f0054c6e0a0d" providerId="ADAL" clId="{72D84EE2-3B95-45FC-BE19-EDC10D88CEB6}" dt="2024-10-25T18:14:57.829" v="3402"/>
          <pc:sldLayoutMkLst>
            <pc:docMk/>
            <pc:sldMasterMk cId="2196214776" sldId="2147483791"/>
            <pc:sldLayoutMk cId="894757540" sldId="2147483827"/>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3554203152" sldId="2147483829"/>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4167105370" sldId="2147483831"/>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900239023" sldId="2147483832"/>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4115577754" sldId="2147483833"/>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2000835946" sldId="2147483834"/>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498188245" sldId="2147483835"/>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1754154782" sldId="2147483849"/>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356864038" sldId="2147483861"/>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1232956736" sldId="2147483868"/>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1720754818" sldId="2147483873"/>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1815376753" sldId="2147483894"/>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3540133950" sldId="2147483896"/>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3314968188" sldId="2147483897"/>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296653784" sldId="2147483905"/>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652793249" sldId="2147483906"/>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3768814225" sldId="2147483927"/>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2068199278" sldId="2147483928"/>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924851702" sldId="2147483930"/>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841886296" sldId="2147483934"/>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1783067682" sldId="2147483937"/>
          </pc:sldLayoutMkLst>
        </pc:sldLayoutChg>
        <pc:sldLayoutChg chg="addSp delSp modSp mod modTransition">
          <pc:chgData name="Tipton Jr, Joseph" userId="5e4e6dfa-f374-433f-ba6f-f0054c6e0a0d" providerId="ADAL" clId="{72D84EE2-3B95-45FC-BE19-EDC10D88CEB6}" dt="2024-10-25T18:14:57.829" v="3402"/>
          <pc:sldLayoutMkLst>
            <pc:docMk/>
            <pc:sldMasterMk cId="2196214776" sldId="2147483791"/>
            <pc:sldLayoutMk cId="950612982" sldId="2147483938"/>
          </pc:sldLayoutMkLst>
          <pc:spChg chg="mod">
            <ac:chgData name="Tipton Jr, Joseph" userId="5e4e6dfa-f374-433f-ba6f-f0054c6e0a0d" providerId="ADAL" clId="{72D84EE2-3B95-45FC-BE19-EDC10D88CEB6}" dt="2024-10-25T14:09:40.296" v="2139" actId="1036"/>
            <ac:spMkLst>
              <pc:docMk/>
              <pc:sldMasterMk cId="2196214776" sldId="2147483791"/>
              <pc:sldLayoutMk cId="950612982" sldId="2147483938"/>
              <ac:spMk id="12" creationId="{406AFED2-ED49-1112-B21D-D2ECF913338D}"/>
            </ac:spMkLst>
          </pc:spChg>
          <pc:spChg chg="mod">
            <ac:chgData name="Tipton Jr, Joseph" userId="5e4e6dfa-f374-433f-ba6f-f0054c6e0a0d" providerId="ADAL" clId="{72D84EE2-3B95-45FC-BE19-EDC10D88CEB6}" dt="2024-10-25T14:09:40.296" v="2139" actId="1036"/>
            <ac:spMkLst>
              <pc:docMk/>
              <pc:sldMasterMk cId="2196214776" sldId="2147483791"/>
              <pc:sldLayoutMk cId="950612982" sldId="2147483938"/>
              <ac:spMk id="13" creationId="{939E5704-91D7-1C33-1BB9-D89551BB48DB}"/>
            </ac:spMkLst>
          </pc:spChg>
          <pc:spChg chg="mod">
            <ac:chgData name="Tipton Jr, Joseph" userId="5e4e6dfa-f374-433f-ba6f-f0054c6e0a0d" providerId="ADAL" clId="{72D84EE2-3B95-45FC-BE19-EDC10D88CEB6}" dt="2024-10-25T14:09:40.296" v="2139" actId="1036"/>
            <ac:spMkLst>
              <pc:docMk/>
              <pc:sldMasterMk cId="2196214776" sldId="2147483791"/>
              <pc:sldLayoutMk cId="950612982" sldId="2147483938"/>
              <ac:spMk id="14" creationId="{18357D60-C329-E014-7EC4-02AD7930A529}"/>
            </ac:spMkLst>
          </pc:spChg>
          <pc:spChg chg="mod">
            <ac:chgData name="Tipton Jr, Joseph" userId="5e4e6dfa-f374-433f-ba6f-f0054c6e0a0d" providerId="ADAL" clId="{72D84EE2-3B95-45FC-BE19-EDC10D88CEB6}" dt="2024-10-25T14:09:40.296" v="2139" actId="1036"/>
            <ac:spMkLst>
              <pc:docMk/>
              <pc:sldMasterMk cId="2196214776" sldId="2147483791"/>
              <pc:sldLayoutMk cId="950612982" sldId="2147483938"/>
              <ac:spMk id="15" creationId="{1823B7A0-FA70-81A4-C409-2C310328D23B}"/>
            </ac:spMkLst>
          </pc:spChg>
          <pc:spChg chg="add del mod">
            <ac:chgData name="Tipton Jr, Joseph" userId="5e4e6dfa-f374-433f-ba6f-f0054c6e0a0d" providerId="ADAL" clId="{72D84EE2-3B95-45FC-BE19-EDC10D88CEB6}" dt="2024-10-25T14:09:40.296" v="2139" actId="1036"/>
            <ac:spMkLst>
              <pc:docMk/>
              <pc:sldMasterMk cId="2196214776" sldId="2147483791"/>
              <pc:sldLayoutMk cId="950612982" sldId="2147483938"/>
              <ac:spMk id="19" creationId="{AF48F5D4-4948-A730-AC23-EF31274A0DE1}"/>
            </ac:spMkLst>
          </pc:spChg>
          <pc:spChg chg="mod">
            <ac:chgData name="Tipton Jr, Joseph" userId="5e4e6dfa-f374-433f-ba6f-f0054c6e0a0d" providerId="ADAL" clId="{72D84EE2-3B95-45FC-BE19-EDC10D88CEB6}" dt="2024-10-25T14:09:40.296" v="2139" actId="1036"/>
            <ac:spMkLst>
              <pc:docMk/>
              <pc:sldMasterMk cId="2196214776" sldId="2147483791"/>
              <pc:sldLayoutMk cId="950612982" sldId="2147483938"/>
              <ac:spMk id="23" creationId="{6D367424-2836-F9CD-5A49-338976693C37}"/>
            </ac:spMkLst>
          </pc:spChg>
          <pc:spChg chg="mod">
            <ac:chgData name="Tipton Jr, Joseph" userId="5e4e6dfa-f374-433f-ba6f-f0054c6e0a0d" providerId="ADAL" clId="{72D84EE2-3B95-45FC-BE19-EDC10D88CEB6}" dt="2024-10-25T14:09:40.296" v="2139" actId="1036"/>
            <ac:spMkLst>
              <pc:docMk/>
              <pc:sldMasterMk cId="2196214776" sldId="2147483791"/>
              <pc:sldLayoutMk cId="950612982" sldId="2147483938"/>
              <ac:spMk id="24" creationId="{84D16B10-4114-3D13-50FC-848A8724398C}"/>
            </ac:spMkLst>
          </pc:spChg>
          <pc:spChg chg="mod">
            <ac:chgData name="Tipton Jr, Joseph" userId="5e4e6dfa-f374-433f-ba6f-f0054c6e0a0d" providerId="ADAL" clId="{72D84EE2-3B95-45FC-BE19-EDC10D88CEB6}" dt="2024-10-25T14:09:40.296" v="2139" actId="1036"/>
            <ac:spMkLst>
              <pc:docMk/>
              <pc:sldMasterMk cId="2196214776" sldId="2147483791"/>
              <pc:sldLayoutMk cId="950612982" sldId="2147483938"/>
              <ac:spMk id="27" creationId="{069C9FFD-3BEB-F410-9877-CC941D3224B1}"/>
            </ac:spMkLst>
          </pc:spChg>
          <pc:spChg chg="mod">
            <ac:chgData name="Tipton Jr, Joseph" userId="5e4e6dfa-f374-433f-ba6f-f0054c6e0a0d" providerId="ADAL" clId="{72D84EE2-3B95-45FC-BE19-EDC10D88CEB6}" dt="2024-10-25T14:09:40.296" v="2139" actId="1036"/>
            <ac:spMkLst>
              <pc:docMk/>
              <pc:sldMasterMk cId="2196214776" sldId="2147483791"/>
              <pc:sldLayoutMk cId="950612982" sldId="2147483938"/>
              <ac:spMk id="28" creationId="{C39CDA33-6D16-DEAF-0280-749663549D57}"/>
            </ac:spMkLst>
          </pc:spChg>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3620304238" sldId="2147483939"/>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1401445699" sldId="2147483940"/>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3494019993" sldId="2147483941"/>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2382875038" sldId="2147483942"/>
          </pc:sldLayoutMkLst>
        </pc:sldLayoutChg>
        <pc:sldLayoutChg chg="modTransition">
          <pc:chgData name="Tipton Jr, Joseph" userId="5e4e6dfa-f374-433f-ba6f-f0054c6e0a0d" providerId="ADAL" clId="{72D84EE2-3B95-45FC-BE19-EDC10D88CEB6}" dt="2024-10-25T18:14:57.829" v="3402"/>
          <pc:sldLayoutMkLst>
            <pc:docMk/>
            <pc:sldMasterMk cId="2196214776" sldId="2147483791"/>
            <pc:sldLayoutMk cId="4253659169" sldId="2147483943"/>
          </pc:sldLayoutMkLst>
        </pc:sldLayoutChg>
        <pc:sldLayoutChg chg="addSp delSp modSp add mod modTransition">
          <pc:chgData name="Tipton Jr, Joseph" userId="5e4e6dfa-f374-433f-ba6f-f0054c6e0a0d" providerId="ADAL" clId="{72D84EE2-3B95-45FC-BE19-EDC10D88CEB6}" dt="2024-10-25T18:14:57.829" v="3402"/>
          <pc:sldLayoutMkLst>
            <pc:docMk/>
            <pc:sldMasterMk cId="2196214776" sldId="2147483791"/>
            <pc:sldLayoutMk cId="4272213457" sldId="2147483944"/>
          </pc:sldLayoutMkLst>
          <pc:spChg chg="add mod">
            <ac:chgData name="Tipton Jr, Joseph" userId="5e4e6dfa-f374-433f-ba6f-f0054c6e0a0d" providerId="ADAL" clId="{72D84EE2-3B95-45FC-BE19-EDC10D88CEB6}" dt="2024-10-25T14:16:21.596" v="2273" actId="404"/>
            <ac:spMkLst>
              <pc:docMk/>
              <pc:sldMasterMk cId="2196214776" sldId="2147483791"/>
              <pc:sldLayoutMk cId="4272213457" sldId="2147483944"/>
              <ac:spMk id="3" creationId="{9DD0882E-6AFE-4809-3198-EC97445BF5EF}"/>
            </ac:spMkLst>
          </pc:spChg>
          <pc:spChg chg="add mod">
            <ac:chgData name="Tipton Jr, Joseph" userId="5e4e6dfa-f374-433f-ba6f-f0054c6e0a0d" providerId="ADAL" clId="{72D84EE2-3B95-45FC-BE19-EDC10D88CEB6}" dt="2024-10-25T14:16:21.596" v="2273" actId="404"/>
            <ac:spMkLst>
              <pc:docMk/>
              <pc:sldMasterMk cId="2196214776" sldId="2147483791"/>
              <pc:sldLayoutMk cId="4272213457" sldId="2147483944"/>
              <ac:spMk id="4" creationId="{2D932D85-E747-3921-8103-A0E529A2B522}"/>
            </ac:spMkLst>
          </pc:spChg>
          <pc:spChg chg="mod">
            <ac:chgData name="Tipton Jr, Joseph" userId="5e4e6dfa-f374-433f-ba6f-f0054c6e0a0d" providerId="ADAL" clId="{72D84EE2-3B95-45FC-BE19-EDC10D88CEB6}" dt="2024-10-25T14:16:21.596" v="2273" actId="404"/>
            <ac:spMkLst>
              <pc:docMk/>
              <pc:sldMasterMk cId="2196214776" sldId="2147483791"/>
              <pc:sldLayoutMk cId="4272213457" sldId="2147483944"/>
              <ac:spMk id="12" creationId="{406AFED2-ED49-1112-B21D-D2ECF913338D}"/>
            </ac:spMkLst>
          </pc:spChg>
          <pc:spChg chg="mod">
            <ac:chgData name="Tipton Jr, Joseph" userId="5e4e6dfa-f374-433f-ba6f-f0054c6e0a0d" providerId="ADAL" clId="{72D84EE2-3B95-45FC-BE19-EDC10D88CEB6}" dt="2024-10-25T14:16:21.596" v="2273" actId="404"/>
            <ac:spMkLst>
              <pc:docMk/>
              <pc:sldMasterMk cId="2196214776" sldId="2147483791"/>
              <pc:sldLayoutMk cId="4272213457" sldId="2147483944"/>
              <ac:spMk id="13" creationId="{939E5704-91D7-1C33-1BB9-D89551BB48DB}"/>
            </ac:spMkLst>
          </pc:spChg>
          <pc:spChg chg="mod">
            <ac:chgData name="Tipton Jr, Joseph" userId="5e4e6dfa-f374-433f-ba6f-f0054c6e0a0d" providerId="ADAL" clId="{72D84EE2-3B95-45FC-BE19-EDC10D88CEB6}" dt="2024-10-25T14:16:21.596" v="2273" actId="404"/>
            <ac:spMkLst>
              <pc:docMk/>
              <pc:sldMasterMk cId="2196214776" sldId="2147483791"/>
              <pc:sldLayoutMk cId="4272213457" sldId="2147483944"/>
              <ac:spMk id="14" creationId="{18357D60-C329-E014-7EC4-02AD7930A529}"/>
            </ac:spMkLst>
          </pc:spChg>
          <pc:spChg chg="mod">
            <ac:chgData name="Tipton Jr, Joseph" userId="5e4e6dfa-f374-433f-ba6f-f0054c6e0a0d" providerId="ADAL" clId="{72D84EE2-3B95-45FC-BE19-EDC10D88CEB6}" dt="2024-10-25T14:16:21.596" v="2273" actId="404"/>
            <ac:spMkLst>
              <pc:docMk/>
              <pc:sldMasterMk cId="2196214776" sldId="2147483791"/>
              <pc:sldLayoutMk cId="4272213457" sldId="2147483944"/>
              <ac:spMk id="15" creationId="{1823B7A0-FA70-81A4-C409-2C310328D23B}"/>
            </ac:spMkLst>
          </pc:spChg>
          <pc:spChg chg="del mod">
            <ac:chgData name="Tipton Jr, Joseph" userId="5e4e6dfa-f374-433f-ba6f-f0054c6e0a0d" providerId="ADAL" clId="{72D84EE2-3B95-45FC-BE19-EDC10D88CEB6}" dt="2024-10-25T14:10:55.520" v="2147" actId="478"/>
            <ac:spMkLst>
              <pc:docMk/>
              <pc:sldMasterMk cId="2196214776" sldId="2147483791"/>
              <pc:sldLayoutMk cId="4272213457" sldId="2147483944"/>
              <ac:spMk id="19" creationId="{AF48F5D4-4948-A730-AC23-EF31274A0DE1}"/>
            </ac:spMkLst>
          </pc:spChg>
          <pc:spChg chg="mod">
            <ac:chgData name="Tipton Jr, Joseph" userId="5e4e6dfa-f374-433f-ba6f-f0054c6e0a0d" providerId="ADAL" clId="{72D84EE2-3B95-45FC-BE19-EDC10D88CEB6}" dt="2024-10-25T14:16:21.596" v="2273" actId="404"/>
            <ac:spMkLst>
              <pc:docMk/>
              <pc:sldMasterMk cId="2196214776" sldId="2147483791"/>
              <pc:sldLayoutMk cId="4272213457" sldId="2147483944"/>
              <ac:spMk id="23" creationId="{6D367424-2836-F9CD-5A49-338976693C37}"/>
            </ac:spMkLst>
          </pc:spChg>
          <pc:spChg chg="mod">
            <ac:chgData name="Tipton Jr, Joseph" userId="5e4e6dfa-f374-433f-ba6f-f0054c6e0a0d" providerId="ADAL" clId="{72D84EE2-3B95-45FC-BE19-EDC10D88CEB6}" dt="2024-10-25T14:16:21.596" v="2273" actId="404"/>
            <ac:spMkLst>
              <pc:docMk/>
              <pc:sldMasterMk cId="2196214776" sldId="2147483791"/>
              <pc:sldLayoutMk cId="4272213457" sldId="2147483944"/>
              <ac:spMk id="24" creationId="{84D16B10-4114-3D13-50FC-848A8724398C}"/>
            </ac:spMkLst>
          </pc:spChg>
          <pc:spChg chg="mod">
            <ac:chgData name="Tipton Jr, Joseph" userId="5e4e6dfa-f374-433f-ba6f-f0054c6e0a0d" providerId="ADAL" clId="{72D84EE2-3B95-45FC-BE19-EDC10D88CEB6}" dt="2024-10-25T14:16:21.596" v="2273" actId="404"/>
            <ac:spMkLst>
              <pc:docMk/>
              <pc:sldMasterMk cId="2196214776" sldId="2147483791"/>
              <pc:sldLayoutMk cId="4272213457" sldId="2147483944"/>
              <ac:spMk id="27" creationId="{069C9FFD-3BEB-F410-9877-CC941D3224B1}"/>
            </ac:spMkLst>
          </pc:spChg>
          <pc:spChg chg="mod">
            <ac:chgData name="Tipton Jr, Joseph" userId="5e4e6dfa-f374-433f-ba6f-f0054c6e0a0d" providerId="ADAL" clId="{72D84EE2-3B95-45FC-BE19-EDC10D88CEB6}" dt="2024-10-25T14:16:21.596" v="2273" actId="404"/>
            <ac:spMkLst>
              <pc:docMk/>
              <pc:sldMasterMk cId="2196214776" sldId="2147483791"/>
              <pc:sldLayoutMk cId="4272213457" sldId="2147483944"/>
              <ac:spMk id="28" creationId="{C39CDA33-6D16-DEAF-0280-749663549D57}"/>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AD93BE-01C9-42C8-987B-2C0674DFF9E7}" type="doc">
      <dgm:prSet loTypeId="urn:microsoft.com/office/officeart/2005/8/layout/cycle6" loCatId="cycle" qsTypeId="urn:microsoft.com/office/officeart/2005/8/quickstyle/simple1" qsCatId="simple" csTypeId="urn:microsoft.com/office/officeart/2005/8/colors/accent0_3" csCatId="mainScheme" phldr="1"/>
      <dgm:spPr/>
      <dgm:t>
        <a:bodyPr/>
        <a:lstStyle/>
        <a:p>
          <a:endParaRPr lang="en-US"/>
        </a:p>
      </dgm:t>
    </dgm:pt>
    <dgm:pt modelId="{1386FB97-D070-4389-8D03-F9C881E684B5}">
      <dgm:prSet phldrT="[Text]"/>
      <dgm:spPr/>
      <dgm:t>
        <a:bodyPr/>
        <a:lstStyle/>
        <a:p>
          <a:endParaRPr lang="en-US" dirty="0"/>
        </a:p>
      </dgm:t>
    </dgm:pt>
    <dgm:pt modelId="{B242E3EA-B212-4381-BFFC-8B3B501A4AD6}" type="parTrans" cxnId="{0D75037F-FCF1-4452-BBE9-329A11538FE4}">
      <dgm:prSet/>
      <dgm:spPr/>
      <dgm:t>
        <a:bodyPr/>
        <a:lstStyle/>
        <a:p>
          <a:endParaRPr lang="en-US"/>
        </a:p>
      </dgm:t>
    </dgm:pt>
    <dgm:pt modelId="{5E05B47D-DD84-4BDD-A3EA-B50D51DDC08B}" type="sibTrans" cxnId="{0D75037F-FCF1-4452-BBE9-329A11538FE4}">
      <dgm:prSet/>
      <dgm:spPr/>
      <dgm:t>
        <a:bodyPr/>
        <a:lstStyle/>
        <a:p>
          <a:endParaRPr lang="en-US"/>
        </a:p>
      </dgm:t>
    </dgm:pt>
    <dgm:pt modelId="{F1A84D40-49BA-44E9-8AD2-4BC62DE775A5}">
      <dgm:prSet phldrT="[Text]"/>
      <dgm:spPr/>
      <dgm:t>
        <a:bodyPr/>
        <a:lstStyle/>
        <a:p>
          <a:endParaRPr lang="en-US" dirty="0"/>
        </a:p>
      </dgm:t>
    </dgm:pt>
    <dgm:pt modelId="{45FB46D5-C65F-44B5-B0C0-254AA5E68B50}" type="parTrans" cxnId="{469C672F-51A0-4E9E-9752-AAF3A5E7226E}">
      <dgm:prSet/>
      <dgm:spPr/>
      <dgm:t>
        <a:bodyPr/>
        <a:lstStyle/>
        <a:p>
          <a:endParaRPr lang="en-US"/>
        </a:p>
      </dgm:t>
    </dgm:pt>
    <dgm:pt modelId="{C5DFEC54-E6DE-4A4E-B490-4D2C537661A4}" type="sibTrans" cxnId="{469C672F-51A0-4E9E-9752-AAF3A5E7226E}">
      <dgm:prSet/>
      <dgm:spPr/>
      <dgm:t>
        <a:bodyPr/>
        <a:lstStyle/>
        <a:p>
          <a:endParaRPr lang="en-US"/>
        </a:p>
      </dgm:t>
    </dgm:pt>
    <dgm:pt modelId="{CFEACA80-06CE-4CBD-AAC7-0B41E50E684D}">
      <dgm:prSet phldrT="[Text]"/>
      <dgm:spPr/>
      <dgm:t>
        <a:bodyPr/>
        <a:lstStyle/>
        <a:p>
          <a:endParaRPr lang="en-US" dirty="0"/>
        </a:p>
      </dgm:t>
    </dgm:pt>
    <dgm:pt modelId="{490DBE50-69E4-41B5-9329-93A90728D196}" type="parTrans" cxnId="{E0078E3A-7D33-4611-80EA-521EDF149E73}">
      <dgm:prSet/>
      <dgm:spPr/>
      <dgm:t>
        <a:bodyPr/>
        <a:lstStyle/>
        <a:p>
          <a:endParaRPr lang="en-US"/>
        </a:p>
      </dgm:t>
    </dgm:pt>
    <dgm:pt modelId="{00A7225C-C1FF-4EF5-B2EF-949F3A954D4C}" type="sibTrans" cxnId="{E0078E3A-7D33-4611-80EA-521EDF149E73}">
      <dgm:prSet/>
      <dgm:spPr/>
      <dgm:t>
        <a:bodyPr/>
        <a:lstStyle/>
        <a:p>
          <a:endParaRPr lang="en-US"/>
        </a:p>
      </dgm:t>
    </dgm:pt>
    <dgm:pt modelId="{CCFE9AA2-3F0B-4375-AAC6-CE75A6C7423A}">
      <dgm:prSet phldrT="[Text]"/>
      <dgm:spPr/>
      <dgm:t>
        <a:bodyPr/>
        <a:lstStyle/>
        <a:p>
          <a:endParaRPr lang="en-US" dirty="0"/>
        </a:p>
      </dgm:t>
    </dgm:pt>
    <dgm:pt modelId="{0664B426-40CF-48F6-8D10-AA57D108C8B1}" type="sibTrans" cxnId="{920DE0AA-FAF6-4F3E-824A-36F5B225CC6B}">
      <dgm:prSet/>
      <dgm:spPr/>
      <dgm:t>
        <a:bodyPr/>
        <a:lstStyle/>
        <a:p>
          <a:endParaRPr lang="en-US"/>
        </a:p>
      </dgm:t>
    </dgm:pt>
    <dgm:pt modelId="{AF8EB1AB-183C-4150-ABA1-C11D18A369D4}" type="parTrans" cxnId="{920DE0AA-FAF6-4F3E-824A-36F5B225CC6B}">
      <dgm:prSet/>
      <dgm:spPr/>
      <dgm:t>
        <a:bodyPr/>
        <a:lstStyle/>
        <a:p>
          <a:endParaRPr lang="en-US"/>
        </a:p>
      </dgm:t>
    </dgm:pt>
    <dgm:pt modelId="{4644B791-35E9-469E-A671-97F2661FF0D2}">
      <dgm:prSet phldrT="[Text]"/>
      <dgm:spPr/>
      <dgm:t>
        <a:bodyPr/>
        <a:lstStyle/>
        <a:p>
          <a:endParaRPr lang="en-US" dirty="0"/>
        </a:p>
      </dgm:t>
    </dgm:pt>
    <dgm:pt modelId="{733116B1-46AC-44BA-952A-0DBC74AD832C}" type="parTrans" cxnId="{FA8AB06D-C7E4-4ABF-8D7E-1A5B218ED171}">
      <dgm:prSet/>
      <dgm:spPr/>
      <dgm:t>
        <a:bodyPr/>
        <a:lstStyle/>
        <a:p>
          <a:endParaRPr lang="en-US"/>
        </a:p>
      </dgm:t>
    </dgm:pt>
    <dgm:pt modelId="{8C29F626-4A1E-4BE8-9F3F-24D3803B3306}" type="sibTrans" cxnId="{FA8AB06D-C7E4-4ABF-8D7E-1A5B218ED171}">
      <dgm:prSet/>
      <dgm:spPr/>
      <dgm:t>
        <a:bodyPr/>
        <a:lstStyle/>
        <a:p>
          <a:endParaRPr lang="en-US"/>
        </a:p>
      </dgm:t>
    </dgm:pt>
    <dgm:pt modelId="{5A13D376-6DBC-4215-AB7C-035BBCF2C4C5}" type="pres">
      <dgm:prSet presAssocID="{04AD93BE-01C9-42C8-987B-2C0674DFF9E7}" presName="cycle" presStyleCnt="0">
        <dgm:presLayoutVars>
          <dgm:dir/>
          <dgm:resizeHandles val="exact"/>
        </dgm:presLayoutVars>
      </dgm:prSet>
      <dgm:spPr/>
    </dgm:pt>
    <dgm:pt modelId="{6B229E59-5C24-42C2-B059-F651B09C9AB0}" type="pres">
      <dgm:prSet presAssocID="{1386FB97-D070-4389-8D03-F9C881E684B5}" presName="node" presStyleLbl="node1" presStyleIdx="0" presStyleCnt="5">
        <dgm:presLayoutVars>
          <dgm:bulletEnabled val="1"/>
        </dgm:presLayoutVars>
      </dgm:prSet>
      <dgm:spPr/>
    </dgm:pt>
    <dgm:pt modelId="{1C714629-4093-4984-AAF8-2909F0934BFC}" type="pres">
      <dgm:prSet presAssocID="{1386FB97-D070-4389-8D03-F9C881E684B5}" presName="spNode" presStyleCnt="0"/>
      <dgm:spPr/>
    </dgm:pt>
    <dgm:pt modelId="{D8F20AC8-C41E-4FE5-A6C5-E1818103B5B2}" type="pres">
      <dgm:prSet presAssocID="{5E05B47D-DD84-4BDD-A3EA-B50D51DDC08B}" presName="sibTrans" presStyleLbl="sibTrans1D1" presStyleIdx="0" presStyleCnt="5"/>
      <dgm:spPr/>
    </dgm:pt>
    <dgm:pt modelId="{C50F17ED-7DFB-4313-A69B-0F97EFEDFE54}" type="pres">
      <dgm:prSet presAssocID="{F1A84D40-49BA-44E9-8AD2-4BC62DE775A5}" presName="node" presStyleLbl="node1" presStyleIdx="1" presStyleCnt="5">
        <dgm:presLayoutVars>
          <dgm:bulletEnabled val="1"/>
        </dgm:presLayoutVars>
      </dgm:prSet>
      <dgm:spPr/>
    </dgm:pt>
    <dgm:pt modelId="{04DE6FA0-0B28-4BBF-B401-DB4F8AD09D92}" type="pres">
      <dgm:prSet presAssocID="{F1A84D40-49BA-44E9-8AD2-4BC62DE775A5}" presName="spNode" presStyleCnt="0"/>
      <dgm:spPr/>
    </dgm:pt>
    <dgm:pt modelId="{2938F1C3-1750-4284-A30B-A69EF642D379}" type="pres">
      <dgm:prSet presAssocID="{C5DFEC54-E6DE-4A4E-B490-4D2C537661A4}" presName="sibTrans" presStyleLbl="sibTrans1D1" presStyleIdx="1" presStyleCnt="5"/>
      <dgm:spPr/>
    </dgm:pt>
    <dgm:pt modelId="{FF2B43C8-22B5-4D56-B312-48BD830A0C15}" type="pres">
      <dgm:prSet presAssocID="{CFEACA80-06CE-4CBD-AAC7-0B41E50E684D}" presName="node" presStyleLbl="node1" presStyleIdx="2" presStyleCnt="5">
        <dgm:presLayoutVars>
          <dgm:bulletEnabled val="1"/>
        </dgm:presLayoutVars>
      </dgm:prSet>
      <dgm:spPr/>
    </dgm:pt>
    <dgm:pt modelId="{DB3C5698-B21D-4DA5-8606-88649D646182}" type="pres">
      <dgm:prSet presAssocID="{CFEACA80-06CE-4CBD-AAC7-0B41E50E684D}" presName="spNode" presStyleCnt="0"/>
      <dgm:spPr/>
    </dgm:pt>
    <dgm:pt modelId="{7443FDD9-F42A-4A20-930A-03BA8191BBD9}" type="pres">
      <dgm:prSet presAssocID="{00A7225C-C1FF-4EF5-B2EF-949F3A954D4C}" presName="sibTrans" presStyleLbl="sibTrans1D1" presStyleIdx="2" presStyleCnt="5"/>
      <dgm:spPr/>
    </dgm:pt>
    <dgm:pt modelId="{6997A107-C436-495B-BE07-2C4A15ABBC32}" type="pres">
      <dgm:prSet presAssocID="{CCFE9AA2-3F0B-4375-AAC6-CE75A6C7423A}" presName="node" presStyleLbl="node1" presStyleIdx="3" presStyleCnt="5">
        <dgm:presLayoutVars>
          <dgm:bulletEnabled val="1"/>
        </dgm:presLayoutVars>
      </dgm:prSet>
      <dgm:spPr/>
    </dgm:pt>
    <dgm:pt modelId="{27612EF6-7166-45CE-A727-F2D40E17157C}" type="pres">
      <dgm:prSet presAssocID="{CCFE9AA2-3F0B-4375-AAC6-CE75A6C7423A}" presName="spNode" presStyleCnt="0"/>
      <dgm:spPr/>
    </dgm:pt>
    <dgm:pt modelId="{1C900554-43EC-411C-802E-51E89509563E}" type="pres">
      <dgm:prSet presAssocID="{0664B426-40CF-48F6-8D10-AA57D108C8B1}" presName="sibTrans" presStyleLbl="sibTrans1D1" presStyleIdx="3" presStyleCnt="5"/>
      <dgm:spPr/>
    </dgm:pt>
    <dgm:pt modelId="{565AB01E-686B-4A2F-A0F7-4EDCC7422A81}" type="pres">
      <dgm:prSet presAssocID="{4644B791-35E9-469E-A671-97F2661FF0D2}" presName="node" presStyleLbl="node1" presStyleIdx="4" presStyleCnt="5">
        <dgm:presLayoutVars>
          <dgm:bulletEnabled val="1"/>
        </dgm:presLayoutVars>
      </dgm:prSet>
      <dgm:spPr/>
    </dgm:pt>
    <dgm:pt modelId="{5A7917CE-5315-4F50-997F-47E749609C41}" type="pres">
      <dgm:prSet presAssocID="{4644B791-35E9-469E-A671-97F2661FF0D2}" presName="spNode" presStyleCnt="0"/>
      <dgm:spPr/>
    </dgm:pt>
    <dgm:pt modelId="{3792684D-970C-4F45-B8FF-41FA4BCAFD3E}" type="pres">
      <dgm:prSet presAssocID="{8C29F626-4A1E-4BE8-9F3F-24D3803B3306}" presName="sibTrans" presStyleLbl="sibTrans1D1" presStyleIdx="4" presStyleCnt="5"/>
      <dgm:spPr/>
    </dgm:pt>
  </dgm:ptLst>
  <dgm:cxnLst>
    <dgm:cxn modelId="{B1D75D0C-8D4A-494C-9FAC-4276763E6EAF}" type="presOf" srcId="{F1A84D40-49BA-44E9-8AD2-4BC62DE775A5}" destId="{C50F17ED-7DFB-4313-A69B-0F97EFEDFE54}" srcOrd="0" destOrd="0" presId="urn:microsoft.com/office/officeart/2005/8/layout/cycle6"/>
    <dgm:cxn modelId="{2559B61C-A792-4894-86C1-B7CCBE7D20ED}" type="presOf" srcId="{4644B791-35E9-469E-A671-97F2661FF0D2}" destId="{565AB01E-686B-4A2F-A0F7-4EDCC7422A81}" srcOrd="0" destOrd="0" presId="urn:microsoft.com/office/officeart/2005/8/layout/cycle6"/>
    <dgm:cxn modelId="{469C672F-51A0-4E9E-9752-AAF3A5E7226E}" srcId="{04AD93BE-01C9-42C8-987B-2C0674DFF9E7}" destId="{F1A84D40-49BA-44E9-8AD2-4BC62DE775A5}" srcOrd="1" destOrd="0" parTransId="{45FB46D5-C65F-44B5-B0C0-254AA5E68B50}" sibTransId="{C5DFEC54-E6DE-4A4E-B490-4D2C537661A4}"/>
    <dgm:cxn modelId="{E0078E3A-7D33-4611-80EA-521EDF149E73}" srcId="{04AD93BE-01C9-42C8-987B-2C0674DFF9E7}" destId="{CFEACA80-06CE-4CBD-AAC7-0B41E50E684D}" srcOrd="2" destOrd="0" parTransId="{490DBE50-69E4-41B5-9329-93A90728D196}" sibTransId="{00A7225C-C1FF-4EF5-B2EF-949F3A954D4C}"/>
    <dgm:cxn modelId="{C9C61163-765A-4C38-A59A-C0C8A30C8D01}" type="presOf" srcId="{CFEACA80-06CE-4CBD-AAC7-0B41E50E684D}" destId="{FF2B43C8-22B5-4D56-B312-48BD830A0C15}" srcOrd="0" destOrd="0" presId="urn:microsoft.com/office/officeart/2005/8/layout/cycle6"/>
    <dgm:cxn modelId="{AA0BD14A-EBB5-4EB3-BA4E-0802FC444134}" type="presOf" srcId="{04AD93BE-01C9-42C8-987B-2C0674DFF9E7}" destId="{5A13D376-6DBC-4215-AB7C-035BBCF2C4C5}" srcOrd="0" destOrd="0" presId="urn:microsoft.com/office/officeart/2005/8/layout/cycle6"/>
    <dgm:cxn modelId="{FA8AB06D-C7E4-4ABF-8D7E-1A5B218ED171}" srcId="{04AD93BE-01C9-42C8-987B-2C0674DFF9E7}" destId="{4644B791-35E9-469E-A671-97F2661FF0D2}" srcOrd="4" destOrd="0" parTransId="{733116B1-46AC-44BA-952A-0DBC74AD832C}" sibTransId="{8C29F626-4A1E-4BE8-9F3F-24D3803B3306}"/>
    <dgm:cxn modelId="{2A019456-8507-409B-AEE9-F9BB8872CDC1}" type="presOf" srcId="{5E05B47D-DD84-4BDD-A3EA-B50D51DDC08B}" destId="{D8F20AC8-C41E-4FE5-A6C5-E1818103B5B2}" srcOrd="0" destOrd="0" presId="urn:microsoft.com/office/officeart/2005/8/layout/cycle6"/>
    <dgm:cxn modelId="{6E858558-4BA0-462A-A842-89453012DF19}" type="presOf" srcId="{8C29F626-4A1E-4BE8-9F3F-24D3803B3306}" destId="{3792684D-970C-4F45-B8FF-41FA4BCAFD3E}" srcOrd="0" destOrd="0" presId="urn:microsoft.com/office/officeart/2005/8/layout/cycle6"/>
    <dgm:cxn modelId="{CBB80B59-11DE-4896-B8C3-5825E769E42B}" type="presOf" srcId="{0664B426-40CF-48F6-8D10-AA57D108C8B1}" destId="{1C900554-43EC-411C-802E-51E89509563E}" srcOrd="0" destOrd="0" presId="urn:microsoft.com/office/officeart/2005/8/layout/cycle6"/>
    <dgm:cxn modelId="{0D75037F-FCF1-4452-BBE9-329A11538FE4}" srcId="{04AD93BE-01C9-42C8-987B-2C0674DFF9E7}" destId="{1386FB97-D070-4389-8D03-F9C881E684B5}" srcOrd="0" destOrd="0" parTransId="{B242E3EA-B212-4381-BFFC-8B3B501A4AD6}" sibTransId="{5E05B47D-DD84-4BDD-A3EA-B50D51DDC08B}"/>
    <dgm:cxn modelId="{18A3B481-4C4B-43CB-93A5-C12EC3ABA6AF}" type="presOf" srcId="{CCFE9AA2-3F0B-4375-AAC6-CE75A6C7423A}" destId="{6997A107-C436-495B-BE07-2C4A15ABBC32}" srcOrd="0" destOrd="0" presId="urn:microsoft.com/office/officeart/2005/8/layout/cycle6"/>
    <dgm:cxn modelId="{920DE0AA-FAF6-4F3E-824A-36F5B225CC6B}" srcId="{04AD93BE-01C9-42C8-987B-2C0674DFF9E7}" destId="{CCFE9AA2-3F0B-4375-AAC6-CE75A6C7423A}" srcOrd="3" destOrd="0" parTransId="{AF8EB1AB-183C-4150-ABA1-C11D18A369D4}" sibTransId="{0664B426-40CF-48F6-8D10-AA57D108C8B1}"/>
    <dgm:cxn modelId="{D52C79C0-F0F9-4F74-950C-7D6948167D05}" type="presOf" srcId="{C5DFEC54-E6DE-4A4E-B490-4D2C537661A4}" destId="{2938F1C3-1750-4284-A30B-A69EF642D379}" srcOrd="0" destOrd="0" presId="urn:microsoft.com/office/officeart/2005/8/layout/cycle6"/>
    <dgm:cxn modelId="{4FF6F9EF-817F-4EE0-AEF7-85601984FCF6}" type="presOf" srcId="{1386FB97-D070-4389-8D03-F9C881E684B5}" destId="{6B229E59-5C24-42C2-B059-F651B09C9AB0}" srcOrd="0" destOrd="0" presId="urn:microsoft.com/office/officeart/2005/8/layout/cycle6"/>
    <dgm:cxn modelId="{E30C52FD-C1A2-4E3B-A7AE-DE0628D2213C}" type="presOf" srcId="{00A7225C-C1FF-4EF5-B2EF-949F3A954D4C}" destId="{7443FDD9-F42A-4A20-930A-03BA8191BBD9}" srcOrd="0" destOrd="0" presId="urn:microsoft.com/office/officeart/2005/8/layout/cycle6"/>
    <dgm:cxn modelId="{2EECD986-9BDA-486D-9081-337B6C704ADC}" type="presParOf" srcId="{5A13D376-6DBC-4215-AB7C-035BBCF2C4C5}" destId="{6B229E59-5C24-42C2-B059-F651B09C9AB0}" srcOrd="0" destOrd="0" presId="urn:microsoft.com/office/officeart/2005/8/layout/cycle6"/>
    <dgm:cxn modelId="{D21AFE21-000B-49D7-B0F0-D714300201D1}" type="presParOf" srcId="{5A13D376-6DBC-4215-AB7C-035BBCF2C4C5}" destId="{1C714629-4093-4984-AAF8-2909F0934BFC}" srcOrd="1" destOrd="0" presId="urn:microsoft.com/office/officeart/2005/8/layout/cycle6"/>
    <dgm:cxn modelId="{54476016-6B0E-4E4B-BA66-AF20CBA6F543}" type="presParOf" srcId="{5A13D376-6DBC-4215-AB7C-035BBCF2C4C5}" destId="{D8F20AC8-C41E-4FE5-A6C5-E1818103B5B2}" srcOrd="2" destOrd="0" presId="urn:microsoft.com/office/officeart/2005/8/layout/cycle6"/>
    <dgm:cxn modelId="{9AF7A243-1828-4F32-BF34-033176D114AF}" type="presParOf" srcId="{5A13D376-6DBC-4215-AB7C-035BBCF2C4C5}" destId="{C50F17ED-7DFB-4313-A69B-0F97EFEDFE54}" srcOrd="3" destOrd="0" presId="urn:microsoft.com/office/officeart/2005/8/layout/cycle6"/>
    <dgm:cxn modelId="{52C1F0CA-D884-4656-A1FD-086A63CE525C}" type="presParOf" srcId="{5A13D376-6DBC-4215-AB7C-035BBCF2C4C5}" destId="{04DE6FA0-0B28-4BBF-B401-DB4F8AD09D92}" srcOrd="4" destOrd="0" presId="urn:microsoft.com/office/officeart/2005/8/layout/cycle6"/>
    <dgm:cxn modelId="{C80A9A32-C41B-47F0-AEF8-D7EA7E5D6552}" type="presParOf" srcId="{5A13D376-6DBC-4215-AB7C-035BBCF2C4C5}" destId="{2938F1C3-1750-4284-A30B-A69EF642D379}" srcOrd="5" destOrd="0" presId="urn:microsoft.com/office/officeart/2005/8/layout/cycle6"/>
    <dgm:cxn modelId="{3DB2FDD1-E754-4EA7-B951-D1D078F4C7FF}" type="presParOf" srcId="{5A13D376-6DBC-4215-AB7C-035BBCF2C4C5}" destId="{FF2B43C8-22B5-4D56-B312-48BD830A0C15}" srcOrd="6" destOrd="0" presId="urn:microsoft.com/office/officeart/2005/8/layout/cycle6"/>
    <dgm:cxn modelId="{694BE4CB-1D95-4321-9B7A-9EAB8B30CD3F}" type="presParOf" srcId="{5A13D376-6DBC-4215-AB7C-035BBCF2C4C5}" destId="{DB3C5698-B21D-4DA5-8606-88649D646182}" srcOrd="7" destOrd="0" presId="urn:microsoft.com/office/officeart/2005/8/layout/cycle6"/>
    <dgm:cxn modelId="{A7519476-DDBC-4EE3-BFD0-83CEE20E9A97}" type="presParOf" srcId="{5A13D376-6DBC-4215-AB7C-035BBCF2C4C5}" destId="{7443FDD9-F42A-4A20-930A-03BA8191BBD9}" srcOrd="8" destOrd="0" presId="urn:microsoft.com/office/officeart/2005/8/layout/cycle6"/>
    <dgm:cxn modelId="{BFAC1804-DBA1-47E2-8F80-D328D0903687}" type="presParOf" srcId="{5A13D376-6DBC-4215-AB7C-035BBCF2C4C5}" destId="{6997A107-C436-495B-BE07-2C4A15ABBC32}" srcOrd="9" destOrd="0" presId="urn:microsoft.com/office/officeart/2005/8/layout/cycle6"/>
    <dgm:cxn modelId="{36AC16E2-9912-44FE-987F-5A7F1C575EF4}" type="presParOf" srcId="{5A13D376-6DBC-4215-AB7C-035BBCF2C4C5}" destId="{27612EF6-7166-45CE-A727-F2D40E17157C}" srcOrd="10" destOrd="0" presId="urn:microsoft.com/office/officeart/2005/8/layout/cycle6"/>
    <dgm:cxn modelId="{C2ED6E07-F175-4C83-94AE-48211B5C683C}" type="presParOf" srcId="{5A13D376-6DBC-4215-AB7C-035BBCF2C4C5}" destId="{1C900554-43EC-411C-802E-51E89509563E}" srcOrd="11" destOrd="0" presId="urn:microsoft.com/office/officeart/2005/8/layout/cycle6"/>
    <dgm:cxn modelId="{6194D6CA-A8E5-475A-BD48-4BA218038EF4}" type="presParOf" srcId="{5A13D376-6DBC-4215-AB7C-035BBCF2C4C5}" destId="{565AB01E-686B-4A2F-A0F7-4EDCC7422A81}" srcOrd="12" destOrd="0" presId="urn:microsoft.com/office/officeart/2005/8/layout/cycle6"/>
    <dgm:cxn modelId="{F3637F6C-1483-40CD-BC79-F72AA32F2362}" type="presParOf" srcId="{5A13D376-6DBC-4215-AB7C-035BBCF2C4C5}" destId="{5A7917CE-5315-4F50-997F-47E749609C41}" srcOrd="13" destOrd="0" presId="urn:microsoft.com/office/officeart/2005/8/layout/cycle6"/>
    <dgm:cxn modelId="{6F6EDC0D-22B1-441E-AB31-05387F858055}" type="presParOf" srcId="{5A13D376-6DBC-4215-AB7C-035BBCF2C4C5}" destId="{3792684D-970C-4F45-B8FF-41FA4BCAFD3E}"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B21C585-FA72-450B-847D-29013D0F8883}" type="doc">
      <dgm:prSet loTypeId="urn:microsoft.com/office/officeart/2005/8/layout/hierarchy2" loCatId="hierarchy" qsTypeId="urn:microsoft.com/office/officeart/2005/8/quickstyle/simple1" qsCatId="simple" csTypeId="urn:microsoft.com/office/officeart/2005/8/colors/accent3_2" csCatId="accent3" phldr="1"/>
      <dgm:spPr/>
      <dgm:t>
        <a:bodyPr/>
        <a:lstStyle/>
        <a:p>
          <a:endParaRPr lang="en-US"/>
        </a:p>
      </dgm:t>
    </dgm:pt>
    <dgm:pt modelId="{F45FD1ED-6E4C-4FB4-8349-D94BC7D0D02D}">
      <dgm:prSet phldrT="[Text]"/>
      <dgm:spPr/>
      <dgm:t>
        <a:bodyPr/>
        <a:lstStyle/>
        <a:p>
          <a:r>
            <a:rPr lang="en-US" dirty="0"/>
            <a:t>ASME BPVC.VIII.2 Part 5 “Design by Analysis”</a:t>
          </a:r>
        </a:p>
      </dgm:t>
    </dgm:pt>
    <dgm:pt modelId="{2A08258D-9DCA-4AE8-A497-AED10BAC1554}" type="parTrans" cxnId="{9EBABECA-3C16-4D68-91B7-5A050F1141D9}">
      <dgm:prSet/>
      <dgm:spPr/>
      <dgm:t>
        <a:bodyPr/>
        <a:lstStyle/>
        <a:p>
          <a:endParaRPr lang="en-US"/>
        </a:p>
      </dgm:t>
    </dgm:pt>
    <dgm:pt modelId="{E53E8B31-90DD-4400-8776-32CF3C6D9F65}" type="sibTrans" cxnId="{9EBABECA-3C16-4D68-91B7-5A050F1141D9}">
      <dgm:prSet/>
      <dgm:spPr/>
      <dgm:t>
        <a:bodyPr/>
        <a:lstStyle/>
        <a:p>
          <a:endParaRPr lang="en-US"/>
        </a:p>
      </dgm:t>
    </dgm:pt>
    <dgm:pt modelId="{7DA04C13-653F-445E-B408-9C1141B2334E}">
      <dgm:prSet phldrT="[Text]"/>
      <dgm:spPr>
        <a:solidFill>
          <a:schemeClr val="tx2"/>
        </a:solidFill>
      </dgm:spPr>
      <dgm:t>
        <a:bodyPr/>
        <a:lstStyle/>
        <a:p>
          <a:r>
            <a:rPr lang="en-US" dirty="0"/>
            <a:t>Elastic Method</a:t>
          </a:r>
        </a:p>
      </dgm:t>
    </dgm:pt>
    <dgm:pt modelId="{0C006303-2F9B-4685-B52B-3D48F6B5F858}" type="parTrans" cxnId="{9459B40C-30C2-47CA-8731-C5E5665867ED}">
      <dgm:prSet/>
      <dgm:spPr>
        <a:solidFill>
          <a:schemeClr val="tx2"/>
        </a:solidFill>
        <a:ln>
          <a:solidFill>
            <a:schemeClr val="tx2"/>
          </a:solidFill>
        </a:ln>
      </dgm:spPr>
      <dgm:t>
        <a:bodyPr/>
        <a:lstStyle/>
        <a:p>
          <a:endParaRPr lang="en-US"/>
        </a:p>
      </dgm:t>
    </dgm:pt>
    <dgm:pt modelId="{4A2323D1-0192-42FA-AC76-4FE2DF47F2B6}" type="sibTrans" cxnId="{9459B40C-30C2-47CA-8731-C5E5665867ED}">
      <dgm:prSet/>
      <dgm:spPr/>
      <dgm:t>
        <a:bodyPr/>
        <a:lstStyle/>
        <a:p>
          <a:endParaRPr lang="en-US"/>
        </a:p>
      </dgm:t>
    </dgm:pt>
    <dgm:pt modelId="{BADB0699-1E6D-4C5C-AE35-FDBB27800CE5}">
      <dgm:prSet phldrT="[Text]"/>
      <dgm:spPr>
        <a:solidFill>
          <a:schemeClr val="tx2"/>
        </a:solidFill>
      </dgm:spPr>
      <dgm:t>
        <a:bodyPr/>
        <a:lstStyle/>
        <a:p>
          <a:r>
            <a:rPr lang="en-US" dirty="0"/>
            <a:t>Stress categorization</a:t>
          </a:r>
        </a:p>
      </dgm:t>
    </dgm:pt>
    <dgm:pt modelId="{C20E102B-7443-49C9-9D67-FC481EDE416E}" type="parTrans" cxnId="{88EC6356-FCF8-440D-972E-5AA21F73A99F}">
      <dgm:prSet/>
      <dgm:spPr>
        <a:solidFill>
          <a:schemeClr val="tx2"/>
        </a:solidFill>
        <a:ln>
          <a:solidFill>
            <a:schemeClr val="tx2"/>
          </a:solidFill>
        </a:ln>
      </dgm:spPr>
      <dgm:t>
        <a:bodyPr/>
        <a:lstStyle/>
        <a:p>
          <a:endParaRPr lang="en-US"/>
        </a:p>
      </dgm:t>
    </dgm:pt>
    <dgm:pt modelId="{AD453CC7-3178-4CF1-9263-5D817B38F1DD}" type="sibTrans" cxnId="{88EC6356-FCF8-440D-972E-5AA21F73A99F}">
      <dgm:prSet/>
      <dgm:spPr/>
      <dgm:t>
        <a:bodyPr/>
        <a:lstStyle/>
        <a:p>
          <a:endParaRPr lang="en-US"/>
        </a:p>
      </dgm:t>
    </dgm:pt>
    <dgm:pt modelId="{0B0AE905-397A-440C-BE50-0EDA30CDCCA7}">
      <dgm:prSet phldrT="[Text]"/>
      <dgm:spPr>
        <a:solidFill>
          <a:schemeClr val="tx2"/>
        </a:solidFill>
      </dgm:spPr>
      <dgm:t>
        <a:bodyPr/>
        <a:lstStyle/>
        <a:p>
          <a:r>
            <a:rPr lang="en-US" dirty="0"/>
            <a:t>Stress linearization for singularities</a:t>
          </a:r>
        </a:p>
      </dgm:t>
    </dgm:pt>
    <dgm:pt modelId="{25D47F2E-4CF2-44BC-BDE2-E94BC8D4329F}" type="parTrans" cxnId="{AF7278E7-FF93-4B3C-9707-193222410416}">
      <dgm:prSet/>
      <dgm:spPr>
        <a:solidFill>
          <a:schemeClr val="tx2"/>
        </a:solidFill>
        <a:ln>
          <a:solidFill>
            <a:schemeClr val="tx2"/>
          </a:solidFill>
        </a:ln>
      </dgm:spPr>
      <dgm:t>
        <a:bodyPr/>
        <a:lstStyle/>
        <a:p>
          <a:endParaRPr lang="en-US"/>
        </a:p>
      </dgm:t>
    </dgm:pt>
    <dgm:pt modelId="{76D50A5D-9A28-48B9-8C65-4C282810F08A}" type="sibTrans" cxnId="{AF7278E7-FF93-4B3C-9707-193222410416}">
      <dgm:prSet/>
      <dgm:spPr/>
      <dgm:t>
        <a:bodyPr/>
        <a:lstStyle/>
        <a:p>
          <a:endParaRPr lang="en-US"/>
        </a:p>
      </dgm:t>
    </dgm:pt>
    <dgm:pt modelId="{B95ACE5A-5189-4E99-91CD-A9444E411A90}">
      <dgm:prSet phldrT="[Text]"/>
      <dgm:spPr>
        <a:solidFill>
          <a:schemeClr val="accent1">
            <a:lumMod val="40000"/>
            <a:lumOff val="60000"/>
          </a:schemeClr>
        </a:solidFill>
      </dgm:spPr>
      <dgm:t>
        <a:bodyPr/>
        <a:lstStyle/>
        <a:p>
          <a:r>
            <a:rPr lang="en-US" dirty="0"/>
            <a:t>Limit-Load Method</a:t>
          </a:r>
        </a:p>
      </dgm:t>
    </dgm:pt>
    <dgm:pt modelId="{756F53D2-FF81-421D-B73C-757D3B01A765}" type="parTrans" cxnId="{C342CA25-9D4D-421B-94E1-96BC9DA4AA73}">
      <dgm:prSet/>
      <dgm:spPr>
        <a:ln>
          <a:solidFill>
            <a:schemeClr val="bg2"/>
          </a:solidFill>
        </a:ln>
      </dgm:spPr>
      <dgm:t>
        <a:bodyPr/>
        <a:lstStyle/>
        <a:p>
          <a:endParaRPr lang="en-US"/>
        </a:p>
      </dgm:t>
    </dgm:pt>
    <dgm:pt modelId="{2A2ABF8B-5845-4645-B3CE-BCECDF4FB246}" type="sibTrans" cxnId="{C342CA25-9D4D-421B-94E1-96BC9DA4AA73}">
      <dgm:prSet/>
      <dgm:spPr/>
      <dgm:t>
        <a:bodyPr/>
        <a:lstStyle/>
        <a:p>
          <a:endParaRPr lang="en-US"/>
        </a:p>
      </dgm:t>
    </dgm:pt>
    <dgm:pt modelId="{09594C0C-0F97-4662-B964-7FDF30B4F24A}">
      <dgm:prSet phldrT="[Text]"/>
      <dgm:spPr>
        <a:solidFill>
          <a:schemeClr val="accent4"/>
        </a:solidFill>
      </dgm:spPr>
      <dgm:t>
        <a:bodyPr/>
        <a:lstStyle/>
        <a:p>
          <a:r>
            <a:rPr lang="en-US" dirty="0"/>
            <a:t>Elastic-Plastic Method</a:t>
          </a:r>
        </a:p>
      </dgm:t>
    </dgm:pt>
    <dgm:pt modelId="{9AD5BF17-16CE-478E-8867-6B0D5349805F}" type="parTrans" cxnId="{A5B3F0ED-A11B-478F-9CA2-E179561155B3}">
      <dgm:prSet/>
      <dgm:spPr>
        <a:ln>
          <a:solidFill>
            <a:schemeClr val="accent4"/>
          </a:solidFill>
        </a:ln>
      </dgm:spPr>
      <dgm:t>
        <a:bodyPr/>
        <a:lstStyle/>
        <a:p>
          <a:endParaRPr lang="en-US"/>
        </a:p>
      </dgm:t>
    </dgm:pt>
    <dgm:pt modelId="{3F03A2B4-E7F9-4657-A0CA-AB685334585F}" type="sibTrans" cxnId="{A5B3F0ED-A11B-478F-9CA2-E179561155B3}">
      <dgm:prSet/>
      <dgm:spPr/>
      <dgm:t>
        <a:bodyPr/>
        <a:lstStyle/>
        <a:p>
          <a:endParaRPr lang="en-US"/>
        </a:p>
      </dgm:t>
    </dgm:pt>
    <dgm:pt modelId="{019F8D69-4B4B-430E-A153-850B6EF4CC5A}">
      <dgm:prSet phldrT="[Text]"/>
      <dgm:spPr>
        <a:solidFill>
          <a:schemeClr val="accent4"/>
        </a:solidFill>
      </dgm:spPr>
      <dgm:t>
        <a:bodyPr/>
        <a:lstStyle/>
        <a:p>
          <a:r>
            <a:rPr lang="en-US" dirty="0"/>
            <a:t>Thermoelastic-plastic curves with hardening</a:t>
          </a:r>
        </a:p>
      </dgm:t>
    </dgm:pt>
    <dgm:pt modelId="{01519F65-1275-4C8E-A1AF-B08DE10D1BFF}" type="parTrans" cxnId="{353DFCE6-F73E-4F1E-A898-042356EF2A75}">
      <dgm:prSet/>
      <dgm:spPr>
        <a:ln>
          <a:solidFill>
            <a:schemeClr val="accent4"/>
          </a:solidFill>
        </a:ln>
      </dgm:spPr>
      <dgm:t>
        <a:bodyPr/>
        <a:lstStyle/>
        <a:p>
          <a:endParaRPr lang="en-US"/>
        </a:p>
      </dgm:t>
    </dgm:pt>
    <dgm:pt modelId="{ACF9AF16-5137-47F8-B1C7-A68304D85C08}" type="sibTrans" cxnId="{353DFCE6-F73E-4F1E-A898-042356EF2A75}">
      <dgm:prSet/>
      <dgm:spPr/>
      <dgm:t>
        <a:bodyPr/>
        <a:lstStyle/>
        <a:p>
          <a:endParaRPr lang="en-US"/>
        </a:p>
      </dgm:t>
    </dgm:pt>
    <dgm:pt modelId="{7BF9E6A8-0D87-4137-9104-23676D58EE9D}">
      <dgm:prSet phldrT="[Text]"/>
      <dgm:spPr>
        <a:solidFill>
          <a:schemeClr val="accent4"/>
        </a:solidFill>
      </dgm:spPr>
      <dgm:t>
        <a:bodyPr/>
        <a:lstStyle/>
        <a:p>
          <a:r>
            <a:rPr lang="en-US" dirty="0"/>
            <a:t>Load &amp; Resistance Factor Design (LRFD)</a:t>
          </a:r>
        </a:p>
      </dgm:t>
    </dgm:pt>
    <dgm:pt modelId="{78EA5FEF-F458-4042-987B-C065D34C8132}" type="parTrans" cxnId="{CA3F1A50-2E29-424B-BB15-CD60CF8F0A20}">
      <dgm:prSet/>
      <dgm:spPr>
        <a:ln>
          <a:solidFill>
            <a:schemeClr val="accent4"/>
          </a:solidFill>
        </a:ln>
      </dgm:spPr>
      <dgm:t>
        <a:bodyPr/>
        <a:lstStyle/>
        <a:p>
          <a:endParaRPr lang="en-US"/>
        </a:p>
      </dgm:t>
    </dgm:pt>
    <dgm:pt modelId="{2D67DCBE-83EE-40AF-8279-EE465AD0ACEA}" type="sibTrans" cxnId="{CA3F1A50-2E29-424B-BB15-CD60CF8F0A20}">
      <dgm:prSet/>
      <dgm:spPr/>
      <dgm:t>
        <a:bodyPr/>
        <a:lstStyle/>
        <a:p>
          <a:endParaRPr lang="en-US"/>
        </a:p>
      </dgm:t>
    </dgm:pt>
    <dgm:pt modelId="{C7859739-815C-49EA-9D81-DA71F29F7791}">
      <dgm:prSet phldrT="[Text]"/>
      <dgm:spPr>
        <a:solidFill>
          <a:schemeClr val="accent4"/>
        </a:solidFill>
      </dgm:spPr>
      <dgm:t>
        <a:bodyPr/>
        <a:lstStyle/>
        <a:p>
          <a:r>
            <a:rPr lang="en-US" dirty="0"/>
            <a:t>Convergence = Acceptance</a:t>
          </a:r>
        </a:p>
      </dgm:t>
    </dgm:pt>
    <dgm:pt modelId="{F6C7905D-2D00-4A17-A885-FA3CE15D7CD5}" type="parTrans" cxnId="{BA079C06-ABA0-4B9A-B69E-919C160C7281}">
      <dgm:prSet/>
      <dgm:spPr>
        <a:ln>
          <a:solidFill>
            <a:schemeClr val="accent4"/>
          </a:solidFill>
        </a:ln>
      </dgm:spPr>
      <dgm:t>
        <a:bodyPr/>
        <a:lstStyle/>
        <a:p>
          <a:endParaRPr lang="en-US"/>
        </a:p>
      </dgm:t>
    </dgm:pt>
    <dgm:pt modelId="{7E159863-9DBE-4187-85A1-6D8FECCA27B9}" type="sibTrans" cxnId="{BA079C06-ABA0-4B9A-B69E-919C160C7281}">
      <dgm:prSet/>
      <dgm:spPr/>
      <dgm:t>
        <a:bodyPr/>
        <a:lstStyle/>
        <a:p>
          <a:endParaRPr lang="en-US"/>
        </a:p>
      </dgm:t>
    </dgm:pt>
    <dgm:pt modelId="{74BD0AF4-823C-46A4-A82A-2CF9BF8E1D1E}" type="pres">
      <dgm:prSet presAssocID="{9B21C585-FA72-450B-847D-29013D0F8883}" presName="diagram" presStyleCnt="0">
        <dgm:presLayoutVars>
          <dgm:chPref val="1"/>
          <dgm:dir/>
          <dgm:animOne val="branch"/>
          <dgm:animLvl val="lvl"/>
          <dgm:resizeHandles val="exact"/>
        </dgm:presLayoutVars>
      </dgm:prSet>
      <dgm:spPr/>
    </dgm:pt>
    <dgm:pt modelId="{7218C8F8-43C0-4406-826E-0E46C5A71A5E}" type="pres">
      <dgm:prSet presAssocID="{F45FD1ED-6E4C-4FB4-8349-D94BC7D0D02D}" presName="root1" presStyleCnt="0"/>
      <dgm:spPr/>
    </dgm:pt>
    <dgm:pt modelId="{E4FC9A74-21FB-41FC-A595-73CB60852657}" type="pres">
      <dgm:prSet presAssocID="{F45FD1ED-6E4C-4FB4-8349-D94BC7D0D02D}" presName="LevelOneTextNode" presStyleLbl="node0" presStyleIdx="0" presStyleCnt="1">
        <dgm:presLayoutVars>
          <dgm:chPref val="3"/>
        </dgm:presLayoutVars>
      </dgm:prSet>
      <dgm:spPr/>
    </dgm:pt>
    <dgm:pt modelId="{08FF74C5-A670-4D3C-A6AD-D43FA37BBEAC}" type="pres">
      <dgm:prSet presAssocID="{F45FD1ED-6E4C-4FB4-8349-D94BC7D0D02D}" presName="level2hierChild" presStyleCnt="0"/>
      <dgm:spPr/>
    </dgm:pt>
    <dgm:pt modelId="{BD4049A1-65E1-481D-9626-35081A9C3426}" type="pres">
      <dgm:prSet presAssocID="{0C006303-2F9B-4685-B52B-3D48F6B5F858}" presName="conn2-1" presStyleLbl="parChTrans1D2" presStyleIdx="0" presStyleCnt="3"/>
      <dgm:spPr/>
    </dgm:pt>
    <dgm:pt modelId="{0F7E0BA2-C3C1-4733-B485-BA97594599D5}" type="pres">
      <dgm:prSet presAssocID="{0C006303-2F9B-4685-B52B-3D48F6B5F858}" presName="connTx" presStyleLbl="parChTrans1D2" presStyleIdx="0" presStyleCnt="3"/>
      <dgm:spPr/>
    </dgm:pt>
    <dgm:pt modelId="{812CBB2B-1601-4F16-AF10-23E30F2B89EC}" type="pres">
      <dgm:prSet presAssocID="{7DA04C13-653F-445E-B408-9C1141B2334E}" presName="root2" presStyleCnt="0"/>
      <dgm:spPr/>
    </dgm:pt>
    <dgm:pt modelId="{4577B76A-904C-4E89-84F2-BA671CDE802E}" type="pres">
      <dgm:prSet presAssocID="{7DA04C13-653F-445E-B408-9C1141B2334E}" presName="LevelTwoTextNode" presStyleLbl="node2" presStyleIdx="0" presStyleCnt="3">
        <dgm:presLayoutVars>
          <dgm:chPref val="3"/>
        </dgm:presLayoutVars>
      </dgm:prSet>
      <dgm:spPr/>
    </dgm:pt>
    <dgm:pt modelId="{DAB53AF5-146D-4956-894B-AB5B9CAD2EAD}" type="pres">
      <dgm:prSet presAssocID="{7DA04C13-653F-445E-B408-9C1141B2334E}" presName="level3hierChild" presStyleCnt="0"/>
      <dgm:spPr/>
    </dgm:pt>
    <dgm:pt modelId="{D9B4754D-09C0-438F-A3D0-8D226DDB3CF8}" type="pres">
      <dgm:prSet presAssocID="{C20E102B-7443-49C9-9D67-FC481EDE416E}" presName="conn2-1" presStyleLbl="parChTrans1D3" presStyleIdx="0" presStyleCnt="5"/>
      <dgm:spPr/>
    </dgm:pt>
    <dgm:pt modelId="{0039076E-4E1C-4F95-BECE-CCD6C63D3430}" type="pres">
      <dgm:prSet presAssocID="{C20E102B-7443-49C9-9D67-FC481EDE416E}" presName="connTx" presStyleLbl="parChTrans1D3" presStyleIdx="0" presStyleCnt="5"/>
      <dgm:spPr/>
    </dgm:pt>
    <dgm:pt modelId="{972A6BF2-90FD-4610-8A9F-FD18D9FB6807}" type="pres">
      <dgm:prSet presAssocID="{BADB0699-1E6D-4C5C-AE35-FDBB27800CE5}" presName="root2" presStyleCnt="0"/>
      <dgm:spPr/>
    </dgm:pt>
    <dgm:pt modelId="{CC1CC752-D0FE-4CE1-857B-1D072F166840}" type="pres">
      <dgm:prSet presAssocID="{BADB0699-1E6D-4C5C-AE35-FDBB27800CE5}" presName="LevelTwoTextNode" presStyleLbl="node3" presStyleIdx="0" presStyleCnt="5">
        <dgm:presLayoutVars>
          <dgm:chPref val="3"/>
        </dgm:presLayoutVars>
      </dgm:prSet>
      <dgm:spPr/>
    </dgm:pt>
    <dgm:pt modelId="{7ABADC1F-19A4-469B-B97E-2873ADC4A05D}" type="pres">
      <dgm:prSet presAssocID="{BADB0699-1E6D-4C5C-AE35-FDBB27800CE5}" presName="level3hierChild" presStyleCnt="0"/>
      <dgm:spPr/>
    </dgm:pt>
    <dgm:pt modelId="{7B649E65-3FDF-462A-BB26-6D9646C16BA9}" type="pres">
      <dgm:prSet presAssocID="{25D47F2E-4CF2-44BC-BDE2-E94BC8D4329F}" presName="conn2-1" presStyleLbl="parChTrans1D3" presStyleIdx="1" presStyleCnt="5"/>
      <dgm:spPr/>
    </dgm:pt>
    <dgm:pt modelId="{80E8DEDB-6505-42D9-A3E5-438938FB6292}" type="pres">
      <dgm:prSet presAssocID="{25D47F2E-4CF2-44BC-BDE2-E94BC8D4329F}" presName="connTx" presStyleLbl="parChTrans1D3" presStyleIdx="1" presStyleCnt="5"/>
      <dgm:spPr/>
    </dgm:pt>
    <dgm:pt modelId="{E2974273-F4CB-4281-8A42-DB5436C8BEC5}" type="pres">
      <dgm:prSet presAssocID="{0B0AE905-397A-440C-BE50-0EDA30CDCCA7}" presName="root2" presStyleCnt="0"/>
      <dgm:spPr/>
    </dgm:pt>
    <dgm:pt modelId="{B4B6EC6B-D78C-483A-B012-6A6BD816D975}" type="pres">
      <dgm:prSet presAssocID="{0B0AE905-397A-440C-BE50-0EDA30CDCCA7}" presName="LevelTwoTextNode" presStyleLbl="node3" presStyleIdx="1" presStyleCnt="5">
        <dgm:presLayoutVars>
          <dgm:chPref val="3"/>
        </dgm:presLayoutVars>
      </dgm:prSet>
      <dgm:spPr/>
    </dgm:pt>
    <dgm:pt modelId="{A6DD3121-C171-4757-BB74-5C44CF6C7A84}" type="pres">
      <dgm:prSet presAssocID="{0B0AE905-397A-440C-BE50-0EDA30CDCCA7}" presName="level3hierChild" presStyleCnt="0"/>
      <dgm:spPr/>
    </dgm:pt>
    <dgm:pt modelId="{846BA19A-0BA9-42AD-95E7-A30A2BCD1C20}" type="pres">
      <dgm:prSet presAssocID="{756F53D2-FF81-421D-B73C-757D3B01A765}" presName="conn2-1" presStyleLbl="parChTrans1D2" presStyleIdx="1" presStyleCnt="3"/>
      <dgm:spPr/>
    </dgm:pt>
    <dgm:pt modelId="{366D88BC-A784-497D-B309-0C445FB22747}" type="pres">
      <dgm:prSet presAssocID="{756F53D2-FF81-421D-B73C-757D3B01A765}" presName="connTx" presStyleLbl="parChTrans1D2" presStyleIdx="1" presStyleCnt="3"/>
      <dgm:spPr/>
    </dgm:pt>
    <dgm:pt modelId="{CBCE2AB4-EB5E-4B57-BEA3-DF9825C0BC69}" type="pres">
      <dgm:prSet presAssocID="{B95ACE5A-5189-4E99-91CD-A9444E411A90}" presName="root2" presStyleCnt="0"/>
      <dgm:spPr/>
    </dgm:pt>
    <dgm:pt modelId="{0288D4AD-B54B-4487-A8DD-3F83496D4AA6}" type="pres">
      <dgm:prSet presAssocID="{B95ACE5A-5189-4E99-91CD-A9444E411A90}" presName="LevelTwoTextNode" presStyleLbl="node2" presStyleIdx="1" presStyleCnt="3">
        <dgm:presLayoutVars>
          <dgm:chPref val="3"/>
        </dgm:presLayoutVars>
      </dgm:prSet>
      <dgm:spPr/>
    </dgm:pt>
    <dgm:pt modelId="{EC1CAA32-D1A1-4782-A106-F098E465CD70}" type="pres">
      <dgm:prSet presAssocID="{B95ACE5A-5189-4E99-91CD-A9444E411A90}" presName="level3hierChild" presStyleCnt="0"/>
      <dgm:spPr/>
    </dgm:pt>
    <dgm:pt modelId="{CDE237B7-55E2-4B2B-B2A1-9A84C9FA87F0}" type="pres">
      <dgm:prSet presAssocID="{9AD5BF17-16CE-478E-8867-6B0D5349805F}" presName="conn2-1" presStyleLbl="parChTrans1D2" presStyleIdx="2" presStyleCnt="3"/>
      <dgm:spPr/>
    </dgm:pt>
    <dgm:pt modelId="{6F0CC072-0A31-4A1C-8033-ACDB26763EB0}" type="pres">
      <dgm:prSet presAssocID="{9AD5BF17-16CE-478E-8867-6B0D5349805F}" presName="connTx" presStyleLbl="parChTrans1D2" presStyleIdx="2" presStyleCnt="3"/>
      <dgm:spPr/>
    </dgm:pt>
    <dgm:pt modelId="{D1A9B141-BA2A-4BA8-B6EA-4B21F180A7AA}" type="pres">
      <dgm:prSet presAssocID="{09594C0C-0F97-4662-B964-7FDF30B4F24A}" presName="root2" presStyleCnt="0"/>
      <dgm:spPr/>
    </dgm:pt>
    <dgm:pt modelId="{170B3231-ECB1-43D7-821C-D6CB6812D906}" type="pres">
      <dgm:prSet presAssocID="{09594C0C-0F97-4662-B964-7FDF30B4F24A}" presName="LevelTwoTextNode" presStyleLbl="node2" presStyleIdx="2" presStyleCnt="3">
        <dgm:presLayoutVars>
          <dgm:chPref val="3"/>
        </dgm:presLayoutVars>
      </dgm:prSet>
      <dgm:spPr/>
    </dgm:pt>
    <dgm:pt modelId="{A33D6937-08A9-4EF4-BB1F-BFA960C18012}" type="pres">
      <dgm:prSet presAssocID="{09594C0C-0F97-4662-B964-7FDF30B4F24A}" presName="level3hierChild" presStyleCnt="0"/>
      <dgm:spPr/>
    </dgm:pt>
    <dgm:pt modelId="{CF20B367-F546-42E4-B52B-0D9053314F2D}" type="pres">
      <dgm:prSet presAssocID="{01519F65-1275-4C8E-A1AF-B08DE10D1BFF}" presName="conn2-1" presStyleLbl="parChTrans1D3" presStyleIdx="2" presStyleCnt="5"/>
      <dgm:spPr/>
    </dgm:pt>
    <dgm:pt modelId="{18927F28-A891-489E-BDB6-8C0EE8DC606F}" type="pres">
      <dgm:prSet presAssocID="{01519F65-1275-4C8E-A1AF-B08DE10D1BFF}" presName="connTx" presStyleLbl="parChTrans1D3" presStyleIdx="2" presStyleCnt="5"/>
      <dgm:spPr/>
    </dgm:pt>
    <dgm:pt modelId="{45961301-F239-4B21-A310-C7F47E11E705}" type="pres">
      <dgm:prSet presAssocID="{019F8D69-4B4B-430E-A153-850B6EF4CC5A}" presName="root2" presStyleCnt="0"/>
      <dgm:spPr/>
    </dgm:pt>
    <dgm:pt modelId="{4793D4CD-8454-4506-9D30-3435B7CB6933}" type="pres">
      <dgm:prSet presAssocID="{019F8D69-4B4B-430E-A153-850B6EF4CC5A}" presName="LevelTwoTextNode" presStyleLbl="node3" presStyleIdx="2" presStyleCnt="5">
        <dgm:presLayoutVars>
          <dgm:chPref val="3"/>
        </dgm:presLayoutVars>
      </dgm:prSet>
      <dgm:spPr/>
    </dgm:pt>
    <dgm:pt modelId="{8A03DC75-BEDD-48C0-AF4D-11B0F6E9BE4D}" type="pres">
      <dgm:prSet presAssocID="{019F8D69-4B4B-430E-A153-850B6EF4CC5A}" presName="level3hierChild" presStyleCnt="0"/>
      <dgm:spPr/>
    </dgm:pt>
    <dgm:pt modelId="{5BCDD931-285F-4C16-A84B-E1F5E2D138CC}" type="pres">
      <dgm:prSet presAssocID="{78EA5FEF-F458-4042-987B-C065D34C8132}" presName="conn2-1" presStyleLbl="parChTrans1D3" presStyleIdx="3" presStyleCnt="5"/>
      <dgm:spPr/>
    </dgm:pt>
    <dgm:pt modelId="{9E832C32-A601-4D36-90B2-3747E9B396C6}" type="pres">
      <dgm:prSet presAssocID="{78EA5FEF-F458-4042-987B-C065D34C8132}" presName="connTx" presStyleLbl="parChTrans1D3" presStyleIdx="3" presStyleCnt="5"/>
      <dgm:spPr/>
    </dgm:pt>
    <dgm:pt modelId="{E6C40D2D-1B75-4372-96AB-FB0A9BB7F30C}" type="pres">
      <dgm:prSet presAssocID="{7BF9E6A8-0D87-4137-9104-23676D58EE9D}" presName="root2" presStyleCnt="0"/>
      <dgm:spPr/>
    </dgm:pt>
    <dgm:pt modelId="{AFD56738-6A13-4B02-985E-633DDDA1704F}" type="pres">
      <dgm:prSet presAssocID="{7BF9E6A8-0D87-4137-9104-23676D58EE9D}" presName="LevelTwoTextNode" presStyleLbl="node3" presStyleIdx="3" presStyleCnt="5">
        <dgm:presLayoutVars>
          <dgm:chPref val="3"/>
        </dgm:presLayoutVars>
      </dgm:prSet>
      <dgm:spPr/>
    </dgm:pt>
    <dgm:pt modelId="{AF7626E5-BB57-4904-984D-408A02536E9C}" type="pres">
      <dgm:prSet presAssocID="{7BF9E6A8-0D87-4137-9104-23676D58EE9D}" presName="level3hierChild" presStyleCnt="0"/>
      <dgm:spPr/>
    </dgm:pt>
    <dgm:pt modelId="{92D51E4E-DF6E-4049-98C5-EB15782673E5}" type="pres">
      <dgm:prSet presAssocID="{F6C7905D-2D00-4A17-A885-FA3CE15D7CD5}" presName="conn2-1" presStyleLbl="parChTrans1D3" presStyleIdx="4" presStyleCnt="5"/>
      <dgm:spPr/>
    </dgm:pt>
    <dgm:pt modelId="{84F36CD3-DC9F-4E2D-92BC-2BED2BFE585B}" type="pres">
      <dgm:prSet presAssocID="{F6C7905D-2D00-4A17-A885-FA3CE15D7CD5}" presName="connTx" presStyleLbl="parChTrans1D3" presStyleIdx="4" presStyleCnt="5"/>
      <dgm:spPr/>
    </dgm:pt>
    <dgm:pt modelId="{D67F2E01-0BCD-4385-913A-8485B09C56AD}" type="pres">
      <dgm:prSet presAssocID="{C7859739-815C-49EA-9D81-DA71F29F7791}" presName="root2" presStyleCnt="0"/>
      <dgm:spPr/>
    </dgm:pt>
    <dgm:pt modelId="{4BE12027-6F2C-4C07-B3C5-541B83832423}" type="pres">
      <dgm:prSet presAssocID="{C7859739-815C-49EA-9D81-DA71F29F7791}" presName="LevelTwoTextNode" presStyleLbl="node3" presStyleIdx="4" presStyleCnt="5">
        <dgm:presLayoutVars>
          <dgm:chPref val="3"/>
        </dgm:presLayoutVars>
      </dgm:prSet>
      <dgm:spPr/>
    </dgm:pt>
    <dgm:pt modelId="{75067609-94C4-4AE6-B67F-5DA5A77B55F8}" type="pres">
      <dgm:prSet presAssocID="{C7859739-815C-49EA-9D81-DA71F29F7791}" presName="level3hierChild" presStyleCnt="0"/>
      <dgm:spPr/>
    </dgm:pt>
  </dgm:ptLst>
  <dgm:cxnLst>
    <dgm:cxn modelId="{BA079C06-ABA0-4B9A-B69E-919C160C7281}" srcId="{09594C0C-0F97-4662-B964-7FDF30B4F24A}" destId="{C7859739-815C-49EA-9D81-DA71F29F7791}" srcOrd="2" destOrd="0" parTransId="{F6C7905D-2D00-4A17-A885-FA3CE15D7CD5}" sibTransId="{7E159863-9DBE-4187-85A1-6D8FECCA27B9}"/>
    <dgm:cxn modelId="{9459B40C-30C2-47CA-8731-C5E5665867ED}" srcId="{F45FD1ED-6E4C-4FB4-8349-D94BC7D0D02D}" destId="{7DA04C13-653F-445E-B408-9C1141B2334E}" srcOrd="0" destOrd="0" parTransId="{0C006303-2F9B-4685-B52B-3D48F6B5F858}" sibTransId="{4A2323D1-0192-42FA-AC76-4FE2DF47F2B6}"/>
    <dgm:cxn modelId="{A0EAE417-9B2A-494C-A7EE-DFDC8946A71C}" type="presOf" srcId="{7BF9E6A8-0D87-4137-9104-23676D58EE9D}" destId="{AFD56738-6A13-4B02-985E-633DDDA1704F}" srcOrd="0" destOrd="0" presId="urn:microsoft.com/office/officeart/2005/8/layout/hierarchy2"/>
    <dgm:cxn modelId="{C342CA25-9D4D-421B-94E1-96BC9DA4AA73}" srcId="{F45FD1ED-6E4C-4FB4-8349-D94BC7D0D02D}" destId="{B95ACE5A-5189-4E99-91CD-A9444E411A90}" srcOrd="1" destOrd="0" parTransId="{756F53D2-FF81-421D-B73C-757D3B01A765}" sibTransId="{2A2ABF8B-5845-4645-B3CE-BCECDF4FB246}"/>
    <dgm:cxn modelId="{E09E1138-F1FA-4C3C-B42A-9DAED20AC517}" type="presOf" srcId="{01519F65-1275-4C8E-A1AF-B08DE10D1BFF}" destId="{18927F28-A891-489E-BDB6-8C0EE8DC606F}" srcOrd="1" destOrd="0" presId="urn:microsoft.com/office/officeart/2005/8/layout/hierarchy2"/>
    <dgm:cxn modelId="{46993D3A-D7ED-495D-B4DC-2EEDEE6D11EC}" type="presOf" srcId="{B95ACE5A-5189-4E99-91CD-A9444E411A90}" destId="{0288D4AD-B54B-4487-A8DD-3F83496D4AA6}" srcOrd="0" destOrd="0" presId="urn:microsoft.com/office/officeart/2005/8/layout/hierarchy2"/>
    <dgm:cxn modelId="{38E6B848-06BE-4E7C-B0DB-B81FEF78EF9D}" type="presOf" srcId="{09594C0C-0F97-4662-B964-7FDF30B4F24A}" destId="{170B3231-ECB1-43D7-821C-D6CB6812D906}" srcOrd="0" destOrd="0" presId="urn:microsoft.com/office/officeart/2005/8/layout/hierarchy2"/>
    <dgm:cxn modelId="{D3D55C4A-EDC9-4544-8DCA-2733E37638E5}" type="presOf" srcId="{019F8D69-4B4B-430E-A153-850B6EF4CC5A}" destId="{4793D4CD-8454-4506-9D30-3435B7CB6933}" srcOrd="0" destOrd="0" presId="urn:microsoft.com/office/officeart/2005/8/layout/hierarchy2"/>
    <dgm:cxn modelId="{9CA8304B-B4E6-4E8B-AE84-F60BFFD2CB23}" type="presOf" srcId="{C20E102B-7443-49C9-9D67-FC481EDE416E}" destId="{0039076E-4E1C-4F95-BECE-CCD6C63D3430}" srcOrd="1" destOrd="0" presId="urn:microsoft.com/office/officeart/2005/8/layout/hierarchy2"/>
    <dgm:cxn modelId="{CD34614B-C568-4882-BEA3-221E4B8F569C}" type="presOf" srcId="{F6C7905D-2D00-4A17-A885-FA3CE15D7CD5}" destId="{84F36CD3-DC9F-4E2D-92BC-2BED2BFE585B}" srcOrd="1" destOrd="0" presId="urn:microsoft.com/office/officeart/2005/8/layout/hierarchy2"/>
    <dgm:cxn modelId="{E1E1616D-B1F5-4113-894C-B11385171AA7}" type="presOf" srcId="{78EA5FEF-F458-4042-987B-C065D34C8132}" destId="{9E832C32-A601-4D36-90B2-3747E9B396C6}" srcOrd="1" destOrd="0" presId="urn:microsoft.com/office/officeart/2005/8/layout/hierarchy2"/>
    <dgm:cxn modelId="{CA3F1A50-2E29-424B-BB15-CD60CF8F0A20}" srcId="{09594C0C-0F97-4662-B964-7FDF30B4F24A}" destId="{7BF9E6A8-0D87-4137-9104-23676D58EE9D}" srcOrd="1" destOrd="0" parTransId="{78EA5FEF-F458-4042-987B-C065D34C8132}" sibTransId="{2D67DCBE-83EE-40AF-8279-EE465AD0ACEA}"/>
    <dgm:cxn modelId="{B32C9350-C090-4B05-837F-639401242F8C}" type="presOf" srcId="{01519F65-1275-4C8E-A1AF-B08DE10D1BFF}" destId="{CF20B367-F546-42E4-B52B-0D9053314F2D}" srcOrd="0" destOrd="0" presId="urn:microsoft.com/office/officeart/2005/8/layout/hierarchy2"/>
    <dgm:cxn modelId="{88EC6356-FCF8-440D-972E-5AA21F73A99F}" srcId="{7DA04C13-653F-445E-B408-9C1141B2334E}" destId="{BADB0699-1E6D-4C5C-AE35-FDBB27800CE5}" srcOrd="0" destOrd="0" parTransId="{C20E102B-7443-49C9-9D67-FC481EDE416E}" sibTransId="{AD453CC7-3178-4CF1-9263-5D817B38F1DD}"/>
    <dgm:cxn modelId="{BD989D76-C368-44E9-942D-429A81E50DCE}" type="presOf" srcId="{C7859739-815C-49EA-9D81-DA71F29F7791}" destId="{4BE12027-6F2C-4C07-B3C5-541B83832423}" srcOrd="0" destOrd="0" presId="urn:microsoft.com/office/officeart/2005/8/layout/hierarchy2"/>
    <dgm:cxn modelId="{6EEFBE7F-BA76-4372-980E-7B5878D32E78}" type="presOf" srcId="{0C006303-2F9B-4685-B52B-3D48F6B5F858}" destId="{BD4049A1-65E1-481D-9626-35081A9C3426}" srcOrd="0" destOrd="0" presId="urn:microsoft.com/office/officeart/2005/8/layout/hierarchy2"/>
    <dgm:cxn modelId="{D7B76788-1D81-4C01-B683-EF3247809BE0}" type="presOf" srcId="{F45FD1ED-6E4C-4FB4-8349-D94BC7D0D02D}" destId="{E4FC9A74-21FB-41FC-A595-73CB60852657}" srcOrd="0" destOrd="0" presId="urn:microsoft.com/office/officeart/2005/8/layout/hierarchy2"/>
    <dgm:cxn modelId="{46AE2F8C-21E4-4169-B800-D3BB76540813}" type="presOf" srcId="{9B21C585-FA72-450B-847D-29013D0F8883}" destId="{74BD0AF4-823C-46A4-A82A-2CF9BF8E1D1E}" srcOrd="0" destOrd="0" presId="urn:microsoft.com/office/officeart/2005/8/layout/hierarchy2"/>
    <dgm:cxn modelId="{1B7C698F-7089-48C0-8E3A-5896E5736905}" type="presOf" srcId="{C20E102B-7443-49C9-9D67-FC481EDE416E}" destId="{D9B4754D-09C0-438F-A3D0-8D226DDB3CF8}" srcOrd="0" destOrd="0" presId="urn:microsoft.com/office/officeart/2005/8/layout/hierarchy2"/>
    <dgm:cxn modelId="{EABB7591-99B9-458D-B0C0-B45B283AD619}" type="presOf" srcId="{BADB0699-1E6D-4C5C-AE35-FDBB27800CE5}" destId="{CC1CC752-D0FE-4CE1-857B-1D072F166840}" srcOrd="0" destOrd="0" presId="urn:microsoft.com/office/officeart/2005/8/layout/hierarchy2"/>
    <dgm:cxn modelId="{6697AB97-7FB6-4BAF-A71F-2D85949584E6}" type="presOf" srcId="{756F53D2-FF81-421D-B73C-757D3B01A765}" destId="{366D88BC-A784-497D-B309-0C445FB22747}" srcOrd="1" destOrd="0" presId="urn:microsoft.com/office/officeart/2005/8/layout/hierarchy2"/>
    <dgm:cxn modelId="{1A38EC9B-8A53-405F-B1E4-3559897B38BD}" type="presOf" srcId="{9AD5BF17-16CE-478E-8867-6B0D5349805F}" destId="{CDE237B7-55E2-4B2B-B2A1-9A84C9FA87F0}" srcOrd="0" destOrd="0" presId="urn:microsoft.com/office/officeart/2005/8/layout/hierarchy2"/>
    <dgm:cxn modelId="{4F96389E-86E2-4355-B549-C6C2957EBCCC}" type="presOf" srcId="{756F53D2-FF81-421D-B73C-757D3B01A765}" destId="{846BA19A-0BA9-42AD-95E7-A30A2BCD1C20}" srcOrd="0" destOrd="0" presId="urn:microsoft.com/office/officeart/2005/8/layout/hierarchy2"/>
    <dgm:cxn modelId="{E0D3F99E-C128-45D3-9B8A-907E555F3900}" type="presOf" srcId="{7DA04C13-653F-445E-B408-9C1141B2334E}" destId="{4577B76A-904C-4E89-84F2-BA671CDE802E}" srcOrd="0" destOrd="0" presId="urn:microsoft.com/office/officeart/2005/8/layout/hierarchy2"/>
    <dgm:cxn modelId="{D88DA9AC-4C06-4934-8801-8F00DFE924A3}" type="presOf" srcId="{25D47F2E-4CF2-44BC-BDE2-E94BC8D4329F}" destId="{80E8DEDB-6505-42D9-A3E5-438938FB6292}" srcOrd="1" destOrd="0" presId="urn:microsoft.com/office/officeart/2005/8/layout/hierarchy2"/>
    <dgm:cxn modelId="{135088B3-FBE6-46B3-A6FB-4555DD2373C6}" type="presOf" srcId="{0C006303-2F9B-4685-B52B-3D48F6B5F858}" destId="{0F7E0BA2-C3C1-4733-B485-BA97594599D5}" srcOrd="1" destOrd="0" presId="urn:microsoft.com/office/officeart/2005/8/layout/hierarchy2"/>
    <dgm:cxn modelId="{02EBB6B3-B806-4F84-AE85-95B652117B80}" type="presOf" srcId="{F6C7905D-2D00-4A17-A885-FA3CE15D7CD5}" destId="{92D51E4E-DF6E-4049-98C5-EB15782673E5}" srcOrd="0" destOrd="0" presId="urn:microsoft.com/office/officeart/2005/8/layout/hierarchy2"/>
    <dgm:cxn modelId="{5A12A2BE-C1A9-47C6-8F8C-9420678C61A3}" type="presOf" srcId="{9AD5BF17-16CE-478E-8867-6B0D5349805F}" destId="{6F0CC072-0A31-4A1C-8033-ACDB26763EB0}" srcOrd="1" destOrd="0" presId="urn:microsoft.com/office/officeart/2005/8/layout/hierarchy2"/>
    <dgm:cxn modelId="{9EBABECA-3C16-4D68-91B7-5A050F1141D9}" srcId="{9B21C585-FA72-450B-847D-29013D0F8883}" destId="{F45FD1ED-6E4C-4FB4-8349-D94BC7D0D02D}" srcOrd="0" destOrd="0" parTransId="{2A08258D-9DCA-4AE8-A497-AED10BAC1554}" sibTransId="{E53E8B31-90DD-4400-8776-32CF3C6D9F65}"/>
    <dgm:cxn modelId="{FBEC96D0-6558-48AC-A587-CB259392A57A}" type="presOf" srcId="{0B0AE905-397A-440C-BE50-0EDA30CDCCA7}" destId="{B4B6EC6B-D78C-483A-B012-6A6BD816D975}" srcOrd="0" destOrd="0" presId="urn:microsoft.com/office/officeart/2005/8/layout/hierarchy2"/>
    <dgm:cxn modelId="{3FA088D2-FD46-447A-A0AB-14E03E98BD2E}" type="presOf" srcId="{25D47F2E-4CF2-44BC-BDE2-E94BC8D4329F}" destId="{7B649E65-3FDF-462A-BB26-6D9646C16BA9}" srcOrd="0" destOrd="0" presId="urn:microsoft.com/office/officeart/2005/8/layout/hierarchy2"/>
    <dgm:cxn modelId="{04A81BE6-A62E-4F9D-8A4C-8138EA157937}" type="presOf" srcId="{78EA5FEF-F458-4042-987B-C065D34C8132}" destId="{5BCDD931-285F-4C16-A84B-E1F5E2D138CC}" srcOrd="0" destOrd="0" presId="urn:microsoft.com/office/officeart/2005/8/layout/hierarchy2"/>
    <dgm:cxn modelId="{353DFCE6-F73E-4F1E-A898-042356EF2A75}" srcId="{09594C0C-0F97-4662-B964-7FDF30B4F24A}" destId="{019F8D69-4B4B-430E-A153-850B6EF4CC5A}" srcOrd="0" destOrd="0" parTransId="{01519F65-1275-4C8E-A1AF-B08DE10D1BFF}" sibTransId="{ACF9AF16-5137-47F8-B1C7-A68304D85C08}"/>
    <dgm:cxn modelId="{AF7278E7-FF93-4B3C-9707-193222410416}" srcId="{7DA04C13-653F-445E-B408-9C1141B2334E}" destId="{0B0AE905-397A-440C-BE50-0EDA30CDCCA7}" srcOrd="1" destOrd="0" parTransId="{25D47F2E-4CF2-44BC-BDE2-E94BC8D4329F}" sibTransId="{76D50A5D-9A28-48B9-8C65-4C282810F08A}"/>
    <dgm:cxn modelId="{A5B3F0ED-A11B-478F-9CA2-E179561155B3}" srcId="{F45FD1ED-6E4C-4FB4-8349-D94BC7D0D02D}" destId="{09594C0C-0F97-4662-B964-7FDF30B4F24A}" srcOrd="2" destOrd="0" parTransId="{9AD5BF17-16CE-478E-8867-6B0D5349805F}" sibTransId="{3F03A2B4-E7F9-4657-A0CA-AB685334585F}"/>
    <dgm:cxn modelId="{BF3D4973-1035-4E2C-ADDB-C23BE67380CB}" type="presParOf" srcId="{74BD0AF4-823C-46A4-A82A-2CF9BF8E1D1E}" destId="{7218C8F8-43C0-4406-826E-0E46C5A71A5E}" srcOrd="0" destOrd="0" presId="urn:microsoft.com/office/officeart/2005/8/layout/hierarchy2"/>
    <dgm:cxn modelId="{5FF49F0B-514B-46B6-9DC3-910A09156017}" type="presParOf" srcId="{7218C8F8-43C0-4406-826E-0E46C5A71A5E}" destId="{E4FC9A74-21FB-41FC-A595-73CB60852657}" srcOrd="0" destOrd="0" presId="urn:microsoft.com/office/officeart/2005/8/layout/hierarchy2"/>
    <dgm:cxn modelId="{BAC27756-5B18-4215-8EBB-ACAFB9DEC90F}" type="presParOf" srcId="{7218C8F8-43C0-4406-826E-0E46C5A71A5E}" destId="{08FF74C5-A670-4D3C-A6AD-D43FA37BBEAC}" srcOrd="1" destOrd="0" presId="urn:microsoft.com/office/officeart/2005/8/layout/hierarchy2"/>
    <dgm:cxn modelId="{6D07F500-47DF-4656-B673-2B330F76B4EC}" type="presParOf" srcId="{08FF74C5-A670-4D3C-A6AD-D43FA37BBEAC}" destId="{BD4049A1-65E1-481D-9626-35081A9C3426}" srcOrd="0" destOrd="0" presId="urn:microsoft.com/office/officeart/2005/8/layout/hierarchy2"/>
    <dgm:cxn modelId="{CABF0E4B-2195-4E3B-88DC-62CBFB2258D2}" type="presParOf" srcId="{BD4049A1-65E1-481D-9626-35081A9C3426}" destId="{0F7E0BA2-C3C1-4733-B485-BA97594599D5}" srcOrd="0" destOrd="0" presId="urn:microsoft.com/office/officeart/2005/8/layout/hierarchy2"/>
    <dgm:cxn modelId="{54E9E359-8E76-4851-8625-1C80B8619ED5}" type="presParOf" srcId="{08FF74C5-A670-4D3C-A6AD-D43FA37BBEAC}" destId="{812CBB2B-1601-4F16-AF10-23E30F2B89EC}" srcOrd="1" destOrd="0" presId="urn:microsoft.com/office/officeart/2005/8/layout/hierarchy2"/>
    <dgm:cxn modelId="{7A88F168-0337-46CF-896E-DB12117678C1}" type="presParOf" srcId="{812CBB2B-1601-4F16-AF10-23E30F2B89EC}" destId="{4577B76A-904C-4E89-84F2-BA671CDE802E}" srcOrd="0" destOrd="0" presId="urn:microsoft.com/office/officeart/2005/8/layout/hierarchy2"/>
    <dgm:cxn modelId="{C6ACCBCC-3906-4AF6-9A8F-09A99FA98E84}" type="presParOf" srcId="{812CBB2B-1601-4F16-AF10-23E30F2B89EC}" destId="{DAB53AF5-146D-4956-894B-AB5B9CAD2EAD}" srcOrd="1" destOrd="0" presId="urn:microsoft.com/office/officeart/2005/8/layout/hierarchy2"/>
    <dgm:cxn modelId="{F6E33099-78AF-4D93-A8A7-3F3DB5E7D601}" type="presParOf" srcId="{DAB53AF5-146D-4956-894B-AB5B9CAD2EAD}" destId="{D9B4754D-09C0-438F-A3D0-8D226DDB3CF8}" srcOrd="0" destOrd="0" presId="urn:microsoft.com/office/officeart/2005/8/layout/hierarchy2"/>
    <dgm:cxn modelId="{6E76983F-333D-4DF5-AB26-C7F5E08652A7}" type="presParOf" srcId="{D9B4754D-09C0-438F-A3D0-8D226DDB3CF8}" destId="{0039076E-4E1C-4F95-BECE-CCD6C63D3430}" srcOrd="0" destOrd="0" presId="urn:microsoft.com/office/officeart/2005/8/layout/hierarchy2"/>
    <dgm:cxn modelId="{F91F0192-59A0-4916-BD73-6A7632A4C7B0}" type="presParOf" srcId="{DAB53AF5-146D-4956-894B-AB5B9CAD2EAD}" destId="{972A6BF2-90FD-4610-8A9F-FD18D9FB6807}" srcOrd="1" destOrd="0" presId="urn:microsoft.com/office/officeart/2005/8/layout/hierarchy2"/>
    <dgm:cxn modelId="{5D2DFBBC-6C04-40CA-B503-4176C66A4D20}" type="presParOf" srcId="{972A6BF2-90FD-4610-8A9F-FD18D9FB6807}" destId="{CC1CC752-D0FE-4CE1-857B-1D072F166840}" srcOrd="0" destOrd="0" presId="urn:microsoft.com/office/officeart/2005/8/layout/hierarchy2"/>
    <dgm:cxn modelId="{C012799C-D6D1-498A-9E30-39204EBBEDEC}" type="presParOf" srcId="{972A6BF2-90FD-4610-8A9F-FD18D9FB6807}" destId="{7ABADC1F-19A4-469B-B97E-2873ADC4A05D}" srcOrd="1" destOrd="0" presId="urn:microsoft.com/office/officeart/2005/8/layout/hierarchy2"/>
    <dgm:cxn modelId="{B5EB5D2F-88A5-4EE4-98A8-16E5556301C0}" type="presParOf" srcId="{DAB53AF5-146D-4956-894B-AB5B9CAD2EAD}" destId="{7B649E65-3FDF-462A-BB26-6D9646C16BA9}" srcOrd="2" destOrd="0" presId="urn:microsoft.com/office/officeart/2005/8/layout/hierarchy2"/>
    <dgm:cxn modelId="{EB3D4372-0A61-4686-BD2B-4E0C386C74D9}" type="presParOf" srcId="{7B649E65-3FDF-462A-BB26-6D9646C16BA9}" destId="{80E8DEDB-6505-42D9-A3E5-438938FB6292}" srcOrd="0" destOrd="0" presId="urn:microsoft.com/office/officeart/2005/8/layout/hierarchy2"/>
    <dgm:cxn modelId="{ADDFF73C-1B2E-4CA5-8916-06C56D8D446F}" type="presParOf" srcId="{DAB53AF5-146D-4956-894B-AB5B9CAD2EAD}" destId="{E2974273-F4CB-4281-8A42-DB5436C8BEC5}" srcOrd="3" destOrd="0" presId="urn:microsoft.com/office/officeart/2005/8/layout/hierarchy2"/>
    <dgm:cxn modelId="{4209C6D5-0AA4-43C9-96C2-9A4C7EA5F734}" type="presParOf" srcId="{E2974273-F4CB-4281-8A42-DB5436C8BEC5}" destId="{B4B6EC6B-D78C-483A-B012-6A6BD816D975}" srcOrd="0" destOrd="0" presId="urn:microsoft.com/office/officeart/2005/8/layout/hierarchy2"/>
    <dgm:cxn modelId="{9F04D4D0-95C6-46B5-8BA7-21B2872A6BA1}" type="presParOf" srcId="{E2974273-F4CB-4281-8A42-DB5436C8BEC5}" destId="{A6DD3121-C171-4757-BB74-5C44CF6C7A84}" srcOrd="1" destOrd="0" presId="urn:microsoft.com/office/officeart/2005/8/layout/hierarchy2"/>
    <dgm:cxn modelId="{93B6DC7A-F76F-43DE-A5B6-A336B97952E7}" type="presParOf" srcId="{08FF74C5-A670-4D3C-A6AD-D43FA37BBEAC}" destId="{846BA19A-0BA9-42AD-95E7-A30A2BCD1C20}" srcOrd="2" destOrd="0" presId="urn:microsoft.com/office/officeart/2005/8/layout/hierarchy2"/>
    <dgm:cxn modelId="{0A0DE375-B4C0-41B7-B322-0A31E0318994}" type="presParOf" srcId="{846BA19A-0BA9-42AD-95E7-A30A2BCD1C20}" destId="{366D88BC-A784-497D-B309-0C445FB22747}" srcOrd="0" destOrd="0" presId="urn:microsoft.com/office/officeart/2005/8/layout/hierarchy2"/>
    <dgm:cxn modelId="{B2D82A71-41DD-4EE3-8FC5-79081AAE1E7F}" type="presParOf" srcId="{08FF74C5-A670-4D3C-A6AD-D43FA37BBEAC}" destId="{CBCE2AB4-EB5E-4B57-BEA3-DF9825C0BC69}" srcOrd="3" destOrd="0" presId="urn:microsoft.com/office/officeart/2005/8/layout/hierarchy2"/>
    <dgm:cxn modelId="{A7DF9EF0-7A9B-4754-86EA-89B2C6CC780C}" type="presParOf" srcId="{CBCE2AB4-EB5E-4B57-BEA3-DF9825C0BC69}" destId="{0288D4AD-B54B-4487-A8DD-3F83496D4AA6}" srcOrd="0" destOrd="0" presId="urn:microsoft.com/office/officeart/2005/8/layout/hierarchy2"/>
    <dgm:cxn modelId="{A5B9FF0C-BDBB-40E4-B672-1695D163F0B4}" type="presParOf" srcId="{CBCE2AB4-EB5E-4B57-BEA3-DF9825C0BC69}" destId="{EC1CAA32-D1A1-4782-A106-F098E465CD70}" srcOrd="1" destOrd="0" presId="urn:microsoft.com/office/officeart/2005/8/layout/hierarchy2"/>
    <dgm:cxn modelId="{3FF5B9B0-3D39-4601-9E80-6120B704D151}" type="presParOf" srcId="{08FF74C5-A670-4D3C-A6AD-D43FA37BBEAC}" destId="{CDE237B7-55E2-4B2B-B2A1-9A84C9FA87F0}" srcOrd="4" destOrd="0" presId="urn:microsoft.com/office/officeart/2005/8/layout/hierarchy2"/>
    <dgm:cxn modelId="{E5E40E18-27E5-4B0F-8B81-A588C1E38045}" type="presParOf" srcId="{CDE237B7-55E2-4B2B-B2A1-9A84C9FA87F0}" destId="{6F0CC072-0A31-4A1C-8033-ACDB26763EB0}" srcOrd="0" destOrd="0" presId="urn:microsoft.com/office/officeart/2005/8/layout/hierarchy2"/>
    <dgm:cxn modelId="{F9C01A04-A3B4-4A49-81EE-52AD973A5AF5}" type="presParOf" srcId="{08FF74C5-A670-4D3C-A6AD-D43FA37BBEAC}" destId="{D1A9B141-BA2A-4BA8-B6EA-4B21F180A7AA}" srcOrd="5" destOrd="0" presId="urn:microsoft.com/office/officeart/2005/8/layout/hierarchy2"/>
    <dgm:cxn modelId="{D87CC013-2531-4AC2-8225-7A33A5612A3F}" type="presParOf" srcId="{D1A9B141-BA2A-4BA8-B6EA-4B21F180A7AA}" destId="{170B3231-ECB1-43D7-821C-D6CB6812D906}" srcOrd="0" destOrd="0" presId="urn:microsoft.com/office/officeart/2005/8/layout/hierarchy2"/>
    <dgm:cxn modelId="{F1E73396-629A-4CC3-8692-932FF9CAA13E}" type="presParOf" srcId="{D1A9B141-BA2A-4BA8-B6EA-4B21F180A7AA}" destId="{A33D6937-08A9-4EF4-BB1F-BFA960C18012}" srcOrd="1" destOrd="0" presId="urn:microsoft.com/office/officeart/2005/8/layout/hierarchy2"/>
    <dgm:cxn modelId="{69426887-353D-4853-9F92-752738BCBEC8}" type="presParOf" srcId="{A33D6937-08A9-4EF4-BB1F-BFA960C18012}" destId="{CF20B367-F546-42E4-B52B-0D9053314F2D}" srcOrd="0" destOrd="0" presId="urn:microsoft.com/office/officeart/2005/8/layout/hierarchy2"/>
    <dgm:cxn modelId="{DBE6F6AB-9603-4B71-BAB4-8F777FAB6D78}" type="presParOf" srcId="{CF20B367-F546-42E4-B52B-0D9053314F2D}" destId="{18927F28-A891-489E-BDB6-8C0EE8DC606F}" srcOrd="0" destOrd="0" presId="urn:microsoft.com/office/officeart/2005/8/layout/hierarchy2"/>
    <dgm:cxn modelId="{07127E1C-2854-4C52-8C03-94E583CB21AC}" type="presParOf" srcId="{A33D6937-08A9-4EF4-BB1F-BFA960C18012}" destId="{45961301-F239-4B21-A310-C7F47E11E705}" srcOrd="1" destOrd="0" presId="urn:microsoft.com/office/officeart/2005/8/layout/hierarchy2"/>
    <dgm:cxn modelId="{71B435C7-99DA-4405-93AE-117E4A1B693C}" type="presParOf" srcId="{45961301-F239-4B21-A310-C7F47E11E705}" destId="{4793D4CD-8454-4506-9D30-3435B7CB6933}" srcOrd="0" destOrd="0" presId="urn:microsoft.com/office/officeart/2005/8/layout/hierarchy2"/>
    <dgm:cxn modelId="{ED72B19E-901E-44D2-A450-EE9DA1DAAA39}" type="presParOf" srcId="{45961301-F239-4B21-A310-C7F47E11E705}" destId="{8A03DC75-BEDD-48C0-AF4D-11B0F6E9BE4D}" srcOrd="1" destOrd="0" presId="urn:microsoft.com/office/officeart/2005/8/layout/hierarchy2"/>
    <dgm:cxn modelId="{80701C06-D35A-43E0-B81A-EAA3CF34BCF5}" type="presParOf" srcId="{A33D6937-08A9-4EF4-BB1F-BFA960C18012}" destId="{5BCDD931-285F-4C16-A84B-E1F5E2D138CC}" srcOrd="2" destOrd="0" presId="urn:microsoft.com/office/officeart/2005/8/layout/hierarchy2"/>
    <dgm:cxn modelId="{E97DFB3B-1609-4468-8F52-353B277F25C0}" type="presParOf" srcId="{5BCDD931-285F-4C16-A84B-E1F5E2D138CC}" destId="{9E832C32-A601-4D36-90B2-3747E9B396C6}" srcOrd="0" destOrd="0" presId="urn:microsoft.com/office/officeart/2005/8/layout/hierarchy2"/>
    <dgm:cxn modelId="{2A90F8D5-6378-46C7-BBFF-8B0E98C689F9}" type="presParOf" srcId="{A33D6937-08A9-4EF4-BB1F-BFA960C18012}" destId="{E6C40D2D-1B75-4372-96AB-FB0A9BB7F30C}" srcOrd="3" destOrd="0" presId="urn:microsoft.com/office/officeart/2005/8/layout/hierarchy2"/>
    <dgm:cxn modelId="{7482127D-79E9-4F40-B269-AA00F1F6B59A}" type="presParOf" srcId="{E6C40D2D-1B75-4372-96AB-FB0A9BB7F30C}" destId="{AFD56738-6A13-4B02-985E-633DDDA1704F}" srcOrd="0" destOrd="0" presId="urn:microsoft.com/office/officeart/2005/8/layout/hierarchy2"/>
    <dgm:cxn modelId="{DB9CEDE4-49B2-424E-88BE-3F14AF8DD7D1}" type="presParOf" srcId="{E6C40D2D-1B75-4372-96AB-FB0A9BB7F30C}" destId="{AF7626E5-BB57-4904-984D-408A02536E9C}" srcOrd="1" destOrd="0" presId="urn:microsoft.com/office/officeart/2005/8/layout/hierarchy2"/>
    <dgm:cxn modelId="{185BA152-D2BB-48FA-8A1D-A539FA86A26F}" type="presParOf" srcId="{A33D6937-08A9-4EF4-BB1F-BFA960C18012}" destId="{92D51E4E-DF6E-4049-98C5-EB15782673E5}" srcOrd="4" destOrd="0" presId="urn:microsoft.com/office/officeart/2005/8/layout/hierarchy2"/>
    <dgm:cxn modelId="{7E1A43C3-495B-4E5A-95D9-F5EF2D641656}" type="presParOf" srcId="{92D51E4E-DF6E-4049-98C5-EB15782673E5}" destId="{84F36CD3-DC9F-4E2D-92BC-2BED2BFE585B}" srcOrd="0" destOrd="0" presId="urn:microsoft.com/office/officeart/2005/8/layout/hierarchy2"/>
    <dgm:cxn modelId="{0FC19571-9B2D-478E-B6B2-EEECC5A57093}" type="presParOf" srcId="{A33D6937-08A9-4EF4-BB1F-BFA960C18012}" destId="{D67F2E01-0BCD-4385-913A-8485B09C56AD}" srcOrd="5" destOrd="0" presId="urn:microsoft.com/office/officeart/2005/8/layout/hierarchy2"/>
    <dgm:cxn modelId="{CEE4B9F7-FB5C-4BB8-9E59-B877AA9DF9B5}" type="presParOf" srcId="{D67F2E01-0BCD-4385-913A-8485B09C56AD}" destId="{4BE12027-6F2C-4C07-B3C5-541B83832423}" srcOrd="0" destOrd="0" presId="urn:microsoft.com/office/officeart/2005/8/layout/hierarchy2"/>
    <dgm:cxn modelId="{1F31F616-4149-457A-B3F9-8C4787E2D595}" type="presParOf" srcId="{D67F2E01-0BCD-4385-913A-8485B09C56AD}" destId="{75067609-94C4-4AE6-B67F-5DA5A77B55F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EFE9B1F-2EF3-4063-BAEC-25AEC406CEC0}"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1FF3F51D-27F9-4A91-93D0-AA7272B5A869}">
      <dgm:prSet phldrT="[Text]"/>
      <dgm:spPr/>
      <dgm:t>
        <a:bodyPr/>
        <a:lstStyle/>
        <a:p>
          <a:endParaRPr lang="en-US" dirty="0"/>
        </a:p>
      </dgm:t>
    </dgm:pt>
    <dgm:pt modelId="{0442F1BA-B1C0-49E6-858B-562D9FA21002}" type="parTrans" cxnId="{FC57A1F3-A5B8-4E94-8863-951A95FC4C3A}">
      <dgm:prSet/>
      <dgm:spPr/>
      <dgm:t>
        <a:bodyPr/>
        <a:lstStyle/>
        <a:p>
          <a:endParaRPr lang="en-US"/>
        </a:p>
      </dgm:t>
    </dgm:pt>
    <dgm:pt modelId="{70654B95-D7CC-4EBD-BD71-192AE3434813}" type="sibTrans" cxnId="{FC57A1F3-A5B8-4E94-8863-951A95FC4C3A}">
      <dgm:prSet/>
      <dgm:spPr/>
      <dgm:t>
        <a:bodyPr/>
        <a:lstStyle/>
        <a:p>
          <a:endParaRPr lang="en-US"/>
        </a:p>
      </dgm:t>
    </dgm:pt>
    <dgm:pt modelId="{627F10A5-D4B1-4268-A8D1-F04F48A321D6}">
      <dgm:prSet phldrT="[Text]" custT="1"/>
      <dgm:spPr/>
      <dgm:t>
        <a:bodyPr/>
        <a:lstStyle/>
        <a:p>
          <a:endParaRPr lang="en-US" sz="1900" dirty="0"/>
        </a:p>
      </dgm:t>
    </dgm:pt>
    <dgm:pt modelId="{A8D24CD6-30AB-4E95-8635-68D68004E92A}" type="parTrans" cxnId="{68DF5CE0-664B-41AB-972D-1486046AF6DA}">
      <dgm:prSet/>
      <dgm:spPr/>
      <dgm:t>
        <a:bodyPr/>
        <a:lstStyle/>
        <a:p>
          <a:endParaRPr lang="en-US"/>
        </a:p>
      </dgm:t>
    </dgm:pt>
    <dgm:pt modelId="{8DFEFA59-030C-4D30-AC14-5F0254566D30}" type="sibTrans" cxnId="{68DF5CE0-664B-41AB-972D-1486046AF6DA}">
      <dgm:prSet/>
      <dgm:spPr/>
      <dgm:t>
        <a:bodyPr/>
        <a:lstStyle/>
        <a:p>
          <a:endParaRPr lang="en-US"/>
        </a:p>
      </dgm:t>
    </dgm:pt>
    <dgm:pt modelId="{59ADCE23-B93E-4E46-BE60-5E84C24E9945}">
      <dgm:prSet phldrT="[Text]"/>
      <dgm:spPr/>
      <dgm:t>
        <a:bodyPr/>
        <a:lstStyle/>
        <a:p>
          <a:endParaRPr lang="en-US" dirty="0"/>
        </a:p>
      </dgm:t>
    </dgm:pt>
    <dgm:pt modelId="{79F2E906-1552-4E40-9995-D585A17F69FB}" type="parTrans" cxnId="{E6E23076-07B2-42AB-B2BF-23CD5BE59066}">
      <dgm:prSet/>
      <dgm:spPr/>
      <dgm:t>
        <a:bodyPr/>
        <a:lstStyle/>
        <a:p>
          <a:endParaRPr lang="en-US"/>
        </a:p>
      </dgm:t>
    </dgm:pt>
    <dgm:pt modelId="{DD7A432A-D6FE-4A4F-B566-94BC3595B4E6}" type="sibTrans" cxnId="{E6E23076-07B2-42AB-B2BF-23CD5BE59066}">
      <dgm:prSet/>
      <dgm:spPr/>
      <dgm:t>
        <a:bodyPr/>
        <a:lstStyle/>
        <a:p>
          <a:endParaRPr lang="en-US"/>
        </a:p>
      </dgm:t>
    </dgm:pt>
    <dgm:pt modelId="{2C359E9C-8E4C-431E-8408-30CE148D7DA9}">
      <dgm:prSet phldrT="[Text]"/>
      <dgm:spPr/>
      <dgm:t>
        <a:bodyPr/>
        <a:lstStyle/>
        <a:p>
          <a:endParaRPr lang="en-US" dirty="0"/>
        </a:p>
      </dgm:t>
    </dgm:pt>
    <dgm:pt modelId="{3EC15160-95B6-4BDE-9041-07EDC6074B57}" type="sibTrans" cxnId="{CC5D2140-CDAF-4DBB-A91D-D54F0657DF60}">
      <dgm:prSet/>
      <dgm:spPr/>
      <dgm:t>
        <a:bodyPr/>
        <a:lstStyle/>
        <a:p>
          <a:endParaRPr lang="en-US"/>
        </a:p>
      </dgm:t>
    </dgm:pt>
    <dgm:pt modelId="{24371B95-3534-43D3-8F0C-0C45A2FCB207}" type="parTrans" cxnId="{CC5D2140-CDAF-4DBB-A91D-D54F0657DF60}">
      <dgm:prSet/>
      <dgm:spPr/>
      <dgm:t>
        <a:bodyPr/>
        <a:lstStyle/>
        <a:p>
          <a:endParaRPr lang="en-US"/>
        </a:p>
      </dgm:t>
    </dgm:pt>
    <dgm:pt modelId="{F6BE3570-5952-4DB9-AC01-F400799AF621}">
      <dgm:prSet phldrT="[Text]"/>
      <dgm:spPr/>
      <dgm:t>
        <a:bodyPr/>
        <a:lstStyle/>
        <a:p>
          <a:endParaRPr lang="en-US" dirty="0"/>
        </a:p>
      </dgm:t>
    </dgm:pt>
    <dgm:pt modelId="{2700C2C7-4AD4-428C-8CD0-E1729D06DE18}" type="sibTrans" cxnId="{67454DB0-0B3B-4A89-9068-C1E37160194B}">
      <dgm:prSet/>
      <dgm:spPr/>
      <dgm:t>
        <a:bodyPr/>
        <a:lstStyle/>
        <a:p>
          <a:endParaRPr lang="en-US"/>
        </a:p>
      </dgm:t>
    </dgm:pt>
    <dgm:pt modelId="{BC151A4C-41DD-4F2B-AAB8-29FD539CB784}" type="parTrans" cxnId="{67454DB0-0B3B-4A89-9068-C1E37160194B}">
      <dgm:prSet/>
      <dgm:spPr/>
      <dgm:t>
        <a:bodyPr/>
        <a:lstStyle/>
        <a:p>
          <a:endParaRPr lang="en-US"/>
        </a:p>
      </dgm:t>
    </dgm:pt>
    <dgm:pt modelId="{7EF434A4-F6C1-406D-948C-FB655B523530}" type="pres">
      <dgm:prSet presAssocID="{5EFE9B1F-2EF3-4063-BAEC-25AEC406CEC0}" presName="linearFlow" presStyleCnt="0">
        <dgm:presLayoutVars>
          <dgm:dir/>
          <dgm:animLvl val="lvl"/>
          <dgm:resizeHandles val="exact"/>
        </dgm:presLayoutVars>
      </dgm:prSet>
      <dgm:spPr/>
    </dgm:pt>
    <dgm:pt modelId="{9905F731-F97D-4501-82D8-42B666429EC7}" type="pres">
      <dgm:prSet presAssocID="{1FF3F51D-27F9-4A91-93D0-AA7272B5A869}" presName="composite" presStyleCnt="0"/>
      <dgm:spPr/>
    </dgm:pt>
    <dgm:pt modelId="{0399D6BB-D7F2-4B4F-8FE6-CA992758480A}" type="pres">
      <dgm:prSet presAssocID="{1FF3F51D-27F9-4A91-93D0-AA7272B5A869}" presName="parentText" presStyleLbl="alignNode1" presStyleIdx="0" presStyleCnt="3">
        <dgm:presLayoutVars>
          <dgm:chMax val="1"/>
          <dgm:bulletEnabled val="1"/>
        </dgm:presLayoutVars>
      </dgm:prSet>
      <dgm:spPr/>
    </dgm:pt>
    <dgm:pt modelId="{63BA3B5E-A67B-4A8D-8408-36FF9D0BEDCC}" type="pres">
      <dgm:prSet presAssocID="{1FF3F51D-27F9-4A91-93D0-AA7272B5A869}" presName="descendantText" presStyleLbl="alignAcc1" presStyleIdx="0" presStyleCnt="3">
        <dgm:presLayoutVars>
          <dgm:bulletEnabled val="1"/>
        </dgm:presLayoutVars>
      </dgm:prSet>
      <dgm:spPr/>
    </dgm:pt>
    <dgm:pt modelId="{2BFB5BE0-564B-4B7A-8965-8CC5B7D9ABDB}" type="pres">
      <dgm:prSet presAssocID="{70654B95-D7CC-4EBD-BD71-192AE3434813}" presName="sp" presStyleCnt="0"/>
      <dgm:spPr/>
    </dgm:pt>
    <dgm:pt modelId="{E032CB77-7E06-406A-9A81-49931375C4A3}" type="pres">
      <dgm:prSet presAssocID="{2C359E9C-8E4C-431E-8408-30CE148D7DA9}" presName="composite" presStyleCnt="0"/>
      <dgm:spPr/>
    </dgm:pt>
    <dgm:pt modelId="{34C2FF92-92A3-487B-A944-DF92903F732B}" type="pres">
      <dgm:prSet presAssocID="{2C359E9C-8E4C-431E-8408-30CE148D7DA9}" presName="parentText" presStyleLbl="alignNode1" presStyleIdx="1" presStyleCnt="3">
        <dgm:presLayoutVars>
          <dgm:chMax val="1"/>
          <dgm:bulletEnabled val="1"/>
        </dgm:presLayoutVars>
      </dgm:prSet>
      <dgm:spPr/>
    </dgm:pt>
    <dgm:pt modelId="{82FC0EA0-6844-4D2A-A3D5-83F3537FF522}" type="pres">
      <dgm:prSet presAssocID="{2C359E9C-8E4C-431E-8408-30CE148D7DA9}" presName="descendantText" presStyleLbl="alignAcc1" presStyleIdx="1" presStyleCnt="3">
        <dgm:presLayoutVars>
          <dgm:bulletEnabled val="1"/>
        </dgm:presLayoutVars>
      </dgm:prSet>
      <dgm:spPr/>
    </dgm:pt>
    <dgm:pt modelId="{0C3D35CD-ED7F-4328-8ECF-965090DAC225}" type="pres">
      <dgm:prSet presAssocID="{3EC15160-95B6-4BDE-9041-07EDC6074B57}" presName="sp" presStyleCnt="0"/>
      <dgm:spPr/>
    </dgm:pt>
    <dgm:pt modelId="{E743C931-32E2-411B-A9FC-1AFB2FB6FAC8}" type="pres">
      <dgm:prSet presAssocID="{59ADCE23-B93E-4E46-BE60-5E84C24E9945}" presName="composite" presStyleCnt="0"/>
      <dgm:spPr/>
    </dgm:pt>
    <dgm:pt modelId="{F6E00E0C-F4F8-4CEA-8C99-FC9B2C056FFB}" type="pres">
      <dgm:prSet presAssocID="{59ADCE23-B93E-4E46-BE60-5E84C24E9945}" presName="parentText" presStyleLbl="alignNode1" presStyleIdx="2" presStyleCnt="3">
        <dgm:presLayoutVars>
          <dgm:chMax val="1"/>
          <dgm:bulletEnabled val="1"/>
        </dgm:presLayoutVars>
      </dgm:prSet>
      <dgm:spPr/>
    </dgm:pt>
    <dgm:pt modelId="{BA5F64A7-2618-491C-9EBB-97D61A7FD873}" type="pres">
      <dgm:prSet presAssocID="{59ADCE23-B93E-4E46-BE60-5E84C24E9945}" presName="descendantText" presStyleLbl="alignAcc1" presStyleIdx="2" presStyleCnt="3">
        <dgm:presLayoutVars>
          <dgm:bulletEnabled val="1"/>
        </dgm:presLayoutVars>
      </dgm:prSet>
      <dgm:spPr/>
    </dgm:pt>
  </dgm:ptLst>
  <dgm:cxnLst>
    <dgm:cxn modelId="{C73BDC11-53C7-4794-AE8C-215297AB70AF}" type="presOf" srcId="{1FF3F51D-27F9-4A91-93D0-AA7272B5A869}" destId="{0399D6BB-D7F2-4B4F-8FE6-CA992758480A}" srcOrd="0" destOrd="0" presId="urn:microsoft.com/office/officeart/2005/8/layout/chevron2"/>
    <dgm:cxn modelId="{CC5D2140-CDAF-4DBB-A91D-D54F0657DF60}" srcId="{5EFE9B1F-2EF3-4063-BAEC-25AEC406CEC0}" destId="{2C359E9C-8E4C-431E-8408-30CE148D7DA9}" srcOrd="1" destOrd="0" parTransId="{24371B95-3534-43D3-8F0C-0C45A2FCB207}" sibTransId="{3EC15160-95B6-4BDE-9041-07EDC6074B57}"/>
    <dgm:cxn modelId="{B8DF2F4F-6A97-4037-BC17-F82C1C87EF04}" type="presOf" srcId="{F6BE3570-5952-4DB9-AC01-F400799AF621}" destId="{BA5F64A7-2618-491C-9EBB-97D61A7FD873}" srcOrd="0" destOrd="0" presId="urn:microsoft.com/office/officeart/2005/8/layout/chevron2"/>
    <dgm:cxn modelId="{6E45A570-CB90-4310-AB5D-1FDFF9F0A2BB}" type="presOf" srcId="{5EFE9B1F-2EF3-4063-BAEC-25AEC406CEC0}" destId="{7EF434A4-F6C1-406D-948C-FB655B523530}" srcOrd="0" destOrd="0" presId="urn:microsoft.com/office/officeart/2005/8/layout/chevron2"/>
    <dgm:cxn modelId="{E6E23076-07B2-42AB-B2BF-23CD5BE59066}" srcId="{5EFE9B1F-2EF3-4063-BAEC-25AEC406CEC0}" destId="{59ADCE23-B93E-4E46-BE60-5E84C24E9945}" srcOrd="2" destOrd="0" parTransId="{79F2E906-1552-4E40-9995-D585A17F69FB}" sibTransId="{DD7A432A-D6FE-4A4F-B566-94BC3595B4E6}"/>
    <dgm:cxn modelId="{D7418783-9C45-4B36-AEC9-63FF5E8B1A4F}" type="presOf" srcId="{2C359E9C-8E4C-431E-8408-30CE148D7DA9}" destId="{34C2FF92-92A3-487B-A944-DF92903F732B}" srcOrd="0" destOrd="0" presId="urn:microsoft.com/office/officeart/2005/8/layout/chevron2"/>
    <dgm:cxn modelId="{BA88489A-D404-4D3D-AF1A-25A1622B2F11}" type="presOf" srcId="{627F10A5-D4B1-4268-A8D1-F04F48A321D6}" destId="{63BA3B5E-A67B-4A8D-8408-36FF9D0BEDCC}" srcOrd="0" destOrd="0" presId="urn:microsoft.com/office/officeart/2005/8/layout/chevron2"/>
    <dgm:cxn modelId="{67454DB0-0B3B-4A89-9068-C1E37160194B}" srcId="{59ADCE23-B93E-4E46-BE60-5E84C24E9945}" destId="{F6BE3570-5952-4DB9-AC01-F400799AF621}" srcOrd="0" destOrd="0" parTransId="{BC151A4C-41DD-4F2B-AAB8-29FD539CB784}" sibTransId="{2700C2C7-4AD4-428C-8CD0-E1729D06DE18}"/>
    <dgm:cxn modelId="{93AFF4C8-A4DD-42BC-9850-BF2704727FB1}" type="presOf" srcId="{59ADCE23-B93E-4E46-BE60-5E84C24E9945}" destId="{F6E00E0C-F4F8-4CEA-8C99-FC9B2C056FFB}" srcOrd="0" destOrd="0" presId="urn:microsoft.com/office/officeart/2005/8/layout/chevron2"/>
    <dgm:cxn modelId="{68DF5CE0-664B-41AB-972D-1486046AF6DA}" srcId="{1FF3F51D-27F9-4A91-93D0-AA7272B5A869}" destId="{627F10A5-D4B1-4268-A8D1-F04F48A321D6}" srcOrd="0" destOrd="0" parTransId="{A8D24CD6-30AB-4E95-8635-68D68004E92A}" sibTransId="{8DFEFA59-030C-4D30-AC14-5F0254566D30}"/>
    <dgm:cxn modelId="{FC57A1F3-A5B8-4E94-8863-951A95FC4C3A}" srcId="{5EFE9B1F-2EF3-4063-BAEC-25AEC406CEC0}" destId="{1FF3F51D-27F9-4A91-93D0-AA7272B5A869}" srcOrd="0" destOrd="0" parTransId="{0442F1BA-B1C0-49E6-858B-562D9FA21002}" sibTransId="{70654B95-D7CC-4EBD-BD71-192AE3434813}"/>
    <dgm:cxn modelId="{4A7305C8-0DC6-4FBE-B5DF-9E7978AE5323}" type="presParOf" srcId="{7EF434A4-F6C1-406D-948C-FB655B523530}" destId="{9905F731-F97D-4501-82D8-42B666429EC7}" srcOrd="0" destOrd="0" presId="urn:microsoft.com/office/officeart/2005/8/layout/chevron2"/>
    <dgm:cxn modelId="{9DFD61D5-7E23-45C1-9C15-60A80B3BD2BF}" type="presParOf" srcId="{9905F731-F97D-4501-82D8-42B666429EC7}" destId="{0399D6BB-D7F2-4B4F-8FE6-CA992758480A}" srcOrd="0" destOrd="0" presId="urn:microsoft.com/office/officeart/2005/8/layout/chevron2"/>
    <dgm:cxn modelId="{23A988FB-2F8A-45DF-95F4-68D372D5CE98}" type="presParOf" srcId="{9905F731-F97D-4501-82D8-42B666429EC7}" destId="{63BA3B5E-A67B-4A8D-8408-36FF9D0BEDCC}" srcOrd="1" destOrd="0" presId="urn:microsoft.com/office/officeart/2005/8/layout/chevron2"/>
    <dgm:cxn modelId="{4ABE857A-5E04-4642-8C5F-73D9B78CFF22}" type="presParOf" srcId="{7EF434A4-F6C1-406D-948C-FB655B523530}" destId="{2BFB5BE0-564B-4B7A-8965-8CC5B7D9ABDB}" srcOrd="1" destOrd="0" presId="urn:microsoft.com/office/officeart/2005/8/layout/chevron2"/>
    <dgm:cxn modelId="{FE1EAF1E-BAAD-4F31-B24E-522F94618C4E}" type="presParOf" srcId="{7EF434A4-F6C1-406D-948C-FB655B523530}" destId="{E032CB77-7E06-406A-9A81-49931375C4A3}" srcOrd="2" destOrd="0" presId="urn:microsoft.com/office/officeart/2005/8/layout/chevron2"/>
    <dgm:cxn modelId="{FF451E2A-F242-4244-8533-EDA23C001A20}" type="presParOf" srcId="{E032CB77-7E06-406A-9A81-49931375C4A3}" destId="{34C2FF92-92A3-487B-A944-DF92903F732B}" srcOrd="0" destOrd="0" presId="urn:microsoft.com/office/officeart/2005/8/layout/chevron2"/>
    <dgm:cxn modelId="{FA31DF57-4A84-42D7-B880-70AC939994CD}" type="presParOf" srcId="{E032CB77-7E06-406A-9A81-49931375C4A3}" destId="{82FC0EA0-6844-4D2A-A3D5-83F3537FF522}" srcOrd="1" destOrd="0" presId="urn:microsoft.com/office/officeart/2005/8/layout/chevron2"/>
    <dgm:cxn modelId="{880EFD0D-0E32-404B-9C41-428808D5DC73}" type="presParOf" srcId="{7EF434A4-F6C1-406D-948C-FB655B523530}" destId="{0C3D35CD-ED7F-4328-8ECF-965090DAC225}" srcOrd="3" destOrd="0" presId="urn:microsoft.com/office/officeart/2005/8/layout/chevron2"/>
    <dgm:cxn modelId="{EB479E40-C6F9-44FC-8C18-1F63EED52133}" type="presParOf" srcId="{7EF434A4-F6C1-406D-948C-FB655B523530}" destId="{E743C931-32E2-411B-A9FC-1AFB2FB6FAC8}" srcOrd="4" destOrd="0" presId="urn:microsoft.com/office/officeart/2005/8/layout/chevron2"/>
    <dgm:cxn modelId="{2C437A27-3573-4661-8118-803E696CADC5}" type="presParOf" srcId="{E743C931-32E2-411B-A9FC-1AFB2FB6FAC8}" destId="{F6E00E0C-F4F8-4CEA-8C99-FC9B2C056FFB}" srcOrd="0" destOrd="0" presId="urn:microsoft.com/office/officeart/2005/8/layout/chevron2"/>
    <dgm:cxn modelId="{E5D54A81-4D23-4AF4-9295-9EA3ADF1684D}" type="presParOf" srcId="{E743C931-32E2-411B-A9FC-1AFB2FB6FAC8}" destId="{BA5F64A7-2618-491C-9EBB-97D61A7FD873}"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EFE9B1F-2EF3-4063-BAEC-25AEC406CEC0}"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1FF3F51D-27F9-4A91-93D0-AA7272B5A869}">
      <dgm:prSet phldrT="[Text]"/>
      <dgm:spPr/>
      <dgm:t>
        <a:bodyPr/>
        <a:lstStyle/>
        <a:p>
          <a:r>
            <a:rPr lang="en-US" dirty="0"/>
            <a:t>Nominal   S-N Curves</a:t>
          </a:r>
        </a:p>
      </dgm:t>
    </dgm:pt>
    <dgm:pt modelId="{0442F1BA-B1C0-49E6-858B-562D9FA21002}" type="parTrans" cxnId="{FC57A1F3-A5B8-4E94-8863-951A95FC4C3A}">
      <dgm:prSet/>
      <dgm:spPr/>
      <dgm:t>
        <a:bodyPr/>
        <a:lstStyle/>
        <a:p>
          <a:endParaRPr lang="en-US"/>
        </a:p>
      </dgm:t>
    </dgm:pt>
    <dgm:pt modelId="{70654B95-D7CC-4EBD-BD71-192AE3434813}" type="sibTrans" cxnId="{FC57A1F3-A5B8-4E94-8863-951A95FC4C3A}">
      <dgm:prSet/>
      <dgm:spPr/>
      <dgm:t>
        <a:bodyPr/>
        <a:lstStyle/>
        <a:p>
          <a:endParaRPr lang="en-US"/>
        </a:p>
      </dgm:t>
    </dgm:pt>
    <dgm:pt modelId="{627F10A5-D4B1-4268-A8D1-F04F48A321D6}">
      <dgm:prSet phldrT="[Text]" custT="1"/>
      <dgm:spPr/>
      <dgm:t>
        <a:bodyPr/>
        <a:lstStyle/>
        <a:p>
          <a:r>
            <a:rPr lang="en-US" sz="1900"/>
            <a:t>SS316L nominal curve</a:t>
          </a:r>
          <a:endParaRPr lang="en-US" sz="1900" dirty="0"/>
        </a:p>
      </dgm:t>
    </dgm:pt>
    <dgm:pt modelId="{A8D24CD6-30AB-4E95-8635-68D68004E92A}" type="parTrans" cxnId="{68DF5CE0-664B-41AB-972D-1486046AF6DA}">
      <dgm:prSet/>
      <dgm:spPr/>
      <dgm:t>
        <a:bodyPr/>
        <a:lstStyle/>
        <a:p>
          <a:endParaRPr lang="en-US"/>
        </a:p>
      </dgm:t>
    </dgm:pt>
    <dgm:pt modelId="{8DFEFA59-030C-4D30-AC14-5F0254566D30}" type="sibTrans" cxnId="{68DF5CE0-664B-41AB-972D-1486046AF6DA}">
      <dgm:prSet/>
      <dgm:spPr/>
      <dgm:t>
        <a:bodyPr/>
        <a:lstStyle/>
        <a:p>
          <a:endParaRPr lang="en-US"/>
        </a:p>
      </dgm:t>
    </dgm:pt>
    <dgm:pt modelId="{59ADCE23-B93E-4E46-BE60-5E84C24E9945}">
      <dgm:prSet phldrT="[Text]"/>
      <dgm:spPr/>
      <dgm:t>
        <a:bodyPr/>
        <a:lstStyle/>
        <a:p>
          <a:endParaRPr lang="en-US" dirty="0"/>
        </a:p>
      </dgm:t>
    </dgm:pt>
    <dgm:pt modelId="{79F2E906-1552-4E40-9995-D585A17F69FB}" type="parTrans" cxnId="{E6E23076-07B2-42AB-B2BF-23CD5BE59066}">
      <dgm:prSet/>
      <dgm:spPr/>
      <dgm:t>
        <a:bodyPr/>
        <a:lstStyle/>
        <a:p>
          <a:endParaRPr lang="en-US"/>
        </a:p>
      </dgm:t>
    </dgm:pt>
    <dgm:pt modelId="{DD7A432A-D6FE-4A4F-B566-94BC3595B4E6}" type="sibTrans" cxnId="{E6E23076-07B2-42AB-B2BF-23CD5BE59066}">
      <dgm:prSet/>
      <dgm:spPr/>
      <dgm:t>
        <a:bodyPr/>
        <a:lstStyle/>
        <a:p>
          <a:endParaRPr lang="en-US"/>
        </a:p>
      </dgm:t>
    </dgm:pt>
    <dgm:pt modelId="{2C359E9C-8E4C-431E-8408-30CE148D7DA9}">
      <dgm:prSet phldrT="[Text]"/>
      <dgm:spPr/>
      <dgm:t>
        <a:bodyPr/>
        <a:lstStyle/>
        <a:p>
          <a:endParaRPr lang="en-US" dirty="0"/>
        </a:p>
      </dgm:t>
    </dgm:pt>
    <dgm:pt modelId="{3EC15160-95B6-4BDE-9041-07EDC6074B57}" type="sibTrans" cxnId="{CC5D2140-CDAF-4DBB-A91D-D54F0657DF60}">
      <dgm:prSet/>
      <dgm:spPr/>
      <dgm:t>
        <a:bodyPr/>
        <a:lstStyle/>
        <a:p>
          <a:endParaRPr lang="en-US"/>
        </a:p>
      </dgm:t>
    </dgm:pt>
    <dgm:pt modelId="{24371B95-3534-43D3-8F0C-0C45A2FCB207}" type="parTrans" cxnId="{CC5D2140-CDAF-4DBB-A91D-D54F0657DF60}">
      <dgm:prSet/>
      <dgm:spPr/>
      <dgm:t>
        <a:bodyPr/>
        <a:lstStyle/>
        <a:p>
          <a:endParaRPr lang="en-US"/>
        </a:p>
      </dgm:t>
    </dgm:pt>
    <dgm:pt modelId="{F6BE3570-5952-4DB9-AC01-F400799AF621}">
      <dgm:prSet phldrT="[Text]"/>
      <dgm:spPr/>
      <dgm:t>
        <a:bodyPr/>
        <a:lstStyle/>
        <a:p>
          <a:endParaRPr lang="en-US" dirty="0"/>
        </a:p>
      </dgm:t>
    </dgm:pt>
    <dgm:pt modelId="{2700C2C7-4AD4-428C-8CD0-E1729D06DE18}" type="sibTrans" cxnId="{67454DB0-0B3B-4A89-9068-C1E37160194B}">
      <dgm:prSet/>
      <dgm:spPr/>
      <dgm:t>
        <a:bodyPr/>
        <a:lstStyle/>
        <a:p>
          <a:endParaRPr lang="en-US"/>
        </a:p>
      </dgm:t>
    </dgm:pt>
    <dgm:pt modelId="{BC151A4C-41DD-4F2B-AAB8-29FD539CB784}" type="parTrans" cxnId="{67454DB0-0B3B-4A89-9068-C1E37160194B}">
      <dgm:prSet/>
      <dgm:spPr/>
      <dgm:t>
        <a:bodyPr/>
        <a:lstStyle/>
        <a:p>
          <a:endParaRPr lang="en-US"/>
        </a:p>
      </dgm:t>
    </dgm:pt>
    <dgm:pt modelId="{C3369B88-25EB-4BDB-BDAC-247A071B96F4}">
      <dgm:prSet phldrT="[Text]" custT="1"/>
      <dgm:spPr/>
      <dgm:t>
        <a:bodyPr/>
        <a:lstStyle/>
        <a:p>
          <a:r>
            <a:rPr lang="en-US" sz="1900" dirty="0"/>
            <a:t>IN718(SA) with grain size</a:t>
          </a:r>
        </a:p>
      </dgm:t>
    </dgm:pt>
    <dgm:pt modelId="{A790C440-7973-459D-98C0-B03ACF13F20A}" type="sibTrans" cxnId="{C3AC87A7-CA47-4127-9A74-976B0E0A1A88}">
      <dgm:prSet/>
      <dgm:spPr/>
      <dgm:t>
        <a:bodyPr/>
        <a:lstStyle/>
        <a:p>
          <a:endParaRPr lang="en-US"/>
        </a:p>
      </dgm:t>
    </dgm:pt>
    <dgm:pt modelId="{0F5ACFA1-2A0A-451B-8806-045B0E63C520}" type="parTrans" cxnId="{C3AC87A7-CA47-4127-9A74-976B0E0A1A88}">
      <dgm:prSet/>
      <dgm:spPr/>
      <dgm:t>
        <a:bodyPr/>
        <a:lstStyle/>
        <a:p>
          <a:endParaRPr lang="en-US"/>
        </a:p>
      </dgm:t>
    </dgm:pt>
    <dgm:pt modelId="{7EF434A4-F6C1-406D-948C-FB655B523530}" type="pres">
      <dgm:prSet presAssocID="{5EFE9B1F-2EF3-4063-BAEC-25AEC406CEC0}" presName="linearFlow" presStyleCnt="0">
        <dgm:presLayoutVars>
          <dgm:dir/>
          <dgm:animLvl val="lvl"/>
          <dgm:resizeHandles val="exact"/>
        </dgm:presLayoutVars>
      </dgm:prSet>
      <dgm:spPr/>
    </dgm:pt>
    <dgm:pt modelId="{9905F731-F97D-4501-82D8-42B666429EC7}" type="pres">
      <dgm:prSet presAssocID="{1FF3F51D-27F9-4A91-93D0-AA7272B5A869}" presName="composite" presStyleCnt="0"/>
      <dgm:spPr/>
    </dgm:pt>
    <dgm:pt modelId="{0399D6BB-D7F2-4B4F-8FE6-CA992758480A}" type="pres">
      <dgm:prSet presAssocID="{1FF3F51D-27F9-4A91-93D0-AA7272B5A869}" presName="parentText" presStyleLbl="alignNode1" presStyleIdx="0" presStyleCnt="3">
        <dgm:presLayoutVars>
          <dgm:chMax val="1"/>
          <dgm:bulletEnabled val="1"/>
        </dgm:presLayoutVars>
      </dgm:prSet>
      <dgm:spPr/>
    </dgm:pt>
    <dgm:pt modelId="{63BA3B5E-A67B-4A8D-8408-36FF9D0BEDCC}" type="pres">
      <dgm:prSet presAssocID="{1FF3F51D-27F9-4A91-93D0-AA7272B5A869}" presName="descendantText" presStyleLbl="alignAcc1" presStyleIdx="0" presStyleCnt="3">
        <dgm:presLayoutVars>
          <dgm:bulletEnabled val="1"/>
        </dgm:presLayoutVars>
      </dgm:prSet>
      <dgm:spPr/>
    </dgm:pt>
    <dgm:pt modelId="{2BFB5BE0-564B-4B7A-8965-8CC5B7D9ABDB}" type="pres">
      <dgm:prSet presAssocID="{70654B95-D7CC-4EBD-BD71-192AE3434813}" presName="sp" presStyleCnt="0"/>
      <dgm:spPr/>
    </dgm:pt>
    <dgm:pt modelId="{E032CB77-7E06-406A-9A81-49931375C4A3}" type="pres">
      <dgm:prSet presAssocID="{2C359E9C-8E4C-431E-8408-30CE148D7DA9}" presName="composite" presStyleCnt="0"/>
      <dgm:spPr/>
    </dgm:pt>
    <dgm:pt modelId="{34C2FF92-92A3-487B-A944-DF92903F732B}" type="pres">
      <dgm:prSet presAssocID="{2C359E9C-8E4C-431E-8408-30CE148D7DA9}" presName="parentText" presStyleLbl="alignNode1" presStyleIdx="1" presStyleCnt="3">
        <dgm:presLayoutVars>
          <dgm:chMax val="1"/>
          <dgm:bulletEnabled val="1"/>
        </dgm:presLayoutVars>
      </dgm:prSet>
      <dgm:spPr/>
    </dgm:pt>
    <dgm:pt modelId="{82FC0EA0-6844-4D2A-A3D5-83F3537FF522}" type="pres">
      <dgm:prSet presAssocID="{2C359E9C-8E4C-431E-8408-30CE148D7DA9}" presName="descendantText" presStyleLbl="alignAcc1" presStyleIdx="1" presStyleCnt="3">
        <dgm:presLayoutVars>
          <dgm:bulletEnabled val="1"/>
        </dgm:presLayoutVars>
      </dgm:prSet>
      <dgm:spPr/>
    </dgm:pt>
    <dgm:pt modelId="{0C3D35CD-ED7F-4328-8ECF-965090DAC225}" type="pres">
      <dgm:prSet presAssocID="{3EC15160-95B6-4BDE-9041-07EDC6074B57}" presName="sp" presStyleCnt="0"/>
      <dgm:spPr/>
    </dgm:pt>
    <dgm:pt modelId="{E743C931-32E2-411B-A9FC-1AFB2FB6FAC8}" type="pres">
      <dgm:prSet presAssocID="{59ADCE23-B93E-4E46-BE60-5E84C24E9945}" presName="composite" presStyleCnt="0"/>
      <dgm:spPr/>
    </dgm:pt>
    <dgm:pt modelId="{F6E00E0C-F4F8-4CEA-8C99-FC9B2C056FFB}" type="pres">
      <dgm:prSet presAssocID="{59ADCE23-B93E-4E46-BE60-5E84C24E9945}" presName="parentText" presStyleLbl="alignNode1" presStyleIdx="2" presStyleCnt="3">
        <dgm:presLayoutVars>
          <dgm:chMax val="1"/>
          <dgm:bulletEnabled val="1"/>
        </dgm:presLayoutVars>
      </dgm:prSet>
      <dgm:spPr/>
    </dgm:pt>
    <dgm:pt modelId="{BA5F64A7-2618-491C-9EBB-97D61A7FD873}" type="pres">
      <dgm:prSet presAssocID="{59ADCE23-B93E-4E46-BE60-5E84C24E9945}" presName="descendantText" presStyleLbl="alignAcc1" presStyleIdx="2" presStyleCnt="3">
        <dgm:presLayoutVars>
          <dgm:bulletEnabled val="1"/>
        </dgm:presLayoutVars>
      </dgm:prSet>
      <dgm:spPr/>
    </dgm:pt>
  </dgm:ptLst>
  <dgm:cxnLst>
    <dgm:cxn modelId="{C73BDC11-53C7-4794-AE8C-215297AB70AF}" type="presOf" srcId="{1FF3F51D-27F9-4A91-93D0-AA7272B5A869}" destId="{0399D6BB-D7F2-4B4F-8FE6-CA992758480A}" srcOrd="0" destOrd="0" presId="urn:microsoft.com/office/officeart/2005/8/layout/chevron2"/>
    <dgm:cxn modelId="{CC5D2140-CDAF-4DBB-A91D-D54F0657DF60}" srcId="{5EFE9B1F-2EF3-4063-BAEC-25AEC406CEC0}" destId="{2C359E9C-8E4C-431E-8408-30CE148D7DA9}" srcOrd="1" destOrd="0" parTransId="{24371B95-3534-43D3-8F0C-0C45A2FCB207}" sibTransId="{3EC15160-95B6-4BDE-9041-07EDC6074B57}"/>
    <dgm:cxn modelId="{B8DF2F4F-6A97-4037-BC17-F82C1C87EF04}" type="presOf" srcId="{F6BE3570-5952-4DB9-AC01-F400799AF621}" destId="{BA5F64A7-2618-491C-9EBB-97D61A7FD873}" srcOrd="0" destOrd="0" presId="urn:microsoft.com/office/officeart/2005/8/layout/chevron2"/>
    <dgm:cxn modelId="{6E45A570-CB90-4310-AB5D-1FDFF9F0A2BB}" type="presOf" srcId="{5EFE9B1F-2EF3-4063-BAEC-25AEC406CEC0}" destId="{7EF434A4-F6C1-406D-948C-FB655B523530}" srcOrd="0" destOrd="0" presId="urn:microsoft.com/office/officeart/2005/8/layout/chevron2"/>
    <dgm:cxn modelId="{E6E23076-07B2-42AB-B2BF-23CD5BE59066}" srcId="{5EFE9B1F-2EF3-4063-BAEC-25AEC406CEC0}" destId="{59ADCE23-B93E-4E46-BE60-5E84C24E9945}" srcOrd="2" destOrd="0" parTransId="{79F2E906-1552-4E40-9995-D585A17F69FB}" sibTransId="{DD7A432A-D6FE-4A4F-B566-94BC3595B4E6}"/>
    <dgm:cxn modelId="{D7418783-9C45-4B36-AEC9-63FF5E8B1A4F}" type="presOf" srcId="{2C359E9C-8E4C-431E-8408-30CE148D7DA9}" destId="{34C2FF92-92A3-487B-A944-DF92903F732B}" srcOrd="0" destOrd="0" presId="urn:microsoft.com/office/officeart/2005/8/layout/chevron2"/>
    <dgm:cxn modelId="{B2286490-13DC-419A-9D73-86D6E4B8FC74}" type="presOf" srcId="{C3369B88-25EB-4BDB-BDAC-247A071B96F4}" destId="{63BA3B5E-A67B-4A8D-8408-36FF9D0BEDCC}" srcOrd="0" destOrd="1" presId="urn:microsoft.com/office/officeart/2005/8/layout/chevron2"/>
    <dgm:cxn modelId="{BA88489A-D404-4D3D-AF1A-25A1622B2F11}" type="presOf" srcId="{627F10A5-D4B1-4268-A8D1-F04F48A321D6}" destId="{63BA3B5E-A67B-4A8D-8408-36FF9D0BEDCC}" srcOrd="0" destOrd="0" presId="urn:microsoft.com/office/officeart/2005/8/layout/chevron2"/>
    <dgm:cxn modelId="{C3AC87A7-CA47-4127-9A74-976B0E0A1A88}" srcId="{1FF3F51D-27F9-4A91-93D0-AA7272B5A869}" destId="{C3369B88-25EB-4BDB-BDAC-247A071B96F4}" srcOrd="1" destOrd="0" parTransId="{0F5ACFA1-2A0A-451B-8806-045B0E63C520}" sibTransId="{A790C440-7973-459D-98C0-B03ACF13F20A}"/>
    <dgm:cxn modelId="{67454DB0-0B3B-4A89-9068-C1E37160194B}" srcId="{59ADCE23-B93E-4E46-BE60-5E84C24E9945}" destId="{F6BE3570-5952-4DB9-AC01-F400799AF621}" srcOrd="0" destOrd="0" parTransId="{BC151A4C-41DD-4F2B-AAB8-29FD539CB784}" sibTransId="{2700C2C7-4AD4-428C-8CD0-E1729D06DE18}"/>
    <dgm:cxn modelId="{93AFF4C8-A4DD-42BC-9850-BF2704727FB1}" type="presOf" srcId="{59ADCE23-B93E-4E46-BE60-5E84C24E9945}" destId="{F6E00E0C-F4F8-4CEA-8C99-FC9B2C056FFB}" srcOrd="0" destOrd="0" presId="urn:microsoft.com/office/officeart/2005/8/layout/chevron2"/>
    <dgm:cxn modelId="{68DF5CE0-664B-41AB-972D-1486046AF6DA}" srcId="{1FF3F51D-27F9-4A91-93D0-AA7272B5A869}" destId="{627F10A5-D4B1-4268-A8D1-F04F48A321D6}" srcOrd="0" destOrd="0" parTransId="{A8D24CD6-30AB-4E95-8635-68D68004E92A}" sibTransId="{8DFEFA59-030C-4D30-AC14-5F0254566D30}"/>
    <dgm:cxn modelId="{FC57A1F3-A5B8-4E94-8863-951A95FC4C3A}" srcId="{5EFE9B1F-2EF3-4063-BAEC-25AEC406CEC0}" destId="{1FF3F51D-27F9-4A91-93D0-AA7272B5A869}" srcOrd="0" destOrd="0" parTransId="{0442F1BA-B1C0-49E6-858B-562D9FA21002}" sibTransId="{70654B95-D7CC-4EBD-BD71-192AE3434813}"/>
    <dgm:cxn modelId="{4A7305C8-0DC6-4FBE-B5DF-9E7978AE5323}" type="presParOf" srcId="{7EF434A4-F6C1-406D-948C-FB655B523530}" destId="{9905F731-F97D-4501-82D8-42B666429EC7}" srcOrd="0" destOrd="0" presId="urn:microsoft.com/office/officeart/2005/8/layout/chevron2"/>
    <dgm:cxn modelId="{9DFD61D5-7E23-45C1-9C15-60A80B3BD2BF}" type="presParOf" srcId="{9905F731-F97D-4501-82D8-42B666429EC7}" destId="{0399D6BB-D7F2-4B4F-8FE6-CA992758480A}" srcOrd="0" destOrd="0" presId="urn:microsoft.com/office/officeart/2005/8/layout/chevron2"/>
    <dgm:cxn modelId="{23A988FB-2F8A-45DF-95F4-68D372D5CE98}" type="presParOf" srcId="{9905F731-F97D-4501-82D8-42B666429EC7}" destId="{63BA3B5E-A67B-4A8D-8408-36FF9D0BEDCC}" srcOrd="1" destOrd="0" presId="urn:microsoft.com/office/officeart/2005/8/layout/chevron2"/>
    <dgm:cxn modelId="{4ABE857A-5E04-4642-8C5F-73D9B78CFF22}" type="presParOf" srcId="{7EF434A4-F6C1-406D-948C-FB655B523530}" destId="{2BFB5BE0-564B-4B7A-8965-8CC5B7D9ABDB}" srcOrd="1" destOrd="0" presId="urn:microsoft.com/office/officeart/2005/8/layout/chevron2"/>
    <dgm:cxn modelId="{FE1EAF1E-BAAD-4F31-B24E-522F94618C4E}" type="presParOf" srcId="{7EF434A4-F6C1-406D-948C-FB655B523530}" destId="{E032CB77-7E06-406A-9A81-49931375C4A3}" srcOrd="2" destOrd="0" presId="urn:microsoft.com/office/officeart/2005/8/layout/chevron2"/>
    <dgm:cxn modelId="{FF451E2A-F242-4244-8533-EDA23C001A20}" type="presParOf" srcId="{E032CB77-7E06-406A-9A81-49931375C4A3}" destId="{34C2FF92-92A3-487B-A944-DF92903F732B}" srcOrd="0" destOrd="0" presId="urn:microsoft.com/office/officeart/2005/8/layout/chevron2"/>
    <dgm:cxn modelId="{FA31DF57-4A84-42D7-B880-70AC939994CD}" type="presParOf" srcId="{E032CB77-7E06-406A-9A81-49931375C4A3}" destId="{82FC0EA0-6844-4D2A-A3D5-83F3537FF522}" srcOrd="1" destOrd="0" presId="urn:microsoft.com/office/officeart/2005/8/layout/chevron2"/>
    <dgm:cxn modelId="{880EFD0D-0E32-404B-9C41-428808D5DC73}" type="presParOf" srcId="{7EF434A4-F6C1-406D-948C-FB655B523530}" destId="{0C3D35CD-ED7F-4328-8ECF-965090DAC225}" srcOrd="3" destOrd="0" presId="urn:microsoft.com/office/officeart/2005/8/layout/chevron2"/>
    <dgm:cxn modelId="{EB479E40-C6F9-44FC-8C18-1F63EED52133}" type="presParOf" srcId="{7EF434A4-F6C1-406D-948C-FB655B523530}" destId="{E743C931-32E2-411B-A9FC-1AFB2FB6FAC8}" srcOrd="4" destOrd="0" presId="urn:microsoft.com/office/officeart/2005/8/layout/chevron2"/>
    <dgm:cxn modelId="{2C437A27-3573-4661-8118-803E696CADC5}" type="presParOf" srcId="{E743C931-32E2-411B-A9FC-1AFB2FB6FAC8}" destId="{F6E00E0C-F4F8-4CEA-8C99-FC9B2C056FFB}" srcOrd="0" destOrd="0" presId="urn:microsoft.com/office/officeart/2005/8/layout/chevron2"/>
    <dgm:cxn modelId="{E5D54A81-4D23-4AF4-9295-9EA3ADF1684D}" type="presParOf" srcId="{E743C931-32E2-411B-A9FC-1AFB2FB6FAC8}" destId="{BA5F64A7-2618-491C-9EBB-97D61A7FD873}"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EFE9B1F-2EF3-4063-BAEC-25AEC406CEC0}"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1FF3F51D-27F9-4A91-93D0-AA7272B5A869}">
      <dgm:prSet phldrT="[Text]"/>
      <dgm:spPr/>
      <dgm:t>
        <a:bodyPr/>
        <a:lstStyle/>
        <a:p>
          <a:r>
            <a:rPr lang="en-US" dirty="0"/>
            <a:t>Nominal   S-N Curves</a:t>
          </a:r>
        </a:p>
      </dgm:t>
    </dgm:pt>
    <dgm:pt modelId="{0442F1BA-B1C0-49E6-858B-562D9FA21002}" type="parTrans" cxnId="{FC57A1F3-A5B8-4E94-8863-951A95FC4C3A}">
      <dgm:prSet/>
      <dgm:spPr/>
      <dgm:t>
        <a:bodyPr/>
        <a:lstStyle/>
        <a:p>
          <a:endParaRPr lang="en-US"/>
        </a:p>
      </dgm:t>
    </dgm:pt>
    <dgm:pt modelId="{70654B95-D7CC-4EBD-BD71-192AE3434813}" type="sibTrans" cxnId="{FC57A1F3-A5B8-4E94-8863-951A95FC4C3A}">
      <dgm:prSet/>
      <dgm:spPr/>
      <dgm:t>
        <a:bodyPr/>
        <a:lstStyle/>
        <a:p>
          <a:endParaRPr lang="en-US"/>
        </a:p>
      </dgm:t>
    </dgm:pt>
    <dgm:pt modelId="{627F10A5-D4B1-4268-A8D1-F04F48A321D6}">
      <dgm:prSet phldrT="[Text]"/>
      <dgm:spPr/>
      <dgm:t>
        <a:bodyPr/>
        <a:lstStyle/>
        <a:p>
          <a:r>
            <a:rPr lang="en-US" dirty="0"/>
            <a:t>SS316L nominal curve</a:t>
          </a:r>
        </a:p>
      </dgm:t>
    </dgm:pt>
    <dgm:pt modelId="{A8D24CD6-30AB-4E95-8635-68D68004E92A}" type="parTrans" cxnId="{68DF5CE0-664B-41AB-972D-1486046AF6DA}">
      <dgm:prSet/>
      <dgm:spPr/>
      <dgm:t>
        <a:bodyPr/>
        <a:lstStyle/>
        <a:p>
          <a:endParaRPr lang="en-US"/>
        </a:p>
      </dgm:t>
    </dgm:pt>
    <dgm:pt modelId="{8DFEFA59-030C-4D30-AC14-5F0254566D30}" type="sibTrans" cxnId="{68DF5CE0-664B-41AB-972D-1486046AF6DA}">
      <dgm:prSet/>
      <dgm:spPr/>
      <dgm:t>
        <a:bodyPr/>
        <a:lstStyle/>
        <a:p>
          <a:endParaRPr lang="en-US"/>
        </a:p>
      </dgm:t>
    </dgm:pt>
    <dgm:pt modelId="{C3369B88-25EB-4BDB-BDAC-247A071B96F4}">
      <dgm:prSet phldrT="[Text]"/>
      <dgm:spPr/>
      <dgm:t>
        <a:bodyPr/>
        <a:lstStyle/>
        <a:p>
          <a:r>
            <a:rPr lang="en-US" dirty="0"/>
            <a:t>IN718(SA) with grain size</a:t>
          </a:r>
        </a:p>
      </dgm:t>
    </dgm:pt>
    <dgm:pt modelId="{0F5ACFA1-2A0A-451B-8806-045B0E63C520}" type="parTrans" cxnId="{C3AC87A7-CA47-4127-9A74-976B0E0A1A88}">
      <dgm:prSet/>
      <dgm:spPr/>
      <dgm:t>
        <a:bodyPr/>
        <a:lstStyle/>
        <a:p>
          <a:endParaRPr lang="en-US"/>
        </a:p>
      </dgm:t>
    </dgm:pt>
    <dgm:pt modelId="{A790C440-7973-459D-98C0-B03ACF13F20A}" type="sibTrans" cxnId="{C3AC87A7-CA47-4127-9A74-976B0E0A1A88}">
      <dgm:prSet/>
      <dgm:spPr/>
      <dgm:t>
        <a:bodyPr/>
        <a:lstStyle/>
        <a:p>
          <a:endParaRPr lang="en-US"/>
        </a:p>
      </dgm:t>
    </dgm:pt>
    <dgm:pt modelId="{2C359E9C-8E4C-431E-8408-30CE148D7DA9}">
      <dgm:prSet phldrT="[Text]"/>
      <dgm:spPr/>
      <dgm:t>
        <a:bodyPr/>
        <a:lstStyle/>
        <a:p>
          <a:r>
            <a:rPr lang="en-US" dirty="0"/>
            <a:t>High Fidelity FEA</a:t>
          </a:r>
        </a:p>
      </dgm:t>
    </dgm:pt>
    <dgm:pt modelId="{24371B95-3534-43D3-8F0C-0C45A2FCB207}" type="parTrans" cxnId="{CC5D2140-CDAF-4DBB-A91D-D54F0657DF60}">
      <dgm:prSet/>
      <dgm:spPr/>
      <dgm:t>
        <a:bodyPr/>
        <a:lstStyle/>
        <a:p>
          <a:endParaRPr lang="en-US"/>
        </a:p>
      </dgm:t>
    </dgm:pt>
    <dgm:pt modelId="{3EC15160-95B6-4BDE-9041-07EDC6074B57}" type="sibTrans" cxnId="{CC5D2140-CDAF-4DBB-A91D-D54F0657DF60}">
      <dgm:prSet/>
      <dgm:spPr/>
      <dgm:t>
        <a:bodyPr/>
        <a:lstStyle/>
        <a:p>
          <a:endParaRPr lang="en-US"/>
        </a:p>
      </dgm:t>
    </dgm:pt>
    <dgm:pt modelId="{F65A9A0A-D080-43A3-ADBB-6168D2EF1958}">
      <dgm:prSet phldrT="[Text]"/>
      <dgm:spPr/>
      <dgm:t>
        <a:bodyPr/>
        <a:lstStyle/>
        <a:p>
          <a:r>
            <a:rPr lang="en-US" dirty="0"/>
            <a:t>Manufacturing (HIP, machining, welding)</a:t>
          </a:r>
        </a:p>
      </dgm:t>
    </dgm:pt>
    <dgm:pt modelId="{768CA1CD-EB3F-4BCF-899D-C52693C438E1}" type="parTrans" cxnId="{99765E95-DA44-49EB-B19F-58CAB1F9D892}">
      <dgm:prSet/>
      <dgm:spPr/>
      <dgm:t>
        <a:bodyPr/>
        <a:lstStyle/>
        <a:p>
          <a:endParaRPr lang="en-US"/>
        </a:p>
      </dgm:t>
    </dgm:pt>
    <dgm:pt modelId="{F45D7CD8-72C3-4A24-B2C9-EBCECA2B5181}" type="sibTrans" cxnId="{99765E95-DA44-49EB-B19F-58CAB1F9D892}">
      <dgm:prSet/>
      <dgm:spPr/>
      <dgm:t>
        <a:bodyPr/>
        <a:lstStyle/>
        <a:p>
          <a:endParaRPr lang="en-US"/>
        </a:p>
      </dgm:t>
    </dgm:pt>
    <dgm:pt modelId="{922E7008-6F55-40CB-906E-6BF0C2E8A58A}">
      <dgm:prSet phldrT="[Text]"/>
      <dgm:spPr/>
      <dgm:t>
        <a:bodyPr/>
        <a:lstStyle/>
        <a:p>
          <a:r>
            <a:rPr lang="en-US" dirty="0"/>
            <a:t>Start-up (pressure, quasi-steady state)</a:t>
          </a:r>
        </a:p>
      </dgm:t>
    </dgm:pt>
    <dgm:pt modelId="{B6C0CFF4-D34C-4ED0-9DDB-058C2D4C2169}" type="parTrans" cxnId="{7AC6C0E5-FF88-4DA3-9521-701E30ECD29B}">
      <dgm:prSet/>
      <dgm:spPr/>
      <dgm:t>
        <a:bodyPr/>
        <a:lstStyle/>
        <a:p>
          <a:endParaRPr lang="en-US"/>
        </a:p>
      </dgm:t>
    </dgm:pt>
    <dgm:pt modelId="{500E5524-1164-44D9-8B4A-FAB3DD45ED50}" type="sibTrans" cxnId="{7AC6C0E5-FF88-4DA3-9521-701E30ECD29B}">
      <dgm:prSet/>
      <dgm:spPr/>
      <dgm:t>
        <a:bodyPr/>
        <a:lstStyle/>
        <a:p>
          <a:endParaRPr lang="en-US"/>
        </a:p>
      </dgm:t>
    </dgm:pt>
    <dgm:pt modelId="{59ADCE23-B93E-4E46-BE60-5E84C24E9945}">
      <dgm:prSet phldrT="[Text]"/>
      <dgm:spPr/>
      <dgm:t>
        <a:bodyPr/>
        <a:lstStyle/>
        <a:p>
          <a:endParaRPr lang="en-US" dirty="0"/>
        </a:p>
      </dgm:t>
    </dgm:pt>
    <dgm:pt modelId="{79F2E906-1552-4E40-9995-D585A17F69FB}" type="parTrans" cxnId="{E6E23076-07B2-42AB-B2BF-23CD5BE59066}">
      <dgm:prSet/>
      <dgm:spPr/>
      <dgm:t>
        <a:bodyPr/>
        <a:lstStyle/>
        <a:p>
          <a:endParaRPr lang="en-US"/>
        </a:p>
      </dgm:t>
    </dgm:pt>
    <dgm:pt modelId="{DD7A432A-D6FE-4A4F-B566-94BC3595B4E6}" type="sibTrans" cxnId="{E6E23076-07B2-42AB-B2BF-23CD5BE59066}">
      <dgm:prSet/>
      <dgm:spPr/>
      <dgm:t>
        <a:bodyPr/>
        <a:lstStyle/>
        <a:p>
          <a:endParaRPr lang="en-US"/>
        </a:p>
      </dgm:t>
    </dgm:pt>
    <dgm:pt modelId="{F6BE3570-5952-4DB9-AC01-F400799AF621}">
      <dgm:prSet phldrT="[Text]"/>
      <dgm:spPr/>
      <dgm:t>
        <a:bodyPr/>
        <a:lstStyle/>
        <a:p>
          <a:endParaRPr lang="en-US" dirty="0"/>
        </a:p>
      </dgm:t>
    </dgm:pt>
    <dgm:pt modelId="{BC151A4C-41DD-4F2B-AAB8-29FD539CB784}" type="parTrans" cxnId="{67454DB0-0B3B-4A89-9068-C1E37160194B}">
      <dgm:prSet/>
      <dgm:spPr/>
      <dgm:t>
        <a:bodyPr/>
        <a:lstStyle/>
        <a:p>
          <a:endParaRPr lang="en-US"/>
        </a:p>
      </dgm:t>
    </dgm:pt>
    <dgm:pt modelId="{2700C2C7-4AD4-428C-8CD0-E1729D06DE18}" type="sibTrans" cxnId="{67454DB0-0B3B-4A89-9068-C1E37160194B}">
      <dgm:prSet/>
      <dgm:spPr/>
      <dgm:t>
        <a:bodyPr/>
        <a:lstStyle/>
        <a:p>
          <a:endParaRPr lang="en-US"/>
        </a:p>
      </dgm:t>
    </dgm:pt>
    <dgm:pt modelId="{D19C8169-0B46-4ED2-B503-ABFA31DBBF73}">
      <dgm:prSet phldrT="[Text]"/>
      <dgm:spPr/>
      <dgm:t>
        <a:bodyPr/>
        <a:lstStyle/>
        <a:p>
          <a:r>
            <a:rPr lang="en-US" dirty="0"/>
            <a:t>Pulse &amp; Response</a:t>
          </a:r>
        </a:p>
      </dgm:t>
    </dgm:pt>
    <dgm:pt modelId="{BCB59BF5-02D8-4B89-80E5-1189C7D16B40}" type="parTrans" cxnId="{FB059BE1-C03A-487B-B308-4BCECA194C72}">
      <dgm:prSet/>
      <dgm:spPr/>
      <dgm:t>
        <a:bodyPr/>
        <a:lstStyle/>
        <a:p>
          <a:endParaRPr lang="en-US"/>
        </a:p>
      </dgm:t>
    </dgm:pt>
    <dgm:pt modelId="{7A8F8E36-CC17-451A-BC24-EB8AA045A03F}" type="sibTrans" cxnId="{FB059BE1-C03A-487B-B308-4BCECA194C72}">
      <dgm:prSet/>
      <dgm:spPr/>
      <dgm:t>
        <a:bodyPr/>
        <a:lstStyle/>
        <a:p>
          <a:endParaRPr lang="en-US"/>
        </a:p>
      </dgm:t>
    </dgm:pt>
    <dgm:pt modelId="{7EF434A4-F6C1-406D-948C-FB655B523530}" type="pres">
      <dgm:prSet presAssocID="{5EFE9B1F-2EF3-4063-BAEC-25AEC406CEC0}" presName="linearFlow" presStyleCnt="0">
        <dgm:presLayoutVars>
          <dgm:dir/>
          <dgm:animLvl val="lvl"/>
          <dgm:resizeHandles val="exact"/>
        </dgm:presLayoutVars>
      </dgm:prSet>
      <dgm:spPr/>
    </dgm:pt>
    <dgm:pt modelId="{9905F731-F97D-4501-82D8-42B666429EC7}" type="pres">
      <dgm:prSet presAssocID="{1FF3F51D-27F9-4A91-93D0-AA7272B5A869}" presName="composite" presStyleCnt="0"/>
      <dgm:spPr/>
    </dgm:pt>
    <dgm:pt modelId="{0399D6BB-D7F2-4B4F-8FE6-CA992758480A}" type="pres">
      <dgm:prSet presAssocID="{1FF3F51D-27F9-4A91-93D0-AA7272B5A869}" presName="parentText" presStyleLbl="alignNode1" presStyleIdx="0" presStyleCnt="3">
        <dgm:presLayoutVars>
          <dgm:chMax val="1"/>
          <dgm:bulletEnabled val="1"/>
        </dgm:presLayoutVars>
      </dgm:prSet>
      <dgm:spPr/>
    </dgm:pt>
    <dgm:pt modelId="{63BA3B5E-A67B-4A8D-8408-36FF9D0BEDCC}" type="pres">
      <dgm:prSet presAssocID="{1FF3F51D-27F9-4A91-93D0-AA7272B5A869}" presName="descendantText" presStyleLbl="alignAcc1" presStyleIdx="0" presStyleCnt="3">
        <dgm:presLayoutVars>
          <dgm:bulletEnabled val="1"/>
        </dgm:presLayoutVars>
      </dgm:prSet>
      <dgm:spPr/>
    </dgm:pt>
    <dgm:pt modelId="{2BFB5BE0-564B-4B7A-8965-8CC5B7D9ABDB}" type="pres">
      <dgm:prSet presAssocID="{70654B95-D7CC-4EBD-BD71-192AE3434813}" presName="sp" presStyleCnt="0"/>
      <dgm:spPr/>
    </dgm:pt>
    <dgm:pt modelId="{E032CB77-7E06-406A-9A81-49931375C4A3}" type="pres">
      <dgm:prSet presAssocID="{2C359E9C-8E4C-431E-8408-30CE148D7DA9}" presName="composite" presStyleCnt="0"/>
      <dgm:spPr/>
    </dgm:pt>
    <dgm:pt modelId="{34C2FF92-92A3-487B-A944-DF92903F732B}" type="pres">
      <dgm:prSet presAssocID="{2C359E9C-8E4C-431E-8408-30CE148D7DA9}" presName="parentText" presStyleLbl="alignNode1" presStyleIdx="1" presStyleCnt="3">
        <dgm:presLayoutVars>
          <dgm:chMax val="1"/>
          <dgm:bulletEnabled val="1"/>
        </dgm:presLayoutVars>
      </dgm:prSet>
      <dgm:spPr/>
    </dgm:pt>
    <dgm:pt modelId="{82FC0EA0-6844-4D2A-A3D5-83F3537FF522}" type="pres">
      <dgm:prSet presAssocID="{2C359E9C-8E4C-431E-8408-30CE148D7DA9}" presName="descendantText" presStyleLbl="alignAcc1" presStyleIdx="1" presStyleCnt="3">
        <dgm:presLayoutVars>
          <dgm:bulletEnabled val="1"/>
        </dgm:presLayoutVars>
      </dgm:prSet>
      <dgm:spPr/>
    </dgm:pt>
    <dgm:pt modelId="{0C3D35CD-ED7F-4328-8ECF-965090DAC225}" type="pres">
      <dgm:prSet presAssocID="{3EC15160-95B6-4BDE-9041-07EDC6074B57}" presName="sp" presStyleCnt="0"/>
      <dgm:spPr/>
    </dgm:pt>
    <dgm:pt modelId="{E743C931-32E2-411B-A9FC-1AFB2FB6FAC8}" type="pres">
      <dgm:prSet presAssocID="{59ADCE23-B93E-4E46-BE60-5E84C24E9945}" presName="composite" presStyleCnt="0"/>
      <dgm:spPr/>
    </dgm:pt>
    <dgm:pt modelId="{F6E00E0C-F4F8-4CEA-8C99-FC9B2C056FFB}" type="pres">
      <dgm:prSet presAssocID="{59ADCE23-B93E-4E46-BE60-5E84C24E9945}" presName="parentText" presStyleLbl="alignNode1" presStyleIdx="2" presStyleCnt="3">
        <dgm:presLayoutVars>
          <dgm:chMax val="1"/>
          <dgm:bulletEnabled val="1"/>
        </dgm:presLayoutVars>
      </dgm:prSet>
      <dgm:spPr/>
    </dgm:pt>
    <dgm:pt modelId="{BA5F64A7-2618-491C-9EBB-97D61A7FD873}" type="pres">
      <dgm:prSet presAssocID="{59ADCE23-B93E-4E46-BE60-5E84C24E9945}" presName="descendantText" presStyleLbl="alignAcc1" presStyleIdx="2" presStyleCnt="3">
        <dgm:presLayoutVars>
          <dgm:bulletEnabled val="1"/>
        </dgm:presLayoutVars>
      </dgm:prSet>
      <dgm:spPr/>
    </dgm:pt>
  </dgm:ptLst>
  <dgm:cxnLst>
    <dgm:cxn modelId="{C73BDC11-53C7-4794-AE8C-215297AB70AF}" type="presOf" srcId="{1FF3F51D-27F9-4A91-93D0-AA7272B5A869}" destId="{0399D6BB-D7F2-4B4F-8FE6-CA992758480A}" srcOrd="0" destOrd="0" presId="urn:microsoft.com/office/officeart/2005/8/layout/chevron2"/>
    <dgm:cxn modelId="{CC5D2140-CDAF-4DBB-A91D-D54F0657DF60}" srcId="{5EFE9B1F-2EF3-4063-BAEC-25AEC406CEC0}" destId="{2C359E9C-8E4C-431E-8408-30CE148D7DA9}" srcOrd="1" destOrd="0" parTransId="{24371B95-3534-43D3-8F0C-0C45A2FCB207}" sibTransId="{3EC15160-95B6-4BDE-9041-07EDC6074B57}"/>
    <dgm:cxn modelId="{ABB6F844-25E9-4B59-A9D1-46708E7B0C61}" type="presOf" srcId="{D19C8169-0B46-4ED2-B503-ABFA31DBBF73}" destId="{82FC0EA0-6844-4D2A-A3D5-83F3537FF522}" srcOrd="0" destOrd="2" presId="urn:microsoft.com/office/officeart/2005/8/layout/chevron2"/>
    <dgm:cxn modelId="{B8DF2F4F-6A97-4037-BC17-F82C1C87EF04}" type="presOf" srcId="{F6BE3570-5952-4DB9-AC01-F400799AF621}" destId="{BA5F64A7-2618-491C-9EBB-97D61A7FD873}" srcOrd="0" destOrd="0" presId="urn:microsoft.com/office/officeart/2005/8/layout/chevron2"/>
    <dgm:cxn modelId="{6E45A570-CB90-4310-AB5D-1FDFF9F0A2BB}" type="presOf" srcId="{5EFE9B1F-2EF3-4063-BAEC-25AEC406CEC0}" destId="{7EF434A4-F6C1-406D-948C-FB655B523530}" srcOrd="0" destOrd="0" presId="urn:microsoft.com/office/officeart/2005/8/layout/chevron2"/>
    <dgm:cxn modelId="{E6E23076-07B2-42AB-B2BF-23CD5BE59066}" srcId="{5EFE9B1F-2EF3-4063-BAEC-25AEC406CEC0}" destId="{59ADCE23-B93E-4E46-BE60-5E84C24E9945}" srcOrd="2" destOrd="0" parTransId="{79F2E906-1552-4E40-9995-D585A17F69FB}" sibTransId="{DD7A432A-D6FE-4A4F-B566-94BC3595B4E6}"/>
    <dgm:cxn modelId="{D7418783-9C45-4B36-AEC9-63FF5E8B1A4F}" type="presOf" srcId="{2C359E9C-8E4C-431E-8408-30CE148D7DA9}" destId="{34C2FF92-92A3-487B-A944-DF92903F732B}" srcOrd="0" destOrd="0" presId="urn:microsoft.com/office/officeart/2005/8/layout/chevron2"/>
    <dgm:cxn modelId="{B2286490-13DC-419A-9D73-86D6E4B8FC74}" type="presOf" srcId="{C3369B88-25EB-4BDB-BDAC-247A071B96F4}" destId="{63BA3B5E-A67B-4A8D-8408-36FF9D0BEDCC}" srcOrd="0" destOrd="1" presId="urn:microsoft.com/office/officeart/2005/8/layout/chevron2"/>
    <dgm:cxn modelId="{99765E95-DA44-49EB-B19F-58CAB1F9D892}" srcId="{2C359E9C-8E4C-431E-8408-30CE148D7DA9}" destId="{F65A9A0A-D080-43A3-ADBB-6168D2EF1958}" srcOrd="0" destOrd="0" parTransId="{768CA1CD-EB3F-4BCF-899D-C52693C438E1}" sibTransId="{F45D7CD8-72C3-4A24-B2C9-EBCECA2B5181}"/>
    <dgm:cxn modelId="{BA88489A-D404-4D3D-AF1A-25A1622B2F11}" type="presOf" srcId="{627F10A5-D4B1-4268-A8D1-F04F48A321D6}" destId="{63BA3B5E-A67B-4A8D-8408-36FF9D0BEDCC}" srcOrd="0" destOrd="0" presId="urn:microsoft.com/office/officeart/2005/8/layout/chevron2"/>
    <dgm:cxn modelId="{C3AC87A7-CA47-4127-9A74-976B0E0A1A88}" srcId="{1FF3F51D-27F9-4A91-93D0-AA7272B5A869}" destId="{C3369B88-25EB-4BDB-BDAC-247A071B96F4}" srcOrd="1" destOrd="0" parTransId="{0F5ACFA1-2A0A-451B-8806-045B0E63C520}" sibTransId="{A790C440-7973-459D-98C0-B03ACF13F20A}"/>
    <dgm:cxn modelId="{67454DB0-0B3B-4A89-9068-C1E37160194B}" srcId="{59ADCE23-B93E-4E46-BE60-5E84C24E9945}" destId="{F6BE3570-5952-4DB9-AC01-F400799AF621}" srcOrd="0" destOrd="0" parTransId="{BC151A4C-41DD-4F2B-AAB8-29FD539CB784}" sibTransId="{2700C2C7-4AD4-428C-8CD0-E1729D06DE18}"/>
    <dgm:cxn modelId="{93AFF4C8-A4DD-42BC-9850-BF2704727FB1}" type="presOf" srcId="{59ADCE23-B93E-4E46-BE60-5E84C24E9945}" destId="{F6E00E0C-F4F8-4CEA-8C99-FC9B2C056FFB}" srcOrd="0" destOrd="0" presId="urn:microsoft.com/office/officeart/2005/8/layout/chevron2"/>
    <dgm:cxn modelId="{68DF5CE0-664B-41AB-972D-1486046AF6DA}" srcId="{1FF3F51D-27F9-4A91-93D0-AA7272B5A869}" destId="{627F10A5-D4B1-4268-A8D1-F04F48A321D6}" srcOrd="0" destOrd="0" parTransId="{A8D24CD6-30AB-4E95-8635-68D68004E92A}" sibTransId="{8DFEFA59-030C-4D30-AC14-5F0254566D30}"/>
    <dgm:cxn modelId="{FB059BE1-C03A-487B-B308-4BCECA194C72}" srcId="{2C359E9C-8E4C-431E-8408-30CE148D7DA9}" destId="{D19C8169-0B46-4ED2-B503-ABFA31DBBF73}" srcOrd="2" destOrd="0" parTransId="{BCB59BF5-02D8-4B89-80E5-1189C7D16B40}" sibTransId="{7A8F8E36-CC17-451A-BC24-EB8AA045A03F}"/>
    <dgm:cxn modelId="{7AC6C0E5-FF88-4DA3-9521-701E30ECD29B}" srcId="{2C359E9C-8E4C-431E-8408-30CE148D7DA9}" destId="{922E7008-6F55-40CB-906E-6BF0C2E8A58A}" srcOrd="1" destOrd="0" parTransId="{B6C0CFF4-D34C-4ED0-9DDB-058C2D4C2169}" sibTransId="{500E5524-1164-44D9-8B4A-FAB3DD45ED50}"/>
    <dgm:cxn modelId="{95F01DF3-DFC6-420D-8E79-C8843035D8E3}" type="presOf" srcId="{F65A9A0A-D080-43A3-ADBB-6168D2EF1958}" destId="{82FC0EA0-6844-4D2A-A3D5-83F3537FF522}" srcOrd="0" destOrd="0" presId="urn:microsoft.com/office/officeart/2005/8/layout/chevron2"/>
    <dgm:cxn modelId="{FC57A1F3-A5B8-4E94-8863-951A95FC4C3A}" srcId="{5EFE9B1F-2EF3-4063-BAEC-25AEC406CEC0}" destId="{1FF3F51D-27F9-4A91-93D0-AA7272B5A869}" srcOrd="0" destOrd="0" parTransId="{0442F1BA-B1C0-49E6-858B-562D9FA21002}" sibTransId="{70654B95-D7CC-4EBD-BD71-192AE3434813}"/>
    <dgm:cxn modelId="{60D96AF8-723E-4EB7-97C8-192ACDDA8C05}" type="presOf" srcId="{922E7008-6F55-40CB-906E-6BF0C2E8A58A}" destId="{82FC0EA0-6844-4D2A-A3D5-83F3537FF522}" srcOrd="0" destOrd="1" presId="urn:microsoft.com/office/officeart/2005/8/layout/chevron2"/>
    <dgm:cxn modelId="{4A7305C8-0DC6-4FBE-B5DF-9E7978AE5323}" type="presParOf" srcId="{7EF434A4-F6C1-406D-948C-FB655B523530}" destId="{9905F731-F97D-4501-82D8-42B666429EC7}" srcOrd="0" destOrd="0" presId="urn:microsoft.com/office/officeart/2005/8/layout/chevron2"/>
    <dgm:cxn modelId="{9DFD61D5-7E23-45C1-9C15-60A80B3BD2BF}" type="presParOf" srcId="{9905F731-F97D-4501-82D8-42B666429EC7}" destId="{0399D6BB-D7F2-4B4F-8FE6-CA992758480A}" srcOrd="0" destOrd="0" presId="urn:microsoft.com/office/officeart/2005/8/layout/chevron2"/>
    <dgm:cxn modelId="{23A988FB-2F8A-45DF-95F4-68D372D5CE98}" type="presParOf" srcId="{9905F731-F97D-4501-82D8-42B666429EC7}" destId="{63BA3B5E-A67B-4A8D-8408-36FF9D0BEDCC}" srcOrd="1" destOrd="0" presId="urn:microsoft.com/office/officeart/2005/8/layout/chevron2"/>
    <dgm:cxn modelId="{4ABE857A-5E04-4642-8C5F-73D9B78CFF22}" type="presParOf" srcId="{7EF434A4-F6C1-406D-948C-FB655B523530}" destId="{2BFB5BE0-564B-4B7A-8965-8CC5B7D9ABDB}" srcOrd="1" destOrd="0" presId="urn:microsoft.com/office/officeart/2005/8/layout/chevron2"/>
    <dgm:cxn modelId="{FE1EAF1E-BAAD-4F31-B24E-522F94618C4E}" type="presParOf" srcId="{7EF434A4-F6C1-406D-948C-FB655B523530}" destId="{E032CB77-7E06-406A-9A81-49931375C4A3}" srcOrd="2" destOrd="0" presId="urn:microsoft.com/office/officeart/2005/8/layout/chevron2"/>
    <dgm:cxn modelId="{FF451E2A-F242-4244-8533-EDA23C001A20}" type="presParOf" srcId="{E032CB77-7E06-406A-9A81-49931375C4A3}" destId="{34C2FF92-92A3-487B-A944-DF92903F732B}" srcOrd="0" destOrd="0" presId="urn:microsoft.com/office/officeart/2005/8/layout/chevron2"/>
    <dgm:cxn modelId="{FA31DF57-4A84-42D7-B880-70AC939994CD}" type="presParOf" srcId="{E032CB77-7E06-406A-9A81-49931375C4A3}" destId="{82FC0EA0-6844-4D2A-A3D5-83F3537FF522}" srcOrd="1" destOrd="0" presId="urn:microsoft.com/office/officeart/2005/8/layout/chevron2"/>
    <dgm:cxn modelId="{880EFD0D-0E32-404B-9C41-428808D5DC73}" type="presParOf" srcId="{7EF434A4-F6C1-406D-948C-FB655B523530}" destId="{0C3D35CD-ED7F-4328-8ECF-965090DAC225}" srcOrd="3" destOrd="0" presId="urn:microsoft.com/office/officeart/2005/8/layout/chevron2"/>
    <dgm:cxn modelId="{EB479E40-C6F9-44FC-8C18-1F63EED52133}" type="presParOf" srcId="{7EF434A4-F6C1-406D-948C-FB655B523530}" destId="{E743C931-32E2-411B-A9FC-1AFB2FB6FAC8}" srcOrd="4" destOrd="0" presId="urn:microsoft.com/office/officeart/2005/8/layout/chevron2"/>
    <dgm:cxn modelId="{2C437A27-3573-4661-8118-803E696CADC5}" type="presParOf" srcId="{E743C931-32E2-411B-A9FC-1AFB2FB6FAC8}" destId="{F6E00E0C-F4F8-4CEA-8C99-FC9B2C056FFB}" srcOrd="0" destOrd="0" presId="urn:microsoft.com/office/officeart/2005/8/layout/chevron2"/>
    <dgm:cxn modelId="{E5D54A81-4D23-4AF4-9295-9EA3ADF1684D}" type="presParOf" srcId="{E743C931-32E2-411B-A9FC-1AFB2FB6FAC8}" destId="{BA5F64A7-2618-491C-9EBB-97D61A7FD873}"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EFE9B1F-2EF3-4063-BAEC-25AEC406CEC0}"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1FF3F51D-27F9-4A91-93D0-AA7272B5A869}">
      <dgm:prSet phldrT="[Text]"/>
      <dgm:spPr/>
      <dgm:t>
        <a:bodyPr/>
        <a:lstStyle/>
        <a:p>
          <a:r>
            <a:rPr lang="en-US" dirty="0"/>
            <a:t>Nominal   S-N Curves</a:t>
          </a:r>
        </a:p>
      </dgm:t>
    </dgm:pt>
    <dgm:pt modelId="{0442F1BA-B1C0-49E6-858B-562D9FA21002}" type="parTrans" cxnId="{FC57A1F3-A5B8-4E94-8863-951A95FC4C3A}">
      <dgm:prSet/>
      <dgm:spPr/>
      <dgm:t>
        <a:bodyPr/>
        <a:lstStyle/>
        <a:p>
          <a:endParaRPr lang="en-US"/>
        </a:p>
      </dgm:t>
    </dgm:pt>
    <dgm:pt modelId="{70654B95-D7CC-4EBD-BD71-192AE3434813}" type="sibTrans" cxnId="{FC57A1F3-A5B8-4E94-8863-951A95FC4C3A}">
      <dgm:prSet/>
      <dgm:spPr/>
      <dgm:t>
        <a:bodyPr/>
        <a:lstStyle/>
        <a:p>
          <a:endParaRPr lang="en-US"/>
        </a:p>
      </dgm:t>
    </dgm:pt>
    <dgm:pt modelId="{627F10A5-D4B1-4268-A8D1-F04F48A321D6}">
      <dgm:prSet phldrT="[Text]"/>
      <dgm:spPr/>
      <dgm:t>
        <a:bodyPr/>
        <a:lstStyle/>
        <a:p>
          <a:r>
            <a:rPr lang="en-US" dirty="0"/>
            <a:t>SS316L nominal curve</a:t>
          </a:r>
        </a:p>
      </dgm:t>
    </dgm:pt>
    <dgm:pt modelId="{A8D24CD6-30AB-4E95-8635-68D68004E92A}" type="parTrans" cxnId="{68DF5CE0-664B-41AB-972D-1486046AF6DA}">
      <dgm:prSet/>
      <dgm:spPr/>
      <dgm:t>
        <a:bodyPr/>
        <a:lstStyle/>
        <a:p>
          <a:endParaRPr lang="en-US"/>
        </a:p>
      </dgm:t>
    </dgm:pt>
    <dgm:pt modelId="{8DFEFA59-030C-4D30-AC14-5F0254566D30}" type="sibTrans" cxnId="{68DF5CE0-664B-41AB-972D-1486046AF6DA}">
      <dgm:prSet/>
      <dgm:spPr/>
      <dgm:t>
        <a:bodyPr/>
        <a:lstStyle/>
        <a:p>
          <a:endParaRPr lang="en-US"/>
        </a:p>
      </dgm:t>
    </dgm:pt>
    <dgm:pt modelId="{C3369B88-25EB-4BDB-BDAC-247A071B96F4}">
      <dgm:prSet phldrT="[Text]"/>
      <dgm:spPr/>
      <dgm:t>
        <a:bodyPr/>
        <a:lstStyle/>
        <a:p>
          <a:r>
            <a:rPr lang="en-US" dirty="0"/>
            <a:t>IN718(SA) with grain size</a:t>
          </a:r>
        </a:p>
      </dgm:t>
    </dgm:pt>
    <dgm:pt modelId="{0F5ACFA1-2A0A-451B-8806-045B0E63C520}" type="parTrans" cxnId="{C3AC87A7-CA47-4127-9A74-976B0E0A1A88}">
      <dgm:prSet/>
      <dgm:spPr/>
      <dgm:t>
        <a:bodyPr/>
        <a:lstStyle/>
        <a:p>
          <a:endParaRPr lang="en-US"/>
        </a:p>
      </dgm:t>
    </dgm:pt>
    <dgm:pt modelId="{A790C440-7973-459D-98C0-B03ACF13F20A}" type="sibTrans" cxnId="{C3AC87A7-CA47-4127-9A74-976B0E0A1A88}">
      <dgm:prSet/>
      <dgm:spPr/>
      <dgm:t>
        <a:bodyPr/>
        <a:lstStyle/>
        <a:p>
          <a:endParaRPr lang="en-US"/>
        </a:p>
      </dgm:t>
    </dgm:pt>
    <dgm:pt modelId="{2C359E9C-8E4C-431E-8408-30CE148D7DA9}">
      <dgm:prSet phldrT="[Text]"/>
      <dgm:spPr/>
      <dgm:t>
        <a:bodyPr/>
        <a:lstStyle/>
        <a:p>
          <a:r>
            <a:rPr lang="en-US" dirty="0"/>
            <a:t>High Fidelity FEA</a:t>
          </a:r>
        </a:p>
      </dgm:t>
    </dgm:pt>
    <dgm:pt modelId="{24371B95-3534-43D3-8F0C-0C45A2FCB207}" type="parTrans" cxnId="{CC5D2140-CDAF-4DBB-A91D-D54F0657DF60}">
      <dgm:prSet/>
      <dgm:spPr/>
      <dgm:t>
        <a:bodyPr/>
        <a:lstStyle/>
        <a:p>
          <a:endParaRPr lang="en-US"/>
        </a:p>
      </dgm:t>
    </dgm:pt>
    <dgm:pt modelId="{3EC15160-95B6-4BDE-9041-07EDC6074B57}" type="sibTrans" cxnId="{CC5D2140-CDAF-4DBB-A91D-D54F0657DF60}">
      <dgm:prSet/>
      <dgm:spPr/>
      <dgm:t>
        <a:bodyPr/>
        <a:lstStyle/>
        <a:p>
          <a:endParaRPr lang="en-US"/>
        </a:p>
      </dgm:t>
    </dgm:pt>
    <dgm:pt modelId="{F65A9A0A-D080-43A3-ADBB-6168D2EF1958}">
      <dgm:prSet phldrT="[Text]"/>
      <dgm:spPr/>
      <dgm:t>
        <a:bodyPr/>
        <a:lstStyle/>
        <a:p>
          <a:r>
            <a:rPr lang="en-US" dirty="0"/>
            <a:t>Manufacturing (HIP, machining, welding)</a:t>
          </a:r>
        </a:p>
      </dgm:t>
    </dgm:pt>
    <dgm:pt modelId="{768CA1CD-EB3F-4BCF-899D-C52693C438E1}" type="parTrans" cxnId="{99765E95-DA44-49EB-B19F-58CAB1F9D892}">
      <dgm:prSet/>
      <dgm:spPr/>
      <dgm:t>
        <a:bodyPr/>
        <a:lstStyle/>
        <a:p>
          <a:endParaRPr lang="en-US"/>
        </a:p>
      </dgm:t>
    </dgm:pt>
    <dgm:pt modelId="{F45D7CD8-72C3-4A24-B2C9-EBCECA2B5181}" type="sibTrans" cxnId="{99765E95-DA44-49EB-B19F-58CAB1F9D892}">
      <dgm:prSet/>
      <dgm:spPr/>
      <dgm:t>
        <a:bodyPr/>
        <a:lstStyle/>
        <a:p>
          <a:endParaRPr lang="en-US"/>
        </a:p>
      </dgm:t>
    </dgm:pt>
    <dgm:pt modelId="{922E7008-6F55-40CB-906E-6BF0C2E8A58A}">
      <dgm:prSet phldrT="[Text]"/>
      <dgm:spPr/>
      <dgm:t>
        <a:bodyPr/>
        <a:lstStyle/>
        <a:p>
          <a:r>
            <a:rPr lang="en-US" dirty="0"/>
            <a:t>Start-up (pressure, quasi-steady state)</a:t>
          </a:r>
        </a:p>
      </dgm:t>
    </dgm:pt>
    <dgm:pt modelId="{B6C0CFF4-D34C-4ED0-9DDB-058C2D4C2169}" type="parTrans" cxnId="{7AC6C0E5-FF88-4DA3-9521-701E30ECD29B}">
      <dgm:prSet/>
      <dgm:spPr/>
      <dgm:t>
        <a:bodyPr/>
        <a:lstStyle/>
        <a:p>
          <a:endParaRPr lang="en-US"/>
        </a:p>
      </dgm:t>
    </dgm:pt>
    <dgm:pt modelId="{500E5524-1164-44D9-8B4A-FAB3DD45ED50}" type="sibTrans" cxnId="{7AC6C0E5-FF88-4DA3-9521-701E30ECD29B}">
      <dgm:prSet/>
      <dgm:spPr/>
      <dgm:t>
        <a:bodyPr/>
        <a:lstStyle/>
        <a:p>
          <a:endParaRPr lang="en-US"/>
        </a:p>
      </dgm:t>
    </dgm:pt>
    <dgm:pt modelId="{59ADCE23-B93E-4E46-BE60-5E84C24E9945}">
      <dgm:prSet phldrT="[Text]"/>
      <dgm:spPr/>
      <dgm:t>
        <a:bodyPr/>
        <a:lstStyle/>
        <a:p>
          <a:r>
            <a:rPr lang="en-US" dirty="0"/>
            <a:t>FEA Fatigue</a:t>
          </a:r>
        </a:p>
      </dgm:t>
    </dgm:pt>
    <dgm:pt modelId="{79F2E906-1552-4E40-9995-D585A17F69FB}" type="parTrans" cxnId="{E6E23076-07B2-42AB-B2BF-23CD5BE59066}">
      <dgm:prSet/>
      <dgm:spPr/>
      <dgm:t>
        <a:bodyPr/>
        <a:lstStyle/>
        <a:p>
          <a:endParaRPr lang="en-US"/>
        </a:p>
      </dgm:t>
    </dgm:pt>
    <dgm:pt modelId="{DD7A432A-D6FE-4A4F-B566-94BC3595B4E6}" type="sibTrans" cxnId="{E6E23076-07B2-42AB-B2BF-23CD5BE59066}">
      <dgm:prSet/>
      <dgm:spPr/>
      <dgm:t>
        <a:bodyPr/>
        <a:lstStyle/>
        <a:p>
          <a:endParaRPr lang="en-US"/>
        </a:p>
      </dgm:t>
    </dgm:pt>
    <dgm:pt modelId="{F6BE3570-5952-4DB9-AC01-F400799AF621}">
      <dgm:prSet phldrT="[Text]"/>
      <dgm:spPr/>
      <dgm:t>
        <a:bodyPr/>
        <a:lstStyle/>
        <a:p>
          <a:r>
            <a:rPr lang="en-US" dirty="0"/>
            <a:t>Critical Plane Theory</a:t>
          </a:r>
        </a:p>
      </dgm:t>
    </dgm:pt>
    <dgm:pt modelId="{BC151A4C-41DD-4F2B-AAB8-29FD539CB784}" type="parTrans" cxnId="{67454DB0-0B3B-4A89-9068-C1E37160194B}">
      <dgm:prSet/>
      <dgm:spPr/>
      <dgm:t>
        <a:bodyPr/>
        <a:lstStyle/>
        <a:p>
          <a:endParaRPr lang="en-US"/>
        </a:p>
      </dgm:t>
    </dgm:pt>
    <dgm:pt modelId="{2700C2C7-4AD4-428C-8CD0-E1729D06DE18}" type="sibTrans" cxnId="{67454DB0-0B3B-4A89-9068-C1E37160194B}">
      <dgm:prSet/>
      <dgm:spPr/>
      <dgm:t>
        <a:bodyPr/>
        <a:lstStyle/>
        <a:p>
          <a:endParaRPr lang="en-US"/>
        </a:p>
      </dgm:t>
    </dgm:pt>
    <dgm:pt modelId="{564CDF16-A890-4485-9D90-B43D081A8F09}">
      <dgm:prSet phldrT="[Text]"/>
      <dgm:spPr/>
      <dgm:t>
        <a:bodyPr/>
        <a:lstStyle/>
        <a:p>
          <a:r>
            <a:rPr lang="en-US" dirty="0"/>
            <a:t>Ductile/Brittle Fatigue Models</a:t>
          </a:r>
        </a:p>
      </dgm:t>
    </dgm:pt>
    <dgm:pt modelId="{08D0D0C9-AE40-46D0-8FDA-0519822F9B41}" type="parTrans" cxnId="{FC9131FC-7194-48EF-A3F0-2AD488FB7164}">
      <dgm:prSet/>
      <dgm:spPr/>
      <dgm:t>
        <a:bodyPr/>
        <a:lstStyle/>
        <a:p>
          <a:endParaRPr lang="en-US"/>
        </a:p>
      </dgm:t>
    </dgm:pt>
    <dgm:pt modelId="{F604BB7B-8B02-4F27-B77B-BCB3BAA3B276}" type="sibTrans" cxnId="{FC9131FC-7194-48EF-A3F0-2AD488FB7164}">
      <dgm:prSet/>
      <dgm:spPr/>
      <dgm:t>
        <a:bodyPr/>
        <a:lstStyle/>
        <a:p>
          <a:endParaRPr lang="en-US"/>
        </a:p>
      </dgm:t>
    </dgm:pt>
    <dgm:pt modelId="{D19C8169-0B46-4ED2-B503-ABFA31DBBF73}">
      <dgm:prSet phldrT="[Text]"/>
      <dgm:spPr/>
      <dgm:t>
        <a:bodyPr/>
        <a:lstStyle/>
        <a:p>
          <a:r>
            <a:rPr lang="en-US" dirty="0"/>
            <a:t>Pulse &amp; Response</a:t>
          </a:r>
        </a:p>
      </dgm:t>
    </dgm:pt>
    <dgm:pt modelId="{BCB59BF5-02D8-4B89-80E5-1189C7D16B40}" type="parTrans" cxnId="{FB059BE1-C03A-487B-B308-4BCECA194C72}">
      <dgm:prSet/>
      <dgm:spPr/>
      <dgm:t>
        <a:bodyPr/>
        <a:lstStyle/>
        <a:p>
          <a:endParaRPr lang="en-US"/>
        </a:p>
      </dgm:t>
    </dgm:pt>
    <dgm:pt modelId="{7A8F8E36-CC17-451A-BC24-EB8AA045A03F}" type="sibTrans" cxnId="{FB059BE1-C03A-487B-B308-4BCECA194C72}">
      <dgm:prSet/>
      <dgm:spPr/>
      <dgm:t>
        <a:bodyPr/>
        <a:lstStyle/>
        <a:p>
          <a:endParaRPr lang="en-US"/>
        </a:p>
      </dgm:t>
    </dgm:pt>
    <dgm:pt modelId="{770E39FE-9439-4EFD-82EA-24BB7CD96FAE}">
      <dgm:prSet phldrT="[Text]"/>
      <dgm:spPr/>
      <dgm:t>
        <a:bodyPr/>
        <a:lstStyle/>
        <a:p>
          <a:r>
            <a:rPr lang="en-US" dirty="0"/>
            <a:t>Goodman Mean Stress Correction</a:t>
          </a:r>
        </a:p>
      </dgm:t>
    </dgm:pt>
    <dgm:pt modelId="{B9650798-3669-4766-A49C-A711E027BCE2}" type="parTrans" cxnId="{AF4E0033-EACE-4247-A618-A84EDD65C6A3}">
      <dgm:prSet/>
      <dgm:spPr/>
      <dgm:t>
        <a:bodyPr/>
        <a:lstStyle/>
        <a:p>
          <a:endParaRPr lang="en-US"/>
        </a:p>
      </dgm:t>
    </dgm:pt>
    <dgm:pt modelId="{0A003C04-78E2-4ACD-8019-3D8633CB8AC9}" type="sibTrans" cxnId="{AF4E0033-EACE-4247-A618-A84EDD65C6A3}">
      <dgm:prSet/>
      <dgm:spPr/>
      <dgm:t>
        <a:bodyPr/>
        <a:lstStyle/>
        <a:p>
          <a:endParaRPr lang="en-US"/>
        </a:p>
      </dgm:t>
    </dgm:pt>
    <dgm:pt modelId="{7EF434A4-F6C1-406D-948C-FB655B523530}" type="pres">
      <dgm:prSet presAssocID="{5EFE9B1F-2EF3-4063-BAEC-25AEC406CEC0}" presName="linearFlow" presStyleCnt="0">
        <dgm:presLayoutVars>
          <dgm:dir/>
          <dgm:animLvl val="lvl"/>
          <dgm:resizeHandles val="exact"/>
        </dgm:presLayoutVars>
      </dgm:prSet>
      <dgm:spPr/>
    </dgm:pt>
    <dgm:pt modelId="{9905F731-F97D-4501-82D8-42B666429EC7}" type="pres">
      <dgm:prSet presAssocID="{1FF3F51D-27F9-4A91-93D0-AA7272B5A869}" presName="composite" presStyleCnt="0"/>
      <dgm:spPr/>
    </dgm:pt>
    <dgm:pt modelId="{0399D6BB-D7F2-4B4F-8FE6-CA992758480A}" type="pres">
      <dgm:prSet presAssocID="{1FF3F51D-27F9-4A91-93D0-AA7272B5A869}" presName="parentText" presStyleLbl="alignNode1" presStyleIdx="0" presStyleCnt="3">
        <dgm:presLayoutVars>
          <dgm:chMax val="1"/>
          <dgm:bulletEnabled val="1"/>
        </dgm:presLayoutVars>
      </dgm:prSet>
      <dgm:spPr/>
    </dgm:pt>
    <dgm:pt modelId="{63BA3B5E-A67B-4A8D-8408-36FF9D0BEDCC}" type="pres">
      <dgm:prSet presAssocID="{1FF3F51D-27F9-4A91-93D0-AA7272B5A869}" presName="descendantText" presStyleLbl="alignAcc1" presStyleIdx="0" presStyleCnt="3">
        <dgm:presLayoutVars>
          <dgm:bulletEnabled val="1"/>
        </dgm:presLayoutVars>
      </dgm:prSet>
      <dgm:spPr/>
    </dgm:pt>
    <dgm:pt modelId="{2BFB5BE0-564B-4B7A-8965-8CC5B7D9ABDB}" type="pres">
      <dgm:prSet presAssocID="{70654B95-D7CC-4EBD-BD71-192AE3434813}" presName="sp" presStyleCnt="0"/>
      <dgm:spPr/>
    </dgm:pt>
    <dgm:pt modelId="{E032CB77-7E06-406A-9A81-49931375C4A3}" type="pres">
      <dgm:prSet presAssocID="{2C359E9C-8E4C-431E-8408-30CE148D7DA9}" presName="composite" presStyleCnt="0"/>
      <dgm:spPr/>
    </dgm:pt>
    <dgm:pt modelId="{34C2FF92-92A3-487B-A944-DF92903F732B}" type="pres">
      <dgm:prSet presAssocID="{2C359E9C-8E4C-431E-8408-30CE148D7DA9}" presName="parentText" presStyleLbl="alignNode1" presStyleIdx="1" presStyleCnt="3">
        <dgm:presLayoutVars>
          <dgm:chMax val="1"/>
          <dgm:bulletEnabled val="1"/>
        </dgm:presLayoutVars>
      </dgm:prSet>
      <dgm:spPr/>
    </dgm:pt>
    <dgm:pt modelId="{82FC0EA0-6844-4D2A-A3D5-83F3537FF522}" type="pres">
      <dgm:prSet presAssocID="{2C359E9C-8E4C-431E-8408-30CE148D7DA9}" presName="descendantText" presStyleLbl="alignAcc1" presStyleIdx="1" presStyleCnt="3">
        <dgm:presLayoutVars>
          <dgm:bulletEnabled val="1"/>
        </dgm:presLayoutVars>
      </dgm:prSet>
      <dgm:spPr/>
    </dgm:pt>
    <dgm:pt modelId="{0C3D35CD-ED7F-4328-8ECF-965090DAC225}" type="pres">
      <dgm:prSet presAssocID="{3EC15160-95B6-4BDE-9041-07EDC6074B57}" presName="sp" presStyleCnt="0"/>
      <dgm:spPr/>
    </dgm:pt>
    <dgm:pt modelId="{E743C931-32E2-411B-A9FC-1AFB2FB6FAC8}" type="pres">
      <dgm:prSet presAssocID="{59ADCE23-B93E-4E46-BE60-5E84C24E9945}" presName="composite" presStyleCnt="0"/>
      <dgm:spPr/>
    </dgm:pt>
    <dgm:pt modelId="{F6E00E0C-F4F8-4CEA-8C99-FC9B2C056FFB}" type="pres">
      <dgm:prSet presAssocID="{59ADCE23-B93E-4E46-BE60-5E84C24E9945}" presName="parentText" presStyleLbl="alignNode1" presStyleIdx="2" presStyleCnt="3">
        <dgm:presLayoutVars>
          <dgm:chMax val="1"/>
          <dgm:bulletEnabled val="1"/>
        </dgm:presLayoutVars>
      </dgm:prSet>
      <dgm:spPr/>
    </dgm:pt>
    <dgm:pt modelId="{BA5F64A7-2618-491C-9EBB-97D61A7FD873}" type="pres">
      <dgm:prSet presAssocID="{59ADCE23-B93E-4E46-BE60-5E84C24E9945}" presName="descendantText" presStyleLbl="alignAcc1" presStyleIdx="2" presStyleCnt="3">
        <dgm:presLayoutVars>
          <dgm:bulletEnabled val="1"/>
        </dgm:presLayoutVars>
      </dgm:prSet>
      <dgm:spPr/>
    </dgm:pt>
  </dgm:ptLst>
  <dgm:cxnLst>
    <dgm:cxn modelId="{C73BDC11-53C7-4794-AE8C-215297AB70AF}" type="presOf" srcId="{1FF3F51D-27F9-4A91-93D0-AA7272B5A869}" destId="{0399D6BB-D7F2-4B4F-8FE6-CA992758480A}" srcOrd="0" destOrd="0" presId="urn:microsoft.com/office/officeart/2005/8/layout/chevron2"/>
    <dgm:cxn modelId="{AF4E0033-EACE-4247-A618-A84EDD65C6A3}" srcId="{59ADCE23-B93E-4E46-BE60-5E84C24E9945}" destId="{770E39FE-9439-4EFD-82EA-24BB7CD96FAE}" srcOrd="2" destOrd="0" parTransId="{B9650798-3669-4766-A49C-A711E027BCE2}" sibTransId="{0A003C04-78E2-4ACD-8019-3D8633CB8AC9}"/>
    <dgm:cxn modelId="{CC5D2140-CDAF-4DBB-A91D-D54F0657DF60}" srcId="{5EFE9B1F-2EF3-4063-BAEC-25AEC406CEC0}" destId="{2C359E9C-8E4C-431E-8408-30CE148D7DA9}" srcOrd="1" destOrd="0" parTransId="{24371B95-3534-43D3-8F0C-0C45A2FCB207}" sibTransId="{3EC15160-95B6-4BDE-9041-07EDC6074B57}"/>
    <dgm:cxn modelId="{673D0243-3ED0-45FD-A47E-E9884BF017C4}" type="presOf" srcId="{770E39FE-9439-4EFD-82EA-24BB7CD96FAE}" destId="{BA5F64A7-2618-491C-9EBB-97D61A7FD873}" srcOrd="0" destOrd="2" presId="urn:microsoft.com/office/officeart/2005/8/layout/chevron2"/>
    <dgm:cxn modelId="{ABB6F844-25E9-4B59-A9D1-46708E7B0C61}" type="presOf" srcId="{D19C8169-0B46-4ED2-B503-ABFA31DBBF73}" destId="{82FC0EA0-6844-4D2A-A3D5-83F3537FF522}" srcOrd="0" destOrd="2" presId="urn:microsoft.com/office/officeart/2005/8/layout/chevron2"/>
    <dgm:cxn modelId="{B8DF2F4F-6A97-4037-BC17-F82C1C87EF04}" type="presOf" srcId="{F6BE3570-5952-4DB9-AC01-F400799AF621}" destId="{BA5F64A7-2618-491C-9EBB-97D61A7FD873}" srcOrd="0" destOrd="0" presId="urn:microsoft.com/office/officeart/2005/8/layout/chevron2"/>
    <dgm:cxn modelId="{6E45A570-CB90-4310-AB5D-1FDFF9F0A2BB}" type="presOf" srcId="{5EFE9B1F-2EF3-4063-BAEC-25AEC406CEC0}" destId="{7EF434A4-F6C1-406D-948C-FB655B523530}" srcOrd="0" destOrd="0" presId="urn:microsoft.com/office/officeart/2005/8/layout/chevron2"/>
    <dgm:cxn modelId="{E6E23076-07B2-42AB-B2BF-23CD5BE59066}" srcId="{5EFE9B1F-2EF3-4063-BAEC-25AEC406CEC0}" destId="{59ADCE23-B93E-4E46-BE60-5E84C24E9945}" srcOrd="2" destOrd="0" parTransId="{79F2E906-1552-4E40-9995-D585A17F69FB}" sibTransId="{DD7A432A-D6FE-4A4F-B566-94BC3595B4E6}"/>
    <dgm:cxn modelId="{D7418783-9C45-4B36-AEC9-63FF5E8B1A4F}" type="presOf" srcId="{2C359E9C-8E4C-431E-8408-30CE148D7DA9}" destId="{34C2FF92-92A3-487B-A944-DF92903F732B}" srcOrd="0" destOrd="0" presId="urn:microsoft.com/office/officeart/2005/8/layout/chevron2"/>
    <dgm:cxn modelId="{B2286490-13DC-419A-9D73-86D6E4B8FC74}" type="presOf" srcId="{C3369B88-25EB-4BDB-BDAC-247A071B96F4}" destId="{63BA3B5E-A67B-4A8D-8408-36FF9D0BEDCC}" srcOrd="0" destOrd="1" presId="urn:microsoft.com/office/officeart/2005/8/layout/chevron2"/>
    <dgm:cxn modelId="{99765E95-DA44-49EB-B19F-58CAB1F9D892}" srcId="{2C359E9C-8E4C-431E-8408-30CE148D7DA9}" destId="{F65A9A0A-D080-43A3-ADBB-6168D2EF1958}" srcOrd="0" destOrd="0" parTransId="{768CA1CD-EB3F-4BCF-899D-C52693C438E1}" sibTransId="{F45D7CD8-72C3-4A24-B2C9-EBCECA2B5181}"/>
    <dgm:cxn modelId="{BA88489A-D404-4D3D-AF1A-25A1622B2F11}" type="presOf" srcId="{627F10A5-D4B1-4268-A8D1-F04F48A321D6}" destId="{63BA3B5E-A67B-4A8D-8408-36FF9D0BEDCC}" srcOrd="0" destOrd="0" presId="urn:microsoft.com/office/officeart/2005/8/layout/chevron2"/>
    <dgm:cxn modelId="{C3AC87A7-CA47-4127-9A74-976B0E0A1A88}" srcId="{1FF3F51D-27F9-4A91-93D0-AA7272B5A869}" destId="{C3369B88-25EB-4BDB-BDAC-247A071B96F4}" srcOrd="1" destOrd="0" parTransId="{0F5ACFA1-2A0A-451B-8806-045B0E63C520}" sibTransId="{A790C440-7973-459D-98C0-B03ACF13F20A}"/>
    <dgm:cxn modelId="{67454DB0-0B3B-4A89-9068-C1E37160194B}" srcId="{59ADCE23-B93E-4E46-BE60-5E84C24E9945}" destId="{F6BE3570-5952-4DB9-AC01-F400799AF621}" srcOrd="0" destOrd="0" parTransId="{BC151A4C-41DD-4F2B-AAB8-29FD539CB784}" sibTransId="{2700C2C7-4AD4-428C-8CD0-E1729D06DE18}"/>
    <dgm:cxn modelId="{93AFF4C8-A4DD-42BC-9850-BF2704727FB1}" type="presOf" srcId="{59ADCE23-B93E-4E46-BE60-5E84C24E9945}" destId="{F6E00E0C-F4F8-4CEA-8C99-FC9B2C056FFB}" srcOrd="0" destOrd="0" presId="urn:microsoft.com/office/officeart/2005/8/layout/chevron2"/>
    <dgm:cxn modelId="{72E29ED4-0FED-4215-B260-C2B5FF6F9C46}" type="presOf" srcId="{564CDF16-A890-4485-9D90-B43D081A8F09}" destId="{BA5F64A7-2618-491C-9EBB-97D61A7FD873}" srcOrd="0" destOrd="1" presId="urn:microsoft.com/office/officeart/2005/8/layout/chevron2"/>
    <dgm:cxn modelId="{68DF5CE0-664B-41AB-972D-1486046AF6DA}" srcId="{1FF3F51D-27F9-4A91-93D0-AA7272B5A869}" destId="{627F10A5-D4B1-4268-A8D1-F04F48A321D6}" srcOrd="0" destOrd="0" parTransId="{A8D24CD6-30AB-4E95-8635-68D68004E92A}" sibTransId="{8DFEFA59-030C-4D30-AC14-5F0254566D30}"/>
    <dgm:cxn modelId="{FB059BE1-C03A-487B-B308-4BCECA194C72}" srcId="{2C359E9C-8E4C-431E-8408-30CE148D7DA9}" destId="{D19C8169-0B46-4ED2-B503-ABFA31DBBF73}" srcOrd="2" destOrd="0" parTransId="{BCB59BF5-02D8-4B89-80E5-1189C7D16B40}" sibTransId="{7A8F8E36-CC17-451A-BC24-EB8AA045A03F}"/>
    <dgm:cxn modelId="{7AC6C0E5-FF88-4DA3-9521-701E30ECD29B}" srcId="{2C359E9C-8E4C-431E-8408-30CE148D7DA9}" destId="{922E7008-6F55-40CB-906E-6BF0C2E8A58A}" srcOrd="1" destOrd="0" parTransId="{B6C0CFF4-D34C-4ED0-9DDB-058C2D4C2169}" sibTransId="{500E5524-1164-44D9-8B4A-FAB3DD45ED50}"/>
    <dgm:cxn modelId="{95F01DF3-DFC6-420D-8E79-C8843035D8E3}" type="presOf" srcId="{F65A9A0A-D080-43A3-ADBB-6168D2EF1958}" destId="{82FC0EA0-6844-4D2A-A3D5-83F3537FF522}" srcOrd="0" destOrd="0" presId="urn:microsoft.com/office/officeart/2005/8/layout/chevron2"/>
    <dgm:cxn modelId="{FC57A1F3-A5B8-4E94-8863-951A95FC4C3A}" srcId="{5EFE9B1F-2EF3-4063-BAEC-25AEC406CEC0}" destId="{1FF3F51D-27F9-4A91-93D0-AA7272B5A869}" srcOrd="0" destOrd="0" parTransId="{0442F1BA-B1C0-49E6-858B-562D9FA21002}" sibTransId="{70654B95-D7CC-4EBD-BD71-192AE3434813}"/>
    <dgm:cxn modelId="{60D96AF8-723E-4EB7-97C8-192ACDDA8C05}" type="presOf" srcId="{922E7008-6F55-40CB-906E-6BF0C2E8A58A}" destId="{82FC0EA0-6844-4D2A-A3D5-83F3537FF522}" srcOrd="0" destOrd="1" presId="urn:microsoft.com/office/officeart/2005/8/layout/chevron2"/>
    <dgm:cxn modelId="{FC9131FC-7194-48EF-A3F0-2AD488FB7164}" srcId="{59ADCE23-B93E-4E46-BE60-5E84C24E9945}" destId="{564CDF16-A890-4485-9D90-B43D081A8F09}" srcOrd="1" destOrd="0" parTransId="{08D0D0C9-AE40-46D0-8FDA-0519822F9B41}" sibTransId="{F604BB7B-8B02-4F27-B77B-BCB3BAA3B276}"/>
    <dgm:cxn modelId="{4A7305C8-0DC6-4FBE-B5DF-9E7978AE5323}" type="presParOf" srcId="{7EF434A4-F6C1-406D-948C-FB655B523530}" destId="{9905F731-F97D-4501-82D8-42B666429EC7}" srcOrd="0" destOrd="0" presId="urn:microsoft.com/office/officeart/2005/8/layout/chevron2"/>
    <dgm:cxn modelId="{9DFD61D5-7E23-45C1-9C15-60A80B3BD2BF}" type="presParOf" srcId="{9905F731-F97D-4501-82D8-42B666429EC7}" destId="{0399D6BB-D7F2-4B4F-8FE6-CA992758480A}" srcOrd="0" destOrd="0" presId="urn:microsoft.com/office/officeart/2005/8/layout/chevron2"/>
    <dgm:cxn modelId="{23A988FB-2F8A-45DF-95F4-68D372D5CE98}" type="presParOf" srcId="{9905F731-F97D-4501-82D8-42B666429EC7}" destId="{63BA3B5E-A67B-4A8D-8408-36FF9D0BEDCC}" srcOrd="1" destOrd="0" presId="urn:microsoft.com/office/officeart/2005/8/layout/chevron2"/>
    <dgm:cxn modelId="{4ABE857A-5E04-4642-8C5F-73D9B78CFF22}" type="presParOf" srcId="{7EF434A4-F6C1-406D-948C-FB655B523530}" destId="{2BFB5BE0-564B-4B7A-8965-8CC5B7D9ABDB}" srcOrd="1" destOrd="0" presId="urn:microsoft.com/office/officeart/2005/8/layout/chevron2"/>
    <dgm:cxn modelId="{FE1EAF1E-BAAD-4F31-B24E-522F94618C4E}" type="presParOf" srcId="{7EF434A4-F6C1-406D-948C-FB655B523530}" destId="{E032CB77-7E06-406A-9A81-49931375C4A3}" srcOrd="2" destOrd="0" presId="urn:microsoft.com/office/officeart/2005/8/layout/chevron2"/>
    <dgm:cxn modelId="{FF451E2A-F242-4244-8533-EDA23C001A20}" type="presParOf" srcId="{E032CB77-7E06-406A-9A81-49931375C4A3}" destId="{34C2FF92-92A3-487B-A944-DF92903F732B}" srcOrd="0" destOrd="0" presId="urn:microsoft.com/office/officeart/2005/8/layout/chevron2"/>
    <dgm:cxn modelId="{FA31DF57-4A84-42D7-B880-70AC939994CD}" type="presParOf" srcId="{E032CB77-7E06-406A-9A81-49931375C4A3}" destId="{82FC0EA0-6844-4D2A-A3D5-83F3537FF522}" srcOrd="1" destOrd="0" presId="urn:microsoft.com/office/officeart/2005/8/layout/chevron2"/>
    <dgm:cxn modelId="{880EFD0D-0E32-404B-9C41-428808D5DC73}" type="presParOf" srcId="{7EF434A4-F6C1-406D-948C-FB655B523530}" destId="{0C3D35CD-ED7F-4328-8ECF-965090DAC225}" srcOrd="3" destOrd="0" presId="urn:microsoft.com/office/officeart/2005/8/layout/chevron2"/>
    <dgm:cxn modelId="{EB479E40-C6F9-44FC-8C18-1F63EED52133}" type="presParOf" srcId="{7EF434A4-F6C1-406D-948C-FB655B523530}" destId="{E743C931-32E2-411B-A9FC-1AFB2FB6FAC8}" srcOrd="4" destOrd="0" presId="urn:microsoft.com/office/officeart/2005/8/layout/chevron2"/>
    <dgm:cxn modelId="{2C437A27-3573-4661-8118-803E696CADC5}" type="presParOf" srcId="{E743C931-32E2-411B-A9FC-1AFB2FB6FAC8}" destId="{F6E00E0C-F4F8-4CEA-8C99-FC9B2C056FFB}" srcOrd="0" destOrd="0" presId="urn:microsoft.com/office/officeart/2005/8/layout/chevron2"/>
    <dgm:cxn modelId="{E5D54A81-4D23-4AF4-9295-9EA3ADF1684D}" type="presParOf" srcId="{E743C931-32E2-411B-A9FC-1AFB2FB6FAC8}" destId="{BA5F64A7-2618-491C-9EBB-97D61A7FD873}"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EFE9B1F-2EF3-4063-BAEC-25AEC406CEC0}"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1FF3F51D-27F9-4A91-93D0-AA7272B5A869}">
      <dgm:prSet phldrT="[Text]"/>
      <dgm:spPr/>
      <dgm:t>
        <a:bodyPr/>
        <a:lstStyle/>
        <a:p>
          <a:r>
            <a:rPr lang="en-US" dirty="0"/>
            <a:t>Nominal   S-N Curves</a:t>
          </a:r>
        </a:p>
      </dgm:t>
    </dgm:pt>
    <dgm:pt modelId="{0442F1BA-B1C0-49E6-858B-562D9FA21002}" type="parTrans" cxnId="{FC57A1F3-A5B8-4E94-8863-951A95FC4C3A}">
      <dgm:prSet/>
      <dgm:spPr/>
      <dgm:t>
        <a:bodyPr/>
        <a:lstStyle/>
        <a:p>
          <a:endParaRPr lang="en-US"/>
        </a:p>
      </dgm:t>
    </dgm:pt>
    <dgm:pt modelId="{70654B95-D7CC-4EBD-BD71-192AE3434813}" type="sibTrans" cxnId="{FC57A1F3-A5B8-4E94-8863-951A95FC4C3A}">
      <dgm:prSet/>
      <dgm:spPr/>
      <dgm:t>
        <a:bodyPr/>
        <a:lstStyle/>
        <a:p>
          <a:endParaRPr lang="en-US"/>
        </a:p>
      </dgm:t>
    </dgm:pt>
    <dgm:pt modelId="{627F10A5-D4B1-4268-A8D1-F04F48A321D6}">
      <dgm:prSet phldrT="[Text]"/>
      <dgm:spPr/>
      <dgm:t>
        <a:bodyPr/>
        <a:lstStyle/>
        <a:p>
          <a:r>
            <a:rPr lang="en-US" dirty="0"/>
            <a:t>SS316L nominal curve</a:t>
          </a:r>
        </a:p>
      </dgm:t>
    </dgm:pt>
    <dgm:pt modelId="{A8D24CD6-30AB-4E95-8635-68D68004E92A}" type="parTrans" cxnId="{68DF5CE0-664B-41AB-972D-1486046AF6DA}">
      <dgm:prSet/>
      <dgm:spPr/>
      <dgm:t>
        <a:bodyPr/>
        <a:lstStyle/>
        <a:p>
          <a:endParaRPr lang="en-US"/>
        </a:p>
      </dgm:t>
    </dgm:pt>
    <dgm:pt modelId="{8DFEFA59-030C-4D30-AC14-5F0254566D30}" type="sibTrans" cxnId="{68DF5CE0-664B-41AB-972D-1486046AF6DA}">
      <dgm:prSet/>
      <dgm:spPr/>
      <dgm:t>
        <a:bodyPr/>
        <a:lstStyle/>
        <a:p>
          <a:endParaRPr lang="en-US"/>
        </a:p>
      </dgm:t>
    </dgm:pt>
    <dgm:pt modelId="{C3369B88-25EB-4BDB-BDAC-247A071B96F4}">
      <dgm:prSet phldrT="[Text]"/>
      <dgm:spPr/>
      <dgm:t>
        <a:bodyPr/>
        <a:lstStyle/>
        <a:p>
          <a:r>
            <a:rPr lang="en-US" dirty="0"/>
            <a:t>IN718(SA) with grain size</a:t>
          </a:r>
        </a:p>
      </dgm:t>
    </dgm:pt>
    <dgm:pt modelId="{0F5ACFA1-2A0A-451B-8806-045B0E63C520}" type="parTrans" cxnId="{C3AC87A7-CA47-4127-9A74-976B0E0A1A88}">
      <dgm:prSet/>
      <dgm:spPr/>
      <dgm:t>
        <a:bodyPr/>
        <a:lstStyle/>
        <a:p>
          <a:endParaRPr lang="en-US"/>
        </a:p>
      </dgm:t>
    </dgm:pt>
    <dgm:pt modelId="{A790C440-7973-459D-98C0-B03ACF13F20A}" type="sibTrans" cxnId="{C3AC87A7-CA47-4127-9A74-976B0E0A1A88}">
      <dgm:prSet/>
      <dgm:spPr/>
      <dgm:t>
        <a:bodyPr/>
        <a:lstStyle/>
        <a:p>
          <a:endParaRPr lang="en-US"/>
        </a:p>
      </dgm:t>
    </dgm:pt>
    <dgm:pt modelId="{2C359E9C-8E4C-431E-8408-30CE148D7DA9}">
      <dgm:prSet phldrT="[Text]"/>
      <dgm:spPr/>
      <dgm:t>
        <a:bodyPr/>
        <a:lstStyle/>
        <a:p>
          <a:r>
            <a:rPr lang="en-US" dirty="0"/>
            <a:t>High Fidelity FEA</a:t>
          </a:r>
        </a:p>
      </dgm:t>
    </dgm:pt>
    <dgm:pt modelId="{24371B95-3534-43D3-8F0C-0C45A2FCB207}" type="parTrans" cxnId="{CC5D2140-CDAF-4DBB-A91D-D54F0657DF60}">
      <dgm:prSet/>
      <dgm:spPr/>
      <dgm:t>
        <a:bodyPr/>
        <a:lstStyle/>
        <a:p>
          <a:endParaRPr lang="en-US"/>
        </a:p>
      </dgm:t>
    </dgm:pt>
    <dgm:pt modelId="{3EC15160-95B6-4BDE-9041-07EDC6074B57}" type="sibTrans" cxnId="{CC5D2140-CDAF-4DBB-A91D-D54F0657DF60}">
      <dgm:prSet/>
      <dgm:spPr/>
      <dgm:t>
        <a:bodyPr/>
        <a:lstStyle/>
        <a:p>
          <a:endParaRPr lang="en-US"/>
        </a:p>
      </dgm:t>
    </dgm:pt>
    <dgm:pt modelId="{F65A9A0A-D080-43A3-ADBB-6168D2EF1958}">
      <dgm:prSet phldrT="[Text]"/>
      <dgm:spPr/>
      <dgm:t>
        <a:bodyPr/>
        <a:lstStyle/>
        <a:p>
          <a:r>
            <a:rPr lang="en-US" dirty="0"/>
            <a:t>Manufacturing (HIP, machining, welding)</a:t>
          </a:r>
        </a:p>
      </dgm:t>
    </dgm:pt>
    <dgm:pt modelId="{768CA1CD-EB3F-4BCF-899D-C52693C438E1}" type="parTrans" cxnId="{99765E95-DA44-49EB-B19F-58CAB1F9D892}">
      <dgm:prSet/>
      <dgm:spPr/>
      <dgm:t>
        <a:bodyPr/>
        <a:lstStyle/>
        <a:p>
          <a:endParaRPr lang="en-US"/>
        </a:p>
      </dgm:t>
    </dgm:pt>
    <dgm:pt modelId="{F45D7CD8-72C3-4A24-B2C9-EBCECA2B5181}" type="sibTrans" cxnId="{99765E95-DA44-49EB-B19F-58CAB1F9D892}">
      <dgm:prSet/>
      <dgm:spPr/>
      <dgm:t>
        <a:bodyPr/>
        <a:lstStyle/>
        <a:p>
          <a:endParaRPr lang="en-US"/>
        </a:p>
      </dgm:t>
    </dgm:pt>
    <dgm:pt modelId="{922E7008-6F55-40CB-906E-6BF0C2E8A58A}">
      <dgm:prSet phldrT="[Text]"/>
      <dgm:spPr/>
      <dgm:t>
        <a:bodyPr/>
        <a:lstStyle/>
        <a:p>
          <a:r>
            <a:rPr lang="en-US" dirty="0"/>
            <a:t>Start-up (pressure, quasi-steady state)</a:t>
          </a:r>
        </a:p>
      </dgm:t>
    </dgm:pt>
    <dgm:pt modelId="{B6C0CFF4-D34C-4ED0-9DDB-058C2D4C2169}" type="parTrans" cxnId="{7AC6C0E5-FF88-4DA3-9521-701E30ECD29B}">
      <dgm:prSet/>
      <dgm:spPr/>
      <dgm:t>
        <a:bodyPr/>
        <a:lstStyle/>
        <a:p>
          <a:endParaRPr lang="en-US"/>
        </a:p>
      </dgm:t>
    </dgm:pt>
    <dgm:pt modelId="{500E5524-1164-44D9-8B4A-FAB3DD45ED50}" type="sibTrans" cxnId="{7AC6C0E5-FF88-4DA3-9521-701E30ECD29B}">
      <dgm:prSet/>
      <dgm:spPr/>
      <dgm:t>
        <a:bodyPr/>
        <a:lstStyle/>
        <a:p>
          <a:endParaRPr lang="en-US"/>
        </a:p>
      </dgm:t>
    </dgm:pt>
    <dgm:pt modelId="{59ADCE23-B93E-4E46-BE60-5E84C24E9945}">
      <dgm:prSet phldrT="[Text]"/>
      <dgm:spPr/>
      <dgm:t>
        <a:bodyPr/>
        <a:lstStyle/>
        <a:p>
          <a:r>
            <a:rPr lang="en-US" dirty="0"/>
            <a:t>FEA Fatigue</a:t>
          </a:r>
        </a:p>
      </dgm:t>
    </dgm:pt>
    <dgm:pt modelId="{79F2E906-1552-4E40-9995-D585A17F69FB}" type="parTrans" cxnId="{E6E23076-07B2-42AB-B2BF-23CD5BE59066}">
      <dgm:prSet/>
      <dgm:spPr/>
      <dgm:t>
        <a:bodyPr/>
        <a:lstStyle/>
        <a:p>
          <a:endParaRPr lang="en-US"/>
        </a:p>
      </dgm:t>
    </dgm:pt>
    <dgm:pt modelId="{DD7A432A-D6FE-4A4F-B566-94BC3595B4E6}" type="sibTrans" cxnId="{E6E23076-07B2-42AB-B2BF-23CD5BE59066}">
      <dgm:prSet/>
      <dgm:spPr/>
      <dgm:t>
        <a:bodyPr/>
        <a:lstStyle/>
        <a:p>
          <a:endParaRPr lang="en-US"/>
        </a:p>
      </dgm:t>
    </dgm:pt>
    <dgm:pt modelId="{F6BE3570-5952-4DB9-AC01-F400799AF621}">
      <dgm:prSet phldrT="[Text]"/>
      <dgm:spPr/>
      <dgm:t>
        <a:bodyPr/>
        <a:lstStyle/>
        <a:p>
          <a:r>
            <a:rPr lang="en-US" dirty="0"/>
            <a:t>Critical Plane Theory</a:t>
          </a:r>
        </a:p>
      </dgm:t>
    </dgm:pt>
    <dgm:pt modelId="{BC151A4C-41DD-4F2B-AAB8-29FD539CB784}" type="parTrans" cxnId="{67454DB0-0B3B-4A89-9068-C1E37160194B}">
      <dgm:prSet/>
      <dgm:spPr/>
      <dgm:t>
        <a:bodyPr/>
        <a:lstStyle/>
        <a:p>
          <a:endParaRPr lang="en-US"/>
        </a:p>
      </dgm:t>
    </dgm:pt>
    <dgm:pt modelId="{2700C2C7-4AD4-428C-8CD0-E1729D06DE18}" type="sibTrans" cxnId="{67454DB0-0B3B-4A89-9068-C1E37160194B}">
      <dgm:prSet/>
      <dgm:spPr/>
      <dgm:t>
        <a:bodyPr/>
        <a:lstStyle/>
        <a:p>
          <a:endParaRPr lang="en-US"/>
        </a:p>
      </dgm:t>
    </dgm:pt>
    <dgm:pt modelId="{564CDF16-A890-4485-9D90-B43D081A8F09}">
      <dgm:prSet phldrT="[Text]"/>
      <dgm:spPr/>
      <dgm:t>
        <a:bodyPr/>
        <a:lstStyle/>
        <a:p>
          <a:r>
            <a:rPr lang="en-US" dirty="0"/>
            <a:t>Ductile/Brittle Fatigue Models</a:t>
          </a:r>
        </a:p>
      </dgm:t>
    </dgm:pt>
    <dgm:pt modelId="{08D0D0C9-AE40-46D0-8FDA-0519822F9B41}" type="parTrans" cxnId="{FC9131FC-7194-48EF-A3F0-2AD488FB7164}">
      <dgm:prSet/>
      <dgm:spPr/>
      <dgm:t>
        <a:bodyPr/>
        <a:lstStyle/>
        <a:p>
          <a:endParaRPr lang="en-US"/>
        </a:p>
      </dgm:t>
    </dgm:pt>
    <dgm:pt modelId="{F604BB7B-8B02-4F27-B77B-BCB3BAA3B276}" type="sibTrans" cxnId="{FC9131FC-7194-48EF-A3F0-2AD488FB7164}">
      <dgm:prSet/>
      <dgm:spPr/>
      <dgm:t>
        <a:bodyPr/>
        <a:lstStyle/>
        <a:p>
          <a:endParaRPr lang="en-US"/>
        </a:p>
      </dgm:t>
    </dgm:pt>
    <dgm:pt modelId="{D19C8169-0B46-4ED2-B503-ABFA31DBBF73}">
      <dgm:prSet phldrT="[Text]"/>
      <dgm:spPr/>
      <dgm:t>
        <a:bodyPr/>
        <a:lstStyle/>
        <a:p>
          <a:r>
            <a:rPr lang="en-US" dirty="0"/>
            <a:t>Pulse &amp; Response</a:t>
          </a:r>
        </a:p>
      </dgm:t>
    </dgm:pt>
    <dgm:pt modelId="{BCB59BF5-02D8-4B89-80E5-1189C7D16B40}" type="parTrans" cxnId="{FB059BE1-C03A-487B-B308-4BCECA194C72}">
      <dgm:prSet/>
      <dgm:spPr/>
      <dgm:t>
        <a:bodyPr/>
        <a:lstStyle/>
        <a:p>
          <a:endParaRPr lang="en-US"/>
        </a:p>
      </dgm:t>
    </dgm:pt>
    <dgm:pt modelId="{7A8F8E36-CC17-451A-BC24-EB8AA045A03F}" type="sibTrans" cxnId="{FB059BE1-C03A-487B-B308-4BCECA194C72}">
      <dgm:prSet/>
      <dgm:spPr/>
      <dgm:t>
        <a:bodyPr/>
        <a:lstStyle/>
        <a:p>
          <a:endParaRPr lang="en-US"/>
        </a:p>
      </dgm:t>
    </dgm:pt>
    <dgm:pt modelId="{770E39FE-9439-4EFD-82EA-24BB7CD96FAE}">
      <dgm:prSet phldrT="[Text]"/>
      <dgm:spPr/>
      <dgm:t>
        <a:bodyPr/>
        <a:lstStyle/>
        <a:p>
          <a:r>
            <a:rPr lang="en-US" dirty="0"/>
            <a:t>Goodman Mean Stress Correction</a:t>
          </a:r>
        </a:p>
      </dgm:t>
    </dgm:pt>
    <dgm:pt modelId="{B9650798-3669-4766-A49C-A711E027BCE2}" type="parTrans" cxnId="{AF4E0033-EACE-4247-A618-A84EDD65C6A3}">
      <dgm:prSet/>
      <dgm:spPr/>
      <dgm:t>
        <a:bodyPr/>
        <a:lstStyle/>
        <a:p>
          <a:endParaRPr lang="en-US"/>
        </a:p>
      </dgm:t>
    </dgm:pt>
    <dgm:pt modelId="{0A003C04-78E2-4ACD-8019-3D8633CB8AC9}" type="sibTrans" cxnId="{AF4E0033-EACE-4247-A618-A84EDD65C6A3}">
      <dgm:prSet/>
      <dgm:spPr/>
      <dgm:t>
        <a:bodyPr/>
        <a:lstStyle/>
        <a:p>
          <a:endParaRPr lang="en-US"/>
        </a:p>
      </dgm:t>
    </dgm:pt>
    <dgm:pt modelId="{7EF434A4-F6C1-406D-948C-FB655B523530}" type="pres">
      <dgm:prSet presAssocID="{5EFE9B1F-2EF3-4063-BAEC-25AEC406CEC0}" presName="linearFlow" presStyleCnt="0">
        <dgm:presLayoutVars>
          <dgm:dir/>
          <dgm:animLvl val="lvl"/>
          <dgm:resizeHandles val="exact"/>
        </dgm:presLayoutVars>
      </dgm:prSet>
      <dgm:spPr/>
    </dgm:pt>
    <dgm:pt modelId="{9905F731-F97D-4501-82D8-42B666429EC7}" type="pres">
      <dgm:prSet presAssocID="{1FF3F51D-27F9-4A91-93D0-AA7272B5A869}" presName="composite" presStyleCnt="0"/>
      <dgm:spPr/>
    </dgm:pt>
    <dgm:pt modelId="{0399D6BB-D7F2-4B4F-8FE6-CA992758480A}" type="pres">
      <dgm:prSet presAssocID="{1FF3F51D-27F9-4A91-93D0-AA7272B5A869}" presName="parentText" presStyleLbl="alignNode1" presStyleIdx="0" presStyleCnt="3">
        <dgm:presLayoutVars>
          <dgm:chMax val="1"/>
          <dgm:bulletEnabled val="1"/>
        </dgm:presLayoutVars>
      </dgm:prSet>
      <dgm:spPr/>
    </dgm:pt>
    <dgm:pt modelId="{63BA3B5E-A67B-4A8D-8408-36FF9D0BEDCC}" type="pres">
      <dgm:prSet presAssocID="{1FF3F51D-27F9-4A91-93D0-AA7272B5A869}" presName="descendantText" presStyleLbl="alignAcc1" presStyleIdx="0" presStyleCnt="3">
        <dgm:presLayoutVars>
          <dgm:bulletEnabled val="1"/>
        </dgm:presLayoutVars>
      </dgm:prSet>
      <dgm:spPr/>
    </dgm:pt>
    <dgm:pt modelId="{2BFB5BE0-564B-4B7A-8965-8CC5B7D9ABDB}" type="pres">
      <dgm:prSet presAssocID="{70654B95-D7CC-4EBD-BD71-192AE3434813}" presName="sp" presStyleCnt="0"/>
      <dgm:spPr/>
    </dgm:pt>
    <dgm:pt modelId="{E032CB77-7E06-406A-9A81-49931375C4A3}" type="pres">
      <dgm:prSet presAssocID="{2C359E9C-8E4C-431E-8408-30CE148D7DA9}" presName="composite" presStyleCnt="0"/>
      <dgm:spPr/>
    </dgm:pt>
    <dgm:pt modelId="{34C2FF92-92A3-487B-A944-DF92903F732B}" type="pres">
      <dgm:prSet presAssocID="{2C359E9C-8E4C-431E-8408-30CE148D7DA9}" presName="parentText" presStyleLbl="alignNode1" presStyleIdx="1" presStyleCnt="3">
        <dgm:presLayoutVars>
          <dgm:chMax val="1"/>
          <dgm:bulletEnabled val="1"/>
        </dgm:presLayoutVars>
      </dgm:prSet>
      <dgm:spPr/>
    </dgm:pt>
    <dgm:pt modelId="{82FC0EA0-6844-4D2A-A3D5-83F3537FF522}" type="pres">
      <dgm:prSet presAssocID="{2C359E9C-8E4C-431E-8408-30CE148D7DA9}" presName="descendantText" presStyleLbl="alignAcc1" presStyleIdx="1" presStyleCnt="3">
        <dgm:presLayoutVars>
          <dgm:bulletEnabled val="1"/>
        </dgm:presLayoutVars>
      </dgm:prSet>
      <dgm:spPr/>
    </dgm:pt>
    <dgm:pt modelId="{0C3D35CD-ED7F-4328-8ECF-965090DAC225}" type="pres">
      <dgm:prSet presAssocID="{3EC15160-95B6-4BDE-9041-07EDC6074B57}" presName="sp" presStyleCnt="0"/>
      <dgm:spPr/>
    </dgm:pt>
    <dgm:pt modelId="{E743C931-32E2-411B-A9FC-1AFB2FB6FAC8}" type="pres">
      <dgm:prSet presAssocID="{59ADCE23-B93E-4E46-BE60-5E84C24E9945}" presName="composite" presStyleCnt="0"/>
      <dgm:spPr/>
    </dgm:pt>
    <dgm:pt modelId="{F6E00E0C-F4F8-4CEA-8C99-FC9B2C056FFB}" type="pres">
      <dgm:prSet presAssocID="{59ADCE23-B93E-4E46-BE60-5E84C24E9945}" presName="parentText" presStyleLbl="alignNode1" presStyleIdx="2" presStyleCnt="3">
        <dgm:presLayoutVars>
          <dgm:chMax val="1"/>
          <dgm:bulletEnabled val="1"/>
        </dgm:presLayoutVars>
      </dgm:prSet>
      <dgm:spPr/>
    </dgm:pt>
    <dgm:pt modelId="{BA5F64A7-2618-491C-9EBB-97D61A7FD873}" type="pres">
      <dgm:prSet presAssocID="{59ADCE23-B93E-4E46-BE60-5E84C24E9945}" presName="descendantText" presStyleLbl="alignAcc1" presStyleIdx="2" presStyleCnt="3">
        <dgm:presLayoutVars>
          <dgm:bulletEnabled val="1"/>
        </dgm:presLayoutVars>
      </dgm:prSet>
      <dgm:spPr/>
    </dgm:pt>
  </dgm:ptLst>
  <dgm:cxnLst>
    <dgm:cxn modelId="{C73BDC11-53C7-4794-AE8C-215297AB70AF}" type="presOf" srcId="{1FF3F51D-27F9-4A91-93D0-AA7272B5A869}" destId="{0399D6BB-D7F2-4B4F-8FE6-CA992758480A}" srcOrd="0" destOrd="0" presId="urn:microsoft.com/office/officeart/2005/8/layout/chevron2"/>
    <dgm:cxn modelId="{AF4E0033-EACE-4247-A618-A84EDD65C6A3}" srcId="{59ADCE23-B93E-4E46-BE60-5E84C24E9945}" destId="{770E39FE-9439-4EFD-82EA-24BB7CD96FAE}" srcOrd="2" destOrd="0" parTransId="{B9650798-3669-4766-A49C-A711E027BCE2}" sibTransId="{0A003C04-78E2-4ACD-8019-3D8633CB8AC9}"/>
    <dgm:cxn modelId="{CC5D2140-CDAF-4DBB-A91D-D54F0657DF60}" srcId="{5EFE9B1F-2EF3-4063-BAEC-25AEC406CEC0}" destId="{2C359E9C-8E4C-431E-8408-30CE148D7DA9}" srcOrd="1" destOrd="0" parTransId="{24371B95-3534-43D3-8F0C-0C45A2FCB207}" sibTransId="{3EC15160-95B6-4BDE-9041-07EDC6074B57}"/>
    <dgm:cxn modelId="{673D0243-3ED0-45FD-A47E-E9884BF017C4}" type="presOf" srcId="{770E39FE-9439-4EFD-82EA-24BB7CD96FAE}" destId="{BA5F64A7-2618-491C-9EBB-97D61A7FD873}" srcOrd="0" destOrd="2" presId="urn:microsoft.com/office/officeart/2005/8/layout/chevron2"/>
    <dgm:cxn modelId="{ABB6F844-25E9-4B59-A9D1-46708E7B0C61}" type="presOf" srcId="{D19C8169-0B46-4ED2-B503-ABFA31DBBF73}" destId="{82FC0EA0-6844-4D2A-A3D5-83F3537FF522}" srcOrd="0" destOrd="2" presId="urn:microsoft.com/office/officeart/2005/8/layout/chevron2"/>
    <dgm:cxn modelId="{B8DF2F4F-6A97-4037-BC17-F82C1C87EF04}" type="presOf" srcId="{F6BE3570-5952-4DB9-AC01-F400799AF621}" destId="{BA5F64A7-2618-491C-9EBB-97D61A7FD873}" srcOrd="0" destOrd="0" presId="urn:microsoft.com/office/officeart/2005/8/layout/chevron2"/>
    <dgm:cxn modelId="{6E45A570-CB90-4310-AB5D-1FDFF9F0A2BB}" type="presOf" srcId="{5EFE9B1F-2EF3-4063-BAEC-25AEC406CEC0}" destId="{7EF434A4-F6C1-406D-948C-FB655B523530}" srcOrd="0" destOrd="0" presId="urn:microsoft.com/office/officeart/2005/8/layout/chevron2"/>
    <dgm:cxn modelId="{E6E23076-07B2-42AB-B2BF-23CD5BE59066}" srcId="{5EFE9B1F-2EF3-4063-BAEC-25AEC406CEC0}" destId="{59ADCE23-B93E-4E46-BE60-5E84C24E9945}" srcOrd="2" destOrd="0" parTransId="{79F2E906-1552-4E40-9995-D585A17F69FB}" sibTransId="{DD7A432A-D6FE-4A4F-B566-94BC3595B4E6}"/>
    <dgm:cxn modelId="{D7418783-9C45-4B36-AEC9-63FF5E8B1A4F}" type="presOf" srcId="{2C359E9C-8E4C-431E-8408-30CE148D7DA9}" destId="{34C2FF92-92A3-487B-A944-DF92903F732B}" srcOrd="0" destOrd="0" presId="urn:microsoft.com/office/officeart/2005/8/layout/chevron2"/>
    <dgm:cxn modelId="{B2286490-13DC-419A-9D73-86D6E4B8FC74}" type="presOf" srcId="{C3369B88-25EB-4BDB-BDAC-247A071B96F4}" destId="{63BA3B5E-A67B-4A8D-8408-36FF9D0BEDCC}" srcOrd="0" destOrd="1" presId="urn:microsoft.com/office/officeart/2005/8/layout/chevron2"/>
    <dgm:cxn modelId="{99765E95-DA44-49EB-B19F-58CAB1F9D892}" srcId="{2C359E9C-8E4C-431E-8408-30CE148D7DA9}" destId="{F65A9A0A-D080-43A3-ADBB-6168D2EF1958}" srcOrd="0" destOrd="0" parTransId="{768CA1CD-EB3F-4BCF-899D-C52693C438E1}" sibTransId="{F45D7CD8-72C3-4A24-B2C9-EBCECA2B5181}"/>
    <dgm:cxn modelId="{BA88489A-D404-4D3D-AF1A-25A1622B2F11}" type="presOf" srcId="{627F10A5-D4B1-4268-A8D1-F04F48A321D6}" destId="{63BA3B5E-A67B-4A8D-8408-36FF9D0BEDCC}" srcOrd="0" destOrd="0" presId="urn:microsoft.com/office/officeart/2005/8/layout/chevron2"/>
    <dgm:cxn modelId="{C3AC87A7-CA47-4127-9A74-976B0E0A1A88}" srcId="{1FF3F51D-27F9-4A91-93D0-AA7272B5A869}" destId="{C3369B88-25EB-4BDB-BDAC-247A071B96F4}" srcOrd="1" destOrd="0" parTransId="{0F5ACFA1-2A0A-451B-8806-045B0E63C520}" sibTransId="{A790C440-7973-459D-98C0-B03ACF13F20A}"/>
    <dgm:cxn modelId="{67454DB0-0B3B-4A89-9068-C1E37160194B}" srcId="{59ADCE23-B93E-4E46-BE60-5E84C24E9945}" destId="{F6BE3570-5952-4DB9-AC01-F400799AF621}" srcOrd="0" destOrd="0" parTransId="{BC151A4C-41DD-4F2B-AAB8-29FD539CB784}" sibTransId="{2700C2C7-4AD4-428C-8CD0-E1729D06DE18}"/>
    <dgm:cxn modelId="{93AFF4C8-A4DD-42BC-9850-BF2704727FB1}" type="presOf" srcId="{59ADCE23-B93E-4E46-BE60-5E84C24E9945}" destId="{F6E00E0C-F4F8-4CEA-8C99-FC9B2C056FFB}" srcOrd="0" destOrd="0" presId="urn:microsoft.com/office/officeart/2005/8/layout/chevron2"/>
    <dgm:cxn modelId="{72E29ED4-0FED-4215-B260-C2B5FF6F9C46}" type="presOf" srcId="{564CDF16-A890-4485-9D90-B43D081A8F09}" destId="{BA5F64A7-2618-491C-9EBB-97D61A7FD873}" srcOrd="0" destOrd="1" presId="urn:microsoft.com/office/officeart/2005/8/layout/chevron2"/>
    <dgm:cxn modelId="{68DF5CE0-664B-41AB-972D-1486046AF6DA}" srcId="{1FF3F51D-27F9-4A91-93D0-AA7272B5A869}" destId="{627F10A5-D4B1-4268-A8D1-F04F48A321D6}" srcOrd="0" destOrd="0" parTransId="{A8D24CD6-30AB-4E95-8635-68D68004E92A}" sibTransId="{8DFEFA59-030C-4D30-AC14-5F0254566D30}"/>
    <dgm:cxn modelId="{FB059BE1-C03A-487B-B308-4BCECA194C72}" srcId="{2C359E9C-8E4C-431E-8408-30CE148D7DA9}" destId="{D19C8169-0B46-4ED2-B503-ABFA31DBBF73}" srcOrd="2" destOrd="0" parTransId="{BCB59BF5-02D8-4B89-80E5-1189C7D16B40}" sibTransId="{7A8F8E36-CC17-451A-BC24-EB8AA045A03F}"/>
    <dgm:cxn modelId="{7AC6C0E5-FF88-4DA3-9521-701E30ECD29B}" srcId="{2C359E9C-8E4C-431E-8408-30CE148D7DA9}" destId="{922E7008-6F55-40CB-906E-6BF0C2E8A58A}" srcOrd="1" destOrd="0" parTransId="{B6C0CFF4-D34C-4ED0-9DDB-058C2D4C2169}" sibTransId="{500E5524-1164-44D9-8B4A-FAB3DD45ED50}"/>
    <dgm:cxn modelId="{95F01DF3-DFC6-420D-8E79-C8843035D8E3}" type="presOf" srcId="{F65A9A0A-D080-43A3-ADBB-6168D2EF1958}" destId="{82FC0EA0-6844-4D2A-A3D5-83F3537FF522}" srcOrd="0" destOrd="0" presId="urn:microsoft.com/office/officeart/2005/8/layout/chevron2"/>
    <dgm:cxn modelId="{FC57A1F3-A5B8-4E94-8863-951A95FC4C3A}" srcId="{5EFE9B1F-2EF3-4063-BAEC-25AEC406CEC0}" destId="{1FF3F51D-27F9-4A91-93D0-AA7272B5A869}" srcOrd="0" destOrd="0" parTransId="{0442F1BA-B1C0-49E6-858B-562D9FA21002}" sibTransId="{70654B95-D7CC-4EBD-BD71-192AE3434813}"/>
    <dgm:cxn modelId="{60D96AF8-723E-4EB7-97C8-192ACDDA8C05}" type="presOf" srcId="{922E7008-6F55-40CB-906E-6BF0C2E8A58A}" destId="{82FC0EA0-6844-4D2A-A3D5-83F3537FF522}" srcOrd="0" destOrd="1" presId="urn:microsoft.com/office/officeart/2005/8/layout/chevron2"/>
    <dgm:cxn modelId="{FC9131FC-7194-48EF-A3F0-2AD488FB7164}" srcId="{59ADCE23-B93E-4E46-BE60-5E84C24E9945}" destId="{564CDF16-A890-4485-9D90-B43D081A8F09}" srcOrd="1" destOrd="0" parTransId="{08D0D0C9-AE40-46D0-8FDA-0519822F9B41}" sibTransId="{F604BB7B-8B02-4F27-B77B-BCB3BAA3B276}"/>
    <dgm:cxn modelId="{4A7305C8-0DC6-4FBE-B5DF-9E7978AE5323}" type="presParOf" srcId="{7EF434A4-F6C1-406D-948C-FB655B523530}" destId="{9905F731-F97D-4501-82D8-42B666429EC7}" srcOrd="0" destOrd="0" presId="urn:microsoft.com/office/officeart/2005/8/layout/chevron2"/>
    <dgm:cxn modelId="{9DFD61D5-7E23-45C1-9C15-60A80B3BD2BF}" type="presParOf" srcId="{9905F731-F97D-4501-82D8-42B666429EC7}" destId="{0399D6BB-D7F2-4B4F-8FE6-CA992758480A}" srcOrd="0" destOrd="0" presId="urn:microsoft.com/office/officeart/2005/8/layout/chevron2"/>
    <dgm:cxn modelId="{23A988FB-2F8A-45DF-95F4-68D372D5CE98}" type="presParOf" srcId="{9905F731-F97D-4501-82D8-42B666429EC7}" destId="{63BA3B5E-A67B-4A8D-8408-36FF9D0BEDCC}" srcOrd="1" destOrd="0" presId="urn:microsoft.com/office/officeart/2005/8/layout/chevron2"/>
    <dgm:cxn modelId="{4ABE857A-5E04-4642-8C5F-73D9B78CFF22}" type="presParOf" srcId="{7EF434A4-F6C1-406D-948C-FB655B523530}" destId="{2BFB5BE0-564B-4B7A-8965-8CC5B7D9ABDB}" srcOrd="1" destOrd="0" presId="urn:microsoft.com/office/officeart/2005/8/layout/chevron2"/>
    <dgm:cxn modelId="{FE1EAF1E-BAAD-4F31-B24E-522F94618C4E}" type="presParOf" srcId="{7EF434A4-F6C1-406D-948C-FB655B523530}" destId="{E032CB77-7E06-406A-9A81-49931375C4A3}" srcOrd="2" destOrd="0" presId="urn:microsoft.com/office/officeart/2005/8/layout/chevron2"/>
    <dgm:cxn modelId="{FF451E2A-F242-4244-8533-EDA23C001A20}" type="presParOf" srcId="{E032CB77-7E06-406A-9A81-49931375C4A3}" destId="{34C2FF92-92A3-487B-A944-DF92903F732B}" srcOrd="0" destOrd="0" presId="urn:microsoft.com/office/officeart/2005/8/layout/chevron2"/>
    <dgm:cxn modelId="{FA31DF57-4A84-42D7-B880-70AC939994CD}" type="presParOf" srcId="{E032CB77-7E06-406A-9A81-49931375C4A3}" destId="{82FC0EA0-6844-4D2A-A3D5-83F3537FF522}" srcOrd="1" destOrd="0" presId="urn:microsoft.com/office/officeart/2005/8/layout/chevron2"/>
    <dgm:cxn modelId="{880EFD0D-0E32-404B-9C41-428808D5DC73}" type="presParOf" srcId="{7EF434A4-F6C1-406D-948C-FB655B523530}" destId="{0C3D35CD-ED7F-4328-8ECF-965090DAC225}" srcOrd="3" destOrd="0" presId="urn:microsoft.com/office/officeart/2005/8/layout/chevron2"/>
    <dgm:cxn modelId="{EB479E40-C6F9-44FC-8C18-1F63EED52133}" type="presParOf" srcId="{7EF434A4-F6C1-406D-948C-FB655B523530}" destId="{E743C931-32E2-411B-A9FC-1AFB2FB6FAC8}" srcOrd="4" destOrd="0" presId="urn:microsoft.com/office/officeart/2005/8/layout/chevron2"/>
    <dgm:cxn modelId="{2C437A27-3573-4661-8118-803E696CADC5}" type="presParOf" srcId="{E743C931-32E2-411B-A9FC-1AFB2FB6FAC8}" destId="{F6E00E0C-F4F8-4CEA-8C99-FC9B2C056FFB}" srcOrd="0" destOrd="0" presId="urn:microsoft.com/office/officeart/2005/8/layout/chevron2"/>
    <dgm:cxn modelId="{E5D54A81-4D23-4AF4-9295-9EA3ADF1684D}" type="presParOf" srcId="{E743C931-32E2-411B-A9FC-1AFB2FB6FAC8}" destId="{BA5F64A7-2618-491C-9EBB-97D61A7FD873}"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AD93BE-01C9-42C8-987B-2C0674DFF9E7}" type="doc">
      <dgm:prSet loTypeId="urn:microsoft.com/office/officeart/2005/8/layout/cycle6" loCatId="cycle" qsTypeId="urn:microsoft.com/office/officeart/2005/8/quickstyle/simple1" qsCatId="simple" csTypeId="urn:microsoft.com/office/officeart/2005/8/colors/accent0_3" csCatId="mainScheme" phldr="1"/>
      <dgm:spPr/>
      <dgm:t>
        <a:bodyPr/>
        <a:lstStyle/>
        <a:p>
          <a:endParaRPr lang="en-US"/>
        </a:p>
      </dgm:t>
    </dgm:pt>
    <dgm:pt modelId="{1386FB97-D070-4389-8D03-F9C881E684B5}">
      <dgm:prSet phldrT="[Text]"/>
      <dgm:spPr/>
      <dgm:t>
        <a:bodyPr/>
        <a:lstStyle/>
        <a:p>
          <a:endParaRPr lang="en-US" dirty="0"/>
        </a:p>
      </dgm:t>
    </dgm:pt>
    <dgm:pt modelId="{B242E3EA-B212-4381-BFFC-8B3B501A4AD6}" type="parTrans" cxnId="{0D75037F-FCF1-4452-BBE9-329A11538FE4}">
      <dgm:prSet/>
      <dgm:spPr/>
      <dgm:t>
        <a:bodyPr/>
        <a:lstStyle/>
        <a:p>
          <a:endParaRPr lang="en-US"/>
        </a:p>
      </dgm:t>
    </dgm:pt>
    <dgm:pt modelId="{5E05B47D-DD84-4BDD-A3EA-B50D51DDC08B}" type="sibTrans" cxnId="{0D75037F-FCF1-4452-BBE9-329A11538FE4}">
      <dgm:prSet/>
      <dgm:spPr/>
      <dgm:t>
        <a:bodyPr/>
        <a:lstStyle/>
        <a:p>
          <a:endParaRPr lang="en-US"/>
        </a:p>
      </dgm:t>
    </dgm:pt>
    <dgm:pt modelId="{F1A84D40-49BA-44E9-8AD2-4BC62DE775A5}">
      <dgm:prSet phldrT="[Text]"/>
      <dgm:spPr/>
      <dgm:t>
        <a:bodyPr/>
        <a:lstStyle/>
        <a:p>
          <a:endParaRPr lang="en-US" dirty="0"/>
        </a:p>
      </dgm:t>
    </dgm:pt>
    <dgm:pt modelId="{45FB46D5-C65F-44B5-B0C0-254AA5E68B50}" type="parTrans" cxnId="{469C672F-51A0-4E9E-9752-AAF3A5E7226E}">
      <dgm:prSet/>
      <dgm:spPr/>
      <dgm:t>
        <a:bodyPr/>
        <a:lstStyle/>
        <a:p>
          <a:endParaRPr lang="en-US"/>
        </a:p>
      </dgm:t>
    </dgm:pt>
    <dgm:pt modelId="{C5DFEC54-E6DE-4A4E-B490-4D2C537661A4}" type="sibTrans" cxnId="{469C672F-51A0-4E9E-9752-AAF3A5E7226E}">
      <dgm:prSet/>
      <dgm:spPr/>
      <dgm:t>
        <a:bodyPr/>
        <a:lstStyle/>
        <a:p>
          <a:endParaRPr lang="en-US"/>
        </a:p>
      </dgm:t>
    </dgm:pt>
    <dgm:pt modelId="{CFEACA80-06CE-4CBD-AAC7-0B41E50E684D}">
      <dgm:prSet phldrT="[Text]"/>
      <dgm:spPr/>
      <dgm:t>
        <a:bodyPr/>
        <a:lstStyle/>
        <a:p>
          <a:endParaRPr lang="en-US" dirty="0"/>
        </a:p>
      </dgm:t>
    </dgm:pt>
    <dgm:pt modelId="{490DBE50-69E4-41B5-9329-93A90728D196}" type="parTrans" cxnId="{E0078E3A-7D33-4611-80EA-521EDF149E73}">
      <dgm:prSet/>
      <dgm:spPr/>
      <dgm:t>
        <a:bodyPr/>
        <a:lstStyle/>
        <a:p>
          <a:endParaRPr lang="en-US"/>
        </a:p>
      </dgm:t>
    </dgm:pt>
    <dgm:pt modelId="{00A7225C-C1FF-4EF5-B2EF-949F3A954D4C}" type="sibTrans" cxnId="{E0078E3A-7D33-4611-80EA-521EDF149E73}">
      <dgm:prSet/>
      <dgm:spPr/>
      <dgm:t>
        <a:bodyPr/>
        <a:lstStyle/>
        <a:p>
          <a:endParaRPr lang="en-US"/>
        </a:p>
      </dgm:t>
    </dgm:pt>
    <dgm:pt modelId="{CCFE9AA2-3F0B-4375-AAC6-CE75A6C7423A}">
      <dgm:prSet phldrT="[Text]"/>
      <dgm:spPr/>
      <dgm:t>
        <a:bodyPr/>
        <a:lstStyle/>
        <a:p>
          <a:endParaRPr lang="en-US" dirty="0"/>
        </a:p>
      </dgm:t>
    </dgm:pt>
    <dgm:pt modelId="{0664B426-40CF-48F6-8D10-AA57D108C8B1}" type="sibTrans" cxnId="{920DE0AA-FAF6-4F3E-824A-36F5B225CC6B}">
      <dgm:prSet/>
      <dgm:spPr/>
      <dgm:t>
        <a:bodyPr/>
        <a:lstStyle/>
        <a:p>
          <a:endParaRPr lang="en-US"/>
        </a:p>
      </dgm:t>
    </dgm:pt>
    <dgm:pt modelId="{AF8EB1AB-183C-4150-ABA1-C11D18A369D4}" type="parTrans" cxnId="{920DE0AA-FAF6-4F3E-824A-36F5B225CC6B}">
      <dgm:prSet/>
      <dgm:spPr/>
      <dgm:t>
        <a:bodyPr/>
        <a:lstStyle/>
        <a:p>
          <a:endParaRPr lang="en-US"/>
        </a:p>
      </dgm:t>
    </dgm:pt>
    <dgm:pt modelId="{4644B791-35E9-469E-A671-97F2661FF0D2}">
      <dgm:prSet phldrT="[Text]"/>
      <dgm:spPr/>
      <dgm:t>
        <a:bodyPr/>
        <a:lstStyle/>
        <a:p>
          <a:endParaRPr lang="en-US" dirty="0"/>
        </a:p>
      </dgm:t>
    </dgm:pt>
    <dgm:pt modelId="{733116B1-46AC-44BA-952A-0DBC74AD832C}" type="parTrans" cxnId="{FA8AB06D-C7E4-4ABF-8D7E-1A5B218ED171}">
      <dgm:prSet/>
      <dgm:spPr/>
      <dgm:t>
        <a:bodyPr/>
        <a:lstStyle/>
        <a:p>
          <a:endParaRPr lang="en-US"/>
        </a:p>
      </dgm:t>
    </dgm:pt>
    <dgm:pt modelId="{8C29F626-4A1E-4BE8-9F3F-24D3803B3306}" type="sibTrans" cxnId="{FA8AB06D-C7E4-4ABF-8D7E-1A5B218ED171}">
      <dgm:prSet/>
      <dgm:spPr/>
      <dgm:t>
        <a:bodyPr/>
        <a:lstStyle/>
        <a:p>
          <a:endParaRPr lang="en-US"/>
        </a:p>
      </dgm:t>
    </dgm:pt>
    <dgm:pt modelId="{5A13D376-6DBC-4215-AB7C-035BBCF2C4C5}" type="pres">
      <dgm:prSet presAssocID="{04AD93BE-01C9-42C8-987B-2C0674DFF9E7}" presName="cycle" presStyleCnt="0">
        <dgm:presLayoutVars>
          <dgm:dir/>
          <dgm:resizeHandles val="exact"/>
        </dgm:presLayoutVars>
      </dgm:prSet>
      <dgm:spPr/>
    </dgm:pt>
    <dgm:pt modelId="{6B229E59-5C24-42C2-B059-F651B09C9AB0}" type="pres">
      <dgm:prSet presAssocID="{1386FB97-D070-4389-8D03-F9C881E684B5}" presName="node" presStyleLbl="node1" presStyleIdx="0" presStyleCnt="5">
        <dgm:presLayoutVars>
          <dgm:bulletEnabled val="1"/>
        </dgm:presLayoutVars>
      </dgm:prSet>
      <dgm:spPr/>
    </dgm:pt>
    <dgm:pt modelId="{1C714629-4093-4984-AAF8-2909F0934BFC}" type="pres">
      <dgm:prSet presAssocID="{1386FB97-D070-4389-8D03-F9C881E684B5}" presName="spNode" presStyleCnt="0"/>
      <dgm:spPr/>
    </dgm:pt>
    <dgm:pt modelId="{D8F20AC8-C41E-4FE5-A6C5-E1818103B5B2}" type="pres">
      <dgm:prSet presAssocID="{5E05B47D-DD84-4BDD-A3EA-B50D51DDC08B}" presName="sibTrans" presStyleLbl="sibTrans1D1" presStyleIdx="0" presStyleCnt="5"/>
      <dgm:spPr/>
    </dgm:pt>
    <dgm:pt modelId="{C50F17ED-7DFB-4313-A69B-0F97EFEDFE54}" type="pres">
      <dgm:prSet presAssocID="{F1A84D40-49BA-44E9-8AD2-4BC62DE775A5}" presName="node" presStyleLbl="node1" presStyleIdx="1" presStyleCnt="5">
        <dgm:presLayoutVars>
          <dgm:bulletEnabled val="1"/>
        </dgm:presLayoutVars>
      </dgm:prSet>
      <dgm:spPr/>
    </dgm:pt>
    <dgm:pt modelId="{04DE6FA0-0B28-4BBF-B401-DB4F8AD09D92}" type="pres">
      <dgm:prSet presAssocID="{F1A84D40-49BA-44E9-8AD2-4BC62DE775A5}" presName="spNode" presStyleCnt="0"/>
      <dgm:spPr/>
    </dgm:pt>
    <dgm:pt modelId="{2938F1C3-1750-4284-A30B-A69EF642D379}" type="pres">
      <dgm:prSet presAssocID="{C5DFEC54-E6DE-4A4E-B490-4D2C537661A4}" presName="sibTrans" presStyleLbl="sibTrans1D1" presStyleIdx="1" presStyleCnt="5"/>
      <dgm:spPr/>
    </dgm:pt>
    <dgm:pt modelId="{FF2B43C8-22B5-4D56-B312-48BD830A0C15}" type="pres">
      <dgm:prSet presAssocID="{CFEACA80-06CE-4CBD-AAC7-0B41E50E684D}" presName="node" presStyleLbl="node1" presStyleIdx="2" presStyleCnt="5">
        <dgm:presLayoutVars>
          <dgm:bulletEnabled val="1"/>
        </dgm:presLayoutVars>
      </dgm:prSet>
      <dgm:spPr/>
    </dgm:pt>
    <dgm:pt modelId="{DB3C5698-B21D-4DA5-8606-88649D646182}" type="pres">
      <dgm:prSet presAssocID="{CFEACA80-06CE-4CBD-AAC7-0B41E50E684D}" presName="spNode" presStyleCnt="0"/>
      <dgm:spPr/>
    </dgm:pt>
    <dgm:pt modelId="{7443FDD9-F42A-4A20-930A-03BA8191BBD9}" type="pres">
      <dgm:prSet presAssocID="{00A7225C-C1FF-4EF5-B2EF-949F3A954D4C}" presName="sibTrans" presStyleLbl="sibTrans1D1" presStyleIdx="2" presStyleCnt="5"/>
      <dgm:spPr/>
    </dgm:pt>
    <dgm:pt modelId="{6997A107-C436-495B-BE07-2C4A15ABBC32}" type="pres">
      <dgm:prSet presAssocID="{CCFE9AA2-3F0B-4375-AAC6-CE75A6C7423A}" presName="node" presStyleLbl="node1" presStyleIdx="3" presStyleCnt="5">
        <dgm:presLayoutVars>
          <dgm:bulletEnabled val="1"/>
        </dgm:presLayoutVars>
      </dgm:prSet>
      <dgm:spPr/>
    </dgm:pt>
    <dgm:pt modelId="{27612EF6-7166-45CE-A727-F2D40E17157C}" type="pres">
      <dgm:prSet presAssocID="{CCFE9AA2-3F0B-4375-AAC6-CE75A6C7423A}" presName="spNode" presStyleCnt="0"/>
      <dgm:spPr/>
    </dgm:pt>
    <dgm:pt modelId="{1C900554-43EC-411C-802E-51E89509563E}" type="pres">
      <dgm:prSet presAssocID="{0664B426-40CF-48F6-8D10-AA57D108C8B1}" presName="sibTrans" presStyleLbl="sibTrans1D1" presStyleIdx="3" presStyleCnt="5"/>
      <dgm:spPr/>
    </dgm:pt>
    <dgm:pt modelId="{565AB01E-686B-4A2F-A0F7-4EDCC7422A81}" type="pres">
      <dgm:prSet presAssocID="{4644B791-35E9-469E-A671-97F2661FF0D2}" presName="node" presStyleLbl="node1" presStyleIdx="4" presStyleCnt="5">
        <dgm:presLayoutVars>
          <dgm:bulletEnabled val="1"/>
        </dgm:presLayoutVars>
      </dgm:prSet>
      <dgm:spPr/>
    </dgm:pt>
    <dgm:pt modelId="{5A7917CE-5315-4F50-997F-47E749609C41}" type="pres">
      <dgm:prSet presAssocID="{4644B791-35E9-469E-A671-97F2661FF0D2}" presName="spNode" presStyleCnt="0"/>
      <dgm:spPr/>
    </dgm:pt>
    <dgm:pt modelId="{3792684D-970C-4F45-B8FF-41FA4BCAFD3E}" type="pres">
      <dgm:prSet presAssocID="{8C29F626-4A1E-4BE8-9F3F-24D3803B3306}" presName="sibTrans" presStyleLbl="sibTrans1D1" presStyleIdx="4" presStyleCnt="5"/>
      <dgm:spPr/>
    </dgm:pt>
  </dgm:ptLst>
  <dgm:cxnLst>
    <dgm:cxn modelId="{B1D75D0C-8D4A-494C-9FAC-4276763E6EAF}" type="presOf" srcId="{F1A84D40-49BA-44E9-8AD2-4BC62DE775A5}" destId="{C50F17ED-7DFB-4313-A69B-0F97EFEDFE54}" srcOrd="0" destOrd="0" presId="urn:microsoft.com/office/officeart/2005/8/layout/cycle6"/>
    <dgm:cxn modelId="{2559B61C-A792-4894-86C1-B7CCBE7D20ED}" type="presOf" srcId="{4644B791-35E9-469E-A671-97F2661FF0D2}" destId="{565AB01E-686B-4A2F-A0F7-4EDCC7422A81}" srcOrd="0" destOrd="0" presId="urn:microsoft.com/office/officeart/2005/8/layout/cycle6"/>
    <dgm:cxn modelId="{469C672F-51A0-4E9E-9752-AAF3A5E7226E}" srcId="{04AD93BE-01C9-42C8-987B-2C0674DFF9E7}" destId="{F1A84D40-49BA-44E9-8AD2-4BC62DE775A5}" srcOrd="1" destOrd="0" parTransId="{45FB46D5-C65F-44B5-B0C0-254AA5E68B50}" sibTransId="{C5DFEC54-E6DE-4A4E-B490-4D2C537661A4}"/>
    <dgm:cxn modelId="{E0078E3A-7D33-4611-80EA-521EDF149E73}" srcId="{04AD93BE-01C9-42C8-987B-2C0674DFF9E7}" destId="{CFEACA80-06CE-4CBD-AAC7-0B41E50E684D}" srcOrd="2" destOrd="0" parTransId="{490DBE50-69E4-41B5-9329-93A90728D196}" sibTransId="{00A7225C-C1FF-4EF5-B2EF-949F3A954D4C}"/>
    <dgm:cxn modelId="{C9C61163-765A-4C38-A59A-C0C8A30C8D01}" type="presOf" srcId="{CFEACA80-06CE-4CBD-AAC7-0B41E50E684D}" destId="{FF2B43C8-22B5-4D56-B312-48BD830A0C15}" srcOrd="0" destOrd="0" presId="urn:microsoft.com/office/officeart/2005/8/layout/cycle6"/>
    <dgm:cxn modelId="{AA0BD14A-EBB5-4EB3-BA4E-0802FC444134}" type="presOf" srcId="{04AD93BE-01C9-42C8-987B-2C0674DFF9E7}" destId="{5A13D376-6DBC-4215-AB7C-035BBCF2C4C5}" srcOrd="0" destOrd="0" presId="urn:microsoft.com/office/officeart/2005/8/layout/cycle6"/>
    <dgm:cxn modelId="{FA8AB06D-C7E4-4ABF-8D7E-1A5B218ED171}" srcId="{04AD93BE-01C9-42C8-987B-2C0674DFF9E7}" destId="{4644B791-35E9-469E-A671-97F2661FF0D2}" srcOrd="4" destOrd="0" parTransId="{733116B1-46AC-44BA-952A-0DBC74AD832C}" sibTransId="{8C29F626-4A1E-4BE8-9F3F-24D3803B3306}"/>
    <dgm:cxn modelId="{2A019456-8507-409B-AEE9-F9BB8872CDC1}" type="presOf" srcId="{5E05B47D-DD84-4BDD-A3EA-B50D51DDC08B}" destId="{D8F20AC8-C41E-4FE5-A6C5-E1818103B5B2}" srcOrd="0" destOrd="0" presId="urn:microsoft.com/office/officeart/2005/8/layout/cycle6"/>
    <dgm:cxn modelId="{6E858558-4BA0-462A-A842-89453012DF19}" type="presOf" srcId="{8C29F626-4A1E-4BE8-9F3F-24D3803B3306}" destId="{3792684D-970C-4F45-B8FF-41FA4BCAFD3E}" srcOrd="0" destOrd="0" presId="urn:microsoft.com/office/officeart/2005/8/layout/cycle6"/>
    <dgm:cxn modelId="{CBB80B59-11DE-4896-B8C3-5825E769E42B}" type="presOf" srcId="{0664B426-40CF-48F6-8D10-AA57D108C8B1}" destId="{1C900554-43EC-411C-802E-51E89509563E}" srcOrd="0" destOrd="0" presId="urn:microsoft.com/office/officeart/2005/8/layout/cycle6"/>
    <dgm:cxn modelId="{0D75037F-FCF1-4452-BBE9-329A11538FE4}" srcId="{04AD93BE-01C9-42C8-987B-2C0674DFF9E7}" destId="{1386FB97-D070-4389-8D03-F9C881E684B5}" srcOrd="0" destOrd="0" parTransId="{B242E3EA-B212-4381-BFFC-8B3B501A4AD6}" sibTransId="{5E05B47D-DD84-4BDD-A3EA-B50D51DDC08B}"/>
    <dgm:cxn modelId="{18A3B481-4C4B-43CB-93A5-C12EC3ABA6AF}" type="presOf" srcId="{CCFE9AA2-3F0B-4375-AAC6-CE75A6C7423A}" destId="{6997A107-C436-495B-BE07-2C4A15ABBC32}" srcOrd="0" destOrd="0" presId="urn:microsoft.com/office/officeart/2005/8/layout/cycle6"/>
    <dgm:cxn modelId="{920DE0AA-FAF6-4F3E-824A-36F5B225CC6B}" srcId="{04AD93BE-01C9-42C8-987B-2C0674DFF9E7}" destId="{CCFE9AA2-3F0B-4375-AAC6-CE75A6C7423A}" srcOrd="3" destOrd="0" parTransId="{AF8EB1AB-183C-4150-ABA1-C11D18A369D4}" sibTransId="{0664B426-40CF-48F6-8D10-AA57D108C8B1}"/>
    <dgm:cxn modelId="{D52C79C0-F0F9-4F74-950C-7D6948167D05}" type="presOf" srcId="{C5DFEC54-E6DE-4A4E-B490-4D2C537661A4}" destId="{2938F1C3-1750-4284-A30B-A69EF642D379}" srcOrd="0" destOrd="0" presId="urn:microsoft.com/office/officeart/2005/8/layout/cycle6"/>
    <dgm:cxn modelId="{4FF6F9EF-817F-4EE0-AEF7-85601984FCF6}" type="presOf" srcId="{1386FB97-D070-4389-8D03-F9C881E684B5}" destId="{6B229E59-5C24-42C2-B059-F651B09C9AB0}" srcOrd="0" destOrd="0" presId="urn:microsoft.com/office/officeart/2005/8/layout/cycle6"/>
    <dgm:cxn modelId="{E30C52FD-C1A2-4E3B-A7AE-DE0628D2213C}" type="presOf" srcId="{00A7225C-C1FF-4EF5-B2EF-949F3A954D4C}" destId="{7443FDD9-F42A-4A20-930A-03BA8191BBD9}" srcOrd="0" destOrd="0" presId="urn:microsoft.com/office/officeart/2005/8/layout/cycle6"/>
    <dgm:cxn modelId="{2EECD986-9BDA-486D-9081-337B6C704ADC}" type="presParOf" srcId="{5A13D376-6DBC-4215-AB7C-035BBCF2C4C5}" destId="{6B229E59-5C24-42C2-B059-F651B09C9AB0}" srcOrd="0" destOrd="0" presId="urn:microsoft.com/office/officeart/2005/8/layout/cycle6"/>
    <dgm:cxn modelId="{D21AFE21-000B-49D7-B0F0-D714300201D1}" type="presParOf" srcId="{5A13D376-6DBC-4215-AB7C-035BBCF2C4C5}" destId="{1C714629-4093-4984-AAF8-2909F0934BFC}" srcOrd="1" destOrd="0" presId="urn:microsoft.com/office/officeart/2005/8/layout/cycle6"/>
    <dgm:cxn modelId="{54476016-6B0E-4E4B-BA66-AF20CBA6F543}" type="presParOf" srcId="{5A13D376-6DBC-4215-AB7C-035BBCF2C4C5}" destId="{D8F20AC8-C41E-4FE5-A6C5-E1818103B5B2}" srcOrd="2" destOrd="0" presId="urn:microsoft.com/office/officeart/2005/8/layout/cycle6"/>
    <dgm:cxn modelId="{9AF7A243-1828-4F32-BF34-033176D114AF}" type="presParOf" srcId="{5A13D376-6DBC-4215-AB7C-035BBCF2C4C5}" destId="{C50F17ED-7DFB-4313-A69B-0F97EFEDFE54}" srcOrd="3" destOrd="0" presId="urn:microsoft.com/office/officeart/2005/8/layout/cycle6"/>
    <dgm:cxn modelId="{52C1F0CA-D884-4656-A1FD-086A63CE525C}" type="presParOf" srcId="{5A13D376-6DBC-4215-AB7C-035BBCF2C4C5}" destId="{04DE6FA0-0B28-4BBF-B401-DB4F8AD09D92}" srcOrd="4" destOrd="0" presId="urn:microsoft.com/office/officeart/2005/8/layout/cycle6"/>
    <dgm:cxn modelId="{C80A9A32-C41B-47F0-AEF8-D7EA7E5D6552}" type="presParOf" srcId="{5A13D376-6DBC-4215-AB7C-035BBCF2C4C5}" destId="{2938F1C3-1750-4284-A30B-A69EF642D379}" srcOrd="5" destOrd="0" presId="urn:microsoft.com/office/officeart/2005/8/layout/cycle6"/>
    <dgm:cxn modelId="{3DB2FDD1-E754-4EA7-B951-D1D078F4C7FF}" type="presParOf" srcId="{5A13D376-6DBC-4215-AB7C-035BBCF2C4C5}" destId="{FF2B43C8-22B5-4D56-B312-48BD830A0C15}" srcOrd="6" destOrd="0" presId="urn:microsoft.com/office/officeart/2005/8/layout/cycle6"/>
    <dgm:cxn modelId="{694BE4CB-1D95-4321-9B7A-9EAB8B30CD3F}" type="presParOf" srcId="{5A13D376-6DBC-4215-AB7C-035BBCF2C4C5}" destId="{DB3C5698-B21D-4DA5-8606-88649D646182}" srcOrd="7" destOrd="0" presId="urn:microsoft.com/office/officeart/2005/8/layout/cycle6"/>
    <dgm:cxn modelId="{A7519476-DDBC-4EE3-BFD0-83CEE20E9A97}" type="presParOf" srcId="{5A13D376-6DBC-4215-AB7C-035BBCF2C4C5}" destId="{7443FDD9-F42A-4A20-930A-03BA8191BBD9}" srcOrd="8" destOrd="0" presId="urn:microsoft.com/office/officeart/2005/8/layout/cycle6"/>
    <dgm:cxn modelId="{BFAC1804-DBA1-47E2-8F80-D328D0903687}" type="presParOf" srcId="{5A13D376-6DBC-4215-AB7C-035BBCF2C4C5}" destId="{6997A107-C436-495B-BE07-2C4A15ABBC32}" srcOrd="9" destOrd="0" presId="urn:microsoft.com/office/officeart/2005/8/layout/cycle6"/>
    <dgm:cxn modelId="{36AC16E2-9912-44FE-987F-5A7F1C575EF4}" type="presParOf" srcId="{5A13D376-6DBC-4215-AB7C-035BBCF2C4C5}" destId="{27612EF6-7166-45CE-A727-F2D40E17157C}" srcOrd="10" destOrd="0" presId="urn:microsoft.com/office/officeart/2005/8/layout/cycle6"/>
    <dgm:cxn modelId="{C2ED6E07-F175-4C83-94AE-48211B5C683C}" type="presParOf" srcId="{5A13D376-6DBC-4215-AB7C-035BBCF2C4C5}" destId="{1C900554-43EC-411C-802E-51E89509563E}" srcOrd="11" destOrd="0" presId="urn:microsoft.com/office/officeart/2005/8/layout/cycle6"/>
    <dgm:cxn modelId="{6194D6CA-A8E5-475A-BD48-4BA218038EF4}" type="presParOf" srcId="{5A13D376-6DBC-4215-AB7C-035BBCF2C4C5}" destId="{565AB01E-686B-4A2F-A0F7-4EDCC7422A81}" srcOrd="12" destOrd="0" presId="urn:microsoft.com/office/officeart/2005/8/layout/cycle6"/>
    <dgm:cxn modelId="{F3637F6C-1483-40CD-BC79-F72AA32F2362}" type="presParOf" srcId="{5A13D376-6DBC-4215-AB7C-035BBCF2C4C5}" destId="{5A7917CE-5315-4F50-997F-47E749609C41}" srcOrd="13" destOrd="0" presId="urn:microsoft.com/office/officeart/2005/8/layout/cycle6"/>
    <dgm:cxn modelId="{6F6EDC0D-22B1-441E-AB31-05387F858055}" type="presParOf" srcId="{5A13D376-6DBC-4215-AB7C-035BBCF2C4C5}" destId="{3792684D-970C-4F45-B8FF-41FA4BCAFD3E}"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AD93BE-01C9-42C8-987B-2C0674DFF9E7}" type="doc">
      <dgm:prSet loTypeId="urn:microsoft.com/office/officeart/2005/8/layout/cycle6" loCatId="cycle" qsTypeId="urn:microsoft.com/office/officeart/2005/8/quickstyle/simple1" qsCatId="simple" csTypeId="urn:microsoft.com/office/officeart/2005/8/colors/accent0_3" csCatId="mainScheme" phldr="1"/>
      <dgm:spPr/>
      <dgm:t>
        <a:bodyPr/>
        <a:lstStyle/>
        <a:p>
          <a:endParaRPr lang="en-US"/>
        </a:p>
      </dgm:t>
    </dgm:pt>
    <dgm:pt modelId="{1386FB97-D070-4389-8D03-F9C881E684B5}">
      <dgm:prSet phldrT="[Text]"/>
      <dgm:spPr/>
      <dgm:t>
        <a:bodyPr/>
        <a:lstStyle/>
        <a:p>
          <a:r>
            <a:rPr lang="en-US" dirty="0"/>
            <a:t>Target segment is below ASME/BPVC volume minimums</a:t>
          </a:r>
        </a:p>
      </dgm:t>
    </dgm:pt>
    <dgm:pt modelId="{B242E3EA-B212-4381-BFFC-8B3B501A4AD6}" type="parTrans" cxnId="{0D75037F-FCF1-4452-BBE9-329A11538FE4}">
      <dgm:prSet/>
      <dgm:spPr/>
      <dgm:t>
        <a:bodyPr/>
        <a:lstStyle/>
        <a:p>
          <a:endParaRPr lang="en-US"/>
        </a:p>
      </dgm:t>
    </dgm:pt>
    <dgm:pt modelId="{5E05B47D-DD84-4BDD-A3EA-B50D51DDC08B}" type="sibTrans" cxnId="{0D75037F-FCF1-4452-BBE9-329A11538FE4}">
      <dgm:prSet/>
      <dgm:spPr/>
      <dgm:t>
        <a:bodyPr/>
        <a:lstStyle/>
        <a:p>
          <a:endParaRPr lang="en-US"/>
        </a:p>
      </dgm:t>
    </dgm:pt>
    <dgm:pt modelId="{F1A84D40-49BA-44E9-8AD2-4BC62DE775A5}">
      <dgm:prSet phldrT="[Text]"/>
      <dgm:spPr/>
      <dgm:t>
        <a:bodyPr/>
        <a:lstStyle/>
        <a:p>
          <a:endParaRPr lang="en-US" dirty="0"/>
        </a:p>
      </dgm:t>
    </dgm:pt>
    <dgm:pt modelId="{45FB46D5-C65F-44B5-B0C0-254AA5E68B50}" type="parTrans" cxnId="{469C672F-51A0-4E9E-9752-AAF3A5E7226E}">
      <dgm:prSet/>
      <dgm:spPr/>
      <dgm:t>
        <a:bodyPr/>
        <a:lstStyle/>
        <a:p>
          <a:endParaRPr lang="en-US"/>
        </a:p>
      </dgm:t>
    </dgm:pt>
    <dgm:pt modelId="{C5DFEC54-E6DE-4A4E-B490-4D2C537661A4}" type="sibTrans" cxnId="{469C672F-51A0-4E9E-9752-AAF3A5E7226E}">
      <dgm:prSet/>
      <dgm:spPr/>
      <dgm:t>
        <a:bodyPr/>
        <a:lstStyle/>
        <a:p>
          <a:endParaRPr lang="en-US"/>
        </a:p>
      </dgm:t>
    </dgm:pt>
    <dgm:pt modelId="{CFEACA80-06CE-4CBD-AAC7-0B41E50E684D}">
      <dgm:prSet phldrT="[Text]"/>
      <dgm:spPr/>
      <dgm:t>
        <a:bodyPr/>
        <a:lstStyle/>
        <a:p>
          <a:endParaRPr lang="en-US" dirty="0"/>
        </a:p>
      </dgm:t>
    </dgm:pt>
    <dgm:pt modelId="{490DBE50-69E4-41B5-9329-93A90728D196}" type="parTrans" cxnId="{E0078E3A-7D33-4611-80EA-521EDF149E73}">
      <dgm:prSet/>
      <dgm:spPr/>
      <dgm:t>
        <a:bodyPr/>
        <a:lstStyle/>
        <a:p>
          <a:endParaRPr lang="en-US"/>
        </a:p>
      </dgm:t>
    </dgm:pt>
    <dgm:pt modelId="{00A7225C-C1FF-4EF5-B2EF-949F3A954D4C}" type="sibTrans" cxnId="{E0078E3A-7D33-4611-80EA-521EDF149E73}">
      <dgm:prSet/>
      <dgm:spPr/>
      <dgm:t>
        <a:bodyPr/>
        <a:lstStyle/>
        <a:p>
          <a:endParaRPr lang="en-US"/>
        </a:p>
      </dgm:t>
    </dgm:pt>
    <dgm:pt modelId="{CCFE9AA2-3F0B-4375-AAC6-CE75A6C7423A}">
      <dgm:prSet phldrT="[Text]"/>
      <dgm:spPr/>
      <dgm:t>
        <a:bodyPr/>
        <a:lstStyle/>
        <a:p>
          <a:endParaRPr lang="en-US" dirty="0"/>
        </a:p>
      </dgm:t>
    </dgm:pt>
    <dgm:pt modelId="{0664B426-40CF-48F6-8D10-AA57D108C8B1}" type="sibTrans" cxnId="{920DE0AA-FAF6-4F3E-824A-36F5B225CC6B}">
      <dgm:prSet/>
      <dgm:spPr/>
      <dgm:t>
        <a:bodyPr/>
        <a:lstStyle/>
        <a:p>
          <a:endParaRPr lang="en-US"/>
        </a:p>
      </dgm:t>
    </dgm:pt>
    <dgm:pt modelId="{AF8EB1AB-183C-4150-ABA1-C11D18A369D4}" type="parTrans" cxnId="{920DE0AA-FAF6-4F3E-824A-36F5B225CC6B}">
      <dgm:prSet/>
      <dgm:spPr/>
      <dgm:t>
        <a:bodyPr/>
        <a:lstStyle/>
        <a:p>
          <a:endParaRPr lang="en-US"/>
        </a:p>
      </dgm:t>
    </dgm:pt>
    <dgm:pt modelId="{4644B791-35E9-469E-A671-97F2661FF0D2}">
      <dgm:prSet phldrT="[Text]"/>
      <dgm:spPr/>
      <dgm:t>
        <a:bodyPr/>
        <a:lstStyle/>
        <a:p>
          <a:endParaRPr lang="en-US" dirty="0"/>
        </a:p>
      </dgm:t>
    </dgm:pt>
    <dgm:pt modelId="{733116B1-46AC-44BA-952A-0DBC74AD832C}" type="parTrans" cxnId="{FA8AB06D-C7E4-4ABF-8D7E-1A5B218ED171}">
      <dgm:prSet/>
      <dgm:spPr/>
      <dgm:t>
        <a:bodyPr/>
        <a:lstStyle/>
        <a:p>
          <a:endParaRPr lang="en-US"/>
        </a:p>
      </dgm:t>
    </dgm:pt>
    <dgm:pt modelId="{8C29F626-4A1E-4BE8-9F3F-24D3803B3306}" type="sibTrans" cxnId="{FA8AB06D-C7E4-4ABF-8D7E-1A5B218ED171}">
      <dgm:prSet/>
      <dgm:spPr/>
      <dgm:t>
        <a:bodyPr/>
        <a:lstStyle/>
        <a:p>
          <a:endParaRPr lang="en-US"/>
        </a:p>
      </dgm:t>
    </dgm:pt>
    <dgm:pt modelId="{5A13D376-6DBC-4215-AB7C-035BBCF2C4C5}" type="pres">
      <dgm:prSet presAssocID="{04AD93BE-01C9-42C8-987B-2C0674DFF9E7}" presName="cycle" presStyleCnt="0">
        <dgm:presLayoutVars>
          <dgm:dir/>
          <dgm:resizeHandles val="exact"/>
        </dgm:presLayoutVars>
      </dgm:prSet>
      <dgm:spPr/>
    </dgm:pt>
    <dgm:pt modelId="{6B229E59-5C24-42C2-B059-F651B09C9AB0}" type="pres">
      <dgm:prSet presAssocID="{1386FB97-D070-4389-8D03-F9C881E684B5}" presName="node" presStyleLbl="node1" presStyleIdx="0" presStyleCnt="5">
        <dgm:presLayoutVars>
          <dgm:bulletEnabled val="1"/>
        </dgm:presLayoutVars>
      </dgm:prSet>
      <dgm:spPr/>
    </dgm:pt>
    <dgm:pt modelId="{1C714629-4093-4984-AAF8-2909F0934BFC}" type="pres">
      <dgm:prSet presAssocID="{1386FB97-D070-4389-8D03-F9C881E684B5}" presName="spNode" presStyleCnt="0"/>
      <dgm:spPr/>
    </dgm:pt>
    <dgm:pt modelId="{D8F20AC8-C41E-4FE5-A6C5-E1818103B5B2}" type="pres">
      <dgm:prSet presAssocID="{5E05B47D-DD84-4BDD-A3EA-B50D51DDC08B}" presName="sibTrans" presStyleLbl="sibTrans1D1" presStyleIdx="0" presStyleCnt="5"/>
      <dgm:spPr/>
    </dgm:pt>
    <dgm:pt modelId="{C50F17ED-7DFB-4313-A69B-0F97EFEDFE54}" type="pres">
      <dgm:prSet presAssocID="{F1A84D40-49BA-44E9-8AD2-4BC62DE775A5}" presName="node" presStyleLbl="node1" presStyleIdx="1" presStyleCnt="5">
        <dgm:presLayoutVars>
          <dgm:bulletEnabled val="1"/>
        </dgm:presLayoutVars>
      </dgm:prSet>
      <dgm:spPr/>
    </dgm:pt>
    <dgm:pt modelId="{04DE6FA0-0B28-4BBF-B401-DB4F8AD09D92}" type="pres">
      <dgm:prSet presAssocID="{F1A84D40-49BA-44E9-8AD2-4BC62DE775A5}" presName="spNode" presStyleCnt="0"/>
      <dgm:spPr/>
    </dgm:pt>
    <dgm:pt modelId="{2938F1C3-1750-4284-A30B-A69EF642D379}" type="pres">
      <dgm:prSet presAssocID="{C5DFEC54-E6DE-4A4E-B490-4D2C537661A4}" presName="sibTrans" presStyleLbl="sibTrans1D1" presStyleIdx="1" presStyleCnt="5"/>
      <dgm:spPr/>
    </dgm:pt>
    <dgm:pt modelId="{FF2B43C8-22B5-4D56-B312-48BD830A0C15}" type="pres">
      <dgm:prSet presAssocID="{CFEACA80-06CE-4CBD-AAC7-0B41E50E684D}" presName="node" presStyleLbl="node1" presStyleIdx="2" presStyleCnt="5">
        <dgm:presLayoutVars>
          <dgm:bulletEnabled val="1"/>
        </dgm:presLayoutVars>
      </dgm:prSet>
      <dgm:spPr/>
    </dgm:pt>
    <dgm:pt modelId="{DB3C5698-B21D-4DA5-8606-88649D646182}" type="pres">
      <dgm:prSet presAssocID="{CFEACA80-06CE-4CBD-AAC7-0B41E50E684D}" presName="spNode" presStyleCnt="0"/>
      <dgm:spPr/>
    </dgm:pt>
    <dgm:pt modelId="{7443FDD9-F42A-4A20-930A-03BA8191BBD9}" type="pres">
      <dgm:prSet presAssocID="{00A7225C-C1FF-4EF5-B2EF-949F3A954D4C}" presName="sibTrans" presStyleLbl="sibTrans1D1" presStyleIdx="2" presStyleCnt="5"/>
      <dgm:spPr/>
    </dgm:pt>
    <dgm:pt modelId="{6997A107-C436-495B-BE07-2C4A15ABBC32}" type="pres">
      <dgm:prSet presAssocID="{CCFE9AA2-3F0B-4375-AAC6-CE75A6C7423A}" presName="node" presStyleLbl="node1" presStyleIdx="3" presStyleCnt="5">
        <dgm:presLayoutVars>
          <dgm:bulletEnabled val="1"/>
        </dgm:presLayoutVars>
      </dgm:prSet>
      <dgm:spPr/>
    </dgm:pt>
    <dgm:pt modelId="{27612EF6-7166-45CE-A727-F2D40E17157C}" type="pres">
      <dgm:prSet presAssocID="{CCFE9AA2-3F0B-4375-AAC6-CE75A6C7423A}" presName="spNode" presStyleCnt="0"/>
      <dgm:spPr/>
    </dgm:pt>
    <dgm:pt modelId="{1C900554-43EC-411C-802E-51E89509563E}" type="pres">
      <dgm:prSet presAssocID="{0664B426-40CF-48F6-8D10-AA57D108C8B1}" presName="sibTrans" presStyleLbl="sibTrans1D1" presStyleIdx="3" presStyleCnt="5"/>
      <dgm:spPr/>
    </dgm:pt>
    <dgm:pt modelId="{565AB01E-686B-4A2F-A0F7-4EDCC7422A81}" type="pres">
      <dgm:prSet presAssocID="{4644B791-35E9-469E-A671-97F2661FF0D2}" presName="node" presStyleLbl="node1" presStyleIdx="4" presStyleCnt="5">
        <dgm:presLayoutVars>
          <dgm:bulletEnabled val="1"/>
        </dgm:presLayoutVars>
      </dgm:prSet>
      <dgm:spPr/>
    </dgm:pt>
    <dgm:pt modelId="{5A7917CE-5315-4F50-997F-47E749609C41}" type="pres">
      <dgm:prSet presAssocID="{4644B791-35E9-469E-A671-97F2661FF0D2}" presName="spNode" presStyleCnt="0"/>
      <dgm:spPr/>
    </dgm:pt>
    <dgm:pt modelId="{3792684D-970C-4F45-B8FF-41FA4BCAFD3E}" type="pres">
      <dgm:prSet presAssocID="{8C29F626-4A1E-4BE8-9F3F-24D3803B3306}" presName="sibTrans" presStyleLbl="sibTrans1D1" presStyleIdx="4" presStyleCnt="5"/>
      <dgm:spPr/>
    </dgm:pt>
  </dgm:ptLst>
  <dgm:cxnLst>
    <dgm:cxn modelId="{B1D75D0C-8D4A-494C-9FAC-4276763E6EAF}" type="presOf" srcId="{F1A84D40-49BA-44E9-8AD2-4BC62DE775A5}" destId="{C50F17ED-7DFB-4313-A69B-0F97EFEDFE54}" srcOrd="0" destOrd="0" presId="urn:microsoft.com/office/officeart/2005/8/layout/cycle6"/>
    <dgm:cxn modelId="{2559B61C-A792-4894-86C1-B7CCBE7D20ED}" type="presOf" srcId="{4644B791-35E9-469E-A671-97F2661FF0D2}" destId="{565AB01E-686B-4A2F-A0F7-4EDCC7422A81}" srcOrd="0" destOrd="0" presId="urn:microsoft.com/office/officeart/2005/8/layout/cycle6"/>
    <dgm:cxn modelId="{469C672F-51A0-4E9E-9752-AAF3A5E7226E}" srcId="{04AD93BE-01C9-42C8-987B-2C0674DFF9E7}" destId="{F1A84D40-49BA-44E9-8AD2-4BC62DE775A5}" srcOrd="1" destOrd="0" parTransId="{45FB46D5-C65F-44B5-B0C0-254AA5E68B50}" sibTransId="{C5DFEC54-E6DE-4A4E-B490-4D2C537661A4}"/>
    <dgm:cxn modelId="{E0078E3A-7D33-4611-80EA-521EDF149E73}" srcId="{04AD93BE-01C9-42C8-987B-2C0674DFF9E7}" destId="{CFEACA80-06CE-4CBD-AAC7-0B41E50E684D}" srcOrd="2" destOrd="0" parTransId="{490DBE50-69E4-41B5-9329-93A90728D196}" sibTransId="{00A7225C-C1FF-4EF5-B2EF-949F3A954D4C}"/>
    <dgm:cxn modelId="{C9C61163-765A-4C38-A59A-C0C8A30C8D01}" type="presOf" srcId="{CFEACA80-06CE-4CBD-AAC7-0B41E50E684D}" destId="{FF2B43C8-22B5-4D56-B312-48BD830A0C15}" srcOrd="0" destOrd="0" presId="urn:microsoft.com/office/officeart/2005/8/layout/cycle6"/>
    <dgm:cxn modelId="{AA0BD14A-EBB5-4EB3-BA4E-0802FC444134}" type="presOf" srcId="{04AD93BE-01C9-42C8-987B-2C0674DFF9E7}" destId="{5A13D376-6DBC-4215-AB7C-035BBCF2C4C5}" srcOrd="0" destOrd="0" presId="urn:microsoft.com/office/officeart/2005/8/layout/cycle6"/>
    <dgm:cxn modelId="{FA8AB06D-C7E4-4ABF-8D7E-1A5B218ED171}" srcId="{04AD93BE-01C9-42C8-987B-2C0674DFF9E7}" destId="{4644B791-35E9-469E-A671-97F2661FF0D2}" srcOrd="4" destOrd="0" parTransId="{733116B1-46AC-44BA-952A-0DBC74AD832C}" sibTransId="{8C29F626-4A1E-4BE8-9F3F-24D3803B3306}"/>
    <dgm:cxn modelId="{2A019456-8507-409B-AEE9-F9BB8872CDC1}" type="presOf" srcId="{5E05B47D-DD84-4BDD-A3EA-B50D51DDC08B}" destId="{D8F20AC8-C41E-4FE5-A6C5-E1818103B5B2}" srcOrd="0" destOrd="0" presId="urn:microsoft.com/office/officeart/2005/8/layout/cycle6"/>
    <dgm:cxn modelId="{6E858558-4BA0-462A-A842-89453012DF19}" type="presOf" srcId="{8C29F626-4A1E-4BE8-9F3F-24D3803B3306}" destId="{3792684D-970C-4F45-B8FF-41FA4BCAFD3E}" srcOrd="0" destOrd="0" presId="urn:microsoft.com/office/officeart/2005/8/layout/cycle6"/>
    <dgm:cxn modelId="{CBB80B59-11DE-4896-B8C3-5825E769E42B}" type="presOf" srcId="{0664B426-40CF-48F6-8D10-AA57D108C8B1}" destId="{1C900554-43EC-411C-802E-51E89509563E}" srcOrd="0" destOrd="0" presId="urn:microsoft.com/office/officeart/2005/8/layout/cycle6"/>
    <dgm:cxn modelId="{0D75037F-FCF1-4452-BBE9-329A11538FE4}" srcId="{04AD93BE-01C9-42C8-987B-2C0674DFF9E7}" destId="{1386FB97-D070-4389-8D03-F9C881E684B5}" srcOrd="0" destOrd="0" parTransId="{B242E3EA-B212-4381-BFFC-8B3B501A4AD6}" sibTransId="{5E05B47D-DD84-4BDD-A3EA-B50D51DDC08B}"/>
    <dgm:cxn modelId="{18A3B481-4C4B-43CB-93A5-C12EC3ABA6AF}" type="presOf" srcId="{CCFE9AA2-3F0B-4375-AAC6-CE75A6C7423A}" destId="{6997A107-C436-495B-BE07-2C4A15ABBC32}" srcOrd="0" destOrd="0" presId="urn:microsoft.com/office/officeart/2005/8/layout/cycle6"/>
    <dgm:cxn modelId="{920DE0AA-FAF6-4F3E-824A-36F5B225CC6B}" srcId="{04AD93BE-01C9-42C8-987B-2C0674DFF9E7}" destId="{CCFE9AA2-3F0B-4375-AAC6-CE75A6C7423A}" srcOrd="3" destOrd="0" parTransId="{AF8EB1AB-183C-4150-ABA1-C11D18A369D4}" sibTransId="{0664B426-40CF-48F6-8D10-AA57D108C8B1}"/>
    <dgm:cxn modelId="{D52C79C0-F0F9-4F74-950C-7D6948167D05}" type="presOf" srcId="{C5DFEC54-E6DE-4A4E-B490-4D2C537661A4}" destId="{2938F1C3-1750-4284-A30B-A69EF642D379}" srcOrd="0" destOrd="0" presId="urn:microsoft.com/office/officeart/2005/8/layout/cycle6"/>
    <dgm:cxn modelId="{4FF6F9EF-817F-4EE0-AEF7-85601984FCF6}" type="presOf" srcId="{1386FB97-D070-4389-8D03-F9C881E684B5}" destId="{6B229E59-5C24-42C2-B059-F651B09C9AB0}" srcOrd="0" destOrd="0" presId="urn:microsoft.com/office/officeart/2005/8/layout/cycle6"/>
    <dgm:cxn modelId="{E30C52FD-C1A2-4E3B-A7AE-DE0628D2213C}" type="presOf" srcId="{00A7225C-C1FF-4EF5-B2EF-949F3A954D4C}" destId="{7443FDD9-F42A-4A20-930A-03BA8191BBD9}" srcOrd="0" destOrd="0" presId="urn:microsoft.com/office/officeart/2005/8/layout/cycle6"/>
    <dgm:cxn modelId="{2EECD986-9BDA-486D-9081-337B6C704ADC}" type="presParOf" srcId="{5A13D376-6DBC-4215-AB7C-035BBCF2C4C5}" destId="{6B229E59-5C24-42C2-B059-F651B09C9AB0}" srcOrd="0" destOrd="0" presId="urn:microsoft.com/office/officeart/2005/8/layout/cycle6"/>
    <dgm:cxn modelId="{D21AFE21-000B-49D7-B0F0-D714300201D1}" type="presParOf" srcId="{5A13D376-6DBC-4215-AB7C-035BBCF2C4C5}" destId="{1C714629-4093-4984-AAF8-2909F0934BFC}" srcOrd="1" destOrd="0" presId="urn:microsoft.com/office/officeart/2005/8/layout/cycle6"/>
    <dgm:cxn modelId="{54476016-6B0E-4E4B-BA66-AF20CBA6F543}" type="presParOf" srcId="{5A13D376-6DBC-4215-AB7C-035BBCF2C4C5}" destId="{D8F20AC8-C41E-4FE5-A6C5-E1818103B5B2}" srcOrd="2" destOrd="0" presId="urn:microsoft.com/office/officeart/2005/8/layout/cycle6"/>
    <dgm:cxn modelId="{9AF7A243-1828-4F32-BF34-033176D114AF}" type="presParOf" srcId="{5A13D376-6DBC-4215-AB7C-035BBCF2C4C5}" destId="{C50F17ED-7DFB-4313-A69B-0F97EFEDFE54}" srcOrd="3" destOrd="0" presId="urn:microsoft.com/office/officeart/2005/8/layout/cycle6"/>
    <dgm:cxn modelId="{52C1F0CA-D884-4656-A1FD-086A63CE525C}" type="presParOf" srcId="{5A13D376-6DBC-4215-AB7C-035BBCF2C4C5}" destId="{04DE6FA0-0B28-4BBF-B401-DB4F8AD09D92}" srcOrd="4" destOrd="0" presId="urn:microsoft.com/office/officeart/2005/8/layout/cycle6"/>
    <dgm:cxn modelId="{C80A9A32-C41B-47F0-AEF8-D7EA7E5D6552}" type="presParOf" srcId="{5A13D376-6DBC-4215-AB7C-035BBCF2C4C5}" destId="{2938F1C3-1750-4284-A30B-A69EF642D379}" srcOrd="5" destOrd="0" presId="urn:microsoft.com/office/officeart/2005/8/layout/cycle6"/>
    <dgm:cxn modelId="{3DB2FDD1-E754-4EA7-B951-D1D078F4C7FF}" type="presParOf" srcId="{5A13D376-6DBC-4215-AB7C-035BBCF2C4C5}" destId="{FF2B43C8-22B5-4D56-B312-48BD830A0C15}" srcOrd="6" destOrd="0" presId="urn:microsoft.com/office/officeart/2005/8/layout/cycle6"/>
    <dgm:cxn modelId="{694BE4CB-1D95-4321-9B7A-9EAB8B30CD3F}" type="presParOf" srcId="{5A13D376-6DBC-4215-AB7C-035BBCF2C4C5}" destId="{DB3C5698-B21D-4DA5-8606-88649D646182}" srcOrd="7" destOrd="0" presId="urn:microsoft.com/office/officeart/2005/8/layout/cycle6"/>
    <dgm:cxn modelId="{A7519476-DDBC-4EE3-BFD0-83CEE20E9A97}" type="presParOf" srcId="{5A13D376-6DBC-4215-AB7C-035BBCF2C4C5}" destId="{7443FDD9-F42A-4A20-930A-03BA8191BBD9}" srcOrd="8" destOrd="0" presId="urn:microsoft.com/office/officeart/2005/8/layout/cycle6"/>
    <dgm:cxn modelId="{BFAC1804-DBA1-47E2-8F80-D328D0903687}" type="presParOf" srcId="{5A13D376-6DBC-4215-AB7C-035BBCF2C4C5}" destId="{6997A107-C436-495B-BE07-2C4A15ABBC32}" srcOrd="9" destOrd="0" presId="urn:microsoft.com/office/officeart/2005/8/layout/cycle6"/>
    <dgm:cxn modelId="{36AC16E2-9912-44FE-987F-5A7F1C575EF4}" type="presParOf" srcId="{5A13D376-6DBC-4215-AB7C-035BBCF2C4C5}" destId="{27612EF6-7166-45CE-A727-F2D40E17157C}" srcOrd="10" destOrd="0" presId="urn:microsoft.com/office/officeart/2005/8/layout/cycle6"/>
    <dgm:cxn modelId="{C2ED6E07-F175-4C83-94AE-48211B5C683C}" type="presParOf" srcId="{5A13D376-6DBC-4215-AB7C-035BBCF2C4C5}" destId="{1C900554-43EC-411C-802E-51E89509563E}" srcOrd="11" destOrd="0" presId="urn:microsoft.com/office/officeart/2005/8/layout/cycle6"/>
    <dgm:cxn modelId="{6194D6CA-A8E5-475A-BD48-4BA218038EF4}" type="presParOf" srcId="{5A13D376-6DBC-4215-AB7C-035BBCF2C4C5}" destId="{565AB01E-686B-4A2F-A0F7-4EDCC7422A81}" srcOrd="12" destOrd="0" presId="urn:microsoft.com/office/officeart/2005/8/layout/cycle6"/>
    <dgm:cxn modelId="{F3637F6C-1483-40CD-BC79-F72AA32F2362}" type="presParOf" srcId="{5A13D376-6DBC-4215-AB7C-035BBCF2C4C5}" destId="{5A7917CE-5315-4F50-997F-47E749609C41}" srcOrd="13" destOrd="0" presId="urn:microsoft.com/office/officeart/2005/8/layout/cycle6"/>
    <dgm:cxn modelId="{6F6EDC0D-22B1-441E-AB31-05387F858055}" type="presParOf" srcId="{5A13D376-6DBC-4215-AB7C-035BBCF2C4C5}" destId="{3792684D-970C-4F45-B8FF-41FA4BCAFD3E}"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AD93BE-01C9-42C8-987B-2C0674DFF9E7}" type="doc">
      <dgm:prSet loTypeId="urn:microsoft.com/office/officeart/2005/8/layout/cycle6" loCatId="cycle" qsTypeId="urn:microsoft.com/office/officeart/2005/8/quickstyle/simple1" qsCatId="simple" csTypeId="urn:microsoft.com/office/officeart/2005/8/colors/accent0_3" csCatId="mainScheme" phldr="1"/>
      <dgm:spPr/>
      <dgm:t>
        <a:bodyPr/>
        <a:lstStyle/>
        <a:p>
          <a:endParaRPr lang="en-US"/>
        </a:p>
      </dgm:t>
    </dgm:pt>
    <dgm:pt modelId="{1386FB97-D070-4389-8D03-F9C881E684B5}">
      <dgm:prSet phldrT="[Text]"/>
      <dgm:spPr/>
      <dgm:t>
        <a:bodyPr/>
        <a:lstStyle/>
        <a:p>
          <a:r>
            <a:rPr lang="en-US" dirty="0"/>
            <a:t>Target segment is below ASME/BPVC volume minimums</a:t>
          </a:r>
        </a:p>
      </dgm:t>
    </dgm:pt>
    <dgm:pt modelId="{B242E3EA-B212-4381-BFFC-8B3B501A4AD6}" type="parTrans" cxnId="{0D75037F-FCF1-4452-BBE9-329A11538FE4}">
      <dgm:prSet/>
      <dgm:spPr/>
      <dgm:t>
        <a:bodyPr/>
        <a:lstStyle/>
        <a:p>
          <a:endParaRPr lang="en-US"/>
        </a:p>
      </dgm:t>
    </dgm:pt>
    <dgm:pt modelId="{5E05B47D-DD84-4BDD-A3EA-B50D51DDC08B}" type="sibTrans" cxnId="{0D75037F-FCF1-4452-BBE9-329A11538FE4}">
      <dgm:prSet/>
      <dgm:spPr/>
      <dgm:t>
        <a:bodyPr/>
        <a:lstStyle/>
        <a:p>
          <a:endParaRPr lang="en-US"/>
        </a:p>
      </dgm:t>
    </dgm:pt>
    <dgm:pt modelId="{F1A84D40-49BA-44E9-8AD2-4BC62DE775A5}">
      <dgm:prSet phldrT="[Text]"/>
      <dgm:spPr/>
      <dgm: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PHAR/SAD/ASE process required by DOE O 420.2 ensures a level of safety greater than the protection afforded by the ASME/BPVC</a:t>
          </a:r>
          <a:endParaRPr lang="en-US" dirty="0"/>
        </a:p>
      </dgm:t>
    </dgm:pt>
    <dgm:pt modelId="{45FB46D5-C65F-44B5-B0C0-254AA5E68B50}" type="parTrans" cxnId="{469C672F-51A0-4E9E-9752-AAF3A5E7226E}">
      <dgm:prSet/>
      <dgm:spPr/>
      <dgm:t>
        <a:bodyPr/>
        <a:lstStyle/>
        <a:p>
          <a:endParaRPr lang="en-US"/>
        </a:p>
      </dgm:t>
    </dgm:pt>
    <dgm:pt modelId="{C5DFEC54-E6DE-4A4E-B490-4D2C537661A4}" type="sibTrans" cxnId="{469C672F-51A0-4E9E-9752-AAF3A5E7226E}">
      <dgm:prSet/>
      <dgm:spPr/>
      <dgm:t>
        <a:bodyPr/>
        <a:lstStyle/>
        <a:p>
          <a:endParaRPr lang="en-US"/>
        </a:p>
      </dgm:t>
    </dgm:pt>
    <dgm:pt modelId="{CFEACA80-06CE-4CBD-AAC7-0B41E50E684D}">
      <dgm:prSet phldrT="[Text]"/>
      <dgm:spPr/>
      <dgm:t>
        <a:bodyPr/>
        <a:lstStyle/>
        <a:p>
          <a:endParaRPr lang="en-US" dirty="0"/>
        </a:p>
      </dgm:t>
    </dgm:pt>
    <dgm:pt modelId="{490DBE50-69E4-41B5-9329-93A90728D196}" type="parTrans" cxnId="{E0078E3A-7D33-4611-80EA-521EDF149E73}">
      <dgm:prSet/>
      <dgm:spPr/>
      <dgm:t>
        <a:bodyPr/>
        <a:lstStyle/>
        <a:p>
          <a:endParaRPr lang="en-US"/>
        </a:p>
      </dgm:t>
    </dgm:pt>
    <dgm:pt modelId="{00A7225C-C1FF-4EF5-B2EF-949F3A954D4C}" type="sibTrans" cxnId="{E0078E3A-7D33-4611-80EA-521EDF149E73}">
      <dgm:prSet/>
      <dgm:spPr/>
      <dgm:t>
        <a:bodyPr/>
        <a:lstStyle/>
        <a:p>
          <a:endParaRPr lang="en-US"/>
        </a:p>
      </dgm:t>
    </dgm:pt>
    <dgm:pt modelId="{CCFE9AA2-3F0B-4375-AAC6-CE75A6C7423A}">
      <dgm:prSet phldrT="[Text]"/>
      <dgm:spPr/>
      <dgm:t>
        <a:bodyPr/>
        <a:lstStyle/>
        <a:p>
          <a:endParaRPr lang="en-US" dirty="0"/>
        </a:p>
      </dgm:t>
    </dgm:pt>
    <dgm:pt modelId="{0664B426-40CF-48F6-8D10-AA57D108C8B1}" type="sibTrans" cxnId="{920DE0AA-FAF6-4F3E-824A-36F5B225CC6B}">
      <dgm:prSet/>
      <dgm:spPr/>
      <dgm:t>
        <a:bodyPr/>
        <a:lstStyle/>
        <a:p>
          <a:endParaRPr lang="en-US"/>
        </a:p>
      </dgm:t>
    </dgm:pt>
    <dgm:pt modelId="{AF8EB1AB-183C-4150-ABA1-C11D18A369D4}" type="parTrans" cxnId="{920DE0AA-FAF6-4F3E-824A-36F5B225CC6B}">
      <dgm:prSet/>
      <dgm:spPr/>
      <dgm:t>
        <a:bodyPr/>
        <a:lstStyle/>
        <a:p>
          <a:endParaRPr lang="en-US"/>
        </a:p>
      </dgm:t>
    </dgm:pt>
    <dgm:pt modelId="{4644B791-35E9-469E-A671-97F2661FF0D2}">
      <dgm:prSet phldrT="[Text]"/>
      <dgm:spPr/>
      <dgm:t>
        <a:bodyPr/>
        <a:lstStyle/>
        <a:p>
          <a:endParaRPr lang="en-US" dirty="0"/>
        </a:p>
      </dgm:t>
    </dgm:pt>
    <dgm:pt modelId="{733116B1-46AC-44BA-952A-0DBC74AD832C}" type="parTrans" cxnId="{FA8AB06D-C7E4-4ABF-8D7E-1A5B218ED171}">
      <dgm:prSet/>
      <dgm:spPr/>
      <dgm:t>
        <a:bodyPr/>
        <a:lstStyle/>
        <a:p>
          <a:endParaRPr lang="en-US"/>
        </a:p>
      </dgm:t>
    </dgm:pt>
    <dgm:pt modelId="{8C29F626-4A1E-4BE8-9F3F-24D3803B3306}" type="sibTrans" cxnId="{FA8AB06D-C7E4-4ABF-8D7E-1A5B218ED171}">
      <dgm:prSet/>
      <dgm:spPr/>
      <dgm:t>
        <a:bodyPr/>
        <a:lstStyle/>
        <a:p>
          <a:endParaRPr lang="en-US"/>
        </a:p>
      </dgm:t>
    </dgm:pt>
    <dgm:pt modelId="{5A13D376-6DBC-4215-AB7C-035BBCF2C4C5}" type="pres">
      <dgm:prSet presAssocID="{04AD93BE-01C9-42C8-987B-2C0674DFF9E7}" presName="cycle" presStyleCnt="0">
        <dgm:presLayoutVars>
          <dgm:dir/>
          <dgm:resizeHandles val="exact"/>
        </dgm:presLayoutVars>
      </dgm:prSet>
      <dgm:spPr/>
    </dgm:pt>
    <dgm:pt modelId="{6B229E59-5C24-42C2-B059-F651B09C9AB0}" type="pres">
      <dgm:prSet presAssocID="{1386FB97-D070-4389-8D03-F9C881E684B5}" presName="node" presStyleLbl="node1" presStyleIdx="0" presStyleCnt="5">
        <dgm:presLayoutVars>
          <dgm:bulletEnabled val="1"/>
        </dgm:presLayoutVars>
      </dgm:prSet>
      <dgm:spPr/>
    </dgm:pt>
    <dgm:pt modelId="{1C714629-4093-4984-AAF8-2909F0934BFC}" type="pres">
      <dgm:prSet presAssocID="{1386FB97-D070-4389-8D03-F9C881E684B5}" presName="spNode" presStyleCnt="0"/>
      <dgm:spPr/>
    </dgm:pt>
    <dgm:pt modelId="{D8F20AC8-C41E-4FE5-A6C5-E1818103B5B2}" type="pres">
      <dgm:prSet presAssocID="{5E05B47D-DD84-4BDD-A3EA-B50D51DDC08B}" presName="sibTrans" presStyleLbl="sibTrans1D1" presStyleIdx="0" presStyleCnt="5"/>
      <dgm:spPr/>
    </dgm:pt>
    <dgm:pt modelId="{C50F17ED-7DFB-4313-A69B-0F97EFEDFE54}" type="pres">
      <dgm:prSet presAssocID="{F1A84D40-49BA-44E9-8AD2-4BC62DE775A5}" presName="node" presStyleLbl="node1" presStyleIdx="1" presStyleCnt="5">
        <dgm:presLayoutVars>
          <dgm:bulletEnabled val="1"/>
        </dgm:presLayoutVars>
      </dgm:prSet>
      <dgm:spPr/>
    </dgm:pt>
    <dgm:pt modelId="{04DE6FA0-0B28-4BBF-B401-DB4F8AD09D92}" type="pres">
      <dgm:prSet presAssocID="{F1A84D40-49BA-44E9-8AD2-4BC62DE775A5}" presName="spNode" presStyleCnt="0"/>
      <dgm:spPr/>
    </dgm:pt>
    <dgm:pt modelId="{2938F1C3-1750-4284-A30B-A69EF642D379}" type="pres">
      <dgm:prSet presAssocID="{C5DFEC54-E6DE-4A4E-B490-4D2C537661A4}" presName="sibTrans" presStyleLbl="sibTrans1D1" presStyleIdx="1" presStyleCnt="5"/>
      <dgm:spPr/>
    </dgm:pt>
    <dgm:pt modelId="{FF2B43C8-22B5-4D56-B312-48BD830A0C15}" type="pres">
      <dgm:prSet presAssocID="{CFEACA80-06CE-4CBD-AAC7-0B41E50E684D}" presName="node" presStyleLbl="node1" presStyleIdx="2" presStyleCnt="5">
        <dgm:presLayoutVars>
          <dgm:bulletEnabled val="1"/>
        </dgm:presLayoutVars>
      </dgm:prSet>
      <dgm:spPr/>
    </dgm:pt>
    <dgm:pt modelId="{DB3C5698-B21D-4DA5-8606-88649D646182}" type="pres">
      <dgm:prSet presAssocID="{CFEACA80-06CE-4CBD-AAC7-0B41E50E684D}" presName="spNode" presStyleCnt="0"/>
      <dgm:spPr/>
    </dgm:pt>
    <dgm:pt modelId="{7443FDD9-F42A-4A20-930A-03BA8191BBD9}" type="pres">
      <dgm:prSet presAssocID="{00A7225C-C1FF-4EF5-B2EF-949F3A954D4C}" presName="sibTrans" presStyleLbl="sibTrans1D1" presStyleIdx="2" presStyleCnt="5"/>
      <dgm:spPr/>
    </dgm:pt>
    <dgm:pt modelId="{6997A107-C436-495B-BE07-2C4A15ABBC32}" type="pres">
      <dgm:prSet presAssocID="{CCFE9AA2-3F0B-4375-AAC6-CE75A6C7423A}" presName="node" presStyleLbl="node1" presStyleIdx="3" presStyleCnt="5">
        <dgm:presLayoutVars>
          <dgm:bulletEnabled val="1"/>
        </dgm:presLayoutVars>
      </dgm:prSet>
      <dgm:spPr/>
    </dgm:pt>
    <dgm:pt modelId="{27612EF6-7166-45CE-A727-F2D40E17157C}" type="pres">
      <dgm:prSet presAssocID="{CCFE9AA2-3F0B-4375-AAC6-CE75A6C7423A}" presName="spNode" presStyleCnt="0"/>
      <dgm:spPr/>
    </dgm:pt>
    <dgm:pt modelId="{1C900554-43EC-411C-802E-51E89509563E}" type="pres">
      <dgm:prSet presAssocID="{0664B426-40CF-48F6-8D10-AA57D108C8B1}" presName="sibTrans" presStyleLbl="sibTrans1D1" presStyleIdx="3" presStyleCnt="5"/>
      <dgm:spPr/>
    </dgm:pt>
    <dgm:pt modelId="{565AB01E-686B-4A2F-A0F7-4EDCC7422A81}" type="pres">
      <dgm:prSet presAssocID="{4644B791-35E9-469E-A671-97F2661FF0D2}" presName="node" presStyleLbl="node1" presStyleIdx="4" presStyleCnt="5">
        <dgm:presLayoutVars>
          <dgm:bulletEnabled val="1"/>
        </dgm:presLayoutVars>
      </dgm:prSet>
      <dgm:spPr/>
    </dgm:pt>
    <dgm:pt modelId="{5A7917CE-5315-4F50-997F-47E749609C41}" type="pres">
      <dgm:prSet presAssocID="{4644B791-35E9-469E-A671-97F2661FF0D2}" presName="spNode" presStyleCnt="0"/>
      <dgm:spPr/>
    </dgm:pt>
    <dgm:pt modelId="{3792684D-970C-4F45-B8FF-41FA4BCAFD3E}" type="pres">
      <dgm:prSet presAssocID="{8C29F626-4A1E-4BE8-9F3F-24D3803B3306}" presName="sibTrans" presStyleLbl="sibTrans1D1" presStyleIdx="4" presStyleCnt="5"/>
      <dgm:spPr/>
    </dgm:pt>
  </dgm:ptLst>
  <dgm:cxnLst>
    <dgm:cxn modelId="{B1D75D0C-8D4A-494C-9FAC-4276763E6EAF}" type="presOf" srcId="{F1A84D40-49BA-44E9-8AD2-4BC62DE775A5}" destId="{C50F17ED-7DFB-4313-A69B-0F97EFEDFE54}" srcOrd="0" destOrd="0" presId="urn:microsoft.com/office/officeart/2005/8/layout/cycle6"/>
    <dgm:cxn modelId="{2559B61C-A792-4894-86C1-B7CCBE7D20ED}" type="presOf" srcId="{4644B791-35E9-469E-A671-97F2661FF0D2}" destId="{565AB01E-686B-4A2F-A0F7-4EDCC7422A81}" srcOrd="0" destOrd="0" presId="urn:microsoft.com/office/officeart/2005/8/layout/cycle6"/>
    <dgm:cxn modelId="{469C672F-51A0-4E9E-9752-AAF3A5E7226E}" srcId="{04AD93BE-01C9-42C8-987B-2C0674DFF9E7}" destId="{F1A84D40-49BA-44E9-8AD2-4BC62DE775A5}" srcOrd="1" destOrd="0" parTransId="{45FB46D5-C65F-44B5-B0C0-254AA5E68B50}" sibTransId="{C5DFEC54-E6DE-4A4E-B490-4D2C537661A4}"/>
    <dgm:cxn modelId="{E0078E3A-7D33-4611-80EA-521EDF149E73}" srcId="{04AD93BE-01C9-42C8-987B-2C0674DFF9E7}" destId="{CFEACA80-06CE-4CBD-AAC7-0B41E50E684D}" srcOrd="2" destOrd="0" parTransId="{490DBE50-69E4-41B5-9329-93A90728D196}" sibTransId="{00A7225C-C1FF-4EF5-B2EF-949F3A954D4C}"/>
    <dgm:cxn modelId="{C9C61163-765A-4C38-A59A-C0C8A30C8D01}" type="presOf" srcId="{CFEACA80-06CE-4CBD-AAC7-0B41E50E684D}" destId="{FF2B43C8-22B5-4D56-B312-48BD830A0C15}" srcOrd="0" destOrd="0" presId="urn:microsoft.com/office/officeart/2005/8/layout/cycle6"/>
    <dgm:cxn modelId="{AA0BD14A-EBB5-4EB3-BA4E-0802FC444134}" type="presOf" srcId="{04AD93BE-01C9-42C8-987B-2C0674DFF9E7}" destId="{5A13D376-6DBC-4215-AB7C-035BBCF2C4C5}" srcOrd="0" destOrd="0" presId="urn:microsoft.com/office/officeart/2005/8/layout/cycle6"/>
    <dgm:cxn modelId="{FA8AB06D-C7E4-4ABF-8D7E-1A5B218ED171}" srcId="{04AD93BE-01C9-42C8-987B-2C0674DFF9E7}" destId="{4644B791-35E9-469E-A671-97F2661FF0D2}" srcOrd="4" destOrd="0" parTransId="{733116B1-46AC-44BA-952A-0DBC74AD832C}" sibTransId="{8C29F626-4A1E-4BE8-9F3F-24D3803B3306}"/>
    <dgm:cxn modelId="{2A019456-8507-409B-AEE9-F9BB8872CDC1}" type="presOf" srcId="{5E05B47D-DD84-4BDD-A3EA-B50D51DDC08B}" destId="{D8F20AC8-C41E-4FE5-A6C5-E1818103B5B2}" srcOrd="0" destOrd="0" presId="urn:microsoft.com/office/officeart/2005/8/layout/cycle6"/>
    <dgm:cxn modelId="{6E858558-4BA0-462A-A842-89453012DF19}" type="presOf" srcId="{8C29F626-4A1E-4BE8-9F3F-24D3803B3306}" destId="{3792684D-970C-4F45-B8FF-41FA4BCAFD3E}" srcOrd="0" destOrd="0" presId="urn:microsoft.com/office/officeart/2005/8/layout/cycle6"/>
    <dgm:cxn modelId="{CBB80B59-11DE-4896-B8C3-5825E769E42B}" type="presOf" srcId="{0664B426-40CF-48F6-8D10-AA57D108C8B1}" destId="{1C900554-43EC-411C-802E-51E89509563E}" srcOrd="0" destOrd="0" presId="urn:microsoft.com/office/officeart/2005/8/layout/cycle6"/>
    <dgm:cxn modelId="{0D75037F-FCF1-4452-BBE9-329A11538FE4}" srcId="{04AD93BE-01C9-42C8-987B-2C0674DFF9E7}" destId="{1386FB97-D070-4389-8D03-F9C881E684B5}" srcOrd="0" destOrd="0" parTransId="{B242E3EA-B212-4381-BFFC-8B3B501A4AD6}" sibTransId="{5E05B47D-DD84-4BDD-A3EA-B50D51DDC08B}"/>
    <dgm:cxn modelId="{18A3B481-4C4B-43CB-93A5-C12EC3ABA6AF}" type="presOf" srcId="{CCFE9AA2-3F0B-4375-AAC6-CE75A6C7423A}" destId="{6997A107-C436-495B-BE07-2C4A15ABBC32}" srcOrd="0" destOrd="0" presId="urn:microsoft.com/office/officeart/2005/8/layout/cycle6"/>
    <dgm:cxn modelId="{920DE0AA-FAF6-4F3E-824A-36F5B225CC6B}" srcId="{04AD93BE-01C9-42C8-987B-2C0674DFF9E7}" destId="{CCFE9AA2-3F0B-4375-AAC6-CE75A6C7423A}" srcOrd="3" destOrd="0" parTransId="{AF8EB1AB-183C-4150-ABA1-C11D18A369D4}" sibTransId="{0664B426-40CF-48F6-8D10-AA57D108C8B1}"/>
    <dgm:cxn modelId="{D52C79C0-F0F9-4F74-950C-7D6948167D05}" type="presOf" srcId="{C5DFEC54-E6DE-4A4E-B490-4D2C537661A4}" destId="{2938F1C3-1750-4284-A30B-A69EF642D379}" srcOrd="0" destOrd="0" presId="urn:microsoft.com/office/officeart/2005/8/layout/cycle6"/>
    <dgm:cxn modelId="{4FF6F9EF-817F-4EE0-AEF7-85601984FCF6}" type="presOf" srcId="{1386FB97-D070-4389-8D03-F9C881E684B5}" destId="{6B229E59-5C24-42C2-B059-F651B09C9AB0}" srcOrd="0" destOrd="0" presId="urn:microsoft.com/office/officeart/2005/8/layout/cycle6"/>
    <dgm:cxn modelId="{E30C52FD-C1A2-4E3B-A7AE-DE0628D2213C}" type="presOf" srcId="{00A7225C-C1FF-4EF5-B2EF-949F3A954D4C}" destId="{7443FDD9-F42A-4A20-930A-03BA8191BBD9}" srcOrd="0" destOrd="0" presId="urn:microsoft.com/office/officeart/2005/8/layout/cycle6"/>
    <dgm:cxn modelId="{2EECD986-9BDA-486D-9081-337B6C704ADC}" type="presParOf" srcId="{5A13D376-6DBC-4215-AB7C-035BBCF2C4C5}" destId="{6B229E59-5C24-42C2-B059-F651B09C9AB0}" srcOrd="0" destOrd="0" presId="urn:microsoft.com/office/officeart/2005/8/layout/cycle6"/>
    <dgm:cxn modelId="{D21AFE21-000B-49D7-B0F0-D714300201D1}" type="presParOf" srcId="{5A13D376-6DBC-4215-AB7C-035BBCF2C4C5}" destId="{1C714629-4093-4984-AAF8-2909F0934BFC}" srcOrd="1" destOrd="0" presId="urn:microsoft.com/office/officeart/2005/8/layout/cycle6"/>
    <dgm:cxn modelId="{54476016-6B0E-4E4B-BA66-AF20CBA6F543}" type="presParOf" srcId="{5A13D376-6DBC-4215-AB7C-035BBCF2C4C5}" destId="{D8F20AC8-C41E-4FE5-A6C5-E1818103B5B2}" srcOrd="2" destOrd="0" presId="urn:microsoft.com/office/officeart/2005/8/layout/cycle6"/>
    <dgm:cxn modelId="{9AF7A243-1828-4F32-BF34-033176D114AF}" type="presParOf" srcId="{5A13D376-6DBC-4215-AB7C-035BBCF2C4C5}" destId="{C50F17ED-7DFB-4313-A69B-0F97EFEDFE54}" srcOrd="3" destOrd="0" presId="urn:microsoft.com/office/officeart/2005/8/layout/cycle6"/>
    <dgm:cxn modelId="{52C1F0CA-D884-4656-A1FD-086A63CE525C}" type="presParOf" srcId="{5A13D376-6DBC-4215-AB7C-035BBCF2C4C5}" destId="{04DE6FA0-0B28-4BBF-B401-DB4F8AD09D92}" srcOrd="4" destOrd="0" presId="urn:microsoft.com/office/officeart/2005/8/layout/cycle6"/>
    <dgm:cxn modelId="{C80A9A32-C41B-47F0-AEF8-D7EA7E5D6552}" type="presParOf" srcId="{5A13D376-6DBC-4215-AB7C-035BBCF2C4C5}" destId="{2938F1C3-1750-4284-A30B-A69EF642D379}" srcOrd="5" destOrd="0" presId="urn:microsoft.com/office/officeart/2005/8/layout/cycle6"/>
    <dgm:cxn modelId="{3DB2FDD1-E754-4EA7-B951-D1D078F4C7FF}" type="presParOf" srcId="{5A13D376-6DBC-4215-AB7C-035BBCF2C4C5}" destId="{FF2B43C8-22B5-4D56-B312-48BD830A0C15}" srcOrd="6" destOrd="0" presId="urn:microsoft.com/office/officeart/2005/8/layout/cycle6"/>
    <dgm:cxn modelId="{694BE4CB-1D95-4321-9B7A-9EAB8B30CD3F}" type="presParOf" srcId="{5A13D376-6DBC-4215-AB7C-035BBCF2C4C5}" destId="{DB3C5698-B21D-4DA5-8606-88649D646182}" srcOrd="7" destOrd="0" presId="urn:microsoft.com/office/officeart/2005/8/layout/cycle6"/>
    <dgm:cxn modelId="{A7519476-DDBC-4EE3-BFD0-83CEE20E9A97}" type="presParOf" srcId="{5A13D376-6DBC-4215-AB7C-035BBCF2C4C5}" destId="{7443FDD9-F42A-4A20-930A-03BA8191BBD9}" srcOrd="8" destOrd="0" presId="urn:microsoft.com/office/officeart/2005/8/layout/cycle6"/>
    <dgm:cxn modelId="{BFAC1804-DBA1-47E2-8F80-D328D0903687}" type="presParOf" srcId="{5A13D376-6DBC-4215-AB7C-035BBCF2C4C5}" destId="{6997A107-C436-495B-BE07-2C4A15ABBC32}" srcOrd="9" destOrd="0" presId="urn:microsoft.com/office/officeart/2005/8/layout/cycle6"/>
    <dgm:cxn modelId="{36AC16E2-9912-44FE-987F-5A7F1C575EF4}" type="presParOf" srcId="{5A13D376-6DBC-4215-AB7C-035BBCF2C4C5}" destId="{27612EF6-7166-45CE-A727-F2D40E17157C}" srcOrd="10" destOrd="0" presId="urn:microsoft.com/office/officeart/2005/8/layout/cycle6"/>
    <dgm:cxn modelId="{C2ED6E07-F175-4C83-94AE-48211B5C683C}" type="presParOf" srcId="{5A13D376-6DBC-4215-AB7C-035BBCF2C4C5}" destId="{1C900554-43EC-411C-802E-51E89509563E}" srcOrd="11" destOrd="0" presId="urn:microsoft.com/office/officeart/2005/8/layout/cycle6"/>
    <dgm:cxn modelId="{6194D6CA-A8E5-475A-BD48-4BA218038EF4}" type="presParOf" srcId="{5A13D376-6DBC-4215-AB7C-035BBCF2C4C5}" destId="{565AB01E-686B-4A2F-A0F7-4EDCC7422A81}" srcOrd="12" destOrd="0" presId="urn:microsoft.com/office/officeart/2005/8/layout/cycle6"/>
    <dgm:cxn modelId="{F3637F6C-1483-40CD-BC79-F72AA32F2362}" type="presParOf" srcId="{5A13D376-6DBC-4215-AB7C-035BBCF2C4C5}" destId="{5A7917CE-5315-4F50-997F-47E749609C41}" srcOrd="13" destOrd="0" presId="urn:microsoft.com/office/officeart/2005/8/layout/cycle6"/>
    <dgm:cxn modelId="{6F6EDC0D-22B1-441E-AB31-05387F858055}" type="presParOf" srcId="{5A13D376-6DBC-4215-AB7C-035BBCF2C4C5}" destId="{3792684D-970C-4F45-B8FF-41FA4BCAFD3E}"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AD93BE-01C9-42C8-987B-2C0674DFF9E7}" type="doc">
      <dgm:prSet loTypeId="urn:microsoft.com/office/officeart/2005/8/layout/cycle6" loCatId="cycle" qsTypeId="urn:microsoft.com/office/officeart/2005/8/quickstyle/simple1" qsCatId="simple" csTypeId="urn:microsoft.com/office/officeart/2005/8/colors/accent0_3" csCatId="mainScheme" phldr="1"/>
      <dgm:spPr/>
      <dgm:t>
        <a:bodyPr/>
        <a:lstStyle/>
        <a:p>
          <a:endParaRPr lang="en-US"/>
        </a:p>
      </dgm:t>
    </dgm:pt>
    <dgm:pt modelId="{1386FB97-D070-4389-8D03-F9C881E684B5}">
      <dgm:prSet phldrT="[Text]"/>
      <dgm:spPr/>
      <dgm:t>
        <a:bodyPr/>
        <a:lstStyle/>
        <a:p>
          <a:r>
            <a:rPr lang="en-US" dirty="0"/>
            <a:t>Target segment is below ASME/BPVC volume minimums</a:t>
          </a:r>
        </a:p>
      </dgm:t>
    </dgm:pt>
    <dgm:pt modelId="{B242E3EA-B212-4381-BFFC-8B3B501A4AD6}" type="parTrans" cxnId="{0D75037F-FCF1-4452-BBE9-329A11538FE4}">
      <dgm:prSet/>
      <dgm:spPr/>
      <dgm:t>
        <a:bodyPr/>
        <a:lstStyle/>
        <a:p>
          <a:endParaRPr lang="en-US"/>
        </a:p>
      </dgm:t>
    </dgm:pt>
    <dgm:pt modelId="{5E05B47D-DD84-4BDD-A3EA-B50D51DDC08B}" type="sibTrans" cxnId="{0D75037F-FCF1-4452-BBE9-329A11538FE4}">
      <dgm:prSet/>
      <dgm:spPr/>
      <dgm:t>
        <a:bodyPr/>
        <a:lstStyle/>
        <a:p>
          <a:endParaRPr lang="en-US"/>
        </a:p>
      </dgm:t>
    </dgm:pt>
    <dgm:pt modelId="{F1A84D40-49BA-44E9-8AD2-4BC62DE775A5}">
      <dgm:prSet phldrT="[Text]"/>
      <dgm:spPr/>
      <dgm: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PHAR/SAD/ASE process required by DOE O 420.2 ensures a level of safety greater than the protection afforded by the ASME/BPVC</a:t>
          </a:r>
          <a:endParaRPr lang="en-US" dirty="0"/>
        </a:p>
      </dgm:t>
    </dgm:pt>
    <dgm:pt modelId="{45FB46D5-C65F-44B5-B0C0-254AA5E68B50}" type="parTrans" cxnId="{469C672F-51A0-4E9E-9752-AAF3A5E7226E}">
      <dgm:prSet/>
      <dgm:spPr/>
      <dgm:t>
        <a:bodyPr/>
        <a:lstStyle/>
        <a:p>
          <a:endParaRPr lang="en-US"/>
        </a:p>
      </dgm:t>
    </dgm:pt>
    <dgm:pt modelId="{C5DFEC54-E6DE-4A4E-B490-4D2C537661A4}" type="sibTrans" cxnId="{469C672F-51A0-4E9E-9752-AAF3A5E7226E}">
      <dgm:prSet/>
      <dgm:spPr/>
      <dgm:t>
        <a:bodyPr/>
        <a:lstStyle/>
        <a:p>
          <a:endParaRPr lang="en-US"/>
        </a:p>
      </dgm:t>
    </dgm:pt>
    <dgm:pt modelId="{CFEACA80-06CE-4CBD-AAC7-0B41E50E684D}">
      <dgm:prSet phldrT="[Text]"/>
      <dgm:spPr/>
      <dgm:t>
        <a:bodyPr/>
        <a:lstStyle/>
        <a:p>
          <a:r>
            <a:rPr lang="en-US" dirty="0"/>
            <a:t>Structural failure of the target segment would not present a safety hazard. </a:t>
          </a:r>
        </a:p>
      </dgm:t>
    </dgm:pt>
    <dgm:pt modelId="{490DBE50-69E4-41B5-9329-93A90728D196}" type="parTrans" cxnId="{E0078E3A-7D33-4611-80EA-521EDF149E73}">
      <dgm:prSet/>
      <dgm:spPr/>
      <dgm:t>
        <a:bodyPr/>
        <a:lstStyle/>
        <a:p>
          <a:endParaRPr lang="en-US"/>
        </a:p>
      </dgm:t>
    </dgm:pt>
    <dgm:pt modelId="{00A7225C-C1FF-4EF5-B2EF-949F3A954D4C}" type="sibTrans" cxnId="{E0078E3A-7D33-4611-80EA-521EDF149E73}">
      <dgm:prSet/>
      <dgm:spPr/>
      <dgm:t>
        <a:bodyPr/>
        <a:lstStyle/>
        <a:p>
          <a:endParaRPr lang="en-US"/>
        </a:p>
      </dgm:t>
    </dgm:pt>
    <dgm:pt modelId="{CCFE9AA2-3F0B-4375-AAC6-CE75A6C7423A}">
      <dgm:prSet phldrT="[Text]"/>
      <dgm:spPr/>
      <dgm:t>
        <a:bodyPr/>
        <a:lstStyle/>
        <a:p>
          <a:endParaRPr lang="en-US" dirty="0"/>
        </a:p>
      </dgm:t>
    </dgm:pt>
    <dgm:pt modelId="{0664B426-40CF-48F6-8D10-AA57D108C8B1}" type="sibTrans" cxnId="{920DE0AA-FAF6-4F3E-824A-36F5B225CC6B}">
      <dgm:prSet/>
      <dgm:spPr/>
      <dgm:t>
        <a:bodyPr/>
        <a:lstStyle/>
        <a:p>
          <a:endParaRPr lang="en-US"/>
        </a:p>
      </dgm:t>
    </dgm:pt>
    <dgm:pt modelId="{AF8EB1AB-183C-4150-ABA1-C11D18A369D4}" type="parTrans" cxnId="{920DE0AA-FAF6-4F3E-824A-36F5B225CC6B}">
      <dgm:prSet/>
      <dgm:spPr/>
      <dgm:t>
        <a:bodyPr/>
        <a:lstStyle/>
        <a:p>
          <a:endParaRPr lang="en-US"/>
        </a:p>
      </dgm:t>
    </dgm:pt>
    <dgm:pt modelId="{4644B791-35E9-469E-A671-97F2661FF0D2}">
      <dgm:prSet phldrT="[Text]"/>
      <dgm:spPr/>
      <dgm:t>
        <a:bodyPr/>
        <a:lstStyle/>
        <a:p>
          <a:endParaRPr lang="en-US" dirty="0"/>
        </a:p>
      </dgm:t>
    </dgm:pt>
    <dgm:pt modelId="{733116B1-46AC-44BA-952A-0DBC74AD832C}" type="parTrans" cxnId="{FA8AB06D-C7E4-4ABF-8D7E-1A5B218ED171}">
      <dgm:prSet/>
      <dgm:spPr/>
      <dgm:t>
        <a:bodyPr/>
        <a:lstStyle/>
        <a:p>
          <a:endParaRPr lang="en-US"/>
        </a:p>
      </dgm:t>
    </dgm:pt>
    <dgm:pt modelId="{8C29F626-4A1E-4BE8-9F3F-24D3803B3306}" type="sibTrans" cxnId="{FA8AB06D-C7E4-4ABF-8D7E-1A5B218ED171}">
      <dgm:prSet/>
      <dgm:spPr/>
      <dgm:t>
        <a:bodyPr/>
        <a:lstStyle/>
        <a:p>
          <a:endParaRPr lang="en-US"/>
        </a:p>
      </dgm:t>
    </dgm:pt>
    <dgm:pt modelId="{5A13D376-6DBC-4215-AB7C-035BBCF2C4C5}" type="pres">
      <dgm:prSet presAssocID="{04AD93BE-01C9-42C8-987B-2C0674DFF9E7}" presName="cycle" presStyleCnt="0">
        <dgm:presLayoutVars>
          <dgm:dir/>
          <dgm:resizeHandles val="exact"/>
        </dgm:presLayoutVars>
      </dgm:prSet>
      <dgm:spPr/>
    </dgm:pt>
    <dgm:pt modelId="{6B229E59-5C24-42C2-B059-F651B09C9AB0}" type="pres">
      <dgm:prSet presAssocID="{1386FB97-D070-4389-8D03-F9C881E684B5}" presName="node" presStyleLbl="node1" presStyleIdx="0" presStyleCnt="5">
        <dgm:presLayoutVars>
          <dgm:bulletEnabled val="1"/>
        </dgm:presLayoutVars>
      </dgm:prSet>
      <dgm:spPr/>
    </dgm:pt>
    <dgm:pt modelId="{1C714629-4093-4984-AAF8-2909F0934BFC}" type="pres">
      <dgm:prSet presAssocID="{1386FB97-D070-4389-8D03-F9C881E684B5}" presName="spNode" presStyleCnt="0"/>
      <dgm:spPr/>
    </dgm:pt>
    <dgm:pt modelId="{D8F20AC8-C41E-4FE5-A6C5-E1818103B5B2}" type="pres">
      <dgm:prSet presAssocID="{5E05B47D-DD84-4BDD-A3EA-B50D51DDC08B}" presName="sibTrans" presStyleLbl="sibTrans1D1" presStyleIdx="0" presStyleCnt="5"/>
      <dgm:spPr/>
    </dgm:pt>
    <dgm:pt modelId="{C50F17ED-7DFB-4313-A69B-0F97EFEDFE54}" type="pres">
      <dgm:prSet presAssocID="{F1A84D40-49BA-44E9-8AD2-4BC62DE775A5}" presName="node" presStyleLbl="node1" presStyleIdx="1" presStyleCnt="5">
        <dgm:presLayoutVars>
          <dgm:bulletEnabled val="1"/>
        </dgm:presLayoutVars>
      </dgm:prSet>
      <dgm:spPr/>
    </dgm:pt>
    <dgm:pt modelId="{04DE6FA0-0B28-4BBF-B401-DB4F8AD09D92}" type="pres">
      <dgm:prSet presAssocID="{F1A84D40-49BA-44E9-8AD2-4BC62DE775A5}" presName="spNode" presStyleCnt="0"/>
      <dgm:spPr/>
    </dgm:pt>
    <dgm:pt modelId="{2938F1C3-1750-4284-A30B-A69EF642D379}" type="pres">
      <dgm:prSet presAssocID="{C5DFEC54-E6DE-4A4E-B490-4D2C537661A4}" presName="sibTrans" presStyleLbl="sibTrans1D1" presStyleIdx="1" presStyleCnt="5"/>
      <dgm:spPr/>
    </dgm:pt>
    <dgm:pt modelId="{FF2B43C8-22B5-4D56-B312-48BD830A0C15}" type="pres">
      <dgm:prSet presAssocID="{CFEACA80-06CE-4CBD-AAC7-0B41E50E684D}" presName="node" presStyleLbl="node1" presStyleIdx="2" presStyleCnt="5">
        <dgm:presLayoutVars>
          <dgm:bulletEnabled val="1"/>
        </dgm:presLayoutVars>
      </dgm:prSet>
      <dgm:spPr/>
    </dgm:pt>
    <dgm:pt modelId="{DB3C5698-B21D-4DA5-8606-88649D646182}" type="pres">
      <dgm:prSet presAssocID="{CFEACA80-06CE-4CBD-AAC7-0B41E50E684D}" presName="spNode" presStyleCnt="0"/>
      <dgm:spPr/>
    </dgm:pt>
    <dgm:pt modelId="{7443FDD9-F42A-4A20-930A-03BA8191BBD9}" type="pres">
      <dgm:prSet presAssocID="{00A7225C-C1FF-4EF5-B2EF-949F3A954D4C}" presName="sibTrans" presStyleLbl="sibTrans1D1" presStyleIdx="2" presStyleCnt="5"/>
      <dgm:spPr/>
    </dgm:pt>
    <dgm:pt modelId="{6997A107-C436-495B-BE07-2C4A15ABBC32}" type="pres">
      <dgm:prSet presAssocID="{CCFE9AA2-3F0B-4375-AAC6-CE75A6C7423A}" presName="node" presStyleLbl="node1" presStyleIdx="3" presStyleCnt="5">
        <dgm:presLayoutVars>
          <dgm:bulletEnabled val="1"/>
        </dgm:presLayoutVars>
      </dgm:prSet>
      <dgm:spPr/>
    </dgm:pt>
    <dgm:pt modelId="{27612EF6-7166-45CE-A727-F2D40E17157C}" type="pres">
      <dgm:prSet presAssocID="{CCFE9AA2-3F0B-4375-AAC6-CE75A6C7423A}" presName="spNode" presStyleCnt="0"/>
      <dgm:spPr/>
    </dgm:pt>
    <dgm:pt modelId="{1C900554-43EC-411C-802E-51E89509563E}" type="pres">
      <dgm:prSet presAssocID="{0664B426-40CF-48F6-8D10-AA57D108C8B1}" presName="sibTrans" presStyleLbl="sibTrans1D1" presStyleIdx="3" presStyleCnt="5"/>
      <dgm:spPr/>
    </dgm:pt>
    <dgm:pt modelId="{565AB01E-686B-4A2F-A0F7-4EDCC7422A81}" type="pres">
      <dgm:prSet presAssocID="{4644B791-35E9-469E-A671-97F2661FF0D2}" presName="node" presStyleLbl="node1" presStyleIdx="4" presStyleCnt="5">
        <dgm:presLayoutVars>
          <dgm:bulletEnabled val="1"/>
        </dgm:presLayoutVars>
      </dgm:prSet>
      <dgm:spPr/>
    </dgm:pt>
    <dgm:pt modelId="{5A7917CE-5315-4F50-997F-47E749609C41}" type="pres">
      <dgm:prSet presAssocID="{4644B791-35E9-469E-A671-97F2661FF0D2}" presName="spNode" presStyleCnt="0"/>
      <dgm:spPr/>
    </dgm:pt>
    <dgm:pt modelId="{3792684D-970C-4F45-B8FF-41FA4BCAFD3E}" type="pres">
      <dgm:prSet presAssocID="{8C29F626-4A1E-4BE8-9F3F-24D3803B3306}" presName="sibTrans" presStyleLbl="sibTrans1D1" presStyleIdx="4" presStyleCnt="5"/>
      <dgm:spPr/>
    </dgm:pt>
  </dgm:ptLst>
  <dgm:cxnLst>
    <dgm:cxn modelId="{B1D75D0C-8D4A-494C-9FAC-4276763E6EAF}" type="presOf" srcId="{F1A84D40-49BA-44E9-8AD2-4BC62DE775A5}" destId="{C50F17ED-7DFB-4313-A69B-0F97EFEDFE54}" srcOrd="0" destOrd="0" presId="urn:microsoft.com/office/officeart/2005/8/layout/cycle6"/>
    <dgm:cxn modelId="{2559B61C-A792-4894-86C1-B7CCBE7D20ED}" type="presOf" srcId="{4644B791-35E9-469E-A671-97F2661FF0D2}" destId="{565AB01E-686B-4A2F-A0F7-4EDCC7422A81}" srcOrd="0" destOrd="0" presId="urn:microsoft.com/office/officeart/2005/8/layout/cycle6"/>
    <dgm:cxn modelId="{469C672F-51A0-4E9E-9752-AAF3A5E7226E}" srcId="{04AD93BE-01C9-42C8-987B-2C0674DFF9E7}" destId="{F1A84D40-49BA-44E9-8AD2-4BC62DE775A5}" srcOrd="1" destOrd="0" parTransId="{45FB46D5-C65F-44B5-B0C0-254AA5E68B50}" sibTransId="{C5DFEC54-E6DE-4A4E-B490-4D2C537661A4}"/>
    <dgm:cxn modelId="{E0078E3A-7D33-4611-80EA-521EDF149E73}" srcId="{04AD93BE-01C9-42C8-987B-2C0674DFF9E7}" destId="{CFEACA80-06CE-4CBD-AAC7-0B41E50E684D}" srcOrd="2" destOrd="0" parTransId="{490DBE50-69E4-41B5-9329-93A90728D196}" sibTransId="{00A7225C-C1FF-4EF5-B2EF-949F3A954D4C}"/>
    <dgm:cxn modelId="{C9C61163-765A-4C38-A59A-C0C8A30C8D01}" type="presOf" srcId="{CFEACA80-06CE-4CBD-AAC7-0B41E50E684D}" destId="{FF2B43C8-22B5-4D56-B312-48BD830A0C15}" srcOrd="0" destOrd="0" presId="urn:microsoft.com/office/officeart/2005/8/layout/cycle6"/>
    <dgm:cxn modelId="{AA0BD14A-EBB5-4EB3-BA4E-0802FC444134}" type="presOf" srcId="{04AD93BE-01C9-42C8-987B-2C0674DFF9E7}" destId="{5A13D376-6DBC-4215-AB7C-035BBCF2C4C5}" srcOrd="0" destOrd="0" presId="urn:microsoft.com/office/officeart/2005/8/layout/cycle6"/>
    <dgm:cxn modelId="{FA8AB06D-C7E4-4ABF-8D7E-1A5B218ED171}" srcId="{04AD93BE-01C9-42C8-987B-2C0674DFF9E7}" destId="{4644B791-35E9-469E-A671-97F2661FF0D2}" srcOrd="4" destOrd="0" parTransId="{733116B1-46AC-44BA-952A-0DBC74AD832C}" sibTransId="{8C29F626-4A1E-4BE8-9F3F-24D3803B3306}"/>
    <dgm:cxn modelId="{2A019456-8507-409B-AEE9-F9BB8872CDC1}" type="presOf" srcId="{5E05B47D-DD84-4BDD-A3EA-B50D51DDC08B}" destId="{D8F20AC8-C41E-4FE5-A6C5-E1818103B5B2}" srcOrd="0" destOrd="0" presId="urn:microsoft.com/office/officeart/2005/8/layout/cycle6"/>
    <dgm:cxn modelId="{6E858558-4BA0-462A-A842-89453012DF19}" type="presOf" srcId="{8C29F626-4A1E-4BE8-9F3F-24D3803B3306}" destId="{3792684D-970C-4F45-B8FF-41FA4BCAFD3E}" srcOrd="0" destOrd="0" presId="urn:microsoft.com/office/officeart/2005/8/layout/cycle6"/>
    <dgm:cxn modelId="{CBB80B59-11DE-4896-B8C3-5825E769E42B}" type="presOf" srcId="{0664B426-40CF-48F6-8D10-AA57D108C8B1}" destId="{1C900554-43EC-411C-802E-51E89509563E}" srcOrd="0" destOrd="0" presId="urn:microsoft.com/office/officeart/2005/8/layout/cycle6"/>
    <dgm:cxn modelId="{0D75037F-FCF1-4452-BBE9-329A11538FE4}" srcId="{04AD93BE-01C9-42C8-987B-2C0674DFF9E7}" destId="{1386FB97-D070-4389-8D03-F9C881E684B5}" srcOrd="0" destOrd="0" parTransId="{B242E3EA-B212-4381-BFFC-8B3B501A4AD6}" sibTransId="{5E05B47D-DD84-4BDD-A3EA-B50D51DDC08B}"/>
    <dgm:cxn modelId="{18A3B481-4C4B-43CB-93A5-C12EC3ABA6AF}" type="presOf" srcId="{CCFE9AA2-3F0B-4375-AAC6-CE75A6C7423A}" destId="{6997A107-C436-495B-BE07-2C4A15ABBC32}" srcOrd="0" destOrd="0" presId="urn:microsoft.com/office/officeart/2005/8/layout/cycle6"/>
    <dgm:cxn modelId="{920DE0AA-FAF6-4F3E-824A-36F5B225CC6B}" srcId="{04AD93BE-01C9-42C8-987B-2C0674DFF9E7}" destId="{CCFE9AA2-3F0B-4375-AAC6-CE75A6C7423A}" srcOrd="3" destOrd="0" parTransId="{AF8EB1AB-183C-4150-ABA1-C11D18A369D4}" sibTransId="{0664B426-40CF-48F6-8D10-AA57D108C8B1}"/>
    <dgm:cxn modelId="{D52C79C0-F0F9-4F74-950C-7D6948167D05}" type="presOf" srcId="{C5DFEC54-E6DE-4A4E-B490-4D2C537661A4}" destId="{2938F1C3-1750-4284-A30B-A69EF642D379}" srcOrd="0" destOrd="0" presId="urn:microsoft.com/office/officeart/2005/8/layout/cycle6"/>
    <dgm:cxn modelId="{4FF6F9EF-817F-4EE0-AEF7-85601984FCF6}" type="presOf" srcId="{1386FB97-D070-4389-8D03-F9C881E684B5}" destId="{6B229E59-5C24-42C2-B059-F651B09C9AB0}" srcOrd="0" destOrd="0" presId="urn:microsoft.com/office/officeart/2005/8/layout/cycle6"/>
    <dgm:cxn modelId="{E30C52FD-C1A2-4E3B-A7AE-DE0628D2213C}" type="presOf" srcId="{00A7225C-C1FF-4EF5-B2EF-949F3A954D4C}" destId="{7443FDD9-F42A-4A20-930A-03BA8191BBD9}" srcOrd="0" destOrd="0" presId="urn:microsoft.com/office/officeart/2005/8/layout/cycle6"/>
    <dgm:cxn modelId="{2EECD986-9BDA-486D-9081-337B6C704ADC}" type="presParOf" srcId="{5A13D376-6DBC-4215-AB7C-035BBCF2C4C5}" destId="{6B229E59-5C24-42C2-B059-F651B09C9AB0}" srcOrd="0" destOrd="0" presId="urn:microsoft.com/office/officeart/2005/8/layout/cycle6"/>
    <dgm:cxn modelId="{D21AFE21-000B-49D7-B0F0-D714300201D1}" type="presParOf" srcId="{5A13D376-6DBC-4215-AB7C-035BBCF2C4C5}" destId="{1C714629-4093-4984-AAF8-2909F0934BFC}" srcOrd="1" destOrd="0" presId="urn:microsoft.com/office/officeart/2005/8/layout/cycle6"/>
    <dgm:cxn modelId="{54476016-6B0E-4E4B-BA66-AF20CBA6F543}" type="presParOf" srcId="{5A13D376-6DBC-4215-AB7C-035BBCF2C4C5}" destId="{D8F20AC8-C41E-4FE5-A6C5-E1818103B5B2}" srcOrd="2" destOrd="0" presId="urn:microsoft.com/office/officeart/2005/8/layout/cycle6"/>
    <dgm:cxn modelId="{9AF7A243-1828-4F32-BF34-033176D114AF}" type="presParOf" srcId="{5A13D376-6DBC-4215-AB7C-035BBCF2C4C5}" destId="{C50F17ED-7DFB-4313-A69B-0F97EFEDFE54}" srcOrd="3" destOrd="0" presId="urn:microsoft.com/office/officeart/2005/8/layout/cycle6"/>
    <dgm:cxn modelId="{52C1F0CA-D884-4656-A1FD-086A63CE525C}" type="presParOf" srcId="{5A13D376-6DBC-4215-AB7C-035BBCF2C4C5}" destId="{04DE6FA0-0B28-4BBF-B401-DB4F8AD09D92}" srcOrd="4" destOrd="0" presId="urn:microsoft.com/office/officeart/2005/8/layout/cycle6"/>
    <dgm:cxn modelId="{C80A9A32-C41B-47F0-AEF8-D7EA7E5D6552}" type="presParOf" srcId="{5A13D376-6DBC-4215-AB7C-035BBCF2C4C5}" destId="{2938F1C3-1750-4284-A30B-A69EF642D379}" srcOrd="5" destOrd="0" presId="urn:microsoft.com/office/officeart/2005/8/layout/cycle6"/>
    <dgm:cxn modelId="{3DB2FDD1-E754-4EA7-B951-D1D078F4C7FF}" type="presParOf" srcId="{5A13D376-6DBC-4215-AB7C-035BBCF2C4C5}" destId="{FF2B43C8-22B5-4D56-B312-48BD830A0C15}" srcOrd="6" destOrd="0" presId="urn:microsoft.com/office/officeart/2005/8/layout/cycle6"/>
    <dgm:cxn modelId="{694BE4CB-1D95-4321-9B7A-9EAB8B30CD3F}" type="presParOf" srcId="{5A13D376-6DBC-4215-AB7C-035BBCF2C4C5}" destId="{DB3C5698-B21D-4DA5-8606-88649D646182}" srcOrd="7" destOrd="0" presId="urn:microsoft.com/office/officeart/2005/8/layout/cycle6"/>
    <dgm:cxn modelId="{A7519476-DDBC-4EE3-BFD0-83CEE20E9A97}" type="presParOf" srcId="{5A13D376-6DBC-4215-AB7C-035BBCF2C4C5}" destId="{7443FDD9-F42A-4A20-930A-03BA8191BBD9}" srcOrd="8" destOrd="0" presId="urn:microsoft.com/office/officeart/2005/8/layout/cycle6"/>
    <dgm:cxn modelId="{BFAC1804-DBA1-47E2-8F80-D328D0903687}" type="presParOf" srcId="{5A13D376-6DBC-4215-AB7C-035BBCF2C4C5}" destId="{6997A107-C436-495B-BE07-2C4A15ABBC32}" srcOrd="9" destOrd="0" presId="urn:microsoft.com/office/officeart/2005/8/layout/cycle6"/>
    <dgm:cxn modelId="{36AC16E2-9912-44FE-987F-5A7F1C575EF4}" type="presParOf" srcId="{5A13D376-6DBC-4215-AB7C-035BBCF2C4C5}" destId="{27612EF6-7166-45CE-A727-F2D40E17157C}" srcOrd="10" destOrd="0" presId="urn:microsoft.com/office/officeart/2005/8/layout/cycle6"/>
    <dgm:cxn modelId="{C2ED6E07-F175-4C83-94AE-48211B5C683C}" type="presParOf" srcId="{5A13D376-6DBC-4215-AB7C-035BBCF2C4C5}" destId="{1C900554-43EC-411C-802E-51E89509563E}" srcOrd="11" destOrd="0" presId="urn:microsoft.com/office/officeart/2005/8/layout/cycle6"/>
    <dgm:cxn modelId="{6194D6CA-A8E5-475A-BD48-4BA218038EF4}" type="presParOf" srcId="{5A13D376-6DBC-4215-AB7C-035BBCF2C4C5}" destId="{565AB01E-686B-4A2F-A0F7-4EDCC7422A81}" srcOrd="12" destOrd="0" presId="urn:microsoft.com/office/officeart/2005/8/layout/cycle6"/>
    <dgm:cxn modelId="{F3637F6C-1483-40CD-BC79-F72AA32F2362}" type="presParOf" srcId="{5A13D376-6DBC-4215-AB7C-035BBCF2C4C5}" destId="{5A7917CE-5315-4F50-997F-47E749609C41}" srcOrd="13" destOrd="0" presId="urn:microsoft.com/office/officeart/2005/8/layout/cycle6"/>
    <dgm:cxn modelId="{6F6EDC0D-22B1-441E-AB31-05387F858055}" type="presParOf" srcId="{5A13D376-6DBC-4215-AB7C-035BBCF2C4C5}" destId="{3792684D-970C-4F45-B8FF-41FA4BCAFD3E}"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4AD93BE-01C9-42C8-987B-2C0674DFF9E7}" type="doc">
      <dgm:prSet loTypeId="urn:microsoft.com/office/officeart/2005/8/layout/cycle6" loCatId="cycle" qsTypeId="urn:microsoft.com/office/officeart/2005/8/quickstyle/simple1" qsCatId="simple" csTypeId="urn:microsoft.com/office/officeart/2005/8/colors/accent0_3" csCatId="mainScheme" phldr="1"/>
      <dgm:spPr/>
      <dgm:t>
        <a:bodyPr/>
        <a:lstStyle/>
        <a:p>
          <a:endParaRPr lang="en-US"/>
        </a:p>
      </dgm:t>
    </dgm:pt>
    <dgm:pt modelId="{1386FB97-D070-4389-8D03-F9C881E684B5}">
      <dgm:prSet phldrT="[Text]"/>
      <dgm:spPr/>
      <dgm:t>
        <a:bodyPr/>
        <a:lstStyle/>
        <a:p>
          <a:r>
            <a:rPr lang="en-US" dirty="0"/>
            <a:t>Target segment is below ASME/BPVC volume minimums</a:t>
          </a:r>
        </a:p>
      </dgm:t>
    </dgm:pt>
    <dgm:pt modelId="{B242E3EA-B212-4381-BFFC-8B3B501A4AD6}" type="parTrans" cxnId="{0D75037F-FCF1-4452-BBE9-329A11538FE4}">
      <dgm:prSet/>
      <dgm:spPr/>
      <dgm:t>
        <a:bodyPr/>
        <a:lstStyle/>
        <a:p>
          <a:endParaRPr lang="en-US"/>
        </a:p>
      </dgm:t>
    </dgm:pt>
    <dgm:pt modelId="{5E05B47D-DD84-4BDD-A3EA-B50D51DDC08B}" type="sibTrans" cxnId="{0D75037F-FCF1-4452-BBE9-329A11538FE4}">
      <dgm:prSet/>
      <dgm:spPr/>
      <dgm:t>
        <a:bodyPr/>
        <a:lstStyle/>
        <a:p>
          <a:endParaRPr lang="en-US"/>
        </a:p>
      </dgm:t>
    </dgm:pt>
    <dgm:pt modelId="{F1A84D40-49BA-44E9-8AD2-4BC62DE775A5}">
      <dgm:prSet phldrT="[Text]"/>
      <dgm:spPr/>
      <dgm: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PHAR/SAD/ASE process required by DOE O 420.2 ensures a level of safety greater than the protection afforded by the ASME/BPVC</a:t>
          </a:r>
          <a:endParaRPr lang="en-US" dirty="0"/>
        </a:p>
      </dgm:t>
    </dgm:pt>
    <dgm:pt modelId="{45FB46D5-C65F-44B5-B0C0-254AA5E68B50}" type="parTrans" cxnId="{469C672F-51A0-4E9E-9752-AAF3A5E7226E}">
      <dgm:prSet/>
      <dgm:spPr/>
      <dgm:t>
        <a:bodyPr/>
        <a:lstStyle/>
        <a:p>
          <a:endParaRPr lang="en-US"/>
        </a:p>
      </dgm:t>
    </dgm:pt>
    <dgm:pt modelId="{C5DFEC54-E6DE-4A4E-B490-4D2C537661A4}" type="sibTrans" cxnId="{469C672F-51A0-4E9E-9752-AAF3A5E7226E}">
      <dgm:prSet/>
      <dgm:spPr/>
      <dgm:t>
        <a:bodyPr/>
        <a:lstStyle/>
        <a:p>
          <a:endParaRPr lang="en-US"/>
        </a:p>
      </dgm:t>
    </dgm:pt>
    <dgm:pt modelId="{CFEACA80-06CE-4CBD-AAC7-0B41E50E684D}">
      <dgm:prSet phldrT="[Text]"/>
      <dgm:spPr/>
      <dgm:t>
        <a:bodyPr/>
        <a:lstStyle/>
        <a:p>
          <a:r>
            <a:rPr lang="en-US" dirty="0"/>
            <a:t>Structural failure of the target segment would not present a safety hazard. </a:t>
          </a:r>
        </a:p>
      </dgm:t>
    </dgm:pt>
    <dgm:pt modelId="{490DBE50-69E4-41B5-9329-93A90728D196}" type="parTrans" cxnId="{E0078E3A-7D33-4611-80EA-521EDF149E73}">
      <dgm:prSet/>
      <dgm:spPr/>
      <dgm:t>
        <a:bodyPr/>
        <a:lstStyle/>
        <a:p>
          <a:endParaRPr lang="en-US"/>
        </a:p>
      </dgm:t>
    </dgm:pt>
    <dgm:pt modelId="{00A7225C-C1FF-4EF5-B2EF-949F3A954D4C}" type="sibTrans" cxnId="{E0078E3A-7D33-4611-80EA-521EDF149E73}">
      <dgm:prSet/>
      <dgm:spPr/>
      <dgm:t>
        <a:bodyPr/>
        <a:lstStyle/>
        <a:p>
          <a:endParaRPr lang="en-US"/>
        </a:p>
      </dgm:t>
    </dgm:pt>
    <dgm:pt modelId="{CCFE9AA2-3F0B-4375-AAC6-CE75A6C7423A}">
      <dgm:prSet phldrT="[Text]"/>
      <dgm:spPr/>
      <dgm: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Pressure safety and worker safety are provided through the core vessel.</a:t>
          </a:r>
          <a:endParaRPr lang="en-US" dirty="0"/>
        </a:p>
      </dgm:t>
    </dgm:pt>
    <dgm:pt modelId="{0664B426-40CF-48F6-8D10-AA57D108C8B1}" type="sibTrans" cxnId="{920DE0AA-FAF6-4F3E-824A-36F5B225CC6B}">
      <dgm:prSet/>
      <dgm:spPr/>
      <dgm:t>
        <a:bodyPr/>
        <a:lstStyle/>
        <a:p>
          <a:endParaRPr lang="en-US"/>
        </a:p>
      </dgm:t>
    </dgm:pt>
    <dgm:pt modelId="{AF8EB1AB-183C-4150-ABA1-C11D18A369D4}" type="parTrans" cxnId="{920DE0AA-FAF6-4F3E-824A-36F5B225CC6B}">
      <dgm:prSet/>
      <dgm:spPr/>
      <dgm:t>
        <a:bodyPr/>
        <a:lstStyle/>
        <a:p>
          <a:endParaRPr lang="en-US"/>
        </a:p>
      </dgm:t>
    </dgm:pt>
    <dgm:pt modelId="{4644B791-35E9-469E-A671-97F2661FF0D2}">
      <dgm:prSet phldrT="[Text]"/>
      <dgm:spPr/>
      <dgm:t>
        <a:bodyPr/>
        <a:lstStyle/>
        <a:p>
          <a:endParaRPr lang="en-US" dirty="0"/>
        </a:p>
      </dgm:t>
    </dgm:pt>
    <dgm:pt modelId="{733116B1-46AC-44BA-952A-0DBC74AD832C}" type="parTrans" cxnId="{FA8AB06D-C7E4-4ABF-8D7E-1A5B218ED171}">
      <dgm:prSet/>
      <dgm:spPr/>
      <dgm:t>
        <a:bodyPr/>
        <a:lstStyle/>
        <a:p>
          <a:endParaRPr lang="en-US"/>
        </a:p>
      </dgm:t>
    </dgm:pt>
    <dgm:pt modelId="{8C29F626-4A1E-4BE8-9F3F-24D3803B3306}" type="sibTrans" cxnId="{FA8AB06D-C7E4-4ABF-8D7E-1A5B218ED171}">
      <dgm:prSet/>
      <dgm:spPr/>
      <dgm:t>
        <a:bodyPr/>
        <a:lstStyle/>
        <a:p>
          <a:endParaRPr lang="en-US"/>
        </a:p>
      </dgm:t>
    </dgm:pt>
    <dgm:pt modelId="{5A13D376-6DBC-4215-AB7C-035BBCF2C4C5}" type="pres">
      <dgm:prSet presAssocID="{04AD93BE-01C9-42C8-987B-2C0674DFF9E7}" presName="cycle" presStyleCnt="0">
        <dgm:presLayoutVars>
          <dgm:dir/>
          <dgm:resizeHandles val="exact"/>
        </dgm:presLayoutVars>
      </dgm:prSet>
      <dgm:spPr/>
    </dgm:pt>
    <dgm:pt modelId="{6B229E59-5C24-42C2-B059-F651B09C9AB0}" type="pres">
      <dgm:prSet presAssocID="{1386FB97-D070-4389-8D03-F9C881E684B5}" presName="node" presStyleLbl="node1" presStyleIdx="0" presStyleCnt="5">
        <dgm:presLayoutVars>
          <dgm:bulletEnabled val="1"/>
        </dgm:presLayoutVars>
      </dgm:prSet>
      <dgm:spPr/>
    </dgm:pt>
    <dgm:pt modelId="{1C714629-4093-4984-AAF8-2909F0934BFC}" type="pres">
      <dgm:prSet presAssocID="{1386FB97-D070-4389-8D03-F9C881E684B5}" presName="spNode" presStyleCnt="0"/>
      <dgm:spPr/>
    </dgm:pt>
    <dgm:pt modelId="{D8F20AC8-C41E-4FE5-A6C5-E1818103B5B2}" type="pres">
      <dgm:prSet presAssocID="{5E05B47D-DD84-4BDD-A3EA-B50D51DDC08B}" presName="sibTrans" presStyleLbl="sibTrans1D1" presStyleIdx="0" presStyleCnt="5"/>
      <dgm:spPr/>
    </dgm:pt>
    <dgm:pt modelId="{C50F17ED-7DFB-4313-A69B-0F97EFEDFE54}" type="pres">
      <dgm:prSet presAssocID="{F1A84D40-49BA-44E9-8AD2-4BC62DE775A5}" presName="node" presStyleLbl="node1" presStyleIdx="1" presStyleCnt="5">
        <dgm:presLayoutVars>
          <dgm:bulletEnabled val="1"/>
        </dgm:presLayoutVars>
      </dgm:prSet>
      <dgm:spPr/>
    </dgm:pt>
    <dgm:pt modelId="{04DE6FA0-0B28-4BBF-B401-DB4F8AD09D92}" type="pres">
      <dgm:prSet presAssocID="{F1A84D40-49BA-44E9-8AD2-4BC62DE775A5}" presName="spNode" presStyleCnt="0"/>
      <dgm:spPr/>
    </dgm:pt>
    <dgm:pt modelId="{2938F1C3-1750-4284-A30B-A69EF642D379}" type="pres">
      <dgm:prSet presAssocID="{C5DFEC54-E6DE-4A4E-B490-4D2C537661A4}" presName="sibTrans" presStyleLbl="sibTrans1D1" presStyleIdx="1" presStyleCnt="5"/>
      <dgm:spPr/>
    </dgm:pt>
    <dgm:pt modelId="{FF2B43C8-22B5-4D56-B312-48BD830A0C15}" type="pres">
      <dgm:prSet presAssocID="{CFEACA80-06CE-4CBD-AAC7-0B41E50E684D}" presName="node" presStyleLbl="node1" presStyleIdx="2" presStyleCnt="5">
        <dgm:presLayoutVars>
          <dgm:bulletEnabled val="1"/>
        </dgm:presLayoutVars>
      </dgm:prSet>
      <dgm:spPr/>
    </dgm:pt>
    <dgm:pt modelId="{DB3C5698-B21D-4DA5-8606-88649D646182}" type="pres">
      <dgm:prSet presAssocID="{CFEACA80-06CE-4CBD-AAC7-0B41E50E684D}" presName="spNode" presStyleCnt="0"/>
      <dgm:spPr/>
    </dgm:pt>
    <dgm:pt modelId="{7443FDD9-F42A-4A20-930A-03BA8191BBD9}" type="pres">
      <dgm:prSet presAssocID="{00A7225C-C1FF-4EF5-B2EF-949F3A954D4C}" presName="sibTrans" presStyleLbl="sibTrans1D1" presStyleIdx="2" presStyleCnt="5"/>
      <dgm:spPr/>
    </dgm:pt>
    <dgm:pt modelId="{6997A107-C436-495B-BE07-2C4A15ABBC32}" type="pres">
      <dgm:prSet presAssocID="{CCFE9AA2-3F0B-4375-AAC6-CE75A6C7423A}" presName="node" presStyleLbl="node1" presStyleIdx="3" presStyleCnt="5">
        <dgm:presLayoutVars>
          <dgm:bulletEnabled val="1"/>
        </dgm:presLayoutVars>
      </dgm:prSet>
      <dgm:spPr/>
    </dgm:pt>
    <dgm:pt modelId="{27612EF6-7166-45CE-A727-F2D40E17157C}" type="pres">
      <dgm:prSet presAssocID="{CCFE9AA2-3F0B-4375-AAC6-CE75A6C7423A}" presName="spNode" presStyleCnt="0"/>
      <dgm:spPr/>
    </dgm:pt>
    <dgm:pt modelId="{1C900554-43EC-411C-802E-51E89509563E}" type="pres">
      <dgm:prSet presAssocID="{0664B426-40CF-48F6-8D10-AA57D108C8B1}" presName="sibTrans" presStyleLbl="sibTrans1D1" presStyleIdx="3" presStyleCnt="5"/>
      <dgm:spPr/>
    </dgm:pt>
    <dgm:pt modelId="{565AB01E-686B-4A2F-A0F7-4EDCC7422A81}" type="pres">
      <dgm:prSet presAssocID="{4644B791-35E9-469E-A671-97F2661FF0D2}" presName="node" presStyleLbl="node1" presStyleIdx="4" presStyleCnt="5">
        <dgm:presLayoutVars>
          <dgm:bulletEnabled val="1"/>
        </dgm:presLayoutVars>
      </dgm:prSet>
      <dgm:spPr/>
    </dgm:pt>
    <dgm:pt modelId="{5A7917CE-5315-4F50-997F-47E749609C41}" type="pres">
      <dgm:prSet presAssocID="{4644B791-35E9-469E-A671-97F2661FF0D2}" presName="spNode" presStyleCnt="0"/>
      <dgm:spPr/>
    </dgm:pt>
    <dgm:pt modelId="{3792684D-970C-4F45-B8FF-41FA4BCAFD3E}" type="pres">
      <dgm:prSet presAssocID="{8C29F626-4A1E-4BE8-9F3F-24D3803B3306}" presName="sibTrans" presStyleLbl="sibTrans1D1" presStyleIdx="4" presStyleCnt="5"/>
      <dgm:spPr/>
    </dgm:pt>
  </dgm:ptLst>
  <dgm:cxnLst>
    <dgm:cxn modelId="{B1D75D0C-8D4A-494C-9FAC-4276763E6EAF}" type="presOf" srcId="{F1A84D40-49BA-44E9-8AD2-4BC62DE775A5}" destId="{C50F17ED-7DFB-4313-A69B-0F97EFEDFE54}" srcOrd="0" destOrd="0" presId="urn:microsoft.com/office/officeart/2005/8/layout/cycle6"/>
    <dgm:cxn modelId="{2559B61C-A792-4894-86C1-B7CCBE7D20ED}" type="presOf" srcId="{4644B791-35E9-469E-A671-97F2661FF0D2}" destId="{565AB01E-686B-4A2F-A0F7-4EDCC7422A81}" srcOrd="0" destOrd="0" presId="urn:microsoft.com/office/officeart/2005/8/layout/cycle6"/>
    <dgm:cxn modelId="{469C672F-51A0-4E9E-9752-AAF3A5E7226E}" srcId="{04AD93BE-01C9-42C8-987B-2C0674DFF9E7}" destId="{F1A84D40-49BA-44E9-8AD2-4BC62DE775A5}" srcOrd="1" destOrd="0" parTransId="{45FB46D5-C65F-44B5-B0C0-254AA5E68B50}" sibTransId="{C5DFEC54-E6DE-4A4E-B490-4D2C537661A4}"/>
    <dgm:cxn modelId="{E0078E3A-7D33-4611-80EA-521EDF149E73}" srcId="{04AD93BE-01C9-42C8-987B-2C0674DFF9E7}" destId="{CFEACA80-06CE-4CBD-AAC7-0B41E50E684D}" srcOrd="2" destOrd="0" parTransId="{490DBE50-69E4-41B5-9329-93A90728D196}" sibTransId="{00A7225C-C1FF-4EF5-B2EF-949F3A954D4C}"/>
    <dgm:cxn modelId="{C9C61163-765A-4C38-A59A-C0C8A30C8D01}" type="presOf" srcId="{CFEACA80-06CE-4CBD-AAC7-0B41E50E684D}" destId="{FF2B43C8-22B5-4D56-B312-48BD830A0C15}" srcOrd="0" destOrd="0" presId="urn:microsoft.com/office/officeart/2005/8/layout/cycle6"/>
    <dgm:cxn modelId="{AA0BD14A-EBB5-4EB3-BA4E-0802FC444134}" type="presOf" srcId="{04AD93BE-01C9-42C8-987B-2C0674DFF9E7}" destId="{5A13D376-6DBC-4215-AB7C-035BBCF2C4C5}" srcOrd="0" destOrd="0" presId="urn:microsoft.com/office/officeart/2005/8/layout/cycle6"/>
    <dgm:cxn modelId="{FA8AB06D-C7E4-4ABF-8D7E-1A5B218ED171}" srcId="{04AD93BE-01C9-42C8-987B-2C0674DFF9E7}" destId="{4644B791-35E9-469E-A671-97F2661FF0D2}" srcOrd="4" destOrd="0" parTransId="{733116B1-46AC-44BA-952A-0DBC74AD832C}" sibTransId="{8C29F626-4A1E-4BE8-9F3F-24D3803B3306}"/>
    <dgm:cxn modelId="{2A019456-8507-409B-AEE9-F9BB8872CDC1}" type="presOf" srcId="{5E05B47D-DD84-4BDD-A3EA-B50D51DDC08B}" destId="{D8F20AC8-C41E-4FE5-A6C5-E1818103B5B2}" srcOrd="0" destOrd="0" presId="urn:microsoft.com/office/officeart/2005/8/layout/cycle6"/>
    <dgm:cxn modelId="{6E858558-4BA0-462A-A842-89453012DF19}" type="presOf" srcId="{8C29F626-4A1E-4BE8-9F3F-24D3803B3306}" destId="{3792684D-970C-4F45-B8FF-41FA4BCAFD3E}" srcOrd="0" destOrd="0" presId="urn:microsoft.com/office/officeart/2005/8/layout/cycle6"/>
    <dgm:cxn modelId="{CBB80B59-11DE-4896-B8C3-5825E769E42B}" type="presOf" srcId="{0664B426-40CF-48F6-8D10-AA57D108C8B1}" destId="{1C900554-43EC-411C-802E-51E89509563E}" srcOrd="0" destOrd="0" presId="urn:microsoft.com/office/officeart/2005/8/layout/cycle6"/>
    <dgm:cxn modelId="{0D75037F-FCF1-4452-BBE9-329A11538FE4}" srcId="{04AD93BE-01C9-42C8-987B-2C0674DFF9E7}" destId="{1386FB97-D070-4389-8D03-F9C881E684B5}" srcOrd="0" destOrd="0" parTransId="{B242E3EA-B212-4381-BFFC-8B3B501A4AD6}" sibTransId="{5E05B47D-DD84-4BDD-A3EA-B50D51DDC08B}"/>
    <dgm:cxn modelId="{18A3B481-4C4B-43CB-93A5-C12EC3ABA6AF}" type="presOf" srcId="{CCFE9AA2-3F0B-4375-AAC6-CE75A6C7423A}" destId="{6997A107-C436-495B-BE07-2C4A15ABBC32}" srcOrd="0" destOrd="0" presId="urn:microsoft.com/office/officeart/2005/8/layout/cycle6"/>
    <dgm:cxn modelId="{920DE0AA-FAF6-4F3E-824A-36F5B225CC6B}" srcId="{04AD93BE-01C9-42C8-987B-2C0674DFF9E7}" destId="{CCFE9AA2-3F0B-4375-AAC6-CE75A6C7423A}" srcOrd="3" destOrd="0" parTransId="{AF8EB1AB-183C-4150-ABA1-C11D18A369D4}" sibTransId="{0664B426-40CF-48F6-8D10-AA57D108C8B1}"/>
    <dgm:cxn modelId="{D52C79C0-F0F9-4F74-950C-7D6948167D05}" type="presOf" srcId="{C5DFEC54-E6DE-4A4E-B490-4D2C537661A4}" destId="{2938F1C3-1750-4284-A30B-A69EF642D379}" srcOrd="0" destOrd="0" presId="urn:microsoft.com/office/officeart/2005/8/layout/cycle6"/>
    <dgm:cxn modelId="{4FF6F9EF-817F-4EE0-AEF7-85601984FCF6}" type="presOf" srcId="{1386FB97-D070-4389-8D03-F9C881E684B5}" destId="{6B229E59-5C24-42C2-B059-F651B09C9AB0}" srcOrd="0" destOrd="0" presId="urn:microsoft.com/office/officeart/2005/8/layout/cycle6"/>
    <dgm:cxn modelId="{E30C52FD-C1A2-4E3B-A7AE-DE0628D2213C}" type="presOf" srcId="{00A7225C-C1FF-4EF5-B2EF-949F3A954D4C}" destId="{7443FDD9-F42A-4A20-930A-03BA8191BBD9}" srcOrd="0" destOrd="0" presId="urn:microsoft.com/office/officeart/2005/8/layout/cycle6"/>
    <dgm:cxn modelId="{2EECD986-9BDA-486D-9081-337B6C704ADC}" type="presParOf" srcId="{5A13D376-6DBC-4215-AB7C-035BBCF2C4C5}" destId="{6B229E59-5C24-42C2-B059-F651B09C9AB0}" srcOrd="0" destOrd="0" presId="urn:microsoft.com/office/officeart/2005/8/layout/cycle6"/>
    <dgm:cxn modelId="{D21AFE21-000B-49D7-B0F0-D714300201D1}" type="presParOf" srcId="{5A13D376-6DBC-4215-AB7C-035BBCF2C4C5}" destId="{1C714629-4093-4984-AAF8-2909F0934BFC}" srcOrd="1" destOrd="0" presId="urn:microsoft.com/office/officeart/2005/8/layout/cycle6"/>
    <dgm:cxn modelId="{54476016-6B0E-4E4B-BA66-AF20CBA6F543}" type="presParOf" srcId="{5A13D376-6DBC-4215-AB7C-035BBCF2C4C5}" destId="{D8F20AC8-C41E-4FE5-A6C5-E1818103B5B2}" srcOrd="2" destOrd="0" presId="urn:microsoft.com/office/officeart/2005/8/layout/cycle6"/>
    <dgm:cxn modelId="{9AF7A243-1828-4F32-BF34-033176D114AF}" type="presParOf" srcId="{5A13D376-6DBC-4215-AB7C-035BBCF2C4C5}" destId="{C50F17ED-7DFB-4313-A69B-0F97EFEDFE54}" srcOrd="3" destOrd="0" presId="urn:microsoft.com/office/officeart/2005/8/layout/cycle6"/>
    <dgm:cxn modelId="{52C1F0CA-D884-4656-A1FD-086A63CE525C}" type="presParOf" srcId="{5A13D376-6DBC-4215-AB7C-035BBCF2C4C5}" destId="{04DE6FA0-0B28-4BBF-B401-DB4F8AD09D92}" srcOrd="4" destOrd="0" presId="urn:microsoft.com/office/officeart/2005/8/layout/cycle6"/>
    <dgm:cxn modelId="{C80A9A32-C41B-47F0-AEF8-D7EA7E5D6552}" type="presParOf" srcId="{5A13D376-6DBC-4215-AB7C-035BBCF2C4C5}" destId="{2938F1C3-1750-4284-A30B-A69EF642D379}" srcOrd="5" destOrd="0" presId="urn:microsoft.com/office/officeart/2005/8/layout/cycle6"/>
    <dgm:cxn modelId="{3DB2FDD1-E754-4EA7-B951-D1D078F4C7FF}" type="presParOf" srcId="{5A13D376-6DBC-4215-AB7C-035BBCF2C4C5}" destId="{FF2B43C8-22B5-4D56-B312-48BD830A0C15}" srcOrd="6" destOrd="0" presId="urn:microsoft.com/office/officeart/2005/8/layout/cycle6"/>
    <dgm:cxn modelId="{694BE4CB-1D95-4321-9B7A-9EAB8B30CD3F}" type="presParOf" srcId="{5A13D376-6DBC-4215-AB7C-035BBCF2C4C5}" destId="{DB3C5698-B21D-4DA5-8606-88649D646182}" srcOrd="7" destOrd="0" presId="urn:microsoft.com/office/officeart/2005/8/layout/cycle6"/>
    <dgm:cxn modelId="{A7519476-DDBC-4EE3-BFD0-83CEE20E9A97}" type="presParOf" srcId="{5A13D376-6DBC-4215-AB7C-035BBCF2C4C5}" destId="{7443FDD9-F42A-4A20-930A-03BA8191BBD9}" srcOrd="8" destOrd="0" presId="urn:microsoft.com/office/officeart/2005/8/layout/cycle6"/>
    <dgm:cxn modelId="{BFAC1804-DBA1-47E2-8F80-D328D0903687}" type="presParOf" srcId="{5A13D376-6DBC-4215-AB7C-035BBCF2C4C5}" destId="{6997A107-C436-495B-BE07-2C4A15ABBC32}" srcOrd="9" destOrd="0" presId="urn:microsoft.com/office/officeart/2005/8/layout/cycle6"/>
    <dgm:cxn modelId="{36AC16E2-9912-44FE-987F-5A7F1C575EF4}" type="presParOf" srcId="{5A13D376-6DBC-4215-AB7C-035BBCF2C4C5}" destId="{27612EF6-7166-45CE-A727-F2D40E17157C}" srcOrd="10" destOrd="0" presId="urn:microsoft.com/office/officeart/2005/8/layout/cycle6"/>
    <dgm:cxn modelId="{C2ED6E07-F175-4C83-94AE-48211B5C683C}" type="presParOf" srcId="{5A13D376-6DBC-4215-AB7C-035BBCF2C4C5}" destId="{1C900554-43EC-411C-802E-51E89509563E}" srcOrd="11" destOrd="0" presId="urn:microsoft.com/office/officeart/2005/8/layout/cycle6"/>
    <dgm:cxn modelId="{6194D6CA-A8E5-475A-BD48-4BA218038EF4}" type="presParOf" srcId="{5A13D376-6DBC-4215-AB7C-035BBCF2C4C5}" destId="{565AB01E-686B-4A2F-A0F7-4EDCC7422A81}" srcOrd="12" destOrd="0" presId="urn:microsoft.com/office/officeart/2005/8/layout/cycle6"/>
    <dgm:cxn modelId="{F3637F6C-1483-40CD-BC79-F72AA32F2362}" type="presParOf" srcId="{5A13D376-6DBC-4215-AB7C-035BBCF2C4C5}" destId="{5A7917CE-5315-4F50-997F-47E749609C41}" srcOrd="13" destOrd="0" presId="urn:microsoft.com/office/officeart/2005/8/layout/cycle6"/>
    <dgm:cxn modelId="{6F6EDC0D-22B1-441E-AB31-05387F858055}" type="presParOf" srcId="{5A13D376-6DBC-4215-AB7C-035BBCF2C4C5}" destId="{3792684D-970C-4F45-B8FF-41FA4BCAFD3E}"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4AD93BE-01C9-42C8-987B-2C0674DFF9E7}" type="doc">
      <dgm:prSet loTypeId="urn:microsoft.com/office/officeart/2005/8/layout/cycle6" loCatId="cycle" qsTypeId="urn:microsoft.com/office/officeart/2005/8/quickstyle/simple1" qsCatId="simple" csTypeId="urn:microsoft.com/office/officeart/2005/8/colors/accent0_3" csCatId="mainScheme" phldr="1"/>
      <dgm:spPr/>
      <dgm:t>
        <a:bodyPr/>
        <a:lstStyle/>
        <a:p>
          <a:endParaRPr lang="en-US"/>
        </a:p>
      </dgm:t>
    </dgm:pt>
    <dgm:pt modelId="{1386FB97-D070-4389-8D03-F9C881E684B5}">
      <dgm:prSet phldrT="[Text]"/>
      <dgm:spPr/>
      <dgm:t>
        <a:bodyPr/>
        <a:lstStyle/>
        <a:p>
          <a:r>
            <a:rPr lang="en-US" dirty="0"/>
            <a:t>Target segment is below ASME/BPVC volume minimums</a:t>
          </a:r>
        </a:p>
      </dgm:t>
    </dgm:pt>
    <dgm:pt modelId="{B242E3EA-B212-4381-BFFC-8B3B501A4AD6}" type="parTrans" cxnId="{0D75037F-FCF1-4452-BBE9-329A11538FE4}">
      <dgm:prSet/>
      <dgm:spPr/>
      <dgm:t>
        <a:bodyPr/>
        <a:lstStyle/>
        <a:p>
          <a:endParaRPr lang="en-US"/>
        </a:p>
      </dgm:t>
    </dgm:pt>
    <dgm:pt modelId="{5E05B47D-DD84-4BDD-A3EA-B50D51DDC08B}" type="sibTrans" cxnId="{0D75037F-FCF1-4452-BBE9-329A11538FE4}">
      <dgm:prSet/>
      <dgm:spPr/>
      <dgm:t>
        <a:bodyPr/>
        <a:lstStyle/>
        <a:p>
          <a:endParaRPr lang="en-US"/>
        </a:p>
      </dgm:t>
    </dgm:pt>
    <dgm:pt modelId="{F1A84D40-49BA-44E9-8AD2-4BC62DE775A5}">
      <dgm:prSet phldrT="[Text]"/>
      <dgm:spPr/>
      <dgm: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PHAR/SAD/ASE process required by DOE O 420.2 ensures a level of safety greater than the protection afforded by the ASME/BPVC</a:t>
          </a:r>
          <a:endParaRPr lang="en-US" dirty="0"/>
        </a:p>
      </dgm:t>
    </dgm:pt>
    <dgm:pt modelId="{45FB46D5-C65F-44B5-B0C0-254AA5E68B50}" type="parTrans" cxnId="{469C672F-51A0-4E9E-9752-AAF3A5E7226E}">
      <dgm:prSet/>
      <dgm:spPr/>
      <dgm:t>
        <a:bodyPr/>
        <a:lstStyle/>
        <a:p>
          <a:endParaRPr lang="en-US"/>
        </a:p>
      </dgm:t>
    </dgm:pt>
    <dgm:pt modelId="{C5DFEC54-E6DE-4A4E-B490-4D2C537661A4}" type="sibTrans" cxnId="{469C672F-51A0-4E9E-9752-AAF3A5E7226E}">
      <dgm:prSet/>
      <dgm:spPr/>
      <dgm:t>
        <a:bodyPr/>
        <a:lstStyle/>
        <a:p>
          <a:endParaRPr lang="en-US"/>
        </a:p>
      </dgm:t>
    </dgm:pt>
    <dgm:pt modelId="{CFEACA80-06CE-4CBD-AAC7-0B41E50E684D}">
      <dgm:prSet phldrT="[Text]"/>
      <dgm:spPr/>
      <dgm:t>
        <a:bodyPr/>
        <a:lstStyle/>
        <a:p>
          <a:r>
            <a:rPr lang="en-US" dirty="0"/>
            <a:t>Structural failure of the target segment would not present a safety hazard. </a:t>
          </a:r>
        </a:p>
      </dgm:t>
    </dgm:pt>
    <dgm:pt modelId="{490DBE50-69E4-41B5-9329-93A90728D196}" type="parTrans" cxnId="{E0078E3A-7D33-4611-80EA-521EDF149E73}">
      <dgm:prSet/>
      <dgm:spPr/>
      <dgm:t>
        <a:bodyPr/>
        <a:lstStyle/>
        <a:p>
          <a:endParaRPr lang="en-US"/>
        </a:p>
      </dgm:t>
    </dgm:pt>
    <dgm:pt modelId="{00A7225C-C1FF-4EF5-B2EF-949F3A954D4C}" type="sibTrans" cxnId="{E0078E3A-7D33-4611-80EA-521EDF149E73}">
      <dgm:prSet/>
      <dgm:spPr/>
      <dgm:t>
        <a:bodyPr/>
        <a:lstStyle/>
        <a:p>
          <a:endParaRPr lang="en-US"/>
        </a:p>
      </dgm:t>
    </dgm:pt>
    <dgm:pt modelId="{CCFE9AA2-3F0B-4375-AAC6-CE75A6C7423A}">
      <dgm:prSet phldrT="[Text]"/>
      <dgm:spPr/>
      <dgm: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Pressure safety and worker safety are provided through the core vessel.</a:t>
          </a:r>
          <a:endParaRPr lang="en-US" dirty="0"/>
        </a:p>
      </dgm:t>
    </dgm:pt>
    <dgm:pt modelId="{0664B426-40CF-48F6-8D10-AA57D108C8B1}" type="sibTrans" cxnId="{920DE0AA-FAF6-4F3E-824A-36F5B225CC6B}">
      <dgm:prSet/>
      <dgm:spPr/>
      <dgm:t>
        <a:bodyPr/>
        <a:lstStyle/>
        <a:p>
          <a:endParaRPr lang="en-US"/>
        </a:p>
      </dgm:t>
    </dgm:pt>
    <dgm:pt modelId="{AF8EB1AB-183C-4150-ABA1-C11D18A369D4}" type="parTrans" cxnId="{920DE0AA-FAF6-4F3E-824A-36F5B225CC6B}">
      <dgm:prSet/>
      <dgm:spPr/>
      <dgm:t>
        <a:bodyPr/>
        <a:lstStyle/>
        <a:p>
          <a:endParaRPr lang="en-US"/>
        </a:p>
      </dgm:t>
    </dgm:pt>
    <dgm:pt modelId="{4644B791-35E9-469E-A671-97F2661FF0D2}">
      <dgm:prSet phldrT="[Text]"/>
      <dgm:spPr/>
      <dgm:t>
        <a:bodyPr/>
        <a:lstStyle/>
        <a:p>
          <a:r>
            <a:rPr lang="en-US" dirty="0">
              <a:latin typeface="Calibri" panose="020F0502020204030204" pitchFamily="34" charset="0"/>
              <a:cs typeface="Times New Roman" panose="02020603050405020304" pitchFamily="18" charset="0"/>
            </a:rPr>
            <a:t>Akin to B31.3 concept of safeguarding through “barricades or shields”</a:t>
          </a:r>
          <a:endParaRPr lang="en-US" dirty="0"/>
        </a:p>
      </dgm:t>
    </dgm:pt>
    <dgm:pt modelId="{733116B1-46AC-44BA-952A-0DBC74AD832C}" type="parTrans" cxnId="{FA8AB06D-C7E4-4ABF-8D7E-1A5B218ED171}">
      <dgm:prSet/>
      <dgm:spPr/>
      <dgm:t>
        <a:bodyPr/>
        <a:lstStyle/>
        <a:p>
          <a:endParaRPr lang="en-US"/>
        </a:p>
      </dgm:t>
    </dgm:pt>
    <dgm:pt modelId="{8C29F626-4A1E-4BE8-9F3F-24D3803B3306}" type="sibTrans" cxnId="{FA8AB06D-C7E4-4ABF-8D7E-1A5B218ED171}">
      <dgm:prSet/>
      <dgm:spPr/>
      <dgm:t>
        <a:bodyPr/>
        <a:lstStyle/>
        <a:p>
          <a:endParaRPr lang="en-US"/>
        </a:p>
      </dgm:t>
    </dgm:pt>
    <dgm:pt modelId="{5A13D376-6DBC-4215-AB7C-035BBCF2C4C5}" type="pres">
      <dgm:prSet presAssocID="{04AD93BE-01C9-42C8-987B-2C0674DFF9E7}" presName="cycle" presStyleCnt="0">
        <dgm:presLayoutVars>
          <dgm:dir/>
          <dgm:resizeHandles val="exact"/>
        </dgm:presLayoutVars>
      </dgm:prSet>
      <dgm:spPr/>
    </dgm:pt>
    <dgm:pt modelId="{6B229E59-5C24-42C2-B059-F651B09C9AB0}" type="pres">
      <dgm:prSet presAssocID="{1386FB97-D070-4389-8D03-F9C881E684B5}" presName="node" presStyleLbl="node1" presStyleIdx="0" presStyleCnt="5">
        <dgm:presLayoutVars>
          <dgm:bulletEnabled val="1"/>
        </dgm:presLayoutVars>
      </dgm:prSet>
      <dgm:spPr/>
    </dgm:pt>
    <dgm:pt modelId="{1C714629-4093-4984-AAF8-2909F0934BFC}" type="pres">
      <dgm:prSet presAssocID="{1386FB97-D070-4389-8D03-F9C881E684B5}" presName="spNode" presStyleCnt="0"/>
      <dgm:spPr/>
    </dgm:pt>
    <dgm:pt modelId="{D8F20AC8-C41E-4FE5-A6C5-E1818103B5B2}" type="pres">
      <dgm:prSet presAssocID="{5E05B47D-DD84-4BDD-A3EA-B50D51DDC08B}" presName="sibTrans" presStyleLbl="sibTrans1D1" presStyleIdx="0" presStyleCnt="5"/>
      <dgm:spPr/>
    </dgm:pt>
    <dgm:pt modelId="{C50F17ED-7DFB-4313-A69B-0F97EFEDFE54}" type="pres">
      <dgm:prSet presAssocID="{F1A84D40-49BA-44E9-8AD2-4BC62DE775A5}" presName="node" presStyleLbl="node1" presStyleIdx="1" presStyleCnt="5">
        <dgm:presLayoutVars>
          <dgm:bulletEnabled val="1"/>
        </dgm:presLayoutVars>
      </dgm:prSet>
      <dgm:spPr/>
    </dgm:pt>
    <dgm:pt modelId="{04DE6FA0-0B28-4BBF-B401-DB4F8AD09D92}" type="pres">
      <dgm:prSet presAssocID="{F1A84D40-49BA-44E9-8AD2-4BC62DE775A5}" presName="spNode" presStyleCnt="0"/>
      <dgm:spPr/>
    </dgm:pt>
    <dgm:pt modelId="{2938F1C3-1750-4284-A30B-A69EF642D379}" type="pres">
      <dgm:prSet presAssocID="{C5DFEC54-E6DE-4A4E-B490-4D2C537661A4}" presName="sibTrans" presStyleLbl="sibTrans1D1" presStyleIdx="1" presStyleCnt="5"/>
      <dgm:spPr/>
    </dgm:pt>
    <dgm:pt modelId="{FF2B43C8-22B5-4D56-B312-48BD830A0C15}" type="pres">
      <dgm:prSet presAssocID="{CFEACA80-06CE-4CBD-AAC7-0B41E50E684D}" presName="node" presStyleLbl="node1" presStyleIdx="2" presStyleCnt="5">
        <dgm:presLayoutVars>
          <dgm:bulletEnabled val="1"/>
        </dgm:presLayoutVars>
      </dgm:prSet>
      <dgm:spPr/>
    </dgm:pt>
    <dgm:pt modelId="{DB3C5698-B21D-4DA5-8606-88649D646182}" type="pres">
      <dgm:prSet presAssocID="{CFEACA80-06CE-4CBD-AAC7-0B41E50E684D}" presName="spNode" presStyleCnt="0"/>
      <dgm:spPr/>
    </dgm:pt>
    <dgm:pt modelId="{7443FDD9-F42A-4A20-930A-03BA8191BBD9}" type="pres">
      <dgm:prSet presAssocID="{00A7225C-C1FF-4EF5-B2EF-949F3A954D4C}" presName="sibTrans" presStyleLbl="sibTrans1D1" presStyleIdx="2" presStyleCnt="5"/>
      <dgm:spPr/>
    </dgm:pt>
    <dgm:pt modelId="{6997A107-C436-495B-BE07-2C4A15ABBC32}" type="pres">
      <dgm:prSet presAssocID="{CCFE9AA2-3F0B-4375-AAC6-CE75A6C7423A}" presName="node" presStyleLbl="node1" presStyleIdx="3" presStyleCnt="5">
        <dgm:presLayoutVars>
          <dgm:bulletEnabled val="1"/>
        </dgm:presLayoutVars>
      </dgm:prSet>
      <dgm:spPr/>
    </dgm:pt>
    <dgm:pt modelId="{27612EF6-7166-45CE-A727-F2D40E17157C}" type="pres">
      <dgm:prSet presAssocID="{CCFE9AA2-3F0B-4375-AAC6-CE75A6C7423A}" presName="spNode" presStyleCnt="0"/>
      <dgm:spPr/>
    </dgm:pt>
    <dgm:pt modelId="{1C900554-43EC-411C-802E-51E89509563E}" type="pres">
      <dgm:prSet presAssocID="{0664B426-40CF-48F6-8D10-AA57D108C8B1}" presName="sibTrans" presStyleLbl="sibTrans1D1" presStyleIdx="3" presStyleCnt="5"/>
      <dgm:spPr/>
    </dgm:pt>
    <dgm:pt modelId="{565AB01E-686B-4A2F-A0F7-4EDCC7422A81}" type="pres">
      <dgm:prSet presAssocID="{4644B791-35E9-469E-A671-97F2661FF0D2}" presName="node" presStyleLbl="node1" presStyleIdx="4" presStyleCnt="5">
        <dgm:presLayoutVars>
          <dgm:bulletEnabled val="1"/>
        </dgm:presLayoutVars>
      </dgm:prSet>
      <dgm:spPr/>
    </dgm:pt>
    <dgm:pt modelId="{5A7917CE-5315-4F50-997F-47E749609C41}" type="pres">
      <dgm:prSet presAssocID="{4644B791-35E9-469E-A671-97F2661FF0D2}" presName="spNode" presStyleCnt="0"/>
      <dgm:spPr/>
    </dgm:pt>
    <dgm:pt modelId="{3792684D-970C-4F45-B8FF-41FA4BCAFD3E}" type="pres">
      <dgm:prSet presAssocID="{8C29F626-4A1E-4BE8-9F3F-24D3803B3306}" presName="sibTrans" presStyleLbl="sibTrans1D1" presStyleIdx="4" presStyleCnt="5"/>
      <dgm:spPr/>
    </dgm:pt>
  </dgm:ptLst>
  <dgm:cxnLst>
    <dgm:cxn modelId="{B1D75D0C-8D4A-494C-9FAC-4276763E6EAF}" type="presOf" srcId="{F1A84D40-49BA-44E9-8AD2-4BC62DE775A5}" destId="{C50F17ED-7DFB-4313-A69B-0F97EFEDFE54}" srcOrd="0" destOrd="0" presId="urn:microsoft.com/office/officeart/2005/8/layout/cycle6"/>
    <dgm:cxn modelId="{2559B61C-A792-4894-86C1-B7CCBE7D20ED}" type="presOf" srcId="{4644B791-35E9-469E-A671-97F2661FF0D2}" destId="{565AB01E-686B-4A2F-A0F7-4EDCC7422A81}" srcOrd="0" destOrd="0" presId="urn:microsoft.com/office/officeart/2005/8/layout/cycle6"/>
    <dgm:cxn modelId="{469C672F-51A0-4E9E-9752-AAF3A5E7226E}" srcId="{04AD93BE-01C9-42C8-987B-2C0674DFF9E7}" destId="{F1A84D40-49BA-44E9-8AD2-4BC62DE775A5}" srcOrd="1" destOrd="0" parTransId="{45FB46D5-C65F-44B5-B0C0-254AA5E68B50}" sibTransId="{C5DFEC54-E6DE-4A4E-B490-4D2C537661A4}"/>
    <dgm:cxn modelId="{E0078E3A-7D33-4611-80EA-521EDF149E73}" srcId="{04AD93BE-01C9-42C8-987B-2C0674DFF9E7}" destId="{CFEACA80-06CE-4CBD-AAC7-0B41E50E684D}" srcOrd="2" destOrd="0" parTransId="{490DBE50-69E4-41B5-9329-93A90728D196}" sibTransId="{00A7225C-C1FF-4EF5-B2EF-949F3A954D4C}"/>
    <dgm:cxn modelId="{C9C61163-765A-4C38-A59A-C0C8A30C8D01}" type="presOf" srcId="{CFEACA80-06CE-4CBD-AAC7-0B41E50E684D}" destId="{FF2B43C8-22B5-4D56-B312-48BD830A0C15}" srcOrd="0" destOrd="0" presId="urn:microsoft.com/office/officeart/2005/8/layout/cycle6"/>
    <dgm:cxn modelId="{AA0BD14A-EBB5-4EB3-BA4E-0802FC444134}" type="presOf" srcId="{04AD93BE-01C9-42C8-987B-2C0674DFF9E7}" destId="{5A13D376-6DBC-4215-AB7C-035BBCF2C4C5}" srcOrd="0" destOrd="0" presId="urn:microsoft.com/office/officeart/2005/8/layout/cycle6"/>
    <dgm:cxn modelId="{FA8AB06D-C7E4-4ABF-8D7E-1A5B218ED171}" srcId="{04AD93BE-01C9-42C8-987B-2C0674DFF9E7}" destId="{4644B791-35E9-469E-A671-97F2661FF0D2}" srcOrd="4" destOrd="0" parTransId="{733116B1-46AC-44BA-952A-0DBC74AD832C}" sibTransId="{8C29F626-4A1E-4BE8-9F3F-24D3803B3306}"/>
    <dgm:cxn modelId="{2A019456-8507-409B-AEE9-F9BB8872CDC1}" type="presOf" srcId="{5E05B47D-DD84-4BDD-A3EA-B50D51DDC08B}" destId="{D8F20AC8-C41E-4FE5-A6C5-E1818103B5B2}" srcOrd="0" destOrd="0" presId="urn:microsoft.com/office/officeart/2005/8/layout/cycle6"/>
    <dgm:cxn modelId="{6E858558-4BA0-462A-A842-89453012DF19}" type="presOf" srcId="{8C29F626-4A1E-4BE8-9F3F-24D3803B3306}" destId="{3792684D-970C-4F45-B8FF-41FA4BCAFD3E}" srcOrd="0" destOrd="0" presId="urn:microsoft.com/office/officeart/2005/8/layout/cycle6"/>
    <dgm:cxn modelId="{CBB80B59-11DE-4896-B8C3-5825E769E42B}" type="presOf" srcId="{0664B426-40CF-48F6-8D10-AA57D108C8B1}" destId="{1C900554-43EC-411C-802E-51E89509563E}" srcOrd="0" destOrd="0" presId="urn:microsoft.com/office/officeart/2005/8/layout/cycle6"/>
    <dgm:cxn modelId="{0D75037F-FCF1-4452-BBE9-329A11538FE4}" srcId="{04AD93BE-01C9-42C8-987B-2C0674DFF9E7}" destId="{1386FB97-D070-4389-8D03-F9C881E684B5}" srcOrd="0" destOrd="0" parTransId="{B242E3EA-B212-4381-BFFC-8B3B501A4AD6}" sibTransId="{5E05B47D-DD84-4BDD-A3EA-B50D51DDC08B}"/>
    <dgm:cxn modelId="{18A3B481-4C4B-43CB-93A5-C12EC3ABA6AF}" type="presOf" srcId="{CCFE9AA2-3F0B-4375-AAC6-CE75A6C7423A}" destId="{6997A107-C436-495B-BE07-2C4A15ABBC32}" srcOrd="0" destOrd="0" presId="urn:microsoft.com/office/officeart/2005/8/layout/cycle6"/>
    <dgm:cxn modelId="{920DE0AA-FAF6-4F3E-824A-36F5B225CC6B}" srcId="{04AD93BE-01C9-42C8-987B-2C0674DFF9E7}" destId="{CCFE9AA2-3F0B-4375-AAC6-CE75A6C7423A}" srcOrd="3" destOrd="0" parTransId="{AF8EB1AB-183C-4150-ABA1-C11D18A369D4}" sibTransId="{0664B426-40CF-48F6-8D10-AA57D108C8B1}"/>
    <dgm:cxn modelId="{D52C79C0-F0F9-4F74-950C-7D6948167D05}" type="presOf" srcId="{C5DFEC54-E6DE-4A4E-B490-4D2C537661A4}" destId="{2938F1C3-1750-4284-A30B-A69EF642D379}" srcOrd="0" destOrd="0" presId="urn:microsoft.com/office/officeart/2005/8/layout/cycle6"/>
    <dgm:cxn modelId="{4FF6F9EF-817F-4EE0-AEF7-85601984FCF6}" type="presOf" srcId="{1386FB97-D070-4389-8D03-F9C881E684B5}" destId="{6B229E59-5C24-42C2-B059-F651B09C9AB0}" srcOrd="0" destOrd="0" presId="urn:microsoft.com/office/officeart/2005/8/layout/cycle6"/>
    <dgm:cxn modelId="{E30C52FD-C1A2-4E3B-A7AE-DE0628D2213C}" type="presOf" srcId="{00A7225C-C1FF-4EF5-B2EF-949F3A954D4C}" destId="{7443FDD9-F42A-4A20-930A-03BA8191BBD9}" srcOrd="0" destOrd="0" presId="urn:microsoft.com/office/officeart/2005/8/layout/cycle6"/>
    <dgm:cxn modelId="{2EECD986-9BDA-486D-9081-337B6C704ADC}" type="presParOf" srcId="{5A13D376-6DBC-4215-AB7C-035BBCF2C4C5}" destId="{6B229E59-5C24-42C2-B059-F651B09C9AB0}" srcOrd="0" destOrd="0" presId="urn:microsoft.com/office/officeart/2005/8/layout/cycle6"/>
    <dgm:cxn modelId="{D21AFE21-000B-49D7-B0F0-D714300201D1}" type="presParOf" srcId="{5A13D376-6DBC-4215-AB7C-035BBCF2C4C5}" destId="{1C714629-4093-4984-AAF8-2909F0934BFC}" srcOrd="1" destOrd="0" presId="urn:microsoft.com/office/officeart/2005/8/layout/cycle6"/>
    <dgm:cxn modelId="{54476016-6B0E-4E4B-BA66-AF20CBA6F543}" type="presParOf" srcId="{5A13D376-6DBC-4215-AB7C-035BBCF2C4C5}" destId="{D8F20AC8-C41E-4FE5-A6C5-E1818103B5B2}" srcOrd="2" destOrd="0" presId="urn:microsoft.com/office/officeart/2005/8/layout/cycle6"/>
    <dgm:cxn modelId="{9AF7A243-1828-4F32-BF34-033176D114AF}" type="presParOf" srcId="{5A13D376-6DBC-4215-AB7C-035BBCF2C4C5}" destId="{C50F17ED-7DFB-4313-A69B-0F97EFEDFE54}" srcOrd="3" destOrd="0" presId="urn:microsoft.com/office/officeart/2005/8/layout/cycle6"/>
    <dgm:cxn modelId="{52C1F0CA-D884-4656-A1FD-086A63CE525C}" type="presParOf" srcId="{5A13D376-6DBC-4215-AB7C-035BBCF2C4C5}" destId="{04DE6FA0-0B28-4BBF-B401-DB4F8AD09D92}" srcOrd="4" destOrd="0" presId="urn:microsoft.com/office/officeart/2005/8/layout/cycle6"/>
    <dgm:cxn modelId="{C80A9A32-C41B-47F0-AEF8-D7EA7E5D6552}" type="presParOf" srcId="{5A13D376-6DBC-4215-AB7C-035BBCF2C4C5}" destId="{2938F1C3-1750-4284-A30B-A69EF642D379}" srcOrd="5" destOrd="0" presId="urn:microsoft.com/office/officeart/2005/8/layout/cycle6"/>
    <dgm:cxn modelId="{3DB2FDD1-E754-4EA7-B951-D1D078F4C7FF}" type="presParOf" srcId="{5A13D376-6DBC-4215-AB7C-035BBCF2C4C5}" destId="{FF2B43C8-22B5-4D56-B312-48BD830A0C15}" srcOrd="6" destOrd="0" presId="urn:microsoft.com/office/officeart/2005/8/layout/cycle6"/>
    <dgm:cxn modelId="{694BE4CB-1D95-4321-9B7A-9EAB8B30CD3F}" type="presParOf" srcId="{5A13D376-6DBC-4215-AB7C-035BBCF2C4C5}" destId="{DB3C5698-B21D-4DA5-8606-88649D646182}" srcOrd="7" destOrd="0" presId="urn:microsoft.com/office/officeart/2005/8/layout/cycle6"/>
    <dgm:cxn modelId="{A7519476-DDBC-4EE3-BFD0-83CEE20E9A97}" type="presParOf" srcId="{5A13D376-6DBC-4215-AB7C-035BBCF2C4C5}" destId="{7443FDD9-F42A-4A20-930A-03BA8191BBD9}" srcOrd="8" destOrd="0" presId="urn:microsoft.com/office/officeart/2005/8/layout/cycle6"/>
    <dgm:cxn modelId="{BFAC1804-DBA1-47E2-8F80-D328D0903687}" type="presParOf" srcId="{5A13D376-6DBC-4215-AB7C-035BBCF2C4C5}" destId="{6997A107-C436-495B-BE07-2C4A15ABBC32}" srcOrd="9" destOrd="0" presId="urn:microsoft.com/office/officeart/2005/8/layout/cycle6"/>
    <dgm:cxn modelId="{36AC16E2-9912-44FE-987F-5A7F1C575EF4}" type="presParOf" srcId="{5A13D376-6DBC-4215-AB7C-035BBCF2C4C5}" destId="{27612EF6-7166-45CE-A727-F2D40E17157C}" srcOrd="10" destOrd="0" presId="urn:microsoft.com/office/officeart/2005/8/layout/cycle6"/>
    <dgm:cxn modelId="{C2ED6E07-F175-4C83-94AE-48211B5C683C}" type="presParOf" srcId="{5A13D376-6DBC-4215-AB7C-035BBCF2C4C5}" destId="{1C900554-43EC-411C-802E-51E89509563E}" srcOrd="11" destOrd="0" presId="urn:microsoft.com/office/officeart/2005/8/layout/cycle6"/>
    <dgm:cxn modelId="{6194D6CA-A8E5-475A-BD48-4BA218038EF4}" type="presParOf" srcId="{5A13D376-6DBC-4215-AB7C-035BBCF2C4C5}" destId="{565AB01E-686B-4A2F-A0F7-4EDCC7422A81}" srcOrd="12" destOrd="0" presId="urn:microsoft.com/office/officeart/2005/8/layout/cycle6"/>
    <dgm:cxn modelId="{F3637F6C-1483-40CD-BC79-F72AA32F2362}" type="presParOf" srcId="{5A13D376-6DBC-4215-AB7C-035BBCF2C4C5}" destId="{5A7917CE-5315-4F50-997F-47E749609C41}" srcOrd="13" destOrd="0" presId="urn:microsoft.com/office/officeart/2005/8/layout/cycle6"/>
    <dgm:cxn modelId="{6F6EDC0D-22B1-441E-AB31-05387F858055}" type="presParOf" srcId="{5A13D376-6DBC-4215-AB7C-035BBCF2C4C5}" destId="{3792684D-970C-4F45-B8FF-41FA4BCAFD3E}"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21C585-FA72-450B-847D-29013D0F8883}" type="doc">
      <dgm:prSet loTypeId="urn:microsoft.com/office/officeart/2005/8/layout/hierarchy2" loCatId="hierarchy" qsTypeId="urn:microsoft.com/office/officeart/2005/8/quickstyle/simple1" qsCatId="simple" csTypeId="urn:microsoft.com/office/officeart/2005/8/colors/accent3_2" csCatId="accent3" phldr="1"/>
      <dgm:spPr/>
      <dgm:t>
        <a:bodyPr/>
        <a:lstStyle/>
        <a:p>
          <a:endParaRPr lang="en-US"/>
        </a:p>
      </dgm:t>
    </dgm:pt>
    <dgm:pt modelId="{F45FD1ED-6E4C-4FB4-8349-D94BC7D0D02D}">
      <dgm:prSet phldrT="[Text]"/>
      <dgm:spPr/>
      <dgm:t>
        <a:bodyPr/>
        <a:lstStyle/>
        <a:p>
          <a:r>
            <a:rPr lang="en-US" dirty="0"/>
            <a:t>ASME BPVC.VIII.2 Part 5 “Design by Analysis”</a:t>
          </a:r>
        </a:p>
      </dgm:t>
    </dgm:pt>
    <dgm:pt modelId="{2A08258D-9DCA-4AE8-A497-AED10BAC1554}" type="parTrans" cxnId="{9EBABECA-3C16-4D68-91B7-5A050F1141D9}">
      <dgm:prSet/>
      <dgm:spPr/>
      <dgm:t>
        <a:bodyPr/>
        <a:lstStyle/>
        <a:p>
          <a:endParaRPr lang="en-US"/>
        </a:p>
      </dgm:t>
    </dgm:pt>
    <dgm:pt modelId="{E53E8B31-90DD-4400-8776-32CF3C6D9F65}" type="sibTrans" cxnId="{9EBABECA-3C16-4D68-91B7-5A050F1141D9}">
      <dgm:prSet/>
      <dgm:spPr/>
      <dgm:t>
        <a:bodyPr/>
        <a:lstStyle/>
        <a:p>
          <a:endParaRPr lang="en-US"/>
        </a:p>
      </dgm:t>
    </dgm:pt>
    <dgm:pt modelId="{BADB0699-1E6D-4C5C-AE35-FDBB27800CE5}">
      <dgm:prSet phldrT="[Text]"/>
      <dgm:spPr>
        <a:solidFill>
          <a:schemeClr val="tx2"/>
        </a:solidFill>
      </dgm:spPr>
      <dgm:t>
        <a:bodyPr/>
        <a:lstStyle/>
        <a:p>
          <a:r>
            <a:rPr lang="en-US" dirty="0"/>
            <a:t>Stress categorization</a:t>
          </a:r>
        </a:p>
      </dgm:t>
    </dgm:pt>
    <dgm:pt modelId="{C20E102B-7443-49C9-9D67-FC481EDE416E}" type="parTrans" cxnId="{88EC6356-FCF8-440D-972E-5AA21F73A99F}">
      <dgm:prSet/>
      <dgm:spPr>
        <a:solidFill>
          <a:schemeClr val="tx2"/>
        </a:solidFill>
        <a:ln>
          <a:solidFill>
            <a:schemeClr val="tx2"/>
          </a:solidFill>
        </a:ln>
      </dgm:spPr>
      <dgm:t>
        <a:bodyPr/>
        <a:lstStyle/>
        <a:p>
          <a:endParaRPr lang="en-US"/>
        </a:p>
      </dgm:t>
    </dgm:pt>
    <dgm:pt modelId="{AD453CC7-3178-4CF1-9263-5D817B38F1DD}" type="sibTrans" cxnId="{88EC6356-FCF8-440D-972E-5AA21F73A99F}">
      <dgm:prSet/>
      <dgm:spPr/>
      <dgm:t>
        <a:bodyPr/>
        <a:lstStyle/>
        <a:p>
          <a:endParaRPr lang="en-US"/>
        </a:p>
      </dgm:t>
    </dgm:pt>
    <dgm:pt modelId="{0B0AE905-397A-440C-BE50-0EDA30CDCCA7}">
      <dgm:prSet phldrT="[Text]"/>
      <dgm:spPr>
        <a:solidFill>
          <a:schemeClr val="tx2"/>
        </a:solidFill>
      </dgm:spPr>
      <dgm:t>
        <a:bodyPr/>
        <a:lstStyle/>
        <a:p>
          <a:r>
            <a:rPr lang="en-US" dirty="0"/>
            <a:t>Stress linearization for singularities</a:t>
          </a:r>
        </a:p>
      </dgm:t>
    </dgm:pt>
    <dgm:pt modelId="{25D47F2E-4CF2-44BC-BDE2-E94BC8D4329F}" type="parTrans" cxnId="{AF7278E7-FF93-4B3C-9707-193222410416}">
      <dgm:prSet/>
      <dgm:spPr>
        <a:solidFill>
          <a:schemeClr val="tx2"/>
        </a:solidFill>
        <a:ln>
          <a:solidFill>
            <a:schemeClr val="tx2"/>
          </a:solidFill>
        </a:ln>
      </dgm:spPr>
      <dgm:t>
        <a:bodyPr/>
        <a:lstStyle/>
        <a:p>
          <a:endParaRPr lang="en-US"/>
        </a:p>
      </dgm:t>
    </dgm:pt>
    <dgm:pt modelId="{76D50A5D-9A28-48B9-8C65-4C282810F08A}" type="sibTrans" cxnId="{AF7278E7-FF93-4B3C-9707-193222410416}">
      <dgm:prSet/>
      <dgm:spPr/>
      <dgm:t>
        <a:bodyPr/>
        <a:lstStyle/>
        <a:p>
          <a:endParaRPr lang="en-US"/>
        </a:p>
      </dgm:t>
    </dgm:pt>
    <dgm:pt modelId="{09594C0C-0F97-4662-B964-7FDF30B4F24A}">
      <dgm:prSet phldrT="[Text]"/>
      <dgm:spPr>
        <a:solidFill>
          <a:schemeClr val="accent4"/>
        </a:solidFill>
      </dgm:spPr>
      <dgm:t>
        <a:bodyPr/>
        <a:lstStyle/>
        <a:p>
          <a:r>
            <a:rPr lang="en-US" dirty="0"/>
            <a:t>Elastic-Plastic Method</a:t>
          </a:r>
        </a:p>
      </dgm:t>
    </dgm:pt>
    <dgm:pt modelId="{9AD5BF17-16CE-478E-8867-6B0D5349805F}" type="parTrans" cxnId="{A5B3F0ED-A11B-478F-9CA2-E179561155B3}">
      <dgm:prSet/>
      <dgm:spPr>
        <a:ln>
          <a:solidFill>
            <a:schemeClr val="accent4"/>
          </a:solidFill>
        </a:ln>
      </dgm:spPr>
      <dgm:t>
        <a:bodyPr/>
        <a:lstStyle/>
        <a:p>
          <a:endParaRPr lang="en-US"/>
        </a:p>
      </dgm:t>
    </dgm:pt>
    <dgm:pt modelId="{3F03A2B4-E7F9-4657-A0CA-AB685334585F}" type="sibTrans" cxnId="{A5B3F0ED-A11B-478F-9CA2-E179561155B3}">
      <dgm:prSet/>
      <dgm:spPr/>
      <dgm:t>
        <a:bodyPr/>
        <a:lstStyle/>
        <a:p>
          <a:endParaRPr lang="en-US"/>
        </a:p>
      </dgm:t>
    </dgm:pt>
    <dgm:pt modelId="{019F8D69-4B4B-430E-A153-850B6EF4CC5A}">
      <dgm:prSet phldrT="[Text]"/>
      <dgm:spPr>
        <a:solidFill>
          <a:schemeClr val="accent4"/>
        </a:solidFill>
      </dgm:spPr>
      <dgm:t>
        <a:bodyPr/>
        <a:lstStyle/>
        <a:p>
          <a:r>
            <a:rPr lang="en-US" dirty="0"/>
            <a:t>Thermoelastic-plastic curves with hardening</a:t>
          </a:r>
        </a:p>
      </dgm:t>
    </dgm:pt>
    <dgm:pt modelId="{01519F65-1275-4C8E-A1AF-B08DE10D1BFF}" type="parTrans" cxnId="{353DFCE6-F73E-4F1E-A898-042356EF2A75}">
      <dgm:prSet/>
      <dgm:spPr>
        <a:ln>
          <a:solidFill>
            <a:schemeClr val="accent4"/>
          </a:solidFill>
        </a:ln>
      </dgm:spPr>
      <dgm:t>
        <a:bodyPr/>
        <a:lstStyle/>
        <a:p>
          <a:endParaRPr lang="en-US"/>
        </a:p>
      </dgm:t>
    </dgm:pt>
    <dgm:pt modelId="{ACF9AF16-5137-47F8-B1C7-A68304D85C08}" type="sibTrans" cxnId="{353DFCE6-F73E-4F1E-A898-042356EF2A75}">
      <dgm:prSet/>
      <dgm:spPr/>
      <dgm:t>
        <a:bodyPr/>
        <a:lstStyle/>
        <a:p>
          <a:endParaRPr lang="en-US"/>
        </a:p>
      </dgm:t>
    </dgm:pt>
    <dgm:pt modelId="{7BF9E6A8-0D87-4137-9104-23676D58EE9D}">
      <dgm:prSet phldrT="[Text]"/>
      <dgm:spPr>
        <a:solidFill>
          <a:schemeClr val="accent4"/>
        </a:solidFill>
      </dgm:spPr>
      <dgm:t>
        <a:bodyPr/>
        <a:lstStyle/>
        <a:p>
          <a:r>
            <a:rPr lang="en-US" dirty="0"/>
            <a:t>Load &amp; Resistance Factor Design (LRFD)</a:t>
          </a:r>
        </a:p>
      </dgm:t>
    </dgm:pt>
    <dgm:pt modelId="{78EA5FEF-F458-4042-987B-C065D34C8132}" type="parTrans" cxnId="{CA3F1A50-2E29-424B-BB15-CD60CF8F0A20}">
      <dgm:prSet/>
      <dgm:spPr>
        <a:ln>
          <a:solidFill>
            <a:schemeClr val="accent4"/>
          </a:solidFill>
        </a:ln>
      </dgm:spPr>
      <dgm:t>
        <a:bodyPr/>
        <a:lstStyle/>
        <a:p>
          <a:endParaRPr lang="en-US"/>
        </a:p>
      </dgm:t>
    </dgm:pt>
    <dgm:pt modelId="{2D67DCBE-83EE-40AF-8279-EE465AD0ACEA}" type="sibTrans" cxnId="{CA3F1A50-2E29-424B-BB15-CD60CF8F0A20}">
      <dgm:prSet/>
      <dgm:spPr/>
      <dgm:t>
        <a:bodyPr/>
        <a:lstStyle/>
        <a:p>
          <a:endParaRPr lang="en-US"/>
        </a:p>
      </dgm:t>
    </dgm:pt>
    <dgm:pt modelId="{C7859739-815C-49EA-9D81-DA71F29F7791}">
      <dgm:prSet phldrT="[Text]"/>
      <dgm:spPr>
        <a:solidFill>
          <a:schemeClr val="accent4"/>
        </a:solidFill>
      </dgm:spPr>
      <dgm:t>
        <a:bodyPr/>
        <a:lstStyle/>
        <a:p>
          <a:r>
            <a:rPr lang="en-US" dirty="0"/>
            <a:t>Convergence = Acceptance</a:t>
          </a:r>
        </a:p>
      </dgm:t>
    </dgm:pt>
    <dgm:pt modelId="{F6C7905D-2D00-4A17-A885-FA3CE15D7CD5}" type="parTrans" cxnId="{BA079C06-ABA0-4B9A-B69E-919C160C7281}">
      <dgm:prSet/>
      <dgm:spPr>
        <a:ln>
          <a:solidFill>
            <a:schemeClr val="accent4"/>
          </a:solidFill>
        </a:ln>
      </dgm:spPr>
      <dgm:t>
        <a:bodyPr/>
        <a:lstStyle/>
        <a:p>
          <a:endParaRPr lang="en-US"/>
        </a:p>
      </dgm:t>
    </dgm:pt>
    <dgm:pt modelId="{7E159863-9DBE-4187-85A1-6D8FECCA27B9}" type="sibTrans" cxnId="{BA079C06-ABA0-4B9A-B69E-919C160C7281}">
      <dgm:prSet/>
      <dgm:spPr/>
      <dgm:t>
        <a:bodyPr/>
        <a:lstStyle/>
        <a:p>
          <a:endParaRPr lang="en-US"/>
        </a:p>
      </dgm:t>
    </dgm:pt>
    <dgm:pt modelId="{7DA04C13-653F-445E-B408-9C1141B2334E}">
      <dgm:prSet phldrT="[Text]"/>
      <dgm:spPr>
        <a:solidFill>
          <a:schemeClr val="tx2"/>
        </a:solidFill>
      </dgm:spPr>
      <dgm:t>
        <a:bodyPr/>
        <a:lstStyle/>
        <a:p>
          <a:r>
            <a:rPr lang="en-US" dirty="0"/>
            <a:t>Elastic Method</a:t>
          </a:r>
        </a:p>
      </dgm:t>
    </dgm:pt>
    <dgm:pt modelId="{4A2323D1-0192-42FA-AC76-4FE2DF47F2B6}" type="sibTrans" cxnId="{9459B40C-30C2-47CA-8731-C5E5665867ED}">
      <dgm:prSet/>
      <dgm:spPr/>
      <dgm:t>
        <a:bodyPr/>
        <a:lstStyle/>
        <a:p>
          <a:endParaRPr lang="en-US"/>
        </a:p>
      </dgm:t>
    </dgm:pt>
    <dgm:pt modelId="{0C006303-2F9B-4685-B52B-3D48F6B5F858}" type="parTrans" cxnId="{9459B40C-30C2-47CA-8731-C5E5665867ED}">
      <dgm:prSet/>
      <dgm:spPr>
        <a:solidFill>
          <a:schemeClr val="tx2"/>
        </a:solidFill>
        <a:ln>
          <a:solidFill>
            <a:schemeClr val="tx2"/>
          </a:solidFill>
        </a:ln>
      </dgm:spPr>
      <dgm:t>
        <a:bodyPr/>
        <a:lstStyle/>
        <a:p>
          <a:endParaRPr lang="en-US"/>
        </a:p>
      </dgm:t>
    </dgm:pt>
    <dgm:pt modelId="{74BD0AF4-823C-46A4-A82A-2CF9BF8E1D1E}" type="pres">
      <dgm:prSet presAssocID="{9B21C585-FA72-450B-847D-29013D0F8883}" presName="diagram" presStyleCnt="0">
        <dgm:presLayoutVars>
          <dgm:chPref val="1"/>
          <dgm:dir/>
          <dgm:animOne val="branch"/>
          <dgm:animLvl val="lvl"/>
          <dgm:resizeHandles val="exact"/>
        </dgm:presLayoutVars>
      </dgm:prSet>
      <dgm:spPr/>
    </dgm:pt>
    <dgm:pt modelId="{7218C8F8-43C0-4406-826E-0E46C5A71A5E}" type="pres">
      <dgm:prSet presAssocID="{F45FD1ED-6E4C-4FB4-8349-D94BC7D0D02D}" presName="root1" presStyleCnt="0"/>
      <dgm:spPr/>
    </dgm:pt>
    <dgm:pt modelId="{E4FC9A74-21FB-41FC-A595-73CB60852657}" type="pres">
      <dgm:prSet presAssocID="{F45FD1ED-6E4C-4FB4-8349-D94BC7D0D02D}" presName="LevelOneTextNode" presStyleLbl="node0" presStyleIdx="0" presStyleCnt="1">
        <dgm:presLayoutVars>
          <dgm:chPref val="3"/>
        </dgm:presLayoutVars>
      </dgm:prSet>
      <dgm:spPr/>
    </dgm:pt>
    <dgm:pt modelId="{08FF74C5-A670-4D3C-A6AD-D43FA37BBEAC}" type="pres">
      <dgm:prSet presAssocID="{F45FD1ED-6E4C-4FB4-8349-D94BC7D0D02D}" presName="level2hierChild" presStyleCnt="0"/>
      <dgm:spPr/>
    </dgm:pt>
    <dgm:pt modelId="{BD4049A1-65E1-481D-9626-35081A9C3426}" type="pres">
      <dgm:prSet presAssocID="{0C006303-2F9B-4685-B52B-3D48F6B5F858}" presName="conn2-1" presStyleLbl="parChTrans1D2" presStyleIdx="0" presStyleCnt="2"/>
      <dgm:spPr/>
    </dgm:pt>
    <dgm:pt modelId="{0F7E0BA2-C3C1-4733-B485-BA97594599D5}" type="pres">
      <dgm:prSet presAssocID="{0C006303-2F9B-4685-B52B-3D48F6B5F858}" presName="connTx" presStyleLbl="parChTrans1D2" presStyleIdx="0" presStyleCnt="2"/>
      <dgm:spPr/>
    </dgm:pt>
    <dgm:pt modelId="{812CBB2B-1601-4F16-AF10-23E30F2B89EC}" type="pres">
      <dgm:prSet presAssocID="{7DA04C13-653F-445E-B408-9C1141B2334E}" presName="root2" presStyleCnt="0"/>
      <dgm:spPr/>
    </dgm:pt>
    <dgm:pt modelId="{4577B76A-904C-4E89-84F2-BA671CDE802E}" type="pres">
      <dgm:prSet presAssocID="{7DA04C13-653F-445E-B408-9C1141B2334E}" presName="LevelTwoTextNode" presStyleLbl="node2" presStyleIdx="0" presStyleCnt="2">
        <dgm:presLayoutVars>
          <dgm:chPref val="3"/>
        </dgm:presLayoutVars>
      </dgm:prSet>
      <dgm:spPr/>
    </dgm:pt>
    <dgm:pt modelId="{DAB53AF5-146D-4956-894B-AB5B9CAD2EAD}" type="pres">
      <dgm:prSet presAssocID="{7DA04C13-653F-445E-B408-9C1141B2334E}" presName="level3hierChild" presStyleCnt="0"/>
      <dgm:spPr/>
    </dgm:pt>
    <dgm:pt modelId="{D9B4754D-09C0-438F-A3D0-8D226DDB3CF8}" type="pres">
      <dgm:prSet presAssocID="{C20E102B-7443-49C9-9D67-FC481EDE416E}" presName="conn2-1" presStyleLbl="parChTrans1D3" presStyleIdx="0" presStyleCnt="5"/>
      <dgm:spPr/>
    </dgm:pt>
    <dgm:pt modelId="{0039076E-4E1C-4F95-BECE-CCD6C63D3430}" type="pres">
      <dgm:prSet presAssocID="{C20E102B-7443-49C9-9D67-FC481EDE416E}" presName="connTx" presStyleLbl="parChTrans1D3" presStyleIdx="0" presStyleCnt="5"/>
      <dgm:spPr/>
    </dgm:pt>
    <dgm:pt modelId="{972A6BF2-90FD-4610-8A9F-FD18D9FB6807}" type="pres">
      <dgm:prSet presAssocID="{BADB0699-1E6D-4C5C-AE35-FDBB27800CE5}" presName="root2" presStyleCnt="0"/>
      <dgm:spPr/>
    </dgm:pt>
    <dgm:pt modelId="{CC1CC752-D0FE-4CE1-857B-1D072F166840}" type="pres">
      <dgm:prSet presAssocID="{BADB0699-1E6D-4C5C-AE35-FDBB27800CE5}" presName="LevelTwoTextNode" presStyleLbl="node3" presStyleIdx="0" presStyleCnt="5">
        <dgm:presLayoutVars>
          <dgm:chPref val="3"/>
        </dgm:presLayoutVars>
      </dgm:prSet>
      <dgm:spPr/>
    </dgm:pt>
    <dgm:pt modelId="{7ABADC1F-19A4-469B-B97E-2873ADC4A05D}" type="pres">
      <dgm:prSet presAssocID="{BADB0699-1E6D-4C5C-AE35-FDBB27800CE5}" presName="level3hierChild" presStyleCnt="0"/>
      <dgm:spPr/>
    </dgm:pt>
    <dgm:pt modelId="{7B649E65-3FDF-462A-BB26-6D9646C16BA9}" type="pres">
      <dgm:prSet presAssocID="{25D47F2E-4CF2-44BC-BDE2-E94BC8D4329F}" presName="conn2-1" presStyleLbl="parChTrans1D3" presStyleIdx="1" presStyleCnt="5"/>
      <dgm:spPr/>
    </dgm:pt>
    <dgm:pt modelId="{80E8DEDB-6505-42D9-A3E5-438938FB6292}" type="pres">
      <dgm:prSet presAssocID="{25D47F2E-4CF2-44BC-BDE2-E94BC8D4329F}" presName="connTx" presStyleLbl="parChTrans1D3" presStyleIdx="1" presStyleCnt="5"/>
      <dgm:spPr/>
    </dgm:pt>
    <dgm:pt modelId="{E2974273-F4CB-4281-8A42-DB5436C8BEC5}" type="pres">
      <dgm:prSet presAssocID="{0B0AE905-397A-440C-BE50-0EDA30CDCCA7}" presName="root2" presStyleCnt="0"/>
      <dgm:spPr/>
    </dgm:pt>
    <dgm:pt modelId="{B4B6EC6B-D78C-483A-B012-6A6BD816D975}" type="pres">
      <dgm:prSet presAssocID="{0B0AE905-397A-440C-BE50-0EDA30CDCCA7}" presName="LevelTwoTextNode" presStyleLbl="node3" presStyleIdx="1" presStyleCnt="5">
        <dgm:presLayoutVars>
          <dgm:chPref val="3"/>
        </dgm:presLayoutVars>
      </dgm:prSet>
      <dgm:spPr/>
    </dgm:pt>
    <dgm:pt modelId="{A6DD3121-C171-4757-BB74-5C44CF6C7A84}" type="pres">
      <dgm:prSet presAssocID="{0B0AE905-397A-440C-BE50-0EDA30CDCCA7}" presName="level3hierChild" presStyleCnt="0"/>
      <dgm:spPr/>
    </dgm:pt>
    <dgm:pt modelId="{CDE237B7-55E2-4B2B-B2A1-9A84C9FA87F0}" type="pres">
      <dgm:prSet presAssocID="{9AD5BF17-16CE-478E-8867-6B0D5349805F}" presName="conn2-1" presStyleLbl="parChTrans1D2" presStyleIdx="1" presStyleCnt="2"/>
      <dgm:spPr/>
    </dgm:pt>
    <dgm:pt modelId="{6F0CC072-0A31-4A1C-8033-ACDB26763EB0}" type="pres">
      <dgm:prSet presAssocID="{9AD5BF17-16CE-478E-8867-6B0D5349805F}" presName="connTx" presStyleLbl="parChTrans1D2" presStyleIdx="1" presStyleCnt="2"/>
      <dgm:spPr/>
    </dgm:pt>
    <dgm:pt modelId="{D1A9B141-BA2A-4BA8-B6EA-4B21F180A7AA}" type="pres">
      <dgm:prSet presAssocID="{09594C0C-0F97-4662-B964-7FDF30B4F24A}" presName="root2" presStyleCnt="0"/>
      <dgm:spPr/>
    </dgm:pt>
    <dgm:pt modelId="{170B3231-ECB1-43D7-821C-D6CB6812D906}" type="pres">
      <dgm:prSet presAssocID="{09594C0C-0F97-4662-B964-7FDF30B4F24A}" presName="LevelTwoTextNode" presStyleLbl="node2" presStyleIdx="1" presStyleCnt="2">
        <dgm:presLayoutVars>
          <dgm:chPref val="3"/>
        </dgm:presLayoutVars>
      </dgm:prSet>
      <dgm:spPr/>
    </dgm:pt>
    <dgm:pt modelId="{A33D6937-08A9-4EF4-BB1F-BFA960C18012}" type="pres">
      <dgm:prSet presAssocID="{09594C0C-0F97-4662-B964-7FDF30B4F24A}" presName="level3hierChild" presStyleCnt="0"/>
      <dgm:spPr/>
    </dgm:pt>
    <dgm:pt modelId="{CF20B367-F546-42E4-B52B-0D9053314F2D}" type="pres">
      <dgm:prSet presAssocID="{01519F65-1275-4C8E-A1AF-B08DE10D1BFF}" presName="conn2-1" presStyleLbl="parChTrans1D3" presStyleIdx="2" presStyleCnt="5"/>
      <dgm:spPr/>
    </dgm:pt>
    <dgm:pt modelId="{18927F28-A891-489E-BDB6-8C0EE8DC606F}" type="pres">
      <dgm:prSet presAssocID="{01519F65-1275-4C8E-A1AF-B08DE10D1BFF}" presName="connTx" presStyleLbl="parChTrans1D3" presStyleIdx="2" presStyleCnt="5"/>
      <dgm:spPr/>
    </dgm:pt>
    <dgm:pt modelId="{45961301-F239-4B21-A310-C7F47E11E705}" type="pres">
      <dgm:prSet presAssocID="{019F8D69-4B4B-430E-A153-850B6EF4CC5A}" presName="root2" presStyleCnt="0"/>
      <dgm:spPr/>
    </dgm:pt>
    <dgm:pt modelId="{4793D4CD-8454-4506-9D30-3435B7CB6933}" type="pres">
      <dgm:prSet presAssocID="{019F8D69-4B4B-430E-A153-850B6EF4CC5A}" presName="LevelTwoTextNode" presStyleLbl="node3" presStyleIdx="2" presStyleCnt="5">
        <dgm:presLayoutVars>
          <dgm:chPref val="3"/>
        </dgm:presLayoutVars>
      </dgm:prSet>
      <dgm:spPr/>
    </dgm:pt>
    <dgm:pt modelId="{8A03DC75-BEDD-48C0-AF4D-11B0F6E9BE4D}" type="pres">
      <dgm:prSet presAssocID="{019F8D69-4B4B-430E-A153-850B6EF4CC5A}" presName="level3hierChild" presStyleCnt="0"/>
      <dgm:spPr/>
    </dgm:pt>
    <dgm:pt modelId="{5BCDD931-285F-4C16-A84B-E1F5E2D138CC}" type="pres">
      <dgm:prSet presAssocID="{78EA5FEF-F458-4042-987B-C065D34C8132}" presName="conn2-1" presStyleLbl="parChTrans1D3" presStyleIdx="3" presStyleCnt="5"/>
      <dgm:spPr/>
    </dgm:pt>
    <dgm:pt modelId="{9E832C32-A601-4D36-90B2-3747E9B396C6}" type="pres">
      <dgm:prSet presAssocID="{78EA5FEF-F458-4042-987B-C065D34C8132}" presName="connTx" presStyleLbl="parChTrans1D3" presStyleIdx="3" presStyleCnt="5"/>
      <dgm:spPr/>
    </dgm:pt>
    <dgm:pt modelId="{E6C40D2D-1B75-4372-96AB-FB0A9BB7F30C}" type="pres">
      <dgm:prSet presAssocID="{7BF9E6A8-0D87-4137-9104-23676D58EE9D}" presName="root2" presStyleCnt="0"/>
      <dgm:spPr/>
    </dgm:pt>
    <dgm:pt modelId="{AFD56738-6A13-4B02-985E-633DDDA1704F}" type="pres">
      <dgm:prSet presAssocID="{7BF9E6A8-0D87-4137-9104-23676D58EE9D}" presName="LevelTwoTextNode" presStyleLbl="node3" presStyleIdx="3" presStyleCnt="5">
        <dgm:presLayoutVars>
          <dgm:chPref val="3"/>
        </dgm:presLayoutVars>
      </dgm:prSet>
      <dgm:spPr/>
    </dgm:pt>
    <dgm:pt modelId="{AF7626E5-BB57-4904-984D-408A02536E9C}" type="pres">
      <dgm:prSet presAssocID="{7BF9E6A8-0D87-4137-9104-23676D58EE9D}" presName="level3hierChild" presStyleCnt="0"/>
      <dgm:spPr/>
    </dgm:pt>
    <dgm:pt modelId="{92D51E4E-DF6E-4049-98C5-EB15782673E5}" type="pres">
      <dgm:prSet presAssocID="{F6C7905D-2D00-4A17-A885-FA3CE15D7CD5}" presName="conn2-1" presStyleLbl="parChTrans1D3" presStyleIdx="4" presStyleCnt="5"/>
      <dgm:spPr/>
    </dgm:pt>
    <dgm:pt modelId="{84F36CD3-DC9F-4E2D-92BC-2BED2BFE585B}" type="pres">
      <dgm:prSet presAssocID="{F6C7905D-2D00-4A17-A885-FA3CE15D7CD5}" presName="connTx" presStyleLbl="parChTrans1D3" presStyleIdx="4" presStyleCnt="5"/>
      <dgm:spPr/>
    </dgm:pt>
    <dgm:pt modelId="{D67F2E01-0BCD-4385-913A-8485B09C56AD}" type="pres">
      <dgm:prSet presAssocID="{C7859739-815C-49EA-9D81-DA71F29F7791}" presName="root2" presStyleCnt="0"/>
      <dgm:spPr/>
    </dgm:pt>
    <dgm:pt modelId="{4BE12027-6F2C-4C07-B3C5-541B83832423}" type="pres">
      <dgm:prSet presAssocID="{C7859739-815C-49EA-9D81-DA71F29F7791}" presName="LevelTwoTextNode" presStyleLbl="node3" presStyleIdx="4" presStyleCnt="5">
        <dgm:presLayoutVars>
          <dgm:chPref val="3"/>
        </dgm:presLayoutVars>
      </dgm:prSet>
      <dgm:spPr/>
    </dgm:pt>
    <dgm:pt modelId="{75067609-94C4-4AE6-B67F-5DA5A77B55F8}" type="pres">
      <dgm:prSet presAssocID="{C7859739-815C-49EA-9D81-DA71F29F7791}" presName="level3hierChild" presStyleCnt="0"/>
      <dgm:spPr/>
    </dgm:pt>
  </dgm:ptLst>
  <dgm:cxnLst>
    <dgm:cxn modelId="{BA079C06-ABA0-4B9A-B69E-919C160C7281}" srcId="{09594C0C-0F97-4662-B964-7FDF30B4F24A}" destId="{C7859739-815C-49EA-9D81-DA71F29F7791}" srcOrd="2" destOrd="0" parTransId="{F6C7905D-2D00-4A17-A885-FA3CE15D7CD5}" sibTransId="{7E159863-9DBE-4187-85A1-6D8FECCA27B9}"/>
    <dgm:cxn modelId="{9459B40C-30C2-47CA-8731-C5E5665867ED}" srcId="{F45FD1ED-6E4C-4FB4-8349-D94BC7D0D02D}" destId="{7DA04C13-653F-445E-B408-9C1141B2334E}" srcOrd="0" destOrd="0" parTransId="{0C006303-2F9B-4685-B52B-3D48F6B5F858}" sibTransId="{4A2323D1-0192-42FA-AC76-4FE2DF47F2B6}"/>
    <dgm:cxn modelId="{A0EAE417-9B2A-494C-A7EE-DFDC8946A71C}" type="presOf" srcId="{7BF9E6A8-0D87-4137-9104-23676D58EE9D}" destId="{AFD56738-6A13-4B02-985E-633DDDA1704F}" srcOrd="0" destOrd="0" presId="urn:microsoft.com/office/officeart/2005/8/layout/hierarchy2"/>
    <dgm:cxn modelId="{E09E1138-F1FA-4C3C-B42A-9DAED20AC517}" type="presOf" srcId="{01519F65-1275-4C8E-A1AF-B08DE10D1BFF}" destId="{18927F28-A891-489E-BDB6-8C0EE8DC606F}" srcOrd="1" destOrd="0" presId="urn:microsoft.com/office/officeart/2005/8/layout/hierarchy2"/>
    <dgm:cxn modelId="{38E6B848-06BE-4E7C-B0DB-B81FEF78EF9D}" type="presOf" srcId="{09594C0C-0F97-4662-B964-7FDF30B4F24A}" destId="{170B3231-ECB1-43D7-821C-D6CB6812D906}" srcOrd="0" destOrd="0" presId="urn:microsoft.com/office/officeart/2005/8/layout/hierarchy2"/>
    <dgm:cxn modelId="{D3D55C4A-EDC9-4544-8DCA-2733E37638E5}" type="presOf" srcId="{019F8D69-4B4B-430E-A153-850B6EF4CC5A}" destId="{4793D4CD-8454-4506-9D30-3435B7CB6933}" srcOrd="0" destOrd="0" presId="urn:microsoft.com/office/officeart/2005/8/layout/hierarchy2"/>
    <dgm:cxn modelId="{9CA8304B-B4E6-4E8B-AE84-F60BFFD2CB23}" type="presOf" srcId="{C20E102B-7443-49C9-9D67-FC481EDE416E}" destId="{0039076E-4E1C-4F95-BECE-CCD6C63D3430}" srcOrd="1" destOrd="0" presId="urn:microsoft.com/office/officeart/2005/8/layout/hierarchy2"/>
    <dgm:cxn modelId="{CD34614B-C568-4882-BEA3-221E4B8F569C}" type="presOf" srcId="{F6C7905D-2D00-4A17-A885-FA3CE15D7CD5}" destId="{84F36CD3-DC9F-4E2D-92BC-2BED2BFE585B}" srcOrd="1" destOrd="0" presId="urn:microsoft.com/office/officeart/2005/8/layout/hierarchy2"/>
    <dgm:cxn modelId="{E1E1616D-B1F5-4113-894C-B11385171AA7}" type="presOf" srcId="{78EA5FEF-F458-4042-987B-C065D34C8132}" destId="{9E832C32-A601-4D36-90B2-3747E9B396C6}" srcOrd="1" destOrd="0" presId="urn:microsoft.com/office/officeart/2005/8/layout/hierarchy2"/>
    <dgm:cxn modelId="{CA3F1A50-2E29-424B-BB15-CD60CF8F0A20}" srcId="{09594C0C-0F97-4662-B964-7FDF30B4F24A}" destId="{7BF9E6A8-0D87-4137-9104-23676D58EE9D}" srcOrd="1" destOrd="0" parTransId="{78EA5FEF-F458-4042-987B-C065D34C8132}" sibTransId="{2D67DCBE-83EE-40AF-8279-EE465AD0ACEA}"/>
    <dgm:cxn modelId="{B32C9350-C090-4B05-837F-639401242F8C}" type="presOf" srcId="{01519F65-1275-4C8E-A1AF-B08DE10D1BFF}" destId="{CF20B367-F546-42E4-B52B-0D9053314F2D}" srcOrd="0" destOrd="0" presId="urn:microsoft.com/office/officeart/2005/8/layout/hierarchy2"/>
    <dgm:cxn modelId="{88EC6356-FCF8-440D-972E-5AA21F73A99F}" srcId="{7DA04C13-653F-445E-B408-9C1141B2334E}" destId="{BADB0699-1E6D-4C5C-AE35-FDBB27800CE5}" srcOrd="0" destOrd="0" parTransId="{C20E102B-7443-49C9-9D67-FC481EDE416E}" sibTransId="{AD453CC7-3178-4CF1-9263-5D817B38F1DD}"/>
    <dgm:cxn modelId="{BD989D76-C368-44E9-942D-429A81E50DCE}" type="presOf" srcId="{C7859739-815C-49EA-9D81-DA71F29F7791}" destId="{4BE12027-6F2C-4C07-B3C5-541B83832423}" srcOrd="0" destOrd="0" presId="urn:microsoft.com/office/officeart/2005/8/layout/hierarchy2"/>
    <dgm:cxn modelId="{6EEFBE7F-BA76-4372-980E-7B5878D32E78}" type="presOf" srcId="{0C006303-2F9B-4685-B52B-3D48F6B5F858}" destId="{BD4049A1-65E1-481D-9626-35081A9C3426}" srcOrd="0" destOrd="0" presId="urn:microsoft.com/office/officeart/2005/8/layout/hierarchy2"/>
    <dgm:cxn modelId="{D7B76788-1D81-4C01-B683-EF3247809BE0}" type="presOf" srcId="{F45FD1ED-6E4C-4FB4-8349-D94BC7D0D02D}" destId="{E4FC9A74-21FB-41FC-A595-73CB60852657}" srcOrd="0" destOrd="0" presId="urn:microsoft.com/office/officeart/2005/8/layout/hierarchy2"/>
    <dgm:cxn modelId="{46AE2F8C-21E4-4169-B800-D3BB76540813}" type="presOf" srcId="{9B21C585-FA72-450B-847D-29013D0F8883}" destId="{74BD0AF4-823C-46A4-A82A-2CF9BF8E1D1E}" srcOrd="0" destOrd="0" presId="urn:microsoft.com/office/officeart/2005/8/layout/hierarchy2"/>
    <dgm:cxn modelId="{1B7C698F-7089-48C0-8E3A-5896E5736905}" type="presOf" srcId="{C20E102B-7443-49C9-9D67-FC481EDE416E}" destId="{D9B4754D-09C0-438F-A3D0-8D226DDB3CF8}" srcOrd="0" destOrd="0" presId="urn:microsoft.com/office/officeart/2005/8/layout/hierarchy2"/>
    <dgm:cxn modelId="{EABB7591-99B9-458D-B0C0-B45B283AD619}" type="presOf" srcId="{BADB0699-1E6D-4C5C-AE35-FDBB27800CE5}" destId="{CC1CC752-D0FE-4CE1-857B-1D072F166840}" srcOrd="0" destOrd="0" presId="urn:microsoft.com/office/officeart/2005/8/layout/hierarchy2"/>
    <dgm:cxn modelId="{1A38EC9B-8A53-405F-B1E4-3559897B38BD}" type="presOf" srcId="{9AD5BF17-16CE-478E-8867-6B0D5349805F}" destId="{CDE237B7-55E2-4B2B-B2A1-9A84C9FA87F0}" srcOrd="0" destOrd="0" presId="urn:microsoft.com/office/officeart/2005/8/layout/hierarchy2"/>
    <dgm:cxn modelId="{E0D3F99E-C128-45D3-9B8A-907E555F3900}" type="presOf" srcId="{7DA04C13-653F-445E-B408-9C1141B2334E}" destId="{4577B76A-904C-4E89-84F2-BA671CDE802E}" srcOrd="0" destOrd="0" presId="urn:microsoft.com/office/officeart/2005/8/layout/hierarchy2"/>
    <dgm:cxn modelId="{D88DA9AC-4C06-4934-8801-8F00DFE924A3}" type="presOf" srcId="{25D47F2E-4CF2-44BC-BDE2-E94BC8D4329F}" destId="{80E8DEDB-6505-42D9-A3E5-438938FB6292}" srcOrd="1" destOrd="0" presId="urn:microsoft.com/office/officeart/2005/8/layout/hierarchy2"/>
    <dgm:cxn modelId="{135088B3-FBE6-46B3-A6FB-4555DD2373C6}" type="presOf" srcId="{0C006303-2F9B-4685-B52B-3D48F6B5F858}" destId="{0F7E0BA2-C3C1-4733-B485-BA97594599D5}" srcOrd="1" destOrd="0" presId="urn:microsoft.com/office/officeart/2005/8/layout/hierarchy2"/>
    <dgm:cxn modelId="{02EBB6B3-B806-4F84-AE85-95B652117B80}" type="presOf" srcId="{F6C7905D-2D00-4A17-A885-FA3CE15D7CD5}" destId="{92D51E4E-DF6E-4049-98C5-EB15782673E5}" srcOrd="0" destOrd="0" presId="urn:microsoft.com/office/officeart/2005/8/layout/hierarchy2"/>
    <dgm:cxn modelId="{5A12A2BE-C1A9-47C6-8F8C-9420678C61A3}" type="presOf" srcId="{9AD5BF17-16CE-478E-8867-6B0D5349805F}" destId="{6F0CC072-0A31-4A1C-8033-ACDB26763EB0}" srcOrd="1" destOrd="0" presId="urn:microsoft.com/office/officeart/2005/8/layout/hierarchy2"/>
    <dgm:cxn modelId="{9EBABECA-3C16-4D68-91B7-5A050F1141D9}" srcId="{9B21C585-FA72-450B-847D-29013D0F8883}" destId="{F45FD1ED-6E4C-4FB4-8349-D94BC7D0D02D}" srcOrd="0" destOrd="0" parTransId="{2A08258D-9DCA-4AE8-A497-AED10BAC1554}" sibTransId="{E53E8B31-90DD-4400-8776-32CF3C6D9F65}"/>
    <dgm:cxn modelId="{FBEC96D0-6558-48AC-A587-CB259392A57A}" type="presOf" srcId="{0B0AE905-397A-440C-BE50-0EDA30CDCCA7}" destId="{B4B6EC6B-D78C-483A-B012-6A6BD816D975}" srcOrd="0" destOrd="0" presId="urn:microsoft.com/office/officeart/2005/8/layout/hierarchy2"/>
    <dgm:cxn modelId="{3FA088D2-FD46-447A-A0AB-14E03E98BD2E}" type="presOf" srcId="{25D47F2E-4CF2-44BC-BDE2-E94BC8D4329F}" destId="{7B649E65-3FDF-462A-BB26-6D9646C16BA9}" srcOrd="0" destOrd="0" presId="urn:microsoft.com/office/officeart/2005/8/layout/hierarchy2"/>
    <dgm:cxn modelId="{04A81BE6-A62E-4F9D-8A4C-8138EA157937}" type="presOf" srcId="{78EA5FEF-F458-4042-987B-C065D34C8132}" destId="{5BCDD931-285F-4C16-A84B-E1F5E2D138CC}" srcOrd="0" destOrd="0" presId="urn:microsoft.com/office/officeart/2005/8/layout/hierarchy2"/>
    <dgm:cxn modelId="{353DFCE6-F73E-4F1E-A898-042356EF2A75}" srcId="{09594C0C-0F97-4662-B964-7FDF30B4F24A}" destId="{019F8D69-4B4B-430E-A153-850B6EF4CC5A}" srcOrd="0" destOrd="0" parTransId="{01519F65-1275-4C8E-A1AF-B08DE10D1BFF}" sibTransId="{ACF9AF16-5137-47F8-B1C7-A68304D85C08}"/>
    <dgm:cxn modelId="{AF7278E7-FF93-4B3C-9707-193222410416}" srcId="{7DA04C13-653F-445E-B408-9C1141B2334E}" destId="{0B0AE905-397A-440C-BE50-0EDA30CDCCA7}" srcOrd="1" destOrd="0" parTransId="{25D47F2E-4CF2-44BC-BDE2-E94BC8D4329F}" sibTransId="{76D50A5D-9A28-48B9-8C65-4C282810F08A}"/>
    <dgm:cxn modelId="{A5B3F0ED-A11B-478F-9CA2-E179561155B3}" srcId="{F45FD1ED-6E4C-4FB4-8349-D94BC7D0D02D}" destId="{09594C0C-0F97-4662-B964-7FDF30B4F24A}" srcOrd="1" destOrd="0" parTransId="{9AD5BF17-16CE-478E-8867-6B0D5349805F}" sibTransId="{3F03A2B4-E7F9-4657-A0CA-AB685334585F}"/>
    <dgm:cxn modelId="{BF3D4973-1035-4E2C-ADDB-C23BE67380CB}" type="presParOf" srcId="{74BD0AF4-823C-46A4-A82A-2CF9BF8E1D1E}" destId="{7218C8F8-43C0-4406-826E-0E46C5A71A5E}" srcOrd="0" destOrd="0" presId="urn:microsoft.com/office/officeart/2005/8/layout/hierarchy2"/>
    <dgm:cxn modelId="{5FF49F0B-514B-46B6-9DC3-910A09156017}" type="presParOf" srcId="{7218C8F8-43C0-4406-826E-0E46C5A71A5E}" destId="{E4FC9A74-21FB-41FC-A595-73CB60852657}" srcOrd="0" destOrd="0" presId="urn:microsoft.com/office/officeart/2005/8/layout/hierarchy2"/>
    <dgm:cxn modelId="{BAC27756-5B18-4215-8EBB-ACAFB9DEC90F}" type="presParOf" srcId="{7218C8F8-43C0-4406-826E-0E46C5A71A5E}" destId="{08FF74C5-A670-4D3C-A6AD-D43FA37BBEAC}" srcOrd="1" destOrd="0" presId="urn:microsoft.com/office/officeart/2005/8/layout/hierarchy2"/>
    <dgm:cxn modelId="{6D07F500-47DF-4656-B673-2B330F76B4EC}" type="presParOf" srcId="{08FF74C5-A670-4D3C-A6AD-D43FA37BBEAC}" destId="{BD4049A1-65E1-481D-9626-35081A9C3426}" srcOrd="0" destOrd="0" presId="urn:microsoft.com/office/officeart/2005/8/layout/hierarchy2"/>
    <dgm:cxn modelId="{CABF0E4B-2195-4E3B-88DC-62CBFB2258D2}" type="presParOf" srcId="{BD4049A1-65E1-481D-9626-35081A9C3426}" destId="{0F7E0BA2-C3C1-4733-B485-BA97594599D5}" srcOrd="0" destOrd="0" presId="urn:microsoft.com/office/officeart/2005/8/layout/hierarchy2"/>
    <dgm:cxn modelId="{54E9E359-8E76-4851-8625-1C80B8619ED5}" type="presParOf" srcId="{08FF74C5-A670-4D3C-A6AD-D43FA37BBEAC}" destId="{812CBB2B-1601-4F16-AF10-23E30F2B89EC}" srcOrd="1" destOrd="0" presId="urn:microsoft.com/office/officeart/2005/8/layout/hierarchy2"/>
    <dgm:cxn modelId="{7A88F168-0337-46CF-896E-DB12117678C1}" type="presParOf" srcId="{812CBB2B-1601-4F16-AF10-23E30F2B89EC}" destId="{4577B76A-904C-4E89-84F2-BA671CDE802E}" srcOrd="0" destOrd="0" presId="urn:microsoft.com/office/officeart/2005/8/layout/hierarchy2"/>
    <dgm:cxn modelId="{C6ACCBCC-3906-4AF6-9A8F-09A99FA98E84}" type="presParOf" srcId="{812CBB2B-1601-4F16-AF10-23E30F2B89EC}" destId="{DAB53AF5-146D-4956-894B-AB5B9CAD2EAD}" srcOrd="1" destOrd="0" presId="urn:microsoft.com/office/officeart/2005/8/layout/hierarchy2"/>
    <dgm:cxn modelId="{F6E33099-78AF-4D93-A8A7-3F3DB5E7D601}" type="presParOf" srcId="{DAB53AF5-146D-4956-894B-AB5B9CAD2EAD}" destId="{D9B4754D-09C0-438F-A3D0-8D226DDB3CF8}" srcOrd="0" destOrd="0" presId="urn:microsoft.com/office/officeart/2005/8/layout/hierarchy2"/>
    <dgm:cxn modelId="{6E76983F-333D-4DF5-AB26-C7F5E08652A7}" type="presParOf" srcId="{D9B4754D-09C0-438F-A3D0-8D226DDB3CF8}" destId="{0039076E-4E1C-4F95-BECE-CCD6C63D3430}" srcOrd="0" destOrd="0" presId="urn:microsoft.com/office/officeart/2005/8/layout/hierarchy2"/>
    <dgm:cxn modelId="{F91F0192-59A0-4916-BD73-6A7632A4C7B0}" type="presParOf" srcId="{DAB53AF5-146D-4956-894B-AB5B9CAD2EAD}" destId="{972A6BF2-90FD-4610-8A9F-FD18D9FB6807}" srcOrd="1" destOrd="0" presId="urn:microsoft.com/office/officeart/2005/8/layout/hierarchy2"/>
    <dgm:cxn modelId="{5D2DFBBC-6C04-40CA-B503-4176C66A4D20}" type="presParOf" srcId="{972A6BF2-90FD-4610-8A9F-FD18D9FB6807}" destId="{CC1CC752-D0FE-4CE1-857B-1D072F166840}" srcOrd="0" destOrd="0" presId="urn:microsoft.com/office/officeart/2005/8/layout/hierarchy2"/>
    <dgm:cxn modelId="{C012799C-D6D1-498A-9E30-39204EBBEDEC}" type="presParOf" srcId="{972A6BF2-90FD-4610-8A9F-FD18D9FB6807}" destId="{7ABADC1F-19A4-469B-B97E-2873ADC4A05D}" srcOrd="1" destOrd="0" presId="urn:microsoft.com/office/officeart/2005/8/layout/hierarchy2"/>
    <dgm:cxn modelId="{B5EB5D2F-88A5-4EE4-98A8-16E5556301C0}" type="presParOf" srcId="{DAB53AF5-146D-4956-894B-AB5B9CAD2EAD}" destId="{7B649E65-3FDF-462A-BB26-6D9646C16BA9}" srcOrd="2" destOrd="0" presId="urn:microsoft.com/office/officeart/2005/8/layout/hierarchy2"/>
    <dgm:cxn modelId="{EB3D4372-0A61-4686-BD2B-4E0C386C74D9}" type="presParOf" srcId="{7B649E65-3FDF-462A-BB26-6D9646C16BA9}" destId="{80E8DEDB-6505-42D9-A3E5-438938FB6292}" srcOrd="0" destOrd="0" presId="urn:microsoft.com/office/officeart/2005/8/layout/hierarchy2"/>
    <dgm:cxn modelId="{ADDFF73C-1B2E-4CA5-8916-06C56D8D446F}" type="presParOf" srcId="{DAB53AF5-146D-4956-894B-AB5B9CAD2EAD}" destId="{E2974273-F4CB-4281-8A42-DB5436C8BEC5}" srcOrd="3" destOrd="0" presId="urn:microsoft.com/office/officeart/2005/8/layout/hierarchy2"/>
    <dgm:cxn modelId="{4209C6D5-0AA4-43C9-96C2-9A4C7EA5F734}" type="presParOf" srcId="{E2974273-F4CB-4281-8A42-DB5436C8BEC5}" destId="{B4B6EC6B-D78C-483A-B012-6A6BD816D975}" srcOrd="0" destOrd="0" presId="urn:microsoft.com/office/officeart/2005/8/layout/hierarchy2"/>
    <dgm:cxn modelId="{9F04D4D0-95C6-46B5-8BA7-21B2872A6BA1}" type="presParOf" srcId="{E2974273-F4CB-4281-8A42-DB5436C8BEC5}" destId="{A6DD3121-C171-4757-BB74-5C44CF6C7A84}" srcOrd="1" destOrd="0" presId="urn:microsoft.com/office/officeart/2005/8/layout/hierarchy2"/>
    <dgm:cxn modelId="{3FF5B9B0-3D39-4601-9E80-6120B704D151}" type="presParOf" srcId="{08FF74C5-A670-4D3C-A6AD-D43FA37BBEAC}" destId="{CDE237B7-55E2-4B2B-B2A1-9A84C9FA87F0}" srcOrd="2" destOrd="0" presId="urn:microsoft.com/office/officeart/2005/8/layout/hierarchy2"/>
    <dgm:cxn modelId="{E5E40E18-27E5-4B0F-8B81-A588C1E38045}" type="presParOf" srcId="{CDE237B7-55E2-4B2B-B2A1-9A84C9FA87F0}" destId="{6F0CC072-0A31-4A1C-8033-ACDB26763EB0}" srcOrd="0" destOrd="0" presId="urn:microsoft.com/office/officeart/2005/8/layout/hierarchy2"/>
    <dgm:cxn modelId="{F9C01A04-A3B4-4A49-81EE-52AD973A5AF5}" type="presParOf" srcId="{08FF74C5-A670-4D3C-A6AD-D43FA37BBEAC}" destId="{D1A9B141-BA2A-4BA8-B6EA-4B21F180A7AA}" srcOrd="3" destOrd="0" presId="urn:microsoft.com/office/officeart/2005/8/layout/hierarchy2"/>
    <dgm:cxn modelId="{D87CC013-2531-4AC2-8225-7A33A5612A3F}" type="presParOf" srcId="{D1A9B141-BA2A-4BA8-B6EA-4B21F180A7AA}" destId="{170B3231-ECB1-43D7-821C-D6CB6812D906}" srcOrd="0" destOrd="0" presId="urn:microsoft.com/office/officeart/2005/8/layout/hierarchy2"/>
    <dgm:cxn modelId="{F1E73396-629A-4CC3-8692-932FF9CAA13E}" type="presParOf" srcId="{D1A9B141-BA2A-4BA8-B6EA-4B21F180A7AA}" destId="{A33D6937-08A9-4EF4-BB1F-BFA960C18012}" srcOrd="1" destOrd="0" presId="urn:microsoft.com/office/officeart/2005/8/layout/hierarchy2"/>
    <dgm:cxn modelId="{69426887-353D-4853-9F92-752738BCBEC8}" type="presParOf" srcId="{A33D6937-08A9-4EF4-BB1F-BFA960C18012}" destId="{CF20B367-F546-42E4-B52B-0D9053314F2D}" srcOrd="0" destOrd="0" presId="urn:microsoft.com/office/officeart/2005/8/layout/hierarchy2"/>
    <dgm:cxn modelId="{DBE6F6AB-9603-4B71-BAB4-8F777FAB6D78}" type="presParOf" srcId="{CF20B367-F546-42E4-B52B-0D9053314F2D}" destId="{18927F28-A891-489E-BDB6-8C0EE8DC606F}" srcOrd="0" destOrd="0" presId="urn:microsoft.com/office/officeart/2005/8/layout/hierarchy2"/>
    <dgm:cxn modelId="{07127E1C-2854-4C52-8C03-94E583CB21AC}" type="presParOf" srcId="{A33D6937-08A9-4EF4-BB1F-BFA960C18012}" destId="{45961301-F239-4B21-A310-C7F47E11E705}" srcOrd="1" destOrd="0" presId="urn:microsoft.com/office/officeart/2005/8/layout/hierarchy2"/>
    <dgm:cxn modelId="{71B435C7-99DA-4405-93AE-117E4A1B693C}" type="presParOf" srcId="{45961301-F239-4B21-A310-C7F47E11E705}" destId="{4793D4CD-8454-4506-9D30-3435B7CB6933}" srcOrd="0" destOrd="0" presId="urn:microsoft.com/office/officeart/2005/8/layout/hierarchy2"/>
    <dgm:cxn modelId="{ED72B19E-901E-44D2-A450-EE9DA1DAAA39}" type="presParOf" srcId="{45961301-F239-4B21-A310-C7F47E11E705}" destId="{8A03DC75-BEDD-48C0-AF4D-11B0F6E9BE4D}" srcOrd="1" destOrd="0" presId="urn:microsoft.com/office/officeart/2005/8/layout/hierarchy2"/>
    <dgm:cxn modelId="{80701C06-D35A-43E0-B81A-EAA3CF34BCF5}" type="presParOf" srcId="{A33D6937-08A9-4EF4-BB1F-BFA960C18012}" destId="{5BCDD931-285F-4C16-A84B-E1F5E2D138CC}" srcOrd="2" destOrd="0" presId="urn:microsoft.com/office/officeart/2005/8/layout/hierarchy2"/>
    <dgm:cxn modelId="{E97DFB3B-1609-4468-8F52-353B277F25C0}" type="presParOf" srcId="{5BCDD931-285F-4C16-A84B-E1F5E2D138CC}" destId="{9E832C32-A601-4D36-90B2-3747E9B396C6}" srcOrd="0" destOrd="0" presId="urn:microsoft.com/office/officeart/2005/8/layout/hierarchy2"/>
    <dgm:cxn modelId="{2A90F8D5-6378-46C7-BBFF-8B0E98C689F9}" type="presParOf" srcId="{A33D6937-08A9-4EF4-BB1F-BFA960C18012}" destId="{E6C40D2D-1B75-4372-96AB-FB0A9BB7F30C}" srcOrd="3" destOrd="0" presId="urn:microsoft.com/office/officeart/2005/8/layout/hierarchy2"/>
    <dgm:cxn modelId="{7482127D-79E9-4F40-B269-AA00F1F6B59A}" type="presParOf" srcId="{E6C40D2D-1B75-4372-96AB-FB0A9BB7F30C}" destId="{AFD56738-6A13-4B02-985E-633DDDA1704F}" srcOrd="0" destOrd="0" presId="urn:microsoft.com/office/officeart/2005/8/layout/hierarchy2"/>
    <dgm:cxn modelId="{DB9CEDE4-49B2-424E-88BE-3F14AF8DD7D1}" type="presParOf" srcId="{E6C40D2D-1B75-4372-96AB-FB0A9BB7F30C}" destId="{AF7626E5-BB57-4904-984D-408A02536E9C}" srcOrd="1" destOrd="0" presId="urn:microsoft.com/office/officeart/2005/8/layout/hierarchy2"/>
    <dgm:cxn modelId="{185BA152-D2BB-48FA-8A1D-A539FA86A26F}" type="presParOf" srcId="{A33D6937-08A9-4EF4-BB1F-BFA960C18012}" destId="{92D51E4E-DF6E-4049-98C5-EB15782673E5}" srcOrd="4" destOrd="0" presId="urn:microsoft.com/office/officeart/2005/8/layout/hierarchy2"/>
    <dgm:cxn modelId="{7E1A43C3-495B-4E5A-95D9-F5EF2D641656}" type="presParOf" srcId="{92D51E4E-DF6E-4049-98C5-EB15782673E5}" destId="{84F36CD3-DC9F-4E2D-92BC-2BED2BFE585B}" srcOrd="0" destOrd="0" presId="urn:microsoft.com/office/officeart/2005/8/layout/hierarchy2"/>
    <dgm:cxn modelId="{0FC19571-9B2D-478E-B6B2-EEECC5A57093}" type="presParOf" srcId="{A33D6937-08A9-4EF4-BB1F-BFA960C18012}" destId="{D67F2E01-0BCD-4385-913A-8485B09C56AD}" srcOrd="5" destOrd="0" presId="urn:microsoft.com/office/officeart/2005/8/layout/hierarchy2"/>
    <dgm:cxn modelId="{CEE4B9F7-FB5C-4BB8-9E59-B877AA9DF9B5}" type="presParOf" srcId="{D67F2E01-0BCD-4385-913A-8485B09C56AD}" destId="{4BE12027-6F2C-4C07-B3C5-541B83832423}" srcOrd="0" destOrd="0" presId="urn:microsoft.com/office/officeart/2005/8/layout/hierarchy2"/>
    <dgm:cxn modelId="{1F31F616-4149-457A-B3F9-8C4787E2D595}" type="presParOf" srcId="{D67F2E01-0BCD-4385-913A-8485B09C56AD}" destId="{75067609-94C4-4AE6-B67F-5DA5A77B55F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B21C585-FA72-450B-847D-29013D0F8883}" type="doc">
      <dgm:prSet loTypeId="urn:microsoft.com/office/officeart/2005/8/layout/hierarchy2" loCatId="hierarchy" qsTypeId="urn:microsoft.com/office/officeart/2005/8/quickstyle/simple1" qsCatId="simple" csTypeId="urn:microsoft.com/office/officeart/2005/8/colors/accent3_2" csCatId="accent3" phldr="1"/>
      <dgm:spPr/>
      <dgm:t>
        <a:bodyPr/>
        <a:lstStyle/>
        <a:p>
          <a:endParaRPr lang="en-US"/>
        </a:p>
      </dgm:t>
    </dgm:pt>
    <dgm:pt modelId="{F45FD1ED-6E4C-4FB4-8349-D94BC7D0D02D}">
      <dgm:prSet phldrT="[Text]"/>
      <dgm:spPr/>
      <dgm:t>
        <a:bodyPr/>
        <a:lstStyle/>
        <a:p>
          <a:r>
            <a:rPr lang="en-US" dirty="0"/>
            <a:t>ASME BPVC.VIII.2 Part 5 “Design by Analysis”</a:t>
          </a:r>
        </a:p>
      </dgm:t>
    </dgm:pt>
    <dgm:pt modelId="{2A08258D-9DCA-4AE8-A497-AED10BAC1554}" type="parTrans" cxnId="{9EBABECA-3C16-4D68-91B7-5A050F1141D9}">
      <dgm:prSet/>
      <dgm:spPr/>
      <dgm:t>
        <a:bodyPr/>
        <a:lstStyle/>
        <a:p>
          <a:endParaRPr lang="en-US"/>
        </a:p>
      </dgm:t>
    </dgm:pt>
    <dgm:pt modelId="{E53E8B31-90DD-4400-8776-32CF3C6D9F65}" type="sibTrans" cxnId="{9EBABECA-3C16-4D68-91B7-5A050F1141D9}">
      <dgm:prSet/>
      <dgm:spPr/>
      <dgm:t>
        <a:bodyPr/>
        <a:lstStyle/>
        <a:p>
          <a:endParaRPr lang="en-US"/>
        </a:p>
      </dgm:t>
    </dgm:pt>
    <dgm:pt modelId="{BADB0699-1E6D-4C5C-AE35-FDBB27800CE5}">
      <dgm:prSet phldrT="[Text]"/>
      <dgm:spPr>
        <a:solidFill>
          <a:schemeClr val="tx2"/>
        </a:solidFill>
      </dgm:spPr>
      <dgm:t>
        <a:bodyPr/>
        <a:lstStyle/>
        <a:p>
          <a:r>
            <a:rPr lang="en-US" dirty="0"/>
            <a:t>Stress categorization</a:t>
          </a:r>
        </a:p>
      </dgm:t>
    </dgm:pt>
    <dgm:pt modelId="{C20E102B-7443-49C9-9D67-FC481EDE416E}" type="parTrans" cxnId="{88EC6356-FCF8-440D-972E-5AA21F73A99F}">
      <dgm:prSet/>
      <dgm:spPr>
        <a:solidFill>
          <a:schemeClr val="tx2"/>
        </a:solidFill>
        <a:ln>
          <a:solidFill>
            <a:schemeClr val="tx2"/>
          </a:solidFill>
        </a:ln>
      </dgm:spPr>
      <dgm:t>
        <a:bodyPr/>
        <a:lstStyle/>
        <a:p>
          <a:endParaRPr lang="en-US"/>
        </a:p>
      </dgm:t>
    </dgm:pt>
    <dgm:pt modelId="{AD453CC7-3178-4CF1-9263-5D817B38F1DD}" type="sibTrans" cxnId="{88EC6356-FCF8-440D-972E-5AA21F73A99F}">
      <dgm:prSet/>
      <dgm:spPr/>
      <dgm:t>
        <a:bodyPr/>
        <a:lstStyle/>
        <a:p>
          <a:endParaRPr lang="en-US"/>
        </a:p>
      </dgm:t>
    </dgm:pt>
    <dgm:pt modelId="{0B0AE905-397A-440C-BE50-0EDA30CDCCA7}">
      <dgm:prSet phldrT="[Text]"/>
      <dgm:spPr>
        <a:solidFill>
          <a:schemeClr val="tx2"/>
        </a:solidFill>
      </dgm:spPr>
      <dgm:t>
        <a:bodyPr/>
        <a:lstStyle/>
        <a:p>
          <a:r>
            <a:rPr lang="en-US" dirty="0"/>
            <a:t>Stress linearization for singularities</a:t>
          </a:r>
        </a:p>
      </dgm:t>
    </dgm:pt>
    <dgm:pt modelId="{25D47F2E-4CF2-44BC-BDE2-E94BC8D4329F}" type="parTrans" cxnId="{AF7278E7-FF93-4B3C-9707-193222410416}">
      <dgm:prSet/>
      <dgm:spPr>
        <a:solidFill>
          <a:schemeClr val="tx2"/>
        </a:solidFill>
        <a:ln>
          <a:solidFill>
            <a:schemeClr val="tx2"/>
          </a:solidFill>
        </a:ln>
      </dgm:spPr>
      <dgm:t>
        <a:bodyPr/>
        <a:lstStyle/>
        <a:p>
          <a:endParaRPr lang="en-US"/>
        </a:p>
      </dgm:t>
    </dgm:pt>
    <dgm:pt modelId="{76D50A5D-9A28-48B9-8C65-4C282810F08A}" type="sibTrans" cxnId="{AF7278E7-FF93-4B3C-9707-193222410416}">
      <dgm:prSet/>
      <dgm:spPr/>
      <dgm:t>
        <a:bodyPr/>
        <a:lstStyle/>
        <a:p>
          <a:endParaRPr lang="en-US"/>
        </a:p>
      </dgm:t>
    </dgm:pt>
    <dgm:pt modelId="{09594C0C-0F97-4662-B964-7FDF30B4F24A}">
      <dgm:prSet phldrT="[Text]"/>
      <dgm:spPr>
        <a:solidFill>
          <a:schemeClr val="accent4"/>
        </a:solidFill>
      </dgm:spPr>
      <dgm:t>
        <a:bodyPr/>
        <a:lstStyle/>
        <a:p>
          <a:r>
            <a:rPr lang="en-US" dirty="0"/>
            <a:t>Elastic-Plastic Method</a:t>
          </a:r>
        </a:p>
      </dgm:t>
    </dgm:pt>
    <dgm:pt modelId="{9AD5BF17-16CE-478E-8867-6B0D5349805F}" type="parTrans" cxnId="{A5B3F0ED-A11B-478F-9CA2-E179561155B3}">
      <dgm:prSet/>
      <dgm:spPr>
        <a:ln>
          <a:solidFill>
            <a:schemeClr val="accent4"/>
          </a:solidFill>
        </a:ln>
      </dgm:spPr>
      <dgm:t>
        <a:bodyPr/>
        <a:lstStyle/>
        <a:p>
          <a:endParaRPr lang="en-US"/>
        </a:p>
      </dgm:t>
    </dgm:pt>
    <dgm:pt modelId="{3F03A2B4-E7F9-4657-A0CA-AB685334585F}" type="sibTrans" cxnId="{A5B3F0ED-A11B-478F-9CA2-E179561155B3}">
      <dgm:prSet/>
      <dgm:spPr/>
      <dgm:t>
        <a:bodyPr/>
        <a:lstStyle/>
        <a:p>
          <a:endParaRPr lang="en-US"/>
        </a:p>
      </dgm:t>
    </dgm:pt>
    <dgm:pt modelId="{019F8D69-4B4B-430E-A153-850B6EF4CC5A}">
      <dgm:prSet phldrT="[Text]"/>
      <dgm:spPr>
        <a:solidFill>
          <a:schemeClr val="accent4"/>
        </a:solidFill>
      </dgm:spPr>
      <dgm:t>
        <a:bodyPr/>
        <a:lstStyle/>
        <a:p>
          <a:r>
            <a:rPr lang="en-US" dirty="0"/>
            <a:t>Thermoelastic-plastic curves with hardening</a:t>
          </a:r>
        </a:p>
      </dgm:t>
    </dgm:pt>
    <dgm:pt modelId="{01519F65-1275-4C8E-A1AF-B08DE10D1BFF}" type="parTrans" cxnId="{353DFCE6-F73E-4F1E-A898-042356EF2A75}">
      <dgm:prSet/>
      <dgm:spPr>
        <a:ln>
          <a:solidFill>
            <a:schemeClr val="accent4"/>
          </a:solidFill>
        </a:ln>
      </dgm:spPr>
      <dgm:t>
        <a:bodyPr/>
        <a:lstStyle/>
        <a:p>
          <a:endParaRPr lang="en-US"/>
        </a:p>
      </dgm:t>
    </dgm:pt>
    <dgm:pt modelId="{ACF9AF16-5137-47F8-B1C7-A68304D85C08}" type="sibTrans" cxnId="{353DFCE6-F73E-4F1E-A898-042356EF2A75}">
      <dgm:prSet/>
      <dgm:spPr/>
      <dgm:t>
        <a:bodyPr/>
        <a:lstStyle/>
        <a:p>
          <a:endParaRPr lang="en-US"/>
        </a:p>
      </dgm:t>
    </dgm:pt>
    <dgm:pt modelId="{7BF9E6A8-0D87-4137-9104-23676D58EE9D}">
      <dgm:prSet phldrT="[Text]"/>
      <dgm:spPr>
        <a:solidFill>
          <a:schemeClr val="accent4"/>
        </a:solidFill>
      </dgm:spPr>
      <dgm:t>
        <a:bodyPr/>
        <a:lstStyle/>
        <a:p>
          <a:r>
            <a:rPr lang="en-US" dirty="0"/>
            <a:t>Load &amp; Resistance Factor Design (LRFD)</a:t>
          </a:r>
        </a:p>
      </dgm:t>
    </dgm:pt>
    <dgm:pt modelId="{78EA5FEF-F458-4042-987B-C065D34C8132}" type="parTrans" cxnId="{CA3F1A50-2E29-424B-BB15-CD60CF8F0A20}">
      <dgm:prSet/>
      <dgm:spPr>
        <a:ln>
          <a:solidFill>
            <a:schemeClr val="accent4"/>
          </a:solidFill>
        </a:ln>
      </dgm:spPr>
      <dgm:t>
        <a:bodyPr/>
        <a:lstStyle/>
        <a:p>
          <a:endParaRPr lang="en-US"/>
        </a:p>
      </dgm:t>
    </dgm:pt>
    <dgm:pt modelId="{2D67DCBE-83EE-40AF-8279-EE465AD0ACEA}" type="sibTrans" cxnId="{CA3F1A50-2E29-424B-BB15-CD60CF8F0A20}">
      <dgm:prSet/>
      <dgm:spPr/>
      <dgm:t>
        <a:bodyPr/>
        <a:lstStyle/>
        <a:p>
          <a:endParaRPr lang="en-US"/>
        </a:p>
      </dgm:t>
    </dgm:pt>
    <dgm:pt modelId="{C7859739-815C-49EA-9D81-DA71F29F7791}">
      <dgm:prSet phldrT="[Text]"/>
      <dgm:spPr>
        <a:solidFill>
          <a:schemeClr val="accent4"/>
        </a:solidFill>
      </dgm:spPr>
      <dgm:t>
        <a:bodyPr/>
        <a:lstStyle/>
        <a:p>
          <a:r>
            <a:rPr lang="en-US" dirty="0"/>
            <a:t>Convergence = Acceptance</a:t>
          </a:r>
        </a:p>
      </dgm:t>
    </dgm:pt>
    <dgm:pt modelId="{F6C7905D-2D00-4A17-A885-FA3CE15D7CD5}" type="parTrans" cxnId="{BA079C06-ABA0-4B9A-B69E-919C160C7281}">
      <dgm:prSet/>
      <dgm:spPr>
        <a:ln>
          <a:solidFill>
            <a:schemeClr val="accent4"/>
          </a:solidFill>
        </a:ln>
      </dgm:spPr>
      <dgm:t>
        <a:bodyPr/>
        <a:lstStyle/>
        <a:p>
          <a:endParaRPr lang="en-US"/>
        </a:p>
      </dgm:t>
    </dgm:pt>
    <dgm:pt modelId="{7E159863-9DBE-4187-85A1-6D8FECCA27B9}" type="sibTrans" cxnId="{BA079C06-ABA0-4B9A-B69E-919C160C7281}">
      <dgm:prSet/>
      <dgm:spPr/>
      <dgm:t>
        <a:bodyPr/>
        <a:lstStyle/>
        <a:p>
          <a:endParaRPr lang="en-US"/>
        </a:p>
      </dgm:t>
    </dgm:pt>
    <dgm:pt modelId="{7DA04C13-653F-445E-B408-9C1141B2334E}">
      <dgm:prSet phldrT="[Text]"/>
      <dgm:spPr>
        <a:solidFill>
          <a:schemeClr val="tx2"/>
        </a:solidFill>
      </dgm:spPr>
      <dgm:t>
        <a:bodyPr/>
        <a:lstStyle/>
        <a:p>
          <a:r>
            <a:rPr lang="en-US" dirty="0"/>
            <a:t>Elastic Method</a:t>
          </a:r>
        </a:p>
      </dgm:t>
    </dgm:pt>
    <dgm:pt modelId="{4A2323D1-0192-42FA-AC76-4FE2DF47F2B6}" type="sibTrans" cxnId="{9459B40C-30C2-47CA-8731-C5E5665867ED}">
      <dgm:prSet/>
      <dgm:spPr/>
      <dgm:t>
        <a:bodyPr/>
        <a:lstStyle/>
        <a:p>
          <a:endParaRPr lang="en-US"/>
        </a:p>
      </dgm:t>
    </dgm:pt>
    <dgm:pt modelId="{0C006303-2F9B-4685-B52B-3D48F6B5F858}" type="parTrans" cxnId="{9459B40C-30C2-47CA-8731-C5E5665867ED}">
      <dgm:prSet/>
      <dgm:spPr>
        <a:solidFill>
          <a:schemeClr val="tx2"/>
        </a:solidFill>
        <a:ln>
          <a:solidFill>
            <a:schemeClr val="tx2"/>
          </a:solidFill>
        </a:ln>
      </dgm:spPr>
      <dgm:t>
        <a:bodyPr/>
        <a:lstStyle/>
        <a:p>
          <a:endParaRPr lang="en-US"/>
        </a:p>
      </dgm:t>
    </dgm:pt>
    <dgm:pt modelId="{74BD0AF4-823C-46A4-A82A-2CF9BF8E1D1E}" type="pres">
      <dgm:prSet presAssocID="{9B21C585-FA72-450B-847D-29013D0F8883}" presName="diagram" presStyleCnt="0">
        <dgm:presLayoutVars>
          <dgm:chPref val="1"/>
          <dgm:dir/>
          <dgm:animOne val="branch"/>
          <dgm:animLvl val="lvl"/>
          <dgm:resizeHandles val="exact"/>
        </dgm:presLayoutVars>
      </dgm:prSet>
      <dgm:spPr/>
    </dgm:pt>
    <dgm:pt modelId="{7218C8F8-43C0-4406-826E-0E46C5A71A5E}" type="pres">
      <dgm:prSet presAssocID="{F45FD1ED-6E4C-4FB4-8349-D94BC7D0D02D}" presName="root1" presStyleCnt="0"/>
      <dgm:spPr/>
    </dgm:pt>
    <dgm:pt modelId="{E4FC9A74-21FB-41FC-A595-73CB60852657}" type="pres">
      <dgm:prSet presAssocID="{F45FD1ED-6E4C-4FB4-8349-D94BC7D0D02D}" presName="LevelOneTextNode" presStyleLbl="node0" presStyleIdx="0" presStyleCnt="1">
        <dgm:presLayoutVars>
          <dgm:chPref val="3"/>
        </dgm:presLayoutVars>
      </dgm:prSet>
      <dgm:spPr/>
    </dgm:pt>
    <dgm:pt modelId="{08FF74C5-A670-4D3C-A6AD-D43FA37BBEAC}" type="pres">
      <dgm:prSet presAssocID="{F45FD1ED-6E4C-4FB4-8349-D94BC7D0D02D}" presName="level2hierChild" presStyleCnt="0"/>
      <dgm:spPr/>
    </dgm:pt>
    <dgm:pt modelId="{BD4049A1-65E1-481D-9626-35081A9C3426}" type="pres">
      <dgm:prSet presAssocID="{0C006303-2F9B-4685-B52B-3D48F6B5F858}" presName="conn2-1" presStyleLbl="parChTrans1D2" presStyleIdx="0" presStyleCnt="2"/>
      <dgm:spPr/>
    </dgm:pt>
    <dgm:pt modelId="{0F7E0BA2-C3C1-4733-B485-BA97594599D5}" type="pres">
      <dgm:prSet presAssocID="{0C006303-2F9B-4685-B52B-3D48F6B5F858}" presName="connTx" presStyleLbl="parChTrans1D2" presStyleIdx="0" presStyleCnt="2"/>
      <dgm:spPr/>
    </dgm:pt>
    <dgm:pt modelId="{812CBB2B-1601-4F16-AF10-23E30F2B89EC}" type="pres">
      <dgm:prSet presAssocID="{7DA04C13-653F-445E-B408-9C1141B2334E}" presName="root2" presStyleCnt="0"/>
      <dgm:spPr/>
    </dgm:pt>
    <dgm:pt modelId="{4577B76A-904C-4E89-84F2-BA671CDE802E}" type="pres">
      <dgm:prSet presAssocID="{7DA04C13-653F-445E-B408-9C1141B2334E}" presName="LevelTwoTextNode" presStyleLbl="node2" presStyleIdx="0" presStyleCnt="2">
        <dgm:presLayoutVars>
          <dgm:chPref val="3"/>
        </dgm:presLayoutVars>
      </dgm:prSet>
      <dgm:spPr/>
    </dgm:pt>
    <dgm:pt modelId="{DAB53AF5-146D-4956-894B-AB5B9CAD2EAD}" type="pres">
      <dgm:prSet presAssocID="{7DA04C13-653F-445E-B408-9C1141B2334E}" presName="level3hierChild" presStyleCnt="0"/>
      <dgm:spPr/>
    </dgm:pt>
    <dgm:pt modelId="{D9B4754D-09C0-438F-A3D0-8D226DDB3CF8}" type="pres">
      <dgm:prSet presAssocID="{C20E102B-7443-49C9-9D67-FC481EDE416E}" presName="conn2-1" presStyleLbl="parChTrans1D3" presStyleIdx="0" presStyleCnt="5"/>
      <dgm:spPr/>
    </dgm:pt>
    <dgm:pt modelId="{0039076E-4E1C-4F95-BECE-CCD6C63D3430}" type="pres">
      <dgm:prSet presAssocID="{C20E102B-7443-49C9-9D67-FC481EDE416E}" presName="connTx" presStyleLbl="parChTrans1D3" presStyleIdx="0" presStyleCnt="5"/>
      <dgm:spPr/>
    </dgm:pt>
    <dgm:pt modelId="{972A6BF2-90FD-4610-8A9F-FD18D9FB6807}" type="pres">
      <dgm:prSet presAssocID="{BADB0699-1E6D-4C5C-AE35-FDBB27800CE5}" presName="root2" presStyleCnt="0"/>
      <dgm:spPr/>
    </dgm:pt>
    <dgm:pt modelId="{CC1CC752-D0FE-4CE1-857B-1D072F166840}" type="pres">
      <dgm:prSet presAssocID="{BADB0699-1E6D-4C5C-AE35-FDBB27800CE5}" presName="LevelTwoTextNode" presStyleLbl="node3" presStyleIdx="0" presStyleCnt="5">
        <dgm:presLayoutVars>
          <dgm:chPref val="3"/>
        </dgm:presLayoutVars>
      </dgm:prSet>
      <dgm:spPr/>
    </dgm:pt>
    <dgm:pt modelId="{7ABADC1F-19A4-469B-B97E-2873ADC4A05D}" type="pres">
      <dgm:prSet presAssocID="{BADB0699-1E6D-4C5C-AE35-FDBB27800CE5}" presName="level3hierChild" presStyleCnt="0"/>
      <dgm:spPr/>
    </dgm:pt>
    <dgm:pt modelId="{7B649E65-3FDF-462A-BB26-6D9646C16BA9}" type="pres">
      <dgm:prSet presAssocID="{25D47F2E-4CF2-44BC-BDE2-E94BC8D4329F}" presName="conn2-1" presStyleLbl="parChTrans1D3" presStyleIdx="1" presStyleCnt="5"/>
      <dgm:spPr/>
    </dgm:pt>
    <dgm:pt modelId="{80E8DEDB-6505-42D9-A3E5-438938FB6292}" type="pres">
      <dgm:prSet presAssocID="{25D47F2E-4CF2-44BC-BDE2-E94BC8D4329F}" presName="connTx" presStyleLbl="parChTrans1D3" presStyleIdx="1" presStyleCnt="5"/>
      <dgm:spPr/>
    </dgm:pt>
    <dgm:pt modelId="{E2974273-F4CB-4281-8A42-DB5436C8BEC5}" type="pres">
      <dgm:prSet presAssocID="{0B0AE905-397A-440C-BE50-0EDA30CDCCA7}" presName="root2" presStyleCnt="0"/>
      <dgm:spPr/>
    </dgm:pt>
    <dgm:pt modelId="{B4B6EC6B-D78C-483A-B012-6A6BD816D975}" type="pres">
      <dgm:prSet presAssocID="{0B0AE905-397A-440C-BE50-0EDA30CDCCA7}" presName="LevelTwoTextNode" presStyleLbl="node3" presStyleIdx="1" presStyleCnt="5">
        <dgm:presLayoutVars>
          <dgm:chPref val="3"/>
        </dgm:presLayoutVars>
      </dgm:prSet>
      <dgm:spPr/>
    </dgm:pt>
    <dgm:pt modelId="{A6DD3121-C171-4757-BB74-5C44CF6C7A84}" type="pres">
      <dgm:prSet presAssocID="{0B0AE905-397A-440C-BE50-0EDA30CDCCA7}" presName="level3hierChild" presStyleCnt="0"/>
      <dgm:spPr/>
    </dgm:pt>
    <dgm:pt modelId="{CDE237B7-55E2-4B2B-B2A1-9A84C9FA87F0}" type="pres">
      <dgm:prSet presAssocID="{9AD5BF17-16CE-478E-8867-6B0D5349805F}" presName="conn2-1" presStyleLbl="parChTrans1D2" presStyleIdx="1" presStyleCnt="2"/>
      <dgm:spPr/>
    </dgm:pt>
    <dgm:pt modelId="{6F0CC072-0A31-4A1C-8033-ACDB26763EB0}" type="pres">
      <dgm:prSet presAssocID="{9AD5BF17-16CE-478E-8867-6B0D5349805F}" presName="connTx" presStyleLbl="parChTrans1D2" presStyleIdx="1" presStyleCnt="2"/>
      <dgm:spPr/>
    </dgm:pt>
    <dgm:pt modelId="{D1A9B141-BA2A-4BA8-B6EA-4B21F180A7AA}" type="pres">
      <dgm:prSet presAssocID="{09594C0C-0F97-4662-B964-7FDF30B4F24A}" presName="root2" presStyleCnt="0"/>
      <dgm:spPr/>
    </dgm:pt>
    <dgm:pt modelId="{170B3231-ECB1-43D7-821C-D6CB6812D906}" type="pres">
      <dgm:prSet presAssocID="{09594C0C-0F97-4662-B964-7FDF30B4F24A}" presName="LevelTwoTextNode" presStyleLbl="node2" presStyleIdx="1" presStyleCnt="2">
        <dgm:presLayoutVars>
          <dgm:chPref val="3"/>
        </dgm:presLayoutVars>
      </dgm:prSet>
      <dgm:spPr/>
    </dgm:pt>
    <dgm:pt modelId="{A33D6937-08A9-4EF4-BB1F-BFA960C18012}" type="pres">
      <dgm:prSet presAssocID="{09594C0C-0F97-4662-B964-7FDF30B4F24A}" presName="level3hierChild" presStyleCnt="0"/>
      <dgm:spPr/>
    </dgm:pt>
    <dgm:pt modelId="{CF20B367-F546-42E4-B52B-0D9053314F2D}" type="pres">
      <dgm:prSet presAssocID="{01519F65-1275-4C8E-A1AF-B08DE10D1BFF}" presName="conn2-1" presStyleLbl="parChTrans1D3" presStyleIdx="2" presStyleCnt="5"/>
      <dgm:spPr/>
    </dgm:pt>
    <dgm:pt modelId="{18927F28-A891-489E-BDB6-8C0EE8DC606F}" type="pres">
      <dgm:prSet presAssocID="{01519F65-1275-4C8E-A1AF-B08DE10D1BFF}" presName="connTx" presStyleLbl="parChTrans1D3" presStyleIdx="2" presStyleCnt="5"/>
      <dgm:spPr/>
    </dgm:pt>
    <dgm:pt modelId="{45961301-F239-4B21-A310-C7F47E11E705}" type="pres">
      <dgm:prSet presAssocID="{019F8D69-4B4B-430E-A153-850B6EF4CC5A}" presName="root2" presStyleCnt="0"/>
      <dgm:spPr/>
    </dgm:pt>
    <dgm:pt modelId="{4793D4CD-8454-4506-9D30-3435B7CB6933}" type="pres">
      <dgm:prSet presAssocID="{019F8D69-4B4B-430E-A153-850B6EF4CC5A}" presName="LevelTwoTextNode" presStyleLbl="node3" presStyleIdx="2" presStyleCnt="5">
        <dgm:presLayoutVars>
          <dgm:chPref val="3"/>
        </dgm:presLayoutVars>
      </dgm:prSet>
      <dgm:spPr/>
    </dgm:pt>
    <dgm:pt modelId="{8A03DC75-BEDD-48C0-AF4D-11B0F6E9BE4D}" type="pres">
      <dgm:prSet presAssocID="{019F8D69-4B4B-430E-A153-850B6EF4CC5A}" presName="level3hierChild" presStyleCnt="0"/>
      <dgm:spPr/>
    </dgm:pt>
    <dgm:pt modelId="{5BCDD931-285F-4C16-A84B-E1F5E2D138CC}" type="pres">
      <dgm:prSet presAssocID="{78EA5FEF-F458-4042-987B-C065D34C8132}" presName="conn2-1" presStyleLbl="parChTrans1D3" presStyleIdx="3" presStyleCnt="5"/>
      <dgm:spPr/>
    </dgm:pt>
    <dgm:pt modelId="{9E832C32-A601-4D36-90B2-3747E9B396C6}" type="pres">
      <dgm:prSet presAssocID="{78EA5FEF-F458-4042-987B-C065D34C8132}" presName="connTx" presStyleLbl="parChTrans1D3" presStyleIdx="3" presStyleCnt="5"/>
      <dgm:spPr/>
    </dgm:pt>
    <dgm:pt modelId="{E6C40D2D-1B75-4372-96AB-FB0A9BB7F30C}" type="pres">
      <dgm:prSet presAssocID="{7BF9E6A8-0D87-4137-9104-23676D58EE9D}" presName="root2" presStyleCnt="0"/>
      <dgm:spPr/>
    </dgm:pt>
    <dgm:pt modelId="{AFD56738-6A13-4B02-985E-633DDDA1704F}" type="pres">
      <dgm:prSet presAssocID="{7BF9E6A8-0D87-4137-9104-23676D58EE9D}" presName="LevelTwoTextNode" presStyleLbl="node3" presStyleIdx="3" presStyleCnt="5">
        <dgm:presLayoutVars>
          <dgm:chPref val="3"/>
        </dgm:presLayoutVars>
      </dgm:prSet>
      <dgm:spPr/>
    </dgm:pt>
    <dgm:pt modelId="{AF7626E5-BB57-4904-984D-408A02536E9C}" type="pres">
      <dgm:prSet presAssocID="{7BF9E6A8-0D87-4137-9104-23676D58EE9D}" presName="level3hierChild" presStyleCnt="0"/>
      <dgm:spPr/>
    </dgm:pt>
    <dgm:pt modelId="{92D51E4E-DF6E-4049-98C5-EB15782673E5}" type="pres">
      <dgm:prSet presAssocID="{F6C7905D-2D00-4A17-A885-FA3CE15D7CD5}" presName="conn2-1" presStyleLbl="parChTrans1D3" presStyleIdx="4" presStyleCnt="5"/>
      <dgm:spPr/>
    </dgm:pt>
    <dgm:pt modelId="{84F36CD3-DC9F-4E2D-92BC-2BED2BFE585B}" type="pres">
      <dgm:prSet presAssocID="{F6C7905D-2D00-4A17-A885-FA3CE15D7CD5}" presName="connTx" presStyleLbl="parChTrans1D3" presStyleIdx="4" presStyleCnt="5"/>
      <dgm:spPr/>
    </dgm:pt>
    <dgm:pt modelId="{D67F2E01-0BCD-4385-913A-8485B09C56AD}" type="pres">
      <dgm:prSet presAssocID="{C7859739-815C-49EA-9D81-DA71F29F7791}" presName="root2" presStyleCnt="0"/>
      <dgm:spPr/>
    </dgm:pt>
    <dgm:pt modelId="{4BE12027-6F2C-4C07-B3C5-541B83832423}" type="pres">
      <dgm:prSet presAssocID="{C7859739-815C-49EA-9D81-DA71F29F7791}" presName="LevelTwoTextNode" presStyleLbl="node3" presStyleIdx="4" presStyleCnt="5">
        <dgm:presLayoutVars>
          <dgm:chPref val="3"/>
        </dgm:presLayoutVars>
      </dgm:prSet>
      <dgm:spPr/>
    </dgm:pt>
    <dgm:pt modelId="{75067609-94C4-4AE6-B67F-5DA5A77B55F8}" type="pres">
      <dgm:prSet presAssocID="{C7859739-815C-49EA-9D81-DA71F29F7791}" presName="level3hierChild" presStyleCnt="0"/>
      <dgm:spPr/>
    </dgm:pt>
  </dgm:ptLst>
  <dgm:cxnLst>
    <dgm:cxn modelId="{BA079C06-ABA0-4B9A-B69E-919C160C7281}" srcId="{09594C0C-0F97-4662-B964-7FDF30B4F24A}" destId="{C7859739-815C-49EA-9D81-DA71F29F7791}" srcOrd="2" destOrd="0" parTransId="{F6C7905D-2D00-4A17-A885-FA3CE15D7CD5}" sibTransId="{7E159863-9DBE-4187-85A1-6D8FECCA27B9}"/>
    <dgm:cxn modelId="{9459B40C-30C2-47CA-8731-C5E5665867ED}" srcId="{F45FD1ED-6E4C-4FB4-8349-D94BC7D0D02D}" destId="{7DA04C13-653F-445E-B408-9C1141B2334E}" srcOrd="0" destOrd="0" parTransId="{0C006303-2F9B-4685-B52B-3D48F6B5F858}" sibTransId="{4A2323D1-0192-42FA-AC76-4FE2DF47F2B6}"/>
    <dgm:cxn modelId="{A0EAE417-9B2A-494C-A7EE-DFDC8946A71C}" type="presOf" srcId="{7BF9E6A8-0D87-4137-9104-23676D58EE9D}" destId="{AFD56738-6A13-4B02-985E-633DDDA1704F}" srcOrd="0" destOrd="0" presId="urn:microsoft.com/office/officeart/2005/8/layout/hierarchy2"/>
    <dgm:cxn modelId="{E09E1138-F1FA-4C3C-B42A-9DAED20AC517}" type="presOf" srcId="{01519F65-1275-4C8E-A1AF-B08DE10D1BFF}" destId="{18927F28-A891-489E-BDB6-8C0EE8DC606F}" srcOrd="1" destOrd="0" presId="urn:microsoft.com/office/officeart/2005/8/layout/hierarchy2"/>
    <dgm:cxn modelId="{38E6B848-06BE-4E7C-B0DB-B81FEF78EF9D}" type="presOf" srcId="{09594C0C-0F97-4662-B964-7FDF30B4F24A}" destId="{170B3231-ECB1-43D7-821C-D6CB6812D906}" srcOrd="0" destOrd="0" presId="urn:microsoft.com/office/officeart/2005/8/layout/hierarchy2"/>
    <dgm:cxn modelId="{D3D55C4A-EDC9-4544-8DCA-2733E37638E5}" type="presOf" srcId="{019F8D69-4B4B-430E-A153-850B6EF4CC5A}" destId="{4793D4CD-8454-4506-9D30-3435B7CB6933}" srcOrd="0" destOrd="0" presId="urn:microsoft.com/office/officeart/2005/8/layout/hierarchy2"/>
    <dgm:cxn modelId="{9CA8304B-B4E6-4E8B-AE84-F60BFFD2CB23}" type="presOf" srcId="{C20E102B-7443-49C9-9D67-FC481EDE416E}" destId="{0039076E-4E1C-4F95-BECE-CCD6C63D3430}" srcOrd="1" destOrd="0" presId="urn:microsoft.com/office/officeart/2005/8/layout/hierarchy2"/>
    <dgm:cxn modelId="{CD34614B-C568-4882-BEA3-221E4B8F569C}" type="presOf" srcId="{F6C7905D-2D00-4A17-A885-FA3CE15D7CD5}" destId="{84F36CD3-DC9F-4E2D-92BC-2BED2BFE585B}" srcOrd="1" destOrd="0" presId="urn:microsoft.com/office/officeart/2005/8/layout/hierarchy2"/>
    <dgm:cxn modelId="{E1E1616D-B1F5-4113-894C-B11385171AA7}" type="presOf" srcId="{78EA5FEF-F458-4042-987B-C065D34C8132}" destId="{9E832C32-A601-4D36-90B2-3747E9B396C6}" srcOrd="1" destOrd="0" presId="urn:microsoft.com/office/officeart/2005/8/layout/hierarchy2"/>
    <dgm:cxn modelId="{CA3F1A50-2E29-424B-BB15-CD60CF8F0A20}" srcId="{09594C0C-0F97-4662-B964-7FDF30B4F24A}" destId="{7BF9E6A8-0D87-4137-9104-23676D58EE9D}" srcOrd="1" destOrd="0" parTransId="{78EA5FEF-F458-4042-987B-C065D34C8132}" sibTransId="{2D67DCBE-83EE-40AF-8279-EE465AD0ACEA}"/>
    <dgm:cxn modelId="{B32C9350-C090-4B05-837F-639401242F8C}" type="presOf" srcId="{01519F65-1275-4C8E-A1AF-B08DE10D1BFF}" destId="{CF20B367-F546-42E4-B52B-0D9053314F2D}" srcOrd="0" destOrd="0" presId="urn:microsoft.com/office/officeart/2005/8/layout/hierarchy2"/>
    <dgm:cxn modelId="{88EC6356-FCF8-440D-972E-5AA21F73A99F}" srcId="{7DA04C13-653F-445E-B408-9C1141B2334E}" destId="{BADB0699-1E6D-4C5C-AE35-FDBB27800CE5}" srcOrd="0" destOrd="0" parTransId="{C20E102B-7443-49C9-9D67-FC481EDE416E}" sibTransId="{AD453CC7-3178-4CF1-9263-5D817B38F1DD}"/>
    <dgm:cxn modelId="{BD989D76-C368-44E9-942D-429A81E50DCE}" type="presOf" srcId="{C7859739-815C-49EA-9D81-DA71F29F7791}" destId="{4BE12027-6F2C-4C07-B3C5-541B83832423}" srcOrd="0" destOrd="0" presId="urn:microsoft.com/office/officeart/2005/8/layout/hierarchy2"/>
    <dgm:cxn modelId="{6EEFBE7F-BA76-4372-980E-7B5878D32E78}" type="presOf" srcId="{0C006303-2F9B-4685-B52B-3D48F6B5F858}" destId="{BD4049A1-65E1-481D-9626-35081A9C3426}" srcOrd="0" destOrd="0" presId="urn:microsoft.com/office/officeart/2005/8/layout/hierarchy2"/>
    <dgm:cxn modelId="{D7B76788-1D81-4C01-B683-EF3247809BE0}" type="presOf" srcId="{F45FD1ED-6E4C-4FB4-8349-D94BC7D0D02D}" destId="{E4FC9A74-21FB-41FC-A595-73CB60852657}" srcOrd="0" destOrd="0" presId="urn:microsoft.com/office/officeart/2005/8/layout/hierarchy2"/>
    <dgm:cxn modelId="{46AE2F8C-21E4-4169-B800-D3BB76540813}" type="presOf" srcId="{9B21C585-FA72-450B-847D-29013D0F8883}" destId="{74BD0AF4-823C-46A4-A82A-2CF9BF8E1D1E}" srcOrd="0" destOrd="0" presId="urn:microsoft.com/office/officeart/2005/8/layout/hierarchy2"/>
    <dgm:cxn modelId="{1B7C698F-7089-48C0-8E3A-5896E5736905}" type="presOf" srcId="{C20E102B-7443-49C9-9D67-FC481EDE416E}" destId="{D9B4754D-09C0-438F-A3D0-8D226DDB3CF8}" srcOrd="0" destOrd="0" presId="urn:microsoft.com/office/officeart/2005/8/layout/hierarchy2"/>
    <dgm:cxn modelId="{EABB7591-99B9-458D-B0C0-B45B283AD619}" type="presOf" srcId="{BADB0699-1E6D-4C5C-AE35-FDBB27800CE5}" destId="{CC1CC752-D0FE-4CE1-857B-1D072F166840}" srcOrd="0" destOrd="0" presId="urn:microsoft.com/office/officeart/2005/8/layout/hierarchy2"/>
    <dgm:cxn modelId="{1A38EC9B-8A53-405F-B1E4-3559897B38BD}" type="presOf" srcId="{9AD5BF17-16CE-478E-8867-6B0D5349805F}" destId="{CDE237B7-55E2-4B2B-B2A1-9A84C9FA87F0}" srcOrd="0" destOrd="0" presId="urn:microsoft.com/office/officeart/2005/8/layout/hierarchy2"/>
    <dgm:cxn modelId="{E0D3F99E-C128-45D3-9B8A-907E555F3900}" type="presOf" srcId="{7DA04C13-653F-445E-B408-9C1141B2334E}" destId="{4577B76A-904C-4E89-84F2-BA671CDE802E}" srcOrd="0" destOrd="0" presId="urn:microsoft.com/office/officeart/2005/8/layout/hierarchy2"/>
    <dgm:cxn modelId="{D88DA9AC-4C06-4934-8801-8F00DFE924A3}" type="presOf" srcId="{25D47F2E-4CF2-44BC-BDE2-E94BC8D4329F}" destId="{80E8DEDB-6505-42D9-A3E5-438938FB6292}" srcOrd="1" destOrd="0" presId="urn:microsoft.com/office/officeart/2005/8/layout/hierarchy2"/>
    <dgm:cxn modelId="{135088B3-FBE6-46B3-A6FB-4555DD2373C6}" type="presOf" srcId="{0C006303-2F9B-4685-B52B-3D48F6B5F858}" destId="{0F7E0BA2-C3C1-4733-B485-BA97594599D5}" srcOrd="1" destOrd="0" presId="urn:microsoft.com/office/officeart/2005/8/layout/hierarchy2"/>
    <dgm:cxn modelId="{02EBB6B3-B806-4F84-AE85-95B652117B80}" type="presOf" srcId="{F6C7905D-2D00-4A17-A885-FA3CE15D7CD5}" destId="{92D51E4E-DF6E-4049-98C5-EB15782673E5}" srcOrd="0" destOrd="0" presId="urn:microsoft.com/office/officeart/2005/8/layout/hierarchy2"/>
    <dgm:cxn modelId="{5A12A2BE-C1A9-47C6-8F8C-9420678C61A3}" type="presOf" srcId="{9AD5BF17-16CE-478E-8867-6B0D5349805F}" destId="{6F0CC072-0A31-4A1C-8033-ACDB26763EB0}" srcOrd="1" destOrd="0" presId="urn:microsoft.com/office/officeart/2005/8/layout/hierarchy2"/>
    <dgm:cxn modelId="{9EBABECA-3C16-4D68-91B7-5A050F1141D9}" srcId="{9B21C585-FA72-450B-847D-29013D0F8883}" destId="{F45FD1ED-6E4C-4FB4-8349-D94BC7D0D02D}" srcOrd="0" destOrd="0" parTransId="{2A08258D-9DCA-4AE8-A497-AED10BAC1554}" sibTransId="{E53E8B31-90DD-4400-8776-32CF3C6D9F65}"/>
    <dgm:cxn modelId="{FBEC96D0-6558-48AC-A587-CB259392A57A}" type="presOf" srcId="{0B0AE905-397A-440C-BE50-0EDA30CDCCA7}" destId="{B4B6EC6B-D78C-483A-B012-6A6BD816D975}" srcOrd="0" destOrd="0" presId="urn:microsoft.com/office/officeart/2005/8/layout/hierarchy2"/>
    <dgm:cxn modelId="{3FA088D2-FD46-447A-A0AB-14E03E98BD2E}" type="presOf" srcId="{25D47F2E-4CF2-44BC-BDE2-E94BC8D4329F}" destId="{7B649E65-3FDF-462A-BB26-6D9646C16BA9}" srcOrd="0" destOrd="0" presId="urn:microsoft.com/office/officeart/2005/8/layout/hierarchy2"/>
    <dgm:cxn modelId="{04A81BE6-A62E-4F9D-8A4C-8138EA157937}" type="presOf" srcId="{78EA5FEF-F458-4042-987B-C065D34C8132}" destId="{5BCDD931-285F-4C16-A84B-E1F5E2D138CC}" srcOrd="0" destOrd="0" presId="urn:microsoft.com/office/officeart/2005/8/layout/hierarchy2"/>
    <dgm:cxn modelId="{353DFCE6-F73E-4F1E-A898-042356EF2A75}" srcId="{09594C0C-0F97-4662-B964-7FDF30B4F24A}" destId="{019F8D69-4B4B-430E-A153-850B6EF4CC5A}" srcOrd="0" destOrd="0" parTransId="{01519F65-1275-4C8E-A1AF-B08DE10D1BFF}" sibTransId="{ACF9AF16-5137-47F8-B1C7-A68304D85C08}"/>
    <dgm:cxn modelId="{AF7278E7-FF93-4B3C-9707-193222410416}" srcId="{7DA04C13-653F-445E-B408-9C1141B2334E}" destId="{0B0AE905-397A-440C-BE50-0EDA30CDCCA7}" srcOrd="1" destOrd="0" parTransId="{25D47F2E-4CF2-44BC-BDE2-E94BC8D4329F}" sibTransId="{76D50A5D-9A28-48B9-8C65-4C282810F08A}"/>
    <dgm:cxn modelId="{A5B3F0ED-A11B-478F-9CA2-E179561155B3}" srcId="{F45FD1ED-6E4C-4FB4-8349-D94BC7D0D02D}" destId="{09594C0C-0F97-4662-B964-7FDF30B4F24A}" srcOrd="1" destOrd="0" parTransId="{9AD5BF17-16CE-478E-8867-6B0D5349805F}" sibTransId="{3F03A2B4-E7F9-4657-A0CA-AB685334585F}"/>
    <dgm:cxn modelId="{BF3D4973-1035-4E2C-ADDB-C23BE67380CB}" type="presParOf" srcId="{74BD0AF4-823C-46A4-A82A-2CF9BF8E1D1E}" destId="{7218C8F8-43C0-4406-826E-0E46C5A71A5E}" srcOrd="0" destOrd="0" presId="urn:microsoft.com/office/officeart/2005/8/layout/hierarchy2"/>
    <dgm:cxn modelId="{5FF49F0B-514B-46B6-9DC3-910A09156017}" type="presParOf" srcId="{7218C8F8-43C0-4406-826E-0E46C5A71A5E}" destId="{E4FC9A74-21FB-41FC-A595-73CB60852657}" srcOrd="0" destOrd="0" presId="urn:microsoft.com/office/officeart/2005/8/layout/hierarchy2"/>
    <dgm:cxn modelId="{BAC27756-5B18-4215-8EBB-ACAFB9DEC90F}" type="presParOf" srcId="{7218C8F8-43C0-4406-826E-0E46C5A71A5E}" destId="{08FF74C5-A670-4D3C-A6AD-D43FA37BBEAC}" srcOrd="1" destOrd="0" presId="urn:microsoft.com/office/officeart/2005/8/layout/hierarchy2"/>
    <dgm:cxn modelId="{6D07F500-47DF-4656-B673-2B330F76B4EC}" type="presParOf" srcId="{08FF74C5-A670-4D3C-A6AD-D43FA37BBEAC}" destId="{BD4049A1-65E1-481D-9626-35081A9C3426}" srcOrd="0" destOrd="0" presId="urn:microsoft.com/office/officeart/2005/8/layout/hierarchy2"/>
    <dgm:cxn modelId="{CABF0E4B-2195-4E3B-88DC-62CBFB2258D2}" type="presParOf" srcId="{BD4049A1-65E1-481D-9626-35081A9C3426}" destId="{0F7E0BA2-C3C1-4733-B485-BA97594599D5}" srcOrd="0" destOrd="0" presId="urn:microsoft.com/office/officeart/2005/8/layout/hierarchy2"/>
    <dgm:cxn modelId="{54E9E359-8E76-4851-8625-1C80B8619ED5}" type="presParOf" srcId="{08FF74C5-A670-4D3C-A6AD-D43FA37BBEAC}" destId="{812CBB2B-1601-4F16-AF10-23E30F2B89EC}" srcOrd="1" destOrd="0" presId="urn:microsoft.com/office/officeart/2005/8/layout/hierarchy2"/>
    <dgm:cxn modelId="{7A88F168-0337-46CF-896E-DB12117678C1}" type="presParOf" srcId="{812CBB2B-1601-4F16-AF10-23E30F2B89EC}" destId="{4577B76A-904C-4E89-84F2-BA671CDE802E}" srcOrd="0" destOrd="0" presId="urn:microsoft.com/office/officeart/2005/8/layout/hierarchy2"/>
    <dgm:cxn modelId="{C6ACCBCC-3906-4AF6-9A8F-09A99FA98E84}" type="presParOf" srcId="{812CBB2B-1601-4F16-AF10-23E30F2B89EC}" destId="{DAB53AF5-146D-4956-894B-AB5B9CAD2EAD}" srcOrd="1" destOrd="0" presId="urn:microsoft.com/office/officeart/2005/8/layout/hierarchy2"/>
    <dgm:cxn modelId="{F6E33099-78AF-4D93-A8A7-3F3DB5E7D601}" type="presParOf" srcId="{DAB53AF5-146D-4956-894B-AB5B9CAD2EAD}" destId="{D9B4754D-09C0-438F-A3D0-8D226DDB3CF8}" srcOrd="0" destOrd="0" presId="urn:microsoft.com/office/officeart/2005/8/layout/hierarchy2"/>
    <dgm:cxn modelId="{6E76983F-333D-4DF5-AB26-C7F5E08652A7}" type="presParOf" srcId="{D9B4754D-09C0-438F-A3D0-8D226DDB3CF8}" destId="{0039076E-4E1C-4F95-BECE-CCD6C63D3430}" srcOrd="0" destOrd="0" presId="urn:microsoft.com/office/officeart/2005/8/layout/hierarchy2"/>
    <dgm:cxn modelId="{F91F0192-59A0-4916-BD73-6A7632A4C7B0}" type="presParOf" srcId="{DAB53AF5-146D-4956-894B-AB5B9CAD2EAD}" destId="{972A6BF2-90FD-4610-8A9F-FD18D9FB6807}" srcOrd="1" destOrd="0" presId="urn:microsoft.com/office/officeart/2005/8/layout/hierarchy2"/>
    <dgm:cxn modelId="{5D2DFBBC-6C04-40CA-B503-4176C66A4D20}" type="presParOf" srcId="{972A6BF2-90FD-4610-8A9F-FD18D9FB6807}" destId="{CC1CC752-D0FE-4CE1-857B-1D072F166840}" srcOrd="0" destOrd="0" presId="urn:microsoft.com/office/officeart/2005/8/layout/hierarchy2"/>
    <dgm:cxn modelId="{C012799C-D6D1-498A-9E30-39204EBBEDEC}" type="presParOf" srcId="{972A6BF2-90FD-4610-8A9F-FD18D9FB6807}" destId="{7ABADC1F-19A4-469B-B97E-2873ADC4A05D}" srcOrd="1" destOrd="0" presId="urn:microsoft.com/office/officeart/2005/8/layout/hierarchy2"/>
    <dgm:cxn modelId="{B5EB5D2F-88A5-4EE4-98A8-16E5556301C0}" type="presParOf" srcId="{DAB53AF5-146D-4956-894B-AB5B9CAD2EAD}" destId="{7B649E65-3FDF-462A-BB26-6D9646C16BA9}" srcOrd="2" destOrd="0" presId="urn:microsoft.com/office/officeart/2005/8/layout/hierarchy2"/>
    <dgm:cxn modelId="{EB3D4372-0A61-4686-BD2B-4E0C386C74D9}" type="presParOf" srcId="{7B649E65-3FDF-462A-BB26-6D9646C16BA9}" destId="{80E8DEDB-6505-42D9-A3E5-438938FB6292}" srcOrd="0" destOrd="0" presId="urn:microsoft.com/office/officeart/2005/8/layout/hierarchy2"/>
    <dgm:cxn modelId="{ADDFF73C-1B2E-4CA5-8916-06C56D8D446F}" type="presParOf" srcId="{DAB53AF5-146D-4956-894B-AB5B9CAD2EAD}" destId="{E2974273-F4CB-4281-8A42-DB5436C8BEC5}" srcOrd="3" destOrd="0" presId="urn:microsoft.com/office/officeart/2005/8/layout/hierarchy2"/>
    <dgm:cxn modelId="{4209C6D5-0AA4-43C9-96C2-9A4C7EA5F734}" type="presParOf" srcId="{E2974273-F4CB-4281-8A42-DB5436C8BEC5}" destId="{B4B6EC6B-D78C-483A-B012-6A6BD816D975}" srcOrd="0" destOrd="0" presId="urn:microsoft.com/office/officeart/2005/8/layout/hierarchy2"/>
    <dgm:cxn modelId="{9F04D4D0-95C6-46B5-8BA7-21B2872A6BA1}" type="presParOf" srcId="{E2974273-F4CB-4281-8A42-DB5436C8BEC5}" destId="{A6DD3121-C171-4757-BB74-5C44CF6C7A84}" srcOrd="1" destOrd="0" presId="urn:microsoft.com/office/officeart/2005/8/layout/hierarchy2"/>
    <dgm:cxn modelId="{3FF5B9B0-3D39-4601-9E80-6120B704D151}" type="presParOf" srcId="{08FF74C5-A670-4D3C-A6AD-D43FA37BBEAC}" destId="{CDE237B7-55E2-4B2B-B2A1-9A84C9FA87F0}" srcOrd="2" destOrd="0" presId="urn:microsoft.com/office/officeart/2005/8/layout/hierarchy2"/>
    <dgm:cxn modelId="{E5E40E18-27E5-4B0F-8B81-A588C1E38045}" type="presParOf" srcId="{CDE237B7-55E2-4B2B-B2A1-9A84C9FA87F0}" destId="{6F0CC072-0A31-4A1C-8033-ACDB26763EB0}" srcOrd="0" destOrd="0" presId="urn:microsoft.com/office/officeart/2005/8/layout/hierarchy2"/>
    <dgm:cxn modelId="{F9C01A04-A3B4-4A49-81EE-52AD973A5AF5}" type="presParOf" srcId="{08FF74C5-A670-4D3C-A6AD-D43FA37BBEAC}" destId="{D1A9B141-BA2A-4BA8-B6EA-4B21F180A7AA}" srcOrd="3" destOrd="0" presId="urn:microsoft.com/office/officeart/2005/8/layout/hierarchy2"/>
    <dgm:cxn modelId="{D87CC013-2531-4AC2-8225-7A33A5612A3F}" type="presParOf" srcId="{D1A9B141-BA2A-4BA8-B6EA-4B21F180A7AA}" destId="{170B3231-ECB1-43D7-821C-D6CB6812D906}" srcOrd="0" destOrd="0" presId="urn:microsoft.com/office/officeart/2005/8/layout/hierarchy2"/>
    <dgm:cxn modelId="{F1E73396-629A-4CC3-8692-932FF9CAA13E}" type="presParOf" srcId="{D1A9B141-BA2A-4BA8-B6EA-4B21F180A7AA}" destId="{A33D6937-08A9-4EF4-BB1F-BFA960C18012}" srcOrd="1" destOrd="0" presId="urn:microsoft.com/office/officeart/2005/8/layout/hierarchy2"/>
    <dgm:cxn modelId="{69426887-353D-4853-9F92-752738BCBEC8}" type="presParOf" srcId="{A33D6937-08A9-4EF4-BB1F-BFA960C18012}" destId="{CF20B367-F546-42E4-B52B-0D9053314F2D}" srcOrd="0" destOrd="0" presId="urn:microsoft.com/office/officeart/2005/8/layout/hierarchy2"/>
    <dgm:cxn modelId="{DBE6F6AB-9603-4B71-BAB4-8F777FAB6D78}" type="presParOf" srcId="{CF20B367-F546-42E4-B52B-0D9053314F2D}" destId="{18927F28-A891-489E-BDB6-8C0EE8DC606F}" srcOrd="0" destOrd="0" presId="urn:microsoft.com/office/officeart/2005/8/layout/hierarchy2"/>
    <dgm:cxn modelId="{07127E1C-2854-4C52-8C03-94E583CB21AC}" type="presParOf" srcId="{A33D6937-08A9-4EF4-BB1F-BFA960C18012}" destId="{45961301-F239-4B21-A310-C7F47E11E705}" srcOrd="1" destOrd="0" presId="urn:microsoft.com/office/officeart/2005/8/layout/hierarchy2"/>
    <dgm:cxn modelId="{71B435C7-99DA-4405-93AE-117E4A1B693C}" type="presParOf" srcId="{45961301-F239-4B21-A310-C7F47E11E705}" destId="{4793D4CD-8454-4506-9D30-3435B7CB6933}" srcOrd="0" destOrd="0" presId="urn:microsoft.com/office/officeart/2005/8/layout/hierarchy2"/>
    <dgm:cxn modelId="{ED72B19E-901E-44D2-A450-EE9DA1DAAA39}" type="presParOf" srcId="{45961301-F239-4B21-A310-C7F47E11E705}" destId="{8A03DC75-BEDD-48C0-AF4D-11B0F6E9BE4D}" srcOrd="1" destOrd="0" presId="urn:microsoft.com/office/officeart/2005/8/layout/hierarchy2"/>
    <dgm:cxn modelId="{80701C06-D35A-43E0-B81A-EAA3CF34BCF5}" type="presParOf" srcId="{A33D6937-08A9-4EF4-BB1F-BFA960C18012}" destId="{5BCDD931-285F-4C16-A84B-E1F5E2D138CC}" srcOrd="2" destOrd="0" presId="urn:microsoft.com/office/officeart/2005/8/layout/hierarchy2"/>
    <dgm:cxn modelId="{E97DFB3B-1609-4468-8F52-353B277F25C0}" type="presParOf" srcId="{5BCDD931-285F-4C16-A84B-E1F5E2D138CC}" destId="{9E832C32-A601-4D36-90B2-3747E9B396C6}" srcOrd="0" destOrd="0" presId="urn:microsoft.com/office/officeart/2005/8/layout/hierarchy2"/>
    <dgm:cxn modelId="{2A90F8D5-6378-46C7-BBFF-8B0E98C689F9}" type="presParOf" srcId="{A33D6937-08A9-4EF4-BB1F-BFA960C18012}" destId="{E6C40D2D-1B75-4372-96AB-FB0A9BB7F30C}" srcOrd="3" destOrd="0" presId="urn:microsoft.com/office/officeart/2005/8/layout/hierarchy2"/>
    <dgm:cxn modelId="{7482127D-79E9-4F40-B269-AA00F1F6B59A}" type="presParOf" srcId="{E6C40D2D-1B75-4372-96AB-FB0A9BB7F30C}" destId="{AFD56738-6A13-4B02-985E-633DDDA1704F}" srcOrd="0" destOrd="0" presId="urn:microsoft.com/office/officeart/2005/8/layout/hierarchy2"/>
    <dgm:cxn modelId="{DB9CEDE4-49B2-424E-88BE-3F14AF8DD7D1}" type="presParOf" srcId="{E6C40D2D-1B75-4372-96AB-FB0A9BB7F30C}" destId="{AF7626E5-BB57-4904-984D-408A02536E9C}" srcOrd="1" destOrd="0" presId="urn:microsoft.com/office/officeart/2005/8/layout/hierarchy2"/>
    <dgm:cxn modelId="{185BA152-D2BB-48FA-8A1D-A539FA86A26F}" type="presParOf" srcId="{A33D6937-08A9-4EF4-BB1F-BFA960C18012}" destId="{92D51E4E-DF6E-4049-98C5-EB15782673E5}" srcOrd="4" destOrd="0" presId="urn:microsoft.com/office/officeart/2005/8/layout/hierarchy2"/>
    <dgm:cxn modelId="{7E1A43C3-495B-4E5A-95D9-F5EF2D641656}" type="presParOf" srcId="{92D51E4E-DF6E-4049-98C5-EB15782673E5}" destId="{84F36CD3-DC9F-4E2D-92BC-2BED2BFE585B}" srcOrd="0" destOrd="0" presId="urn:microsoft.com/office/officeart/2005/8/layout/hierarchy2"/>
    <dgm:cxn modelId="{0FC19571-9B2D-478E-B6B2-EEECC5A57093}" type="presParOf" srcId="{A33D6937-08A9-4EF4-BB1F-BFA960C18012}" destId="{D67F2E01-0BCD-4385-913A-8485B09C56AD}" srcOrd="5" destOrd="0" presId="urn:microsoft.com/office/officeart/2005/8/layout/hierarchy2"/>
    <dgm:cxn modelId="{CEE4B9F7-FB5C-4BB8-9E59-B877AA9DF9B5}" type="presParOf" srcId="{D67F2E01-0BCD-4385-913A-8485B09C56AD}" destId="{4BE12027-6F2C-4C07-B3C5-541B83832423}" srcOrd="0" destOrd="0" presId="urn:microsoft.com/office/officeart/2005/8/layout/hierarchy2"/>
    <dgm:cxn modelId="{1F31F616-4149-457A-B3F9-8C4787E2D595}" type="presParOf" srcId="{D67F2E01-0BCD-4385-913A-8485B09C56AD}" destId="{75067609-94C4-4AE6-B67F-5DA5A77B55F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29E59-5C24-42C2-B059-F651B09C9AB0}">
      <dsp:nvSpPr>
        <dsp:cNvPr id="0" name=""/>
        <dsp:cNvSpPr/>
      </dsp:nvSpPr>
      <dsp:spPr>
        <a:xfrm>
          <a:off x="4702398" y="2367"/>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endParaRPr lang="en-US" sz="4900" kern="1200" dirty="0"/>
        </a:p>
      </dsp:txBody>
      <dsp:txXfrm>
        <a:off x="4759926" y="59895"/>
        <a:ext cx="1697982" cy="1063419"/>
      </dsp:txXfrm>
    </dsp:sp>
    <dsp:sp modelId="{D8F20AC8-C41E-4FE5-A6C5-E1818103B5B2}">
      <dsp:nvSpPr>
        <dsp:cNvPr id="0" name=""/>
        <dsp:cNvSpPr/>
      </dsp:nvSpPr>
      <dsp:spPr>
        <a:xfrm>
          <a:off x="3252063" y="591605"/>
          <a:ext cx="4713709" cy="4713709"/>
        </a:xfrm>
        <a:custGeom>
          <a:avLst/>
          <a:gdLst/>
          <a:ahLst/>
          <a:cxnLst/>
          <a:rect l="0" t="0" r="0" b="0"/>
          <a:pathLst>
            <a:path>
              <a:moveTo>
                <a:pt x="3275859" y="186556"/>
              </a:moveTo>
              <a:arcTo wR="2356854" hR="2356854" stAng="17577002" swAng="196393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0F17ED-7DFB-4313-A69B-0F97EFEDFE54}">
      <dsp:nvSpPr>
        <dsp:cNvPr id="0" name=""/>
        <dsp:cNvSpPr/>
      </dsp:nvSpPr>
      <dsp:spPr>
        <a:xfrm>
          <a:off x="6943900" y="1630914"/>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endParaRPr lang="en-US" sz="4900" kern="1200" dirty="0"/>
        </a:p>
      </dsp:txBody>
      <dsp:txXfrm>
        <a:off x="7001428" y="1688442"/>
        <a:ext cx="1697982" cy="1063419"/>
      </dsp:txXfrm>
    </dsp:sp>
    <dsp:sp modelId="{2938F1C3-1750-4284-A30B-A69EF642D379}">
      <dsp:nvSpPr>
        <dsp:cNvPr id="0" name=""/>
        <dsp:cNvSpPr/>
      </dsp:nvSpPr>
      <dsp:spPr>
        <a:xfrm>
          <a:off x="3252063" y="591605"/>
          <a:ext cx="4713709" cy="4713709"/>
        </a:xfrm>
        <a:custGeom>
          <a:avLst/>
          <a:gdLst/>
          <a:ahLst/>
          <a:cxnLst/>
          <a:rect l="0" t="0" r="0" b="0"/>
          <a:pathLst>
            <a:path>
              <a:moveTo>
                <a:pt x="4710446" y="2232861"/>
              </a:moveTo>
              <a:arcTo wR="2356854" hR="2356854" stAng="21419058" swAng="219814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F2B43C8-22B5-4D56-B312-48BD830A0C15}">
      <dsp:nvSpPr>
        <dsp:cNvPr id="0" name=""/>
        <dsp:cNvSpPr/>
      </dsp:nvSpPr>
      <dsp:spPr>
        <a:xfrm>
          <a:off x="6087723" y="4265958"/>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endParaRPr lang="en-US" sz="4900" kern="1200" dirty="0"/>
        </a:p>
      </dsp:txBody>
      <dsp:txXfrm>
        <a:off x="6145251" y="4323486"/>
        <a:ext cx="1697982" cy="1063419"/>
      </dsp:txXfrm>
    </dsp:sp>
    <dsp:sp modelId="{7443FDD9-F42A-4A20-930A-03BA8191BBD9}">
      <dsp:nvSpPr>
        <dsp:cNvPr id="0" name=""/>
        <dsp:cNvSpPr/>
      </dsp:nvSpPr>
      <dsp:spPr>
        <a:xfrm>
          <a:off x="3252063" y="591605"/>
          <a:ext cx="4713709" cy="4713709"/>
        </a:xfrm>
        <a:custGeom>
          <a:avLst/>
          <a:gdLst/>
          <a:ahLst/>
          <a:cxnLst/>
          <a:rect l="0" t="0" r="0" b="0"/>
          <a:pathLst>
            <a:path>
              <a:moveTo>
                <a:pt x="2826279" y="4666488"/>
              </a:moveTo>
              <a:arcTo wR="2356854" hR="2356854" stAng="4710679" swAng="1378641"/>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997A107-C436-495B-BE07-2C4A15ABBC32}">
      <dsp:nvSpPr>
        <dsp:cNvPr id="0" name=""/>
        <dsp:cNvSpPr/>
      </dsp:nvSpPr>
      <dsp:spPr>
        <a:xfrm>
          <a:off x="3317073" y="4265958"/>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endParaRPr lang="en-US" sz="4900" kern="1200" dirty="0"/>
        </a:p>
      </dsp:txBody>
      <dsp:txXfrm>
        <a:off x="3374601" y="4323486"/>
        <a:ext cx="1697982" cy="1063419"/>
      </dsp:txXfrm>
    </dsp:sp>
    <dsp:sp modelId="{1C900554-43EC-411C-802E-51E89509563E}">
      <dsp:nvSpPr>
        <dsp:cNvPr id="0" name=""/>
        <dsp:cNvSpPr/>
      </dsp:nvSpPr>
      <dsp:spPr>
        <a:xfrm>
          <a:off x="3252063" y="591605"/>
          <a:ext cx="4713709" cy="4713709"/>
        </a:xfrm>
        <a:custGeom>
          <a:avLst/>
          <a:gdLst/>
          <a:ahLst/>
          <a:cxnLst/>
          <a:rect l="0" t="0" r="0" b="0"/>
          <a:pathLst>
            <a:path>
              <a:moveTo>
                <a:pt x="394236" y="3661804"/>
              </a:moveTo>
              <a:arcTo wR="2356854" hR="2356854" stAng="8782798" swAng="219814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65AB01E-686B-4A2F-A0F7-4EDCC7422A81}">
      <dsp:nvSpPr>
        <dsp:cNvPr id="0" name=""/>
        <dsp:cNvSpPr/>
      </dsp:nvSpPr>
      <dsp:spPr>
        <a:xfrm>
          <a:off x="2460896" y="1630914"/>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endParaRPr lang="en-US" sz="4900" kern="1200" dirty="0"/>
        </a:p>
      </dsp:txBody>
      <dsp:txXfrm>
        <a:off x="2518424" y="1688442"/>
        <a:ext cx="1697982" cy="1063419"/>
      </dsp:txXfrm>
    </dsp:sp>
    <dsp:sp modelId="{3792684D-970C-4F45-B8FF-41FA4BCAFD3E}">
      <dsp:nvSpPr>
        <dsp:cNvPr id="0" name=""/>
        <dsp:cNvSpPr/>
      </dsp:nvSpPr>
      <dsp:spPr>
        <a:xfrm>
          <a:off x="3252063" y="591605"/>
          <a:ext cx="4713709" cy="4713709"/>
        </a:xfrm>
        <a:custGeom>
          <a:avLst/>
          <a:gdLst/>
          <a:ahLst/>
          <a:cxnLst/>
          <a:rect l="0" t="0" r="0" b="0"/>
          <a:pathLst>
            <a:path>
              <a:moveTo>
                <a:pt x="410272" y="1028102"/>
              </a:moveTo>
              <a:arcTo wR="2356854" hR="2356854" stAng="12859065" swAng="196393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C9A74-21FB-41FC-A595-73CB60852657}">
      <dsp:nvSpPr>
        <dsp:cNvPr id="0" name=""/>
        <dsp:cNvSpPr/>
      </dsp:nvSpPr>
      <dsp:spPr>
        <a:xfrm>
          <a:off x="389201" y="1947779"/>
          <a:ext cx="1934104" cy="96705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ASME BPVC.VIII.2 Part 5 “Design by Analysis”</a:t>
          </a:r>
        </a:p>
      </dsp:txBody>
      <dsp:txXfrm>
        <a:off x="417525" y="1976103"/>
        <a:ext cx="1877456" cy="910404"/>
      </dsp:txXfrm>
    </dsp:sp>
    <dsp:sp modelId="{BD4049A1-65E1-481D-9626-35081A9C3426}">
      <dsp:nvSpPr>
        <dsp:cNvPr id="0" name=""/>
        <dsp:cNvSpPr/>
      </dsp:nvSpPr>
      <dsp:spPr>
        <a:xfrm rot="17945813">
          <a:off x="1914670" y="1720175"/>
          <a:ext cx="1590912" cy="32124"/>
        </a:xfrm>
        <a:custGeom>
          <a:avLst/>
          <a:gdLst/>
          <a:ahLst/>
          <a:cxnLst/>
          <a:rect l="0" t="0" r="0" b="0"/>
          <a:pathLst>
            <a:path>
              <a:moveTo>
                <a:pt x="0" y="16062"/>
              </a:moveTo>
              <a:lnTo>
                <a:pt x="1590912" y="16062"/>
              </a:lnTo>
            </a:path>
          </a:pathLst>
        </a:custGeom>
        <a:noFill/>
        <a:ln w="1270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70354" y="1696464"/>
        <a:ext cx="79545" cy="79545"/>
      </dsp:txXfrm>
    </dsp:sp>
    <dsp:sp modelId="{4577B76A-904C-4E89-84F2-BA671CDE802E}">
      <dsp:nvSpPr>
        <dsp:cNvPr id="0" name=""/>
        <dsp:cNvSpPr/>
      </dsp:nvSpPr>
      <dsp:spPr>
        <a:xfrm>
          <a:off x="3096947" y="557642"/>
          <a:ext cx="1934104" cy="967052"/>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Elastic Method</a:t>
          </a:r>
        </a:p>
      </dsp:txBody>
      <dsp:txXfrm>
        <a:off x="3125271" y="585966"/>
        <a:ext cx="1877456" cy="910404"/>
      </dsp:txXfrm>
    </dsp:sp>
    <dsp:sp modelId="{D9B4754D-09C0-438F-A3D0-8D226DDB3CF8}">
      <dsp:nvSpPr>
        <dsp:cNvPr id="0" name=""/>
        <dsp:cNvSpPr/>
      </dsp:nvSpPr>
      <dsp:spPr>
        <a:xfrm rot="19457599">
          <a:off x="4941501" y="747079"/>
          <a:ext cx="952742" cy="32124"/>
        </a:xfrm>
        <a:custGeom>
          <a:avLst/>
          <a:gdLst/>
          <a:ahLst/>
          <a:cxnLst/>
          <a:rect l="0" t="0" r="0" b="0"/>
          <a:pathLst>
            <a:path>
              <a:moveTo>
                <a:pt x="0" y="16062"/>
              </a:moveTo>
              <a:lnTo>
                <a:pt x="952742" y="16062"/>
              </a:lnTo>
            </a:path>
          </a:pathLst>
        </a:custGeom>
        <a:noFill/>
        <a:ln w="1270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4054" y="739322"/>
        <a:ext cx="47637" cy="47637"/>
      </dsp:txXfrm>
    </dsp:sp>
    <dsp:sp modelId="{CC1CC752-D0FE-4CE1-857B-1D072F166840}">
      <dsp:nvSpPr>
        <dsp:cNvPr id="0" name=""/>
        <dsp:cNvSpPr/>
      </dsp:nvSpPr>
      <dsp:spPr>
        <a:xfrm>
          <a:off x="5804693" y="1587"/>
          <a:ext cx="1934104" cy="967052"/>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Stress categorization</a:t>
          </a:r>
        </a:p>
      </dsp:txBody>
      <dsp:txXfrm>
        <a:off x="5833017" y="29911"/>
        <a:ext cx="1877456" cy="910404"/>
      </dsp:txXfrm>
    </dsp:sp>
    <dsp:sp modelId="{7B649E65-3FDF-462A-BB26-6D9646C16BA9}">
      <dsp:nvSpPr>
        <dsp:cNvPr id="0" name=""/>
        <dsp:cNvSpPr/>
      </dsp:nvSpPr>
      <dsp:spPr>
        <a:xfrm rot="2142401">
          <a:off x="4941501" y="1303134"/>
          <a:ext cx="952742" cy="32124"/>
        </a:xfrm>
        <a:custGeom>
          <a:avLst/>
          <a:gdLst/>
          <a:ahLst/>
          <a:cxnLst/>
          <a:rect l="0" t="0" r="0" b="0"/>
          <a:pathLst>
            <a:path>
              <a:moveTo>
                <a:pt x="0" y="16062"/>
              </a:moveTo>
              <a:lnTo>
                <a:pt x="952742" y="16062"/>
              </a:lnTo>
            </a:path>
          </a:pathLst>
        </a:custGeom>
        <a:noFill/>
        <a:ln w="1270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4054" y="1295377"/>
        <a:ext cx="47637" cy="47637"/>
      </dsp:txXfrm>
    </dsp:sp>
    <dsp:sp modelId="{B4B6EC6B-D78C-483A-B012-6A6BD816D975}">
      <dsp:nvSpPr>
        <dsp:cNvPr id="0" name=""/>
        <dsp:cNvSpPr/>
      </dsp:nvSpPr>
      <dsp:spPr>
        <a:xfrm>
          <a:off x="5804693" y="1113697"/>
          <a:ext cx="1934104" cy="967052"/>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Stress linearization for singularities</a:t>
          </a:r>
        </a:p>
      </dsp:txBody>
      <dsp:txXfrm>
        <a:off x="5833017" y="1142021"/>
        <a:ext cx="1877456" cy="910404"/>
      </dsp:txXfrm>
    </dsp:sp>
    <dsp:sp modelId="{846BA19A-0BA9-42AD-95E7-A30A2BCD1C20}">
      <dsp:nvSpPr>
        <dsp:cNvPr id="0" name=""/>
        <dsp:cNvSpPr/>
      </dsp:nvSpPr>
      <dsp:spPr>
        <a:xfrm rot="20413970">
          <a:off x="2299085" y="2276230"/>
          <a:ext cx="822083" cy="32124"/>
        </a:xfrm>
        <a:custGeom>
          <a:avLst/>
          <a:gdLst/>
          <a:ahLst/>
          <a:cxnLst/>
          <a:rect l="0" t="0" r="0" b="0"/>
          <a:pathLst>
            <a:path>
              <a:moveTo>
                <a:pt x="0" y="16062"/>
              </a:moveTo>
              <a:lnTo>
                <a:pt x="822083" y="16062"/>
              </a:lnTo>
            </a:path>
          </a:pathLst>
        </a:custGeom>
        <a:noFill/>
        <a:ln w="12700" cap="flat" cmpd="sng" algn="ctr">
          <a:solidFill>
            <a:schemeClr val="bg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89574" y="2271740"/>
        <a:ext cx="41104" cy="41104"/>
      </dsp:txXfrm>
    </dsp:sp>
    <dsp:sp modelId="{0288D4AD-B54B-4487-A8DD-3F83496D4AA6}">
      <dsp:nvSpPr>
        <dsp:cNvPr id="0" name=""/>
        <dsp:cNvSpPr/>
      </dsp:nvSpPr>
      <dsp:spPr>
        <a:xfrm>
          <a:off x="3096947" y="1669752"/>
          <a:ext cx="1934104" cy="967052"/>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Limit-Load Method</a:t>
          </a:r>
        </a:p>
      </dsp:txBody>
      <dsp:txXfrm>
        <a:off x="3125271" y="1698076"/>
        <a:ext cx="1877456" cy="910404"/>
      </dsp:txXfrm>
    </dsp:sp>
    <dsp:sp modelId="{CDE237B7-55E2-4B2B-B2A1-9A84C9FA87F0}">
      <dsp:nvSpPr>
        <dsp:cNvPr id="0" name=""/>
        <dsp:cNvSpPr/>
      </dsp:nvSpPr>
      <dsp:spPr>
        <a:xfrm rot="3654187">
          <a:off x="1914670" y="3110312"/>
          <a:ext cx="1590912" cy="32124"/>
        </a:xfrm>
        <a:custGeom>
          <a:avLst/>
          <a:gdLst/>
          <a:ahLst/>
          <a:cxnLst/>
          <a:rect l="0" t="0" r="0" b="0"/>
          <a:pathLst>
            <a:path>
              <a:moveTo>
                <a:pt x="0" y="16062"/>
              </a:moveTo>
              <a:lnTo>
                <a:pt x="1590912" y="16062"/>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70354" y="3086601"/>
        <a:ext cx="79545" cy="79545"/>
      </dsp:txXfrm>
    </dsp:sp>
    <dsp:sp modelId="{170B3231-ECB1-43D7-821C-D6CB6812D906}">
      <dsp:nvSpPr>
        <dsp:cNvPr id="0" name=""/>
        <dsp:cNvSpPr/>
      </dsp:nvSpPr>
      <dsp:spPr>
        <a:xfrm>
          <a:off x="3096947" y="3337917"/>
          <a:ext cx="1934104" cy="96705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Elastic-Plastic Method</a:t>
          </a:r>
        </a:p>
      </dsp:txBody>
      <dsp:txXfrm>
        <a:off x="3125271" y="3366241"/>
        <a:ext cx="1877456" cy="910404"/>
      </dsp:txXfrm>
    </dsp:sp>
    <dsp:sp modelId="{CF20B367-F546-42E4-B52B-0D9053314F2D}">
      <dsp:nvSpPr>
        <dsp:cNvPr id="0" name=""/>
        <dsp:cNvSpPr/>
      </dsp:nvSpPr>
      <dsp:spPr>
        <a:xfrm rot="18289469">
          <a:off x="4740504" y="3249326"/>
          <a:ext cx="1354736" cy="32124"/>
        </a:xfrm>
        <a:custGeom>
          <a:avLst/>
          <a:gdLst/>
          <a:ahLst/>
          <a:cxnLst/>
          <a:rect l="0" t="0" r="0" b="0"/>
          <a:pathLst>
            <a:path>
              <a:moveTo>
                <a:pt x="0" y="16062"/>
              </a:moveTo>
              <a:lnTo>
                <a:pt x="1354736" y="16062"/>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84004" y="3231520"/>
        <a:ext cx="67736" cy="67736"/>
      </dsp:txXfrm>
    </dsp:sp>
    <dsp:sp modelId="{4793D4CD-8454-4506-9D30-3435B7CB6933}">
      <dsp:nvSpPr>
        <dsp:cNvPr id="0" name=""/>
        <dsp:cNvSpPr/>
      </dsp:nvSpPr>
      <dsp:spPr>
        <a:xfrm>
          <a:off x="5804693" y="2225807"/>
          <a:ext cx="1934104" cy="96705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Thermoelastic-plastic curves with hardening</a:t>
          </a:r>
        </a:p>
      </dsp:txBody>
      <dsp:txXfrm>
        <a:off x="5833017" y="2254131"/>
        <a:ext cx="1877456" cy="910404"/>
      </dsp:txXfrm>
    </dsp:sp>
    <dsp:sp modelId="{5BCDD931-285F-4C16-A84B-E1F5E2D138CC}">
      <dsp:nvSpPr>
        <dsp:cNvPr id="0" name=""/>
        <dsp:cNvSpPr/>
      </dsp:nvSpPr>
      <dsp:spPr>
        <a:xfrm>
          <a:off x="5031052" y="3805381"/>
          <a:ext cx="773641" cy="32124"/>
        </a:xfrm>
        <a:custGeom>
          <a:avLst/>
          <a:gdLst/>
          <a:ahLst/>
          <a:cxnLst/>
          <a:rect l="0" t="0" r="0" b="0"/>
          <a:pathLst>
            <a:path>
              <a:moveTo>
                <a:pt x="0" y="16062"/>
              </a:moveTo>
              <a:lnTo>
                <a:pt x="773641" y="16062"/>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8531" y="3802102"/>
        <a:ext cx="38682" cy="38682"/>
      </dsp:txXfrm>
    </dsp:sp>
    <dsp:sp modelId="{AFD56738-6A13-4B02-985E-633DDDA1704F}">
      <dsp:nvSpPr>
        <dsp:cNvPr id="0" name=""/>
        <dsp:cNvSpPr/>
      </dsp:nvSpPr>
      <dsp:spPr>
        <a:xfrm>
          <a:off x="5804693" y="3337917"/>
          <a:ext cx="1934104" cy="96705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Load &amp; Resistance Factor Design (LRFD)</a:t>
          </a:r>
        </a:p>
      </dsp:txBody>
      <dsp:txXfrm>
        <a:off x="5833017" y="3366241"/>
        <a:ext cx="1877456" cy="910404"/>
      </dsp:txXfrm>
    </dsp:sp>
    <dsp:sp modelId="{92D51E4E-DF6E-4049-98C5-EB15782673E5}">
      <dsp:nvSpPr>
        <dsp:cNvPr id="0" name=""/>
        <dsp:cNvSpPr/>
      </dsp:nvSpPr>
      <dsp:spPr>
        <a:xfrm rot="3310531">
          <a:off x="4740504" y="4361436"/>
          <a:ext cx="1354736" cy="32124"/>
        </a:xfrm>
        <a:custGeom>
          <a:avLst/>
          <a:gdLst/>
          <a:ahLst/>
          <a:cxnLst/>
          <a:rect l="0" t="0" r="0" b="0"/>
          <a:pathLst>
            <a:path>
              <a:moveTo>
                <a:pt x="0" y="16062"/>
              </a:moveTo>
              <a:lnTo>
                <a:pt x="1354736" y="16062"/>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84004" y="4343630"/>
        <a:ext cx="67736" cy="67736"/>
      </dsp:txXfrm>
    </dsp:sp>
    <dsp:sp modelId="{4BE12027-6F2C-4C07-B3C5-541B83832423}">
      <dsp:nvSpPr>
        <dsp:cNvPr id="0" name=""/>
        <dsp:cNvSpPr/>
      </dsp:nvSpPr>
      <dsp:spPr>
        <a:xfrm>
          <a:off x="5804693" y="4450027"/>
          <a:ext cx="1934104" cy="96705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Convergence = Acceptance</a:t>
          </a:r>
        </a:p>
      </dsp:txBody>
      <dsp:txXfrm>
        <a:off x="5833017" y="4478351"/>
        <a:ext cx="1877456" cy="9104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9D6BB-D7F2-4B4F-8FE6-CA992758480A}">
      <dsp:nvSpPr>
        <dsp:cNvPr id="0" name=""/>
        <dsp:cNvSpPr/>
      </dsp:nvSpPr>
      <dsp:spPr>
        <a:xfrm rot="5400000">
          <a:off x="-234950" y="235866"/>
          <a:ext cx="1566334" cy="1096434"/>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endParaRPr lang="en-US" sz="3100" kern="1200" dirty="0"/>
        </a:p>
      </dsp:txBody>
      <dsp:txXfrm rot="-5400000">
        <a:off x="0" y="549133"/>
        <a:ext cx="1096434" cy="469900"/>
      </dsp:txXfrm>
    </dsp:sp>
    <dsp:sp modelId="{63BA3B5E-A67B-4A8D-8408-36FF9D0BEDCC}">
      <dsp:nvSpPr>
        <dsp:cNvPr id="0" name=""/>
        <dsp:cNvSpPr/>
      </dsp:nvSpPr>
      <dsp:spPr>
        <a:xfrm rot="5400000">
          <a:off x="3373157" y="-2275807"/>
          <a:ext cx="1018117" cy="5571564"/>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endParaRPr lang="en-US" sz="1900" kern="1200" dirty="0"/>
        </a:p>
      </dsp:txBody>
      <dsp:txXfrm rot="-5400000">
        <a:off x="1096434" y="50616"/>
        <a:ext cx="5521864" cy="918717"/>
      </dsp:txXfrm>
    </dsp:sp>
    <dsp:sp modelId="{34C2FF92-92A3-487B-A944-DF92903F732B}">
      <dsp:nvSpPr>
        <dsp:cNvPr id="0" name=""/>
        <dsp:cNvSpPr/>
      </dsp:nvSpPr>
      <dsp:spPr>
        <a:xfrm rot="5400000">
          <a:off x="-234950" y="1607598"/>
          <a:ext cx="1566334" cy="109643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endParaRPr lang="en-US" sz="3100" kern="1200" dirty="0"/>
        </a:p>
      </dsp:txBody>
      <dsp:txXfrm rot="-5400000">
        <a:off x="0" y="1920865"/>
        <a:ext cx="1096434" cy="469900"/>
      </dsp:txXfrm>
    </dsp:sp>
    <dsp:sp modelId="{82FC0EA0-6844-4D2A-A3D5-83F3537FF522}">
      <dsp:nvSpPr>
        <dsp:cNvPr id="0" name=""/>
        <dsp:cNvSpPr/>
      </dsp:nvSpPr>
      <dsp:spPr>
        <a:xfrm rot="5400000">
          <a:off x="3373157" y="-904075"/>
          <a:ext cx="1018117" cy="5571564"/>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E00E0C-F4F8-4CEA-8C99-FC9B2C056FFB}">
      <dsp:nvSpPr>
        <dsp:cNvPr id="0" name=""/>
        <dsp:cNvSpPr/>
      </dsp:nvSpPr>
      <dsp:spPr>
        <a:xfrm rot="5400000">
          <a:off x="-234950" y="2979330"/>
          <a:ext cx="1566334" cy="1096434"/>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endParaRPr lang="en-US" sz="3100" kern="1200" dirty="0"/>
        </a:p>
      </dsp:txBody>
      <dsp:txXfrm rot="-5400000">
        <a:off x="0" y="3292597"/>
        <a:ext cx="1096434" cy="469900"/>
      </dsp:txXfrm>
    </dsp:sp>
    <dsp:sp modelId="{BA5F64A7-2618-491C-9EBB-97D61A7FD873}">
      <dsp:nvSpPr>
        <dsp:cNvPr id="0" name=""/>
        <dsp:cNvSpPr/>
      </dsp:nvSpPr>
      <dsp:spPr>
        <a:xfrm rot="5400000">
          <a:off x="3373157" y="467656"/>
          <a:ext cx="1018117" cy="5571564"/>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3832" tIns="38735" rIns="38735" bIns="38735" numCol="1" spcCol="1270" anchor="ctr" anchorCtr="0">
          <a:noAutofit/>
        </a:bodyPr>
        <a:lstStyle/>
        <a:p>
          <a:pPr marL="285750" lvl="1" indent="-285750" algn="l" defTabSz="2711450">
            <a:lnSpc>
              <a:spcPct val="90000"/>
            </a:lnSpc>
            <a:spcBef>
              <a:spcPct val="0"/>
            </a:spcBef>
            <a:spcAft>
              <a:spcPct val="15000"/>
            </a:spcAft>
            <a:buChar char="•"/>
          </a:pPr>
          <a:endParaRPr lang="en-US" sz="6100" kern="1200" dirty="0"/>
        </a:p>
      </dsp:txBody>
      <dsp:txXfrm rot="-5400000">
        <a:off x="1096434" y="2794079"/>
        <a:ext cx="5521864" cy="91871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9D6BB-D7F2-4B4F-8FE6-CA992758480A}">
      <dsp:nvSpPr>
        <dsp:cNvPr id="0" name=""/>
        <dsp:cNvSpPr/>
      </dsp:nvSpPr>
      <dsp:spPr>
        <a:xfrm rot="5400000">
          <a:off x="-234950" y="235866"/>
          <a:ext cx="1566334" cy="1096434"/>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Nominal   S-N Curves</a:t>
          </a:r>
        </a:p>
      </dsp:txBody>
      <dsp:txXfrm rot="-5400000">
        <a:off x="0" y="549133"/>
        <a:ext cx="1096434" cy="469900"/>
      </dsp:txXfrm>
    </dsp:sp>
    <dsp:sp modelId="{63BA3B5E-A67B-4A8D-8408-36FF9D0BEDCC}">
      <dsp:nvSpPr>
        <dsp:cNvPr id="0" name=""/>
        <dsp:cNvSpPr/>
      </dsp:nvSpPr>
      <dsp:spPr>
        <a:xfrm rot="5400000">
          <a:off x="3373157" y="-2275807"/>
          <a:ext cx="1018117" cy="5571564"/>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a:t>SS316L nominal curve</a:t>
          </a:r>
          <a:endParaRPr lang="en-US" sz="1900" kern="1200" dirty="0"/>
        </a:p>
        <a:p>
          <a:pPr marL="171450" lvl="1" indent="-171450" algn="l" defTabSz="844550">
            <a:lnSpc>
              <a:spcPct val="90000"/>
            </a:lnSpc>
            <a:spcBef>
              <a:spcPct val="0"/>
            </a:spcBef>
            <a:spcAft>
              <a:spcPct val="15000"/>
            </a:spcAft>
            <a:buChar char="•"/>
          </a:pPr>
          <a:r>
            <a:rPr lang="en-US" sz="1900" kern="1200" dirty="0"/>
            <a:t>IN718(SA) with grain size</a:t>
          </a:r>
        </a:p>
      </dsp:txBody>
      <dsp:txXfrm rot="-5400000">
        <a:off x="1096434" y="50616"/>
        <a:ext cx="5521864" cy="918717"/>
      </dsp:txXfrm>
    </dsp:sp>
    <dsp:sp modelId="{34C2FF92-92A3-487B-A944-DF92903F732B}">
      <dsp:nvSpPr>
        <dsp:cNvPr id="0" name=""/>
        <dsp:cNvSpPr/>
      </dsp:nvSpPr>
      <dsp:spPr>
        <a:xfrm rot="5400000">
          <a:off x="-234950" y="1607598"/>
          <a:ext cx="1566334" cy="109643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0" y="1920865"/>
        <a:ext cx="1096434" cy="469900"/>
      </dsp:txXfrm>
    </dsp:sp>
    <dsp:sp modelId="{82FC0EA0-6844-4D2A-A3D5-83F3537FF522}">
      <dsp:nvSpPr>
        <dsp:cNvPr id="0" name=""/>
        <dsp:cNvSpPr/>
      </dsp:nvSpPr>
      <dsp:spPr>
        <a:xfrm rot="5400000">
          <a:off x="3373157" y="-904075"/>
          <a:ext cx="1018117" cy="5571564"/>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E00E0C-F4F8-4CEA-8C99-FC9B2C056FFB}">
      <dsp:nvSpPr>
        <dsp:cNvPr id="0" name=""/>
        <dsp:cNvSpPr/>
      </dsp:nvSpPr>
      <dsp:spPr>
        <a:xfrm rot="5400000">
          <a:off x="-234950" y="2979330"/>
          <a:ext cx="1566334" cy="1096434"/>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0" y="3292597"/>
        <a:ext cx="1096434" cy="469900"/>
      </dsp:txXfrm>
    </dsp:sp>
    <dsp:sp modelId="{BA5F64A7-2618-491C-9EBB-97D61A7FD873}">
      <dsp:nvSpPr>
        <dsp:cNvPr id="0" name=""/>
        <dsp:cNvSpPr/>
      </dsp:nvSpPr>
      <dsp:spPr>
        <a:xfrm rot="5400000">
          <a:off x="3373157" y="467656"/>
          <a:ext cx="1018117" cy="5571564"/>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3832" tIns="38735" rIns="38735" bIns="38735" numCol="1" spcCol="1270" anchor="ctr" anchorCtr="0">
          <a:noAutofit/>
        </a:bodyPr>
        <a:lstStyle/>
        <a:p>
          <a:pPr marL="285750" lvl="1" indent="-285750" algn="l" defTabSz="2711450">
            <a:lnSpc>
              <a:spcPct val="90000"/>
            </a:lnSpc>
            <a:spcBef>
              <a:spcPct val="0"/>
            </a:spcBef>
            <a:spcAft>
              <a:spcPct val="15000"/>
            </a:spcAft>
            <a:buChar char="•"/>
          </a:pPr>
          <a:endParaRPr lang="en-US" sz="6100" kern="1200" dirty="0"/>
        </a:p>
      </dsp:txBody>
      <dsp:txXfrm rot="-5400000">
        <a:off x="1096434" y="2794079"/>
        <a:ext cx="5521864" cy="91871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9D6BB-D7F2-4B4F-8FE6-CA992758480A}">
      <dsp:nvSpPr>
        <dsp:cNvPr id="0" name=""/>
        <dsp:cNvSpPr/>
      </dsp:nvSpPr>
      <dsp:spPr>
        <a:xfrm rot="5400000">
          <a:off x="-234950" y="235866"/>
          <a:ext cx="1566334" cy="1096434"/>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Nominal   S-N Curves</a:t>
          </a:r>
        </a:p>
      </dsp:txBody>
      <dsp:txXfrm rot="-5400000">
        <a:off x="0" y="549133"/>
        <a:ext cx="1096434" cy="469900"/>
      </dsp:txXfrm>
    </dsp:sp>
    <dsp:sp modelId="{63BA3B5E-A67B-4A8D-8408-36FF9D0BEDCC}">
      <dsp:nvSpPr>
        <dsp:cNvPr id="0" name=""/>
        <dsp:cNvSpPr/>
      </dsp:nvSpPr>
      <dsp:spPr>
        <a:xfrm rot="5400000">
          <a:off x="3373157" y="-2275807"/>
          <a:ext cx="1018117" cy="5571564"/>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SS316L nominal curve</a:t>
          </a:r>
        </a:p>
        <a:p>
          <a:pPr marL="171450" lvl="1" indent="-171450" algn="l" defTabSz="844550">
            <a:lnSpc>
              <a:spcPct val="90000"/>
            </a:lnSpc>
            <a:spcBef>
              <a:spcPct val="0"/>
            </a:spcBef>
            <a:spcAft>
              <a:spcPct val="15000"/>
            </a:spcAft>
            <a:buChar char="•"/>
          </a:pPr>
          <a:r>
            <a:rPr lang="en-US" sz="1900" kern="1200" dirty="0"/>
            <a:t>IN718(SA) with grain size</a:t>
          </a:r>
        </a:p>
      </dsp:txBody>
      <dsp:txXfrm rot="-5400000">
        <a:off x="1096434" y="50616"/>
        <a:ext cx="5521864" cy="918717"/>
      </dsp:txXfrm>
    </dsp:sp>
    <dsp:sp modelId="{34C2FF92-92A3-487B-A944-DF92903F732B}">
      <dsp:nvSpPr>
        <dsp:cNvPr id="0" name=""/>
        <dsp:cNvSpPr/>
      </dsp:nvSpPr>
      <dsp:spPr>
        <a:xfrm rot="5400000">
          <a:off x="-234950" y="1607598"/>
          <a:ext cx="1566334" cy="109643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High Fidelity FEA</a:t>
          </a:r>
        </a:p>
      </dsp:txBody>
      <dsp:txXfrm rot="-5400000">
        <a:off x="0" y="1920865"/>
        <a:ext cx="1096434" cy="469900"/>
      </dsp:txXfrm>
    </dsp:sp>
    <dsp:sp modelId="{82FC0EA0-6844-4D2A-A3D5-83F3537FF522}">
      <dsp:nvSpPr>
        <dsp:cNvPr id="0" name=""/>
        <dsp:cNvSpPr/>
      </dsp:nvSpPr>
      <dsp:spPr>
        <a:xfrm rot="5400000">
          <a:off x="3373157" y="-904075"/>
          <a:ext cx="1018117" cy="5571564"/>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Manufacturing (HIP, machining, welding)</a:t>
          </a:r>
        </a:p>
        <a:p>
          <a:pPr marL="171450" lvl="1" indent="-171450" algn="l" defTabSz="844550">
            <a:lnSpc>
              <a:spcPct val="90000"/>
            </a:lnSpc>
            <a:spcBef>
              <a:spcPct val="0"/>
            </a:spcBef>
            <a:spcAft>
              <a:spcPct val="15000"/>
            </a:spcAft>
            <a:buChar char="•"/>
          </a:pPr>
          <a:r>
            <a:rPr lang="en-US" sz="1900" kern="1200" dirty="0"/>
            <a:t>Start-up (pressure, quasi-steady state)</a:t>
          </a:r>
        </a:p>
        <a:p>
          <a:pPr marL="171450" lvl="1" indent="-171450" algn="l" defTabSz="844550">
            <a:lnSpc>
              <a:spcPct val="90000"/>
            </a:lnSpc>
            <a:spcBef>
              <a:spcPct val="0"/>
            </a:spcBef>
            <a:spcAft>
              <a:spcPct val="15000"/>
            </a:spcAft>
            <a:buChar char="•"/>
          </a:pPr>
          <a:r>
            <a:rPr lang="en-US" sz="1900" kern="1200" dirty="0"/>
            <a:t>Pulse &amp; Response</a:t>
          </a:r>
        </a:p>
      </dsp:txBody>
      <dsp:txXfrm rot="-5400000">
        <a:off x="1096434" y="1422348"/>
        <a:ext cx="5521864" cy="918717"/>
      </dsp:txXfrm>
    </dsp:sp>
    <dsp:sp modelId="{F6E00E0C-F4F8-4CEA-8C99-FC9B2C056FFB}">
      <dsp:nvSpPr>
        <dsp:cNvPr id="0" name=""/>
        <dsp:cNvSpPr/>
      </dsp:nvSpPr>
      <dsp:spPr>
        <a:xfrm rot="5400000">
          <a:off x="-234950" y="2979330"/>
          <a:ext cx="1566334" cy="1096434"/>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0" y="3292597"/>
        <a:ext cx="1096434" cy="469900"/>
      </dsp:txXfrm>
    </dsp:sp>
    <dsp:sp modelId="{BA5F64A7-2618-491C-9EBB-97D61A7FD873}">
      <dsp:nvSpPr>
        <dsp:cNvPr id="0" name=""/>
        <dsp:cNvSpPr/>
      </dsp:nvSpPr>
      <dsp:spPr>
        <a:xfrm rot="5400000">
          <a:off x="3373157" y="467656"/>
          <a:ext cx="1018117" cy="5571564"/>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endParaRPr lang="en-US" sz="1900" kern="1200" dirty="0"/>
        </a:p>
      </dsp:txBody>
      <dsp:txXfrm rot="-5400000">
        <a:off x="1096434" y="2794079"/>
        <a:ext cx="5521864" cy="91871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9D6BB-D7F2-4B4F-8FE6-CA992758480A}">
      <dsp:nvSpPr>
        <dsp:cNvPr id="0" name=""/>
        <dsp:cNvSpPr/>
      </dsp:nvSpPr>
      <dsp:spPr>
        <a:xfrm rot="5400000">
          <a:off x="-234950" y="235866"/>
          <a:ext cx="1566334" cy="1096434"/>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Nominal   S-N Curves</a:t>
          </a:r>
        </a:p>
      </dsp:txBody>
      <dsp:txXfrm rot="-5400000">
        <a:off x="0" y="549133"/>
        <a:ext cx="1096434" cy="469900"/>
      </dsp:txXfrm>
    </dsp:sp>
    <dsp:sp modelId="{63BA3B5E-A67B-4A8D-8408-36FF9D0BEDCC}">
      <dsp:nvSpPr>
        <dsp:cNvPr id="0" name=""/>
        <dsp:cNvSpPr/>
      </dsp:nvSpPr>
      <dsp:spPr>
        <a:xfrm rot="5400000">
          <a:off x="3373157" y="-2275807"/>
          <a:ext cx="1018117" cy="5571564"/>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SS316L nominal curve</a:t>
          </a:r>
        </a:p>
        <a:p>
          <a:pPr marL="171450" lvl="1" indent="-171450" algn="l" defTabSz="844550">
            <a:lnSpc>
              <a:spcPct val="90000"/>
            </a:lnSpc>
            <a:spcBef>
              <a:spcPct val="0"/>
            </a:spcBef>
            <a:spcAft>
              <a:spcPct val="15000"/>
            </a:spcAft>
            <a:buChar char="•"/>
          </a:pPr>
          <a:r>
            <a:rPr lang="en-US" sz="1900" kern="1200" dirty="0"/>
            <a:t>IN718(SA) with grain size</a:t>
          </a:r>
        </a:p>
      </dsp:txBody>
      <dsp:txXfrm rot="-5400000">
        <a:off x="1096434" y="50616"/>
        <a:ext cx="5521864" cy="918717"/>
      </dsp:txXfrm>
    </dsp:sp>
    <dsp:sp modelId="{34C2FF92-92A3-487B-A944-DF92903F732B}">
      <dsp:nvSpPr>
        <dsp:cNvPr id="0" name=""/>
        <dsp:cNvSpPr/>
      </dsp:nvSpPr>
      <dsp:spPr>
        <a:xfrm rot="5400000">
          <a:off x="-234950" y="1607598"/>
          <a:ext cx="1566334" cy="109643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High Fidelity FEA</a:t>
          </a:r>
        </a:p>
      </dsp:txBody>
      <dsp:txXfrm rot="-5400000">
        <a:off x="0" y="1920865"/>
        <a:ext cx="1096434" cy="469900"/>
      </dsp:txXfrm>
    </dsp:sp>
    <dsp:sp modelId="{82FC0EA0-6844-4D2A-A3D5-83F3537FF522}">
      <dsp:nvSpPr>
        <dsp:cNvPr id="0" name=""/>
        <dsp:cNvSpPr/>
      </dsp:nvSpPr>
      <dsp:spPr>
        <a:xfrm rot="5400000">
          <a:off x="3373157" y="-904075"/>
          <a:ext cx="1018117" cy="5571564"/>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Manufacturing (HIP, machining, welding)</a:t>
          </a:r>
        </a:p>
        <a:p>
          <a:pPr marL="171450" lvl="1" indent="-171450" algn="l" defTabSz="844550">
            <a:lnSpc>
              <a:spcPct val="90000"/>
            </a:lnSpc>
            <a:spcBef>
              <a:spcPct val="0"/>
            </a:spcBef>
            <a:spcAft>
              <a:spcPct val="15000"/>
            </a:spcAft>
            <a:buChar char="•"/>
          </a:pPr>
          <a:r>
            <a:rPr lang="en-US" sz="1900" kern="1200" dirty="0"/>
            <a:t>Start-up (pressure, quasi-steady state)</a:t>
          </a:r>
        </a:p>
        <a:p>
          <a:pPr marL="171450" lvl="1" indent="-171450" algn="l" defTabSz="844550">
            <a:lnSpc>
              <a:spcPct val="90000"/>
            </a:lnSpc>
            <a:spcBef>
              <a:spcPct val="0"/>
            </a:spcBef>
            <a:spcAft>
              <a:spcPct val="15000"/>
            </a:spcAft>
            <a:buChar char="•"/>
          </a:pPr>
          <a:r>
            <a:rPr lang="en-US" sz="1900" kern="1200" dirty="0"/>
            <a:t>Pulse &amp; Response</a:t>
          </a:r>
        </a:p>
      </dsp:txBody>
      <dsp:txXfrm rot="-5400000">
        <a:off x="1096434" y="1422348"/>
        <a:ext cx="5521864" cy="918717"/>
      </dsp:txXfrm>
    </dsp:sp>
    <dsp:sp modelId="{F6E00E0C-F4F8-4CEA-8C99-FC9B2C056FFB}">
      <dsp:nvSpPr>
        <dsp:cNvPr id="0" name=""/>
        <dsp:cNvSpPr/>
      </dsp:nvSpPr>
      <dsp:spPr>
        <a:xfrm rot="5400000">
          <a:off x="-234950" y="2979330"/>
          <a:ext cx="1566334" cy="1096434"/>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FEA Fatigue</a:t>
          </a:r>
        </a:p>
      </dsp:txBody>
      <dsp:txXfrm rot="-5400000">
        <a:off x="0" y="3292597"/>
        <a:ext cx="1096434" cy="469900"/>
      </dsp:txXfrm>
    </dsp:sp>
    <dsp:sp modelId="{BA5F64A7-2618-491C-9EBB-97D61A7FD873}">
      <dsp:nvSpPr>
        <dsp:cNvPr id="0" name=""/>
        <dsp:cNvSpPr/>
      </dsp:nvSpPr>
      <dsp:spPr>
        <a:xfrm rot="5400000">
          <a:off x="3373157" y="467656"/>
          <a:ext cx="1018117" cy="5571564"/>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Critical Plane Theory</a:t>
          </a:r>
        </a:p>
        <a:p>
          <a:pPr marL="171450" lvl="1" indent="-171450" algn="l" defTabSz="844550">
            <a:lnSpc>
              <a:spcPct val="90000"/>
            </a:lnSpc>
            <a:spcBef>
              <a:spcPct val="0"/>
            </a:spcBef>
            <a:spcAft>
              <a:spcPct val="15000"/>
            </a:spcAft>
            <a:buChar char="•"/>
          </a:pPr>
          <a:r>
            <a:rPr lang="en-US" sz="1900" kern="1200" dirty="0"/>
            <a:t>Ductile/Brittle Fatigue Models</a:t>
          </a:r>
        </a:p>
        <a:p>
          <a:pPr marL="171450" lvl="1" indent="-171450" algn="l" defTabSz="844550">
            <a:lnSpc>
              <a:spcPct val="90000"/>
            </a:lnSpc>
            <a:spcBef>
              <a:spcPct val="0"/>
            </a:spcBef>
            <a:spcAft>
              <a:spcPct val="15000"/>
            </a:spcAft>
            <a:buChar char="•"/>
          </a:pPr>
          <a:r>
            <a:rPr lang="en-US" sz="1900" kern="1200" dirty="0"/>
            <a:t>Goodman Mean Stress Correction</a:t>
          </a:r>
        </a:p>
      </dsp:txBody>
      <dsp:txXfrm rot="-5400000">
        <a:off x="1096434" y="2794079"/>
        <a:ext cx="5521864" cy="91871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9D6BB-D7F2-4B4F-8FE6-CA992758480A}">
      <dsp:nvSpPr>
        <dsp:cNvPr id="0" name=""/>
        <dsp:cNvSpPr/>
      </dsp:nvSpPr>
      <dsp:spPr>
        <a:xfrm rot="5400000">
          <a:off x="-234950" y="235866"/>
          <a:ext cx="1566334" cy="1096434"/>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Nominal   S-N Curves</a:t>
          </a:r>
        </a:p>
      </dsp:txBody>
      <dsp:txXfrm rot="-5400000">
        <a:off x="0" y="549133"/>
        <a:ext cx="1096434" cy="469900"/>
      </dsp:txXfrm>
    </dsp:sp>
    <dsp:sp modelId="{63BA3B5E-A67B-4A8D-8408-36FF9D0BEDCC}">
      <dsp:nvSpPr>
        <dsp:cNvPr id="0" name=""/>
        <dsp:cNvSpPr/>
      </dsp:nvSpPr>
      <dsp:spPr>
        <a:xfrm rot="5400000">
          <a:off x="3373157" y="-2275807"/>
          <a:ext cx="1018117" cy="5571564"/>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SS316L nominal curve</a:t>
          </a:r>
        </a:p>
        <a:p>
          <a:pPr marL="171450" lvl="1" indent="-171450" algn="l" defTabSz="844550">
            <a:lnSpc>
              <a:spcPct val="90000"/>
            </a:lnSpc>
            <a:spcBef>
              <a:spcPct val="0"/>
            </a:spcBef>
            <a:spcAft>
              <a:spcPct val="15000"/>
            </a:spcAft>
            <a:buChar char="•"/>
          </a:pPr>
          <a:r>
            <a:rPr lang="en-US" sz="1900" kern="1200" dirty="0"/>
            <a:t>IN718(SA) with grain size</a:t>
          </a:r>
        </a:p>
      </dsp:txBody>
      <dsp:txXfrm rot="-5400000">
        <a:off x="1096434" y="50616"/>
        <a:ext cx="5521864" cy="918717"/>
      </dsp:txXfrm>
    </dsp:sp>
    <dsp:sp modelId="{34C2FF92-92A3-487B-A944-DF92903F732B}">
      <dsp:nvSpPr>
        <dsp:cNvPr id="0" name=""/>
        <dsp:cNvSpPr/>
      </dsp:nvSpPr>
      <dsp:spPr>
        <a:xfrm rot="5400000">
          <a:off x="-234950" y="1607598"/>
          <a:ext cx="1566334" cy="109643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High Fidelity FEA</a:t>
          </a:r>
        </a:p>
      </dsp:txBody>
      <dsp:txXfrm rot="-5400000">
        <a:off x="0" y="1920865"/>
        <a:ext cx="1096434" cy="469900"/>
      </dsp:txXfrm>
    </dsp:sp>
    <dsp:sp modelId="{82FC0EA0-6844-4D2A-A3D5-83F3537FF522}">
      <dsp:nvSpPr>
        <dsp:cNvPr id="0" name=""/>
        <dsp:cNvSpPr/>
      </dsp:nvSpPr>
      <dsp:spPr>
        <a:xfrm rot="5400000">
          <a:off x="3373157" y="-904075"/>
          <a:ext cx="1018117" cy="5571564"/>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Manufacturing (HIP, machining, welding)</a:t>
          </a:r>
        </a:p>
        <a:p>
          <a:pPr marL="171450" lvl="1" indent="-171450" algn="l" defTabSz="844550">
            <a:lnSpc>
              <a:spcPct val="90000"/>
            </a:lnSpc>
            <a:spcBef>
              <a:spcPct val="0"/>
            </a:spcBef>
            <a:spcAft>
              <a:spcPct val="15000"/>
            </a:spcAft>
            <a:buChar char="•"/>
          </a:pPr>
          <a:r>
            <a:rPr lang="en-US" sz="1900" kern="1200" dirty="0"/>
            <a:t>Start-up (pressure, quasi-steady state)</a:t>
          </a:r>
        </a:p>
        <a:p>
          <a:pPr marL="171450" lvl="1" indent="-171450" algn="l" defTabSz="844550">
            <a:lnSpc>
              <a:spcPct val="90000"/>
            </a:lnSpc>
            <a:spcBef>
              <a:spcPct val="0"/>
            </a:spcBef>
            <a:spcAft>
              <a:spcPct val="15000"/>
            </a:spcAft>
            <a:buChar char="•"/>
          </a:pPr>
          <a:r>
            <a:rPr lang="en-US" sz="1900" kern="1200" dirty="0"/>
            <a:t>Pulse &amp; Response</a:t>
          </a:r>
        </a:p>
      </dsp:txBody>
      <dsp:txXfrm rot="-5400000">
        <a:off x="1096434" y="1422348"/>
        <a:ext cx="5521864" cy="918717"/>
      </dsp:txXfrm>
    </dsp:sp>
    <dsp:sp modelId="{F6E00E0C-F4F8-4CEA-8C99-FC9B2C056FFB}">
      <dsp:nvSpPr>
        <dsp:cNvPr id="0" name=""/>
        <dsp:cNvSpPr/>
      </dsp:nvSpPr>
      <dsp:spPr>
        <a:xfrm rot="5400000">
          <a:off x="-234950" y="2979330"/>
          <a:ext cx="1566334" cy="1096434"/>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FEA Fatigue</a:t>
          </a:r>
        </a:p>
      </dsp:txBody>
      <dsp:txXfrm rot="-5400000">
        <a:off x="0" y="3292597"/>
        <a:ext cx="1096434" cy="469900"/>
      </dsp:txXfrm>
    </dsp:sp>
    <dsp:sp modelId="{BA5F64A7-2618-491C-9EBB-97D61A7FD873}">
      <dsp:nvSpPr>
        <dsp:cNvPr id="0" name=""/>
        <dsp:cNvSpPr/>
      </dsp:nvSpPr>
      <dsp:spPr>
        <a:xfrm rot="5400000">
          <a:off x="3373157" y="467656"/>
          <a:ext cx="1018117" cy="5571564"/>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Critical Plane Theory</a:t>
          </a:r>
        </a:p>
        <a:p>
          <a:pPr marL="171450" lvl="1" indent="-171450" algn="l" defTabSz="844550">
            <a:lnSpc>
              <a:spcPct val="90000"/>
            </a:lnSpc>
            <a:spcBef>
              <a:spcPct val="0"/>
            </a:spcBef>
            <a:spcAft>
              <a:spcPct val="15000"/>
            </a:spcAft>
            <a:buChar char="•"/>
          </a:pPr>
          <a:r>
            <a:rPr lang="en-US" sz="1900" kern="1200" dirty="0"/>
            <a:t>Ductile/Brittle Fatigue Models</a:t>
          </a:r>
        </a:p>
        <a:p>
          <a:pPr marL="171450" lvl="1" indent="-171450" algn="l" defTabSz="844550">
            <a:lnSpc>
              <a:spcPct val="90000"/>
            </a:lnSpc>
            <a:spcBef>
              <a:spcPct val="0"/>
            </a:spcBef>
            <a:spcAft>
              <a:spcPct val="15000"/>
            </a:spcAft>
            <a:buChar char="•"/>
          </a:pPr>
          <a:r>
            <a:rPr lang="en-US" sz="1900" kern="1200" dirty="0"/>
            <a:t>Goodman Mean Stress Correction</a:t>
          </a:r>
        </a:p>
      </dsp:txBody>
      <dsp:txXfrm rot="-5400000">
        <a:off x="1096434" y="2794079"/>
        <a:ext cx="5521864" cy="918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29E59-5C24-42C2-B059-F651B09C9AB0}">
      <dsp:nvSpPr>
        <dsp:cNvPr id="0" name=""/>
        <dsp:cNvSpPr/>
      </dsp:nvSpPr>
      <dsp:spPr>
        <a:xfrm>
          <a:off x="4702398" y="2367"/>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endParaRPr lang="en-US" sz="4900" kern="1200" dirty="0"/>
        </a:p>
      </dsp:txBody>
      <dsp:txXfrm>
        <a:off x="4759926" y="59895"/>
        <a:ext cx="1697982" cy="1063419"/>
      </dsp:txXfrm>
    </dsp:sp>
    <dsp:sp modelId="{D8F20AC8-C41E-4FE5-A6C5-E1818103B5B2}">
      <dsp:nvSpPr>
        <dsp:cNvPr id="0" name=""/>
        <dsp:cNvSpPr/>
      </dsp:nvSpPr>
      <dsp:spPr>
        <a:xfrm>
          <a:off x="3252063" y="591605"/>
          <a:ext cx="4713709" cy="4713709"/>
        </a:xfrm>
        <a:custGeom>
          <a:avLst/>
          <a:gdLst/>
          <a:ahLst/>
          <a:cxnLst/>
          <a:rect l="0" t="0" r="0" b="0"/>
          <a:pathLst>
            <a:path>
              <a:moveTo>
                <a:pt x="3275859" y="186556"/>
              </a:moveTo>
              <a:arcTo wR="2356854" hR="2356854" stAng="17577002" swAng="196393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0F17ED-7DFB-4313-A69B-0F97EFEDFE54}">
      <dsp:nvSpPr>
        <dsp:cNvPr id="0" name=""/>
        <dsp:cNvSpPr/>
      </dsp:nvSpPr>
      <dsp:spPr>
        <a:xfrm>
          <a:off x="6943900" y="1630914"/>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endParaRPr lang="en-US" sz="4900" kern="1200" dirty="0"/>
        </a:p>
      </dsp:txBody>
      <dsp:txXfrm>
        <a:off x="7001428" y="1688442"/>
        <a:ext cx="1697982" cy="1063419"/>
      </dsp:txXfrm>
    </dsp:sp>
    <dsp:sp modelId="{2938F1C3-1750-4284-A30B-A69EF642D379}">
      <dsp:nvSpPr>
        <dsp:cNvPr id="0" name=""/>
        <dsp:cNvSpPr/>
      </dsp:nvSpPr>
      <dsp:spPr>
        <a:xfrm>
          <a:off x="3252063" y="591605"/>
          <a:ext cx="4713709" cy="4713709"/>
        </a:xfrm>
        <a:custGeom>
          <a:avLst/>
          <a:gdLst/>
          <a:ahLst/>
          <a:cxnLst/>
          <a:rect l="0" t="0" r="0" b="0"/>
          <a:pathLst>
            <a:path>
              <a:moveTo>
                <a:pt x="4710446" y="2232861"/>
              </a:moveTo>
              <a:arcTo wR="2356854" hR="2356854" stAng="21419058" swAng="219814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F2B43C8-22B5-4D56-B312-48BD830A0C15}">
      <dsp:nvSpPr>
        <dsp:cNvPr id="0" name=""/>
        <dsp:cNvSpPr/>
      </dsp:nvSpPr>
      <dsp:spPr>
        <a:xfrm>
          <a:off x="6087723" y="4265958"/>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endParaRPr lang="en-US" sz="4900" kern="1200" dirty="0"/>
        </a:p>
      </dsp:txBody>
      <dsp:txXfrm>
        <a:off x="6145251" y="4323486"/>
        <a:ext cx="1697982" cy="1063419"/>
      </dsp:txXfrm>
    </dsp:sp>
    <dsp:sp modelId="{7443FDD9-F42A-4A20-930A-03BA8191BBD9}">
      <dsp:nvSpPr>
        <dsp:cNvPr id="0" name=""/>
        <dsp:cNvSpPr/>
      </dsp:nvSpPr>
      <dsp:spPr>
        <a:xfrm>
          <a:off x="3252063" y="591605"/>
          <a:ext cx="4713709" cy="4713709"/>
        </a:xfrm>
        <a:custGeom>
          <a:avLst/>
          <a:gdLst/>
          <a:ahLst/>
          <a:cxnLst/>
          <a:rect l="0" t="0" r="0" b="0"/>
          <a:pathLst>
            <a:path>
              <a:moveTo>
                <a:pt x="2826279" y="4666488"/>
              </a:moveTo>
              <a:arcTo wR="2356854" hR="2356854" stAng="4710679" swAng="1378641"/>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997A107-C436-495B-BE07-2C4A15ABBC32}">
      <dsp:nvSpPr>
        <dsp:cNvPr id="0" name=""/>
        <dsp:cNvSpPr/>
      </dsp:nvSpPr>
      <dsp:spPr>
        <a:xfrm>
          <a:off x="3317073" y="4265958"/>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endParaRPr lang="en-US" sz="4900" kern="1200" dirty="0"/>
        </a:p>
      </dsp:txBody>
      <dsp:txXfrm>
        <a:off x="3374601" y="4323486"/>
        <a:ext cx="1697982" cy="1063419"/>
      </dsp:txXfrm>
    </dsp:sp>
    <dsp:sp modelId="{1C900554-43EC-411C-802E-51E89509563E}">
      <dsp:nvSpPr>
        <dsp:cNvPr id="0" name=""/>
        <dsp:cNvSpPr/>
      </dsp:nvSpPr>
      <dsp:spPr>
        <a:xfrm>
          <a:off x="3252063" y="591605"/>
          <a:ext cx="4713709" cy="4713709"/>
        </a:xfrm>
        <a:custGeom>
          <a:avLst/>
          <a:gdLst/>
          <a:ahLst/>
          <a:cxnLst/>
          <a:rect l="0" t="0" r="0" b="0"/>
          <a:pathLst>
            <a:path>
              <a:moveTo>
                <a:pt x="394236" y="3661804"/>
              </a:moveTo>
              <a:arcTo wR="2356854" hR="2356854" stAng="8782798" swAng="219814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65AB01E-686B-4A2F-A0F7-4EDCC7422A81}">
      <dsp:nvSpPr>
        <dsp:cNvPr id="0" name=""/>
        <dsp:cNvSpPr/>
      </dsp:nvSpPr>
      <dsp:spPr>
        <a:xfrm>
          <a:off x="2460896" y="1630914"/>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endParaRPr lang="en-US" sz="4900" kern="1200" dirty="0"/>
        </a:p>
      </dsp:txBody>
      <dsp:txXfrm>
        <a:off x="2518424" y="1688442"/>
        <a:ext cx="1697982" cy="1063419"/>
      </dsp:txXfrm>
    </dsp:sp>
    <dsp:sp modelId="{3792684D-970C-4F45-B8FF-41FA4BCAFD3E}">
      <dsp:nvSpPr>
        <dsp:cNvPr id="0" name=""/>
        <dsp:cNvSpPr/>
      </dsp:nvSpPr>
      <dsp:spPr>
        <a:xfrm>
          <a:off x="3252063" y="591605"/>
          <a:ext cx="4713709" cy="4713709"/>
        </a:xfrm>
        <a:custGeom>
          <a:avLst/>
          <a:gdLst/>
          <a:ahLst/>
          <a:cxnLst/>
          <a:rect l="0" t="0" r="0" b="0"/>
          <a:pathLst>
            <a:path>
              <a:moveTo>
                <a:pt x="410272" y="1028102"/>
              </a:moveTo>
              <a:arcTo wR="2356854" hR="2356854" stAng="12859065" swAng="196393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29E59-5C24-42C2-B059-F651B09C9AB0}">
      <dsp:nvSpPr>
        <dsp:cNvPr id="0" name=""/>
        <dsp:cNvSpPr/>
      </dsp:nvSpPr>
      <dsp:spPr>
        <a:xfrm>
          <a:off x="4702398" y="2367"/>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Target segment is below ASME/BPVC volume minimums</a:t>
          </a:r>
        </a:p>
      </dsp:txBody>
      <dsp:txXfrm>
        <a:off x="4759926" y="59895"/>
        <a:ext cx="1697982" cy="1063419"/>
      </dsp:txXfrm>
    </dsp:sp>
    <dsp:sp modelId="{D8F20AC8-C41E-4FE5-A6C5-E1818103B5B2}">
      <dsp:nvSpPr>
        <dsp:cNvPr id="0" name=""/>
        <dsp:cNvSpPr/>
      </dsp:nvSpPr>
      <dsp:spPr>
        <a:xfrm>
          <a:off x="3252063" y="591605"/>
          <a:ext cx="4713709" cy="4713709"/>
        </a:xfrm>
        <a:custGeom>
          <a:avLst/>
          <a:gdLst/>
          <a:ahLst/>
          <a:cxnLst/>
          <a:rect l="0" t="0" r="0" b="0"/>
          <a:pathLst>
            <a:path>
              <a:moveTo>
                <a:pt x="3275859" y="186556"/>
              </a:moveTo>
              <a:arcTo wR="2356854" hR="2356854" stAng="17577002" swAng="196393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0F17ED-7DFB-4313-A69B-0F97EFEDFE54}">
      <dsp:nvSpPr>
        <dsp:cNvPr id="0" name=""/>
        <dsp:cNvSpPr/>
      </dsp:nvSpPr>
      <dsp:spPr>
        <a:xfrm>
          <a:off x="6943900" y="1630914"/>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7001428" y="1688442"/>
        <a:ext cx="1697982" cy="1063419"/>
      </dsp:txXfrm>
    </dsp:sp>
    <dsp:sp modelId="{2938F1C3-1750-4284-A30B-A69EF642D379}">
      <dsp:nvSpPr>
        <dsp:cNvPr id="0" name=""/>
        <dsp:cNvSpPr/>
      </dsp:nvSpPr>
      <dsp:spPr>
        <a:xfrm>
          <a:off x="3252063" y="591605"/>
          <a:ext cx="4713709" cy="4713709"/>
        </a:xfrm>
        <a:custGeom>
          <a:avLst/>
          <a:gdLst/>
          <a:ahLst/>
          <a:cxnLst/>
          <a:rect l="0" t="0" r="0" b="0"/>
          <a:pathLst>
            <a:path>
              <a:moveTo>
                <a:pt x="4710446" y="2232861"/>
              </a:moveTo>
              <a:arcTo wR="2356854" hR="2356854" stAng="21419058" swAng="219814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F2B43C8-22B5-4D56-B312-48BD830A0C15}">
      <dsp:nvSpPr>
        <dsp:cNvPr id="0" name=""/>
        <dsp:cNvSpPr/>
      </dsp:nvSpPr>
      <dsp:spPr>
        <a:xfrm>
          <a:off x="6087723" y="4265958"/>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6145251" y="4323486"/>
        <a:ext cx="1697982" cy="1063419"/>
      </dsp:txXfrm>
    </dsp:sp>
    <dsp:sp modelId="{7443FDD9-F42A-4A20-930A-03BA8191BBD9}">
      <dsp:nvSpPr>
        <dsp:cNvPr id="0" name=""/>
        <dsp:cNvSpPr/>
      </dsp:nvSpPr>
      <dsp:spPr>
        <a:xfrm>
          <a:off x="3252063" y="591605"/>
          <a:ext cx="4713709" cy="4713709"/>
        </a:xfrm>
        <a:custGeom>
          <a:avLst/>
          <a:gdLst/>
          <a:ahLst/>
          <a:cxnLst/>
          <a:rect l="0" t="0" r="0" b="0"/>
          <a:pathLst>
            <a:path>
              <a:moveTo>
                <a:pt x="2826279" y="4666488"/>
              </a:moveTo>
              <a:arcTo wR="2356854" hR="2356854" stAng="4710679" swAng="1378641"/>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997A107-C436-495B-BE07-2C4A15ABBC32}">
      <dsp:nvSpPr>
        <dsp:cNvPr id="0" name=""/>
        <dsp:cNvSpPr/>
      </dsp:nvSpPr>
      <dsp:spPr>
        <a:xfrm>
          <a:off x="3317073" y="4265958"/>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3374601" y="4323486"/>
        <a:ext cx="1697982" cy="1063419"/>
      </dsp:txXfrm>
    </dsp:sp>
    <dsp:sp modelId="{1C900554-43EC-411C-802E-51E89509563E}">
      <dsp:nvSpPr>
        <dsp:cNvPr id="0" name=""/>
        <dsp:cNvSpPr/>
      </dsp:nvSpPr>
      <dsp:spPr>
        <a:xfrm>
          <a:off x="3252063" y="591605"/>
          <a:ext cx="4713709" cy="4713709"/>
        </a:xfrm>
        <a:custGeom>
          <a:avLst/>
          <a:gdLst/>
          <a:ahLst/>
          <a:cxnLst/>
          <a:rect l="0" t="0" r="0" b="0"/>
          <a:pathLst>
            <a:path>
              <a:moveTo>
                <a:pt x="394236" y="3661804"/>
              </a:moveTo>
              <a:arcTo wR="2356854" hR="2356854" stAng="8782798" swAng="219814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65AB01E-686B-4A2F-A0F7-4EDCC7422A81}">
      <dsp:nvSpPr>
        <dsp:cNvPr id="0" name=""/>
        <dsp:cNvSpPr/>
      </dsp:nvSpPr>
      <dsp:spPr>
        <a:xfrm>
          <a:off x="2460896" y="1630914"/>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518424" y="1688442"/>
        <a:ext cx="1697982" cy="1063419"/>
      </dsp:txXfrm>
    </dsp:sp>
    <dsp:sp modelId="{3792684D-970C-4F45-B8FF-41FA4BCAFD3E}">
      <dsp:nvSpPr>
        <dsp:cNvPr id="0" name=""/>
        <dsp:cNvSpPr/>
      </dsp:nvSpPr>
      <dsp:spPr>
        <a:xfrm>
          <a:off x="3252063" y="591605"/>
          <a:ext cx="4713709" cy="4713709"/>
        </a:xfrm>
        <a:custGeom>
          <a:avLst/>
          <a:gdLst/>
          <a:ahLst/>
          <a:cxnLst/>
          <a:rect l="0" t="0" r="0" b="0"/>
          <a:pathLst>
            <a:path>
              <a:moveTo>
                <a:pt x="410272" y="1028102"/>
              </a:moveTo>
              <a:arcTo wR="2356854" hR="2356854" stAng="12859065" swAng="196393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29E59-5C24-42C2-B059-F651B09C9AB0}">
      <dsp:nvSpPr>
        <dsp:cNvPr id="0" name=""/>
        <dsp:cNvSpPr/>
      </dsp:nvSpPr>
      <dsp:spPr>
        <a:xfrm>
          <a:off x="4702398" y="2367"/>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Target segment is below ASME/BPVC volume minimums</a:t>
          </a:r>
        </a:p>
      </dsp:txBody>
      <dsp:txXfrm>
        <a:off x="4759926" y="59895"/>
        <a:ext cx="1697982" cy="1063419"/>
      </dsp:txXfrm>
    </dsp:sp>
    <dsp:sp modelId="{D8F20AC8-C41E-4FE5-A6C5-E1818103B5B2}">
      <dsp:nvSpPr>
        <dsp:cNvPr id="0" name=""/>
        <dsp:cNvSpPr/>
      </dsp:nvSpPr>
      <dsp:spPr>
        <a:xfrm>
          <a:off x="3252063" y="591605"/>
          <a:ext cx="4713709" cy="4713709"/>
        </a:xfrm>
        <a:custGeom>
          <a:avLst/>
          <a:gdLst/>
          <a:ahLst/>
          <a:cxnLst/>
          <a:rect l="0" t="0" r="0" b="0"/>
          <a:pathLst>
            <a:path>
              <a:moveTo>
                <a:pt x="3275859" y="186556"/>
              </a:moveTo>
              <a:arcTo wR="2356854" hR="2356854" stAng="17577002" swAng="196393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0F17ED-7DFB-4313-A69B-0F97EFEDFE54}">
      <dsp:nvSpPr>
        <dsp:cNvPr id="0" name=""/>
        <dsp:cNvSpPr/>
      </dsp:nvSpPr>
      <dsp:spPr>
        <a:xfrm>
          <a:off x="6943900" y="1630914"/>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PHAR/SAD/ASE process required by DOE O 420.2 ensures a level of safety greater than the protection afforded by the ASME/BPVC</a:t>
          </a:r>
          <a:endParaRPr lang="en-US" sz="1100" kern="1200" dirty="0"/>
        </a:p>
      </dsp:txBody>
      <dsp:txXfrm>
        <a:off x="7001428" y="1688442"/>
        <a:ext cx="1697982" cy="1063419"/>
      </dsp:txXfrm>
    </dsp:sp>
    <dsp:sp modelId="{2938F1C3-1750-4284-A30B-A69EF642D379}">
      <dsp:nvSpPr>
        <dsp:cNvPr id="0" name=""/>
        <dsp:cNvSpPr/>
      </dsp:nvSpPr>
      <dsp:spPr>
        <a:xfrm>
          <a:off x="3252063" y="591605"/>
          <a:ext cx="4713709" cy="4713709"/>
        </a:xfrm>
        <a:custGeom>
          <a:avLst/>
          <a:gdLst/>
          <a:ahLst/>
          <a:cxnLst/>
          <a:rect l="0" t="0" r="0" b="0"/>
          <a:pathLst>
            <a:path>
              <a:moveTo>
                <a:pt x="4710446" y="2232861"/>
              </a:moveTo>
              <a:arcTo wR="2356854" hR="2356854" stAng="21419058" swAng="219814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F2B43C8-22B5-4D56-B312-48BD830A0C15}">
      <dsp:nvSpPr>
        <dsp:cNvPr id="0" name=""/>
        <dsp:cNvSpPr/>
      </dsp:nvSpPr>
      <dsp:spPr>
        <a:xfrm>
          <a:off x="6087723" y="4265958"/>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6145251" y="4323486"/>
        <a:ext cx="1697982" cy="1063419"/>
      </dsp:txXfrm>
    </dsp:sp>
    <dsp:sp modelId="{7443FDD9-F42A-4A20-930A-03BA8191BBD9}">
      <dsp:nvSpPr>
        <dsp:cNvPr id="0" name=""/>
        <dsp:cNvSpPr/>
      </dsp:nvSpPr>
      <dsp:spPr>
        <a:xfrm>
          <a:off x="3252063" y="591605"/>
          <a:ext cx="4713709" cy="4713709"/>
        </a:xfrm>
        <a:custGeom>
          <a:avLst/>
          <a:gdLst/>
          <a:ahLst/>
          <a:cxnLst/>
          <a:rect l="0" t="0" r="0" b="0"/>
          <a:pathLst>
            <a:path>
              <a:moveTo>
                <a:pt x="2826279" y="4666488"/>
              </a:moveTo>
              <a:arcTo wR="2356854" hR="2356854" stAng="4710679" swAng="1378641"/>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997A107-C436-495B-BE07-2C4A15ABBC32}">
      <dsp:nvSpPr>
        <dsp:cNvPr id="0" name=""/>
        <dsp:cNvSpPr/>
      </dsp:nvSpPr>
      <dsp:spPr>
        <a:xfrm>
          <a:off x="3317073" y="4265958"/>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3374601" y="4323486"/>
        <a:ext cx="1697982" cy="1063419"/>
      </dsp:txXfrm>
    </dsp:sp>
    <dsp:sp modelId="{1C900554-43EC-411C-802E-51E89509563E}">
      <dsp:nvSpPr>
        <dsp:cNvPr id="0" name=""/>
        <dsp:cNvSpPr/>
      </dsp:nvSpPr>
      <dsp:spPr>
        <a:xfrm>
          <a:off x="3252063" y="591605"/>
          <a:ext cx="4713709" cy="4713709"/>
        </a:xfrm>
        <a:custGeom>
          <a:avLst/>
          <a:gdLst/>
          <a:ahLst/>
          <a:cxnLst/>
          <a:rect l="0" t="0" r="0" b="0"/>
          <a:pathLst>
            <a:path>
              <a:moveTo>
                <a:pt x="394236" y="3661804"/>
              </a:moveTo>
              <a:arcTo wR="2356854" hR="2356854" stAng="8782798" swAng="219814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65AB01E-686B-4A2F-A0F7-4EDCC7422A81}">
      <dsp:nvSpPr>
        <dsp:cNvPr id="0" name=""/>
        <dsp:cNvSpPr/>
      </dsp:nvSpPr>
      <dsp:spPr>
        <a:xfrm>
          <a:off x="2460896" y="1630914"/>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2518424" y="1688442"/>
        <a:ext cx="1697982" cy="1063419"/>
      </dsp:txXfrm>
    </dsp:sp>
    <dsp:sp modelId="{3792684D-970C-4F45-B8FF-41FA4BCAFD3E}">
      <dsp:nvSpPr>
        <dsp:cNvPr id="0" name=""/>
        <dsp:cNvSpPr/>
      </dsp:nvSpPr>
      <dsp:spPr>
        <a:xfrm>
          <a:off x="3252063" y="591605"/>
          <a:ext cx="4713709" cy="4713709"/>
        </a:xfrm>
        <a:custGeom>
          <a:avLst/>
          <a:gdLst/>
          <a:ahLst/>
          <a:cxnLst/>
          <a:rect l="0" t="0" r="0" b="0"/>
          <a:pathLst>
            <a:path>
              <a:moveTo>
                <a:pt x="410272" y="1028102"/>
              </a:moveTo>
              <a:arcTo wR="2356854" hR="2356854" stAng="12859065" swAng="196393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29E59-5C24-42C2-B059-F651B09C9AB0}">
      <dsp:nvSpPr>
        <dsp:cNvPr id="0" name=""/>
        <dsp:cNvSpPr/>
      </dsp:nvSpPr>
      <dsp:spPr>
        <a:xfrm>
          <a:off x="4702398" y="2367"/>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Target segment is below ASME/BPVC volume minimums</a:t>
          </a:r>
        </a:p>
      </dsp:txBody>
      <dsp:txXfrm>
        <a:off x="4759926" y="59895"/>
        <a:ext cx="1697982" cy="1063419"/>
      </dsp:txXfrm>
    </dsp:sp>
    <dsp:sp modelId="{D8F20AC8-C41E-4FE5-A6C5-E1818103B5B2}">
      <dsp:nvSpPr>
        <dsp:cNvPr id="0" name=""/>
        <dsp:cNvSpPr/>
      </dsp:nvSpPr>
      <dsp:spPr>
        <a:xfrm>
          <a:off x="3252063" y="591605"/>
          <a:ext cx="4713709" cy="4713709"/>
        </a:xfrm>
        <a:custGeom>
          <a:avLst/>
          <a:gdLst/>
          <a:ahLst/>
          <a:cxnLst/>
          <a:rect l="0" t="0" r="0" b="0"/>
          <a:pathLst>
            <a:path>
              <a:moveTo>
                <a:pt x="3275859" y="186556"/>
              </a:moveTo>
              <a:arcTo wR="2356854" hR="2356854" stAng="17577002" swAng="196393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0F17ED-7DFB-4313-A69B-0F97EFEDFE54}">
      <dsp:nvSpPr>
        <dsp:cNvPr id="0" name=""/>
        <dsp:cNvSpPr/>
      </dsp:nvSpPr>
      <dsp:spPr>
        <a:xfrm>
          <a:off x="6943900" y="1630914"/>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PHAR/SAD/ASE process required by DOE O 420.2 ensures a level of safety greater than the protection afforded by the ASME/BPVC</a:t>
          </a:r>
          <a:endParaRPr lang="en-US" sz="1100" kern="1200" dirty="0"/>
        </a:p>
      </dsp:txBody>
      <dsp:txXfrm>
        <a:off x="7001428" y="1688442"/>
        <a:ext cx="1697982" cy="1063419"/>
      </dsp:txXfrm>
    </dsp:sp>
    <dsp:sp modelId="{2938F1C3-1750-4284-A30B-A69EF642D379}">
      <dsp:nvSpPr>
        <dsp:cNvPr id="0" name=""/>
        <dsp:cNvSpPr/>
      </dsp:nvSpPr>
      <dsp:spPr>
        <a:xfrm>
          <a:off x="3252063" y="591605"/>
          <a:ext cx="4713709" cy="4713709"/>
        </a:xfrm>
        <a:custGeom>
          <a:avLst/>
          <a:gdLst/>
          <a:ahLst/>
          <a:cxnLst/>
          <a:rect l="0" t="0" r="0" b="0"/>
          <a:pathLst>
            <a:path>
              <a:moveTo>
                <a:pt x="4710446" y="2232861"/>
              </a:moveTo>
              <a:arcTo wR="2356854" hR="2356854" stAng="21419058" swAng="219814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F2B43C8-22B5-4D56-B312-48BD830A0C15}">
      <dsp:nvSpPr>
        <dsp:cNvPr id="0" name=""/>
        <dsp:cNvSpPr/>
      </dsp:nvSpPr>
      <dsp:spPr>
        <a:xfrm>
          <a:off x="6087723" y="4265958"/>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Structural failure of the target segment would not present a safety hazard. </a:t>
          </a:r>
        </a:p>
      </dsp:txBody>
      <dsp:txXfrm>
        <a:off x="6145251" y="4323486"/>
        <a:ext cx="1697982" cy="1063419"/>
      </dsp:txXfrm>
    </dsp:sp>
    <dsp:sp modelId="{7443FDD9-F42A-4A20-930A-03BA8191BBD9}">
      <dsp:nvSpPr>
        <dsp:cNvPr id="0" name=""/>
        <dsp:cNvSpPr/>
      </dsp:nvSpPr>
      <dsp:spPr>
        <a:xfrm>
          <a:off x="3252063" y="591605"/>
          <a:ext cx="4713709" cy="4713709"/>
        </a:xfrm>
        <a:custGeom>
          <a:avLst/>
          <a:gdLst/>
          <a:ahLst/>
          <a:cxnLst/>
          <a:rect l="0" t="0" r="0" b="0"/>
          <a:pathLst>
            <a:path>
              <a:moveTo>
                <a:pt x="2826279" y="4666488"/>
              </a:moveTo>
              <a:arcTo wR="2356854" hR="2356854" stAng="4710679" swAng="1378641"/>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997A107-C436-495B-BE07-2C4A15ABBC32}">
      <dsp:nvSpPr>
        <dsp:cNvPr id="0" name=""/>
        <dsp:cNvSpPr/>
      </dsp:nvSpPr>
      <dsp:spPr>
        <a:xfrm>
          <a:off x="3317073" y="4265958"/>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3374601" y="4323486"/>
        <a:ext cx="1697982" cy="1063419"/>
      </dsp:txXfrm>
    </dsp:sp>
    <dsp:sp modelId="{1C900554-43EC-411C-802E-51E89509563E}">
      <dsp:nvSpPr>
        <dsp:cNvPr id="0" name=""/>
        <dsp:cNvSpPr/>
      </dsp:nvSpPr>
      <dsp:spPr>
        <a:xfrm>
          <a:off x="3252063" y="591605"/>
          <a:ext cx="4713709" cy="4713709"/>
        </a:xfrm>
        <a:custGeom>
          <a:avLst/>
          <a:gdLst/>
          <a:ahLst/>
          <a:cxnLst/>
          <a:rect l="0" t="0" r="0" b="0"/>
          <a:pathLst>
            <a:path>
              <a:moveTo>
                <a:pt x="394236" y="3661804"/>
              </a:moveTo>
              <a:arcTo wR="2356854" hR="2356854" stAng="8782798" swAng="219814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65AB01E-686B-4A2F-A0F7-4EDCC7422A81}">
      <dsp:nvSpPr>
        <dsp:cNvPr id="0" name=""/>
        <dsp:cNvSpPr/>
      </dsp:nvSpPr>
      <dsp:spPr>
        <a:xfrm>
          <a:off x="2460896" y="1630914"/>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2518424" y="1688442"/>
        <a:ext cx="1697982" cy="1063419"/>
      </dsp:txXfrm>
    </dsp:sp>
    <dsp:sp modelId="{3792684D-970C-4F45-B8FF-41FA4BCAFD3E}">
      <dsp:nvSpPr>
        <dsp:cNvPr id="0" name=""/>
        <dsp:cNvSpPr/>
      </dsp:nvSpPr>
      <dsp:spPr>
        <a:xfrm>
          <a:off x="3252063" y="591605"/>
          <a:ext cx="4713709" cy="4713709"/>
        </a:xfrm>
        <a:custGeom>
          <a:avLst/>
          <a:gdLst/>
          <a:ahLst/>
          <a:cxnLst/>
          <a:rect l="0" t="0" r="0" b="0"/>
          <a:pathLst>
            <a:path>
              <a:moveTo>
                <a:pt x="410272" y="1028102"/>
              </a:moveTo>
              <a:arcTo wR="2356854" hR="2356854" stAng="12859065" swAng="196393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29E59-5C24-42C2-B059-F651B09C9AB0}">
      <dsp:nvSpPr>
        <dsp:cNvPr id="0" name=""/>
        <dsp:cNvSpPr/>
      </dsp:nvSpPr>
      <dsp:spPr>
        <a:xfrm>
          <a:off x="4702398" y="2367"/>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Target segment is below ASME/BPVC volume minimums</a:t>
          </a:r>
        </a:p>
      </dsp:txBody>
      <dsp:txXfrm>
        <a:off x="4759926" y="59895"/>
        <a:ext cx="1697982" cy="1063419"/>
      </dsp:txXfrm>
    </dsp:sp>
    <dsp:sp modelId="{D8F20AC8-C41E-4FE5-A6C5-E1818103B5B2}">
      <dsp:nvSpPr>
        <dsp:cNvPr id="0" name=""/>
        <dsp:cNvSpPr/>
      </dsp:nvSpPr>
      <dsp:spPr>
        <a:xfrm>
          <a:off x="3252063" y="591605"/>
          <a:ext cx="4713709" cy="4713709"/>
        </a:xfrm>
        <a:custGeom>
          <a:avLst/>
          <a:gdLst/>
          <a:ahLst/>
          <a:cxnLst/>
          <a:rect l="0" t="0" r="0" b="0"/>
          <a:pathLst>
            <a:path>
              <a:moveTo>
                <a:pt x="3275859" y="186556"/>
              </a:moveTo>
              <a:arcTo wR="2356854" hR="2356854" stAng="17577002" swAng="196393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0F17ED-7DFB-4313-A69B-0F97EFEDFE54}">
      <dsp:nvSpPr>
        <dsp:cNvPr id="0" name=""/>
        <dsp:cNvSpPr/>
      </dsp:nvSpPr>
      <dsp:spPr>
        <a:xfrm>
          <a:off x="6943900" y="1630914"/>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PHAR/SAD/ASE process required by DOE O 420.2 ensures a level of safety greater than the protection afforded by the ASME/BPVC</a:t>
          </a:r>
          <a:endParaRPr lang="en-US" sz="1100" kern="1200" dirty="0"/>
        </a:p>
      </dsp:txBody>
      <dsp:txXfrm>
        <a:off x="7001428" y="1688442"/>
        <a:ext cx="1697982" cy="1063419"/>
      </dsp:txXfrm>
    </dsp:sp>
    <dsp:sp modelId="{2938F1C3-1750-4284-A30B-A69EF642D379}">
      <dsp:nvSpPr>
        <dsp:cNvPr id="0" name=""/>
        <dsp:cNvSpPr/>
      </dsp:nvSpPr>
      <dsp:spPr>
        <a:xfrm>
          <a:off x="3252063" y="591605"/>
          <a:ext cx="4713709" cy="4713709"/>
        </a:xfrm>
        <a:custGeom>
          <a:avLst/>
          <a:gdLst/>
          <a:ahLst/>
          <a:cxnLst/>
          <a:rect l="0" t="0" r="0" b="0"/>
          <a:pathLst>
            <a:path>
              <a:moveTo>
                <a:pt x="4710446" y="2232861"/>
              </a:moveTo>
              <a:arcTo wR="2356854" hR="2356854" stAng="21419058" swAng="219814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F2B43C8-22B5-4D56-B312-48BD830A0C15}">
      <dsp:nvSpPr>
        <dsp:cNvPr id="0" name=""/>
        <dsp:cNvSpPr/>
      </dsp:nvSpPr>
      <dsp:spPr>
        <a:xfrm>
          <a:off x="6087723" y="4265958"/>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Structural failure of the target segment would not present a safety hazard. </a:t>
          </a:r>
        </a:p>
      </dsp:txBody>
      <dsp:txXfrm>
        <a:off x="6145251" y="4323486"/>
        <a:ext cx="1697982" cy="1063419"/>
      </dsp:txXfrm>
    </dsp:sp>
    <dsp:sp modelId="{7443FDD9-F42A-4A20-930A-03BA8191BBD9}">
      <dsp:nvSpPr>
        <dsp:cNvPr id="0" name=""/>
        <dsp:cNvSpPr/>
      </dsp:nvSpPr>
      <dsp:spPr>
        <a:xfrm>
          <a:off x="3252063" y="591605"/>
          <a:ext cx="4713709" cy="4713709"/>
        </a:xfrm>
        <a:custGeom>
          <a:avLst/>
          <a:gdLst/>
          <a:ahLst/>
          <a:cxnLst/>
          <a:rect l="0" t="0" r="0" b="0"/>
          <a:pathLst>
            <a:path>
              <a:moveTo>
                <a:pt x="2826279" y="4666488"/>
              </a:moveTo>
              <a:arcTo wR="2356854" hR="2356854" stAng="4710679" swAng="1378641"/>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997A107-C436-495B-BE07-2C4A15ABBC32}">
      <dsp:nvSpPr>
        <dsp:cNvPr id="0" name=""/>
        <dsp:cNvSpPr/>
      </dsp:nvSpPr>
      <dsp:spPr>
        <a:xfrm>
          <a:off x="3317073" y="4265958"/>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Pressure safety and worker safety are provided through the core vessel.</a:t>
          </a:r>
          <a:endParaRPr lang="en-US" sz="1100" kern="1200" dirty="0"/>
        </a:p>
      </dsp:txBody>
      <dsp:txXfrm>
        <a:off x="3374601" y="4323486"/>
        <a:ext cx="1697982" cy="1063419"/>
      </dsp:txXfrm>
    </dsp:sp>
    <dsp:sp modelId="{1C900554-43EC-411C-802E-51E89509563E}">
      <dsp:nvSpPr>
        <dsp:cNvPr id="0" name=""/>
        <dsp:cNvSpPr/>
      </dsp:nvSpPr>
      <dsp:spPr>
        <a:xfrm>
          <a:off x="3252063" y="591605"/>
          <a:ext cx="4713709" cy="4713709"/>
        </a:xfrm>
        <a:custGeom>
          <a:avLst/>
          <a:gdLst/>
          <a:ahLst/>
          <a:cxnLst/>
          <a:rect l="0" t="0" r="0" b="0"/>
          <a:pathLst>
            <a:path>
              <a:moveTo>
                <a:pt x="394236" y="3661804"/>
              </a:moveTo>
              <a:arcTo wR="2356854" hR="2356854" stAng="8782798" swAng="219814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65AB01E-686B-4A2F-A0F7-4EDCC7422A81}">
      <dsp:nvSpPr>
        <dsp:cNvPr id="0" name=""/>
        <dsp:cNvSpPr/>
      </dsp:nvSpPr>
      <dsp:spPr>
        <a:xfrm>
          <a:off x="2460896" y="1630914"/>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2518424" y="1688442"/>
        <a:ext cx="1697982" cy="1063419"/>
      </dsp:txXfrm>
    </dsp:sp>
    <dsp:sp modelId="{3792684D-970C-4F45-B8FF-41FA4BCAFD3E}">
      <dsp:nvSpPr>
        <dsp:cNvPr id="0" name=""/>
        <dsp:cNvSpPr/>
      </dsp:nvSpPr>
      <dsp:spPr>
        <a:xfrm>
          <a:off x="3252063" y="591605"/>
          <a:ext cx="4713709" cy="4713709"/>
        </a:xfrm>
        <a:custGeom>
          <a:avLst/>
          <a:gdLst/>
          <a:ahLst/>
          <a:cxnLst/>
          <a:rect l="0" t="0" r="0" b="0"/>
          <a:pathLst>
            <a:path>
              <a:moveTo>
                <a:pt x="410272" y="1028102"/>
              </a:moveTo>
              <a:arcTo wR="2356854" hR="2356854" stAng="12859065" swAng="196393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29E59-5C24-42C2-B059-F651B09C9AB0}">
      <dsp:nvSpPr>
        <dsp:cNvPr id="0" name=""/>
        <dsp:cNvSpPr/>
      </dsp:nvSpPr>
      <dsp:spPr>
        <a:xfrm>
          <a:off x="4702398" y="2367"/>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Target segment is below ASME/BPVC volume minimums</a:t>
          </a:r>
        </a:p>
      </dsp:txBody>
      <dsp:txXfrm>
        <a:off x="4759926" y="59895"/>
        <a:ext cx="1697982" cy="1063419"/>
      </dsp:txXfrm>
    </dsp:sp>
    <dsp:sp modelId="{D8F20AC8-C41E-4FE5-A6C5-E1818103B5B2}">
      <dsp:nvSpPr>
        <dsp:cNvPr id="0" name=""/>
        <dsp:cNvSpPr/>
      </dsp:nvSpPr>
      <dsp:spPr>
        <a:xfrm>
          <a:off x="3252063" y="591605"/>
          <a:ext cx="4713709" cy="4713709"/>
        </a:xfrm>
        <a:custGeom>
          <a:avLst/>
          <a:gdLst/>
          <a:ahLst/>
          <a:cxnLst/>
          <a:rect l="0" t="0" r="0" b="0"/>
          <a:pathLst>
            <a:path>
              <a:moveTo>
                <a:pt x="3275859" y="186556"/>
              </a:moveTo>
              <a:arcTo wR="2356854" hR="2356854" stAng="17577002" swAng="196393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0F17ED-7DFB-4313-A69B-0F97EFEDFE54}">
      <dsp:nvSpPr>
        <dsp:cNvPr id="0" name=""/>
        <dsp:cNvSpPr/>
      </dsp:nvSpPr>
      <dsp:spPr>
        <a:xfrm>
          <a:off x="6943900" y="1630914"/>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PHAR/SAD/ASE process required by DOE O 420.2 ensures a level of safety greater than the protection afforded by the ASME/BPVC</a:t>
          </a:r>
          <a:endParaRPr lang="en-US" sz="1100" kern="1200" dirty="0"/>
        </a:p>
      </dsp:txBody>
      <dsp:txXfrm>
        <a:off x="7001428" y="1688442"/>
        <a:ext cx="1697982" cy="1063419"/>
      </dsp:txXfrm>
    </dsp:sp>
    <dsp:sp modelId="{2938F1C3-1750-4284-A30B-A69EF642D379}">
      <dsp:nvSpPr>
        <dsp:cNvPr id="0" name=""/>
        <dsp:cNvSpPr/>
      </dsp:nvSpPr>
      <dsp:spPr>
        <a:xfrm>
          <a:off x="3252063" y="591605"/>
          <a:ext cx="4713709" cy="4713709"/>
        </a:xfrm>
        <a:custGeom>
          <a:avLst/>
          <a:gdLst/>
          <a:ahLst/>
          <a:cxnLst/>
          <a:rect l="0" t="0" r="0" b="0"/>
          <a:pathLst>
            <a:path>
              <a:moveTo>
                <a:pt x="4710446" y="2232861"/>
              </a:moveTo>
              <a:arcTo wR="2356854" hR="2356854" stAng="21419058" swAng="219814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F2B43C8-22B5-4D56-B312-48BD830A0C15}">
      <dsp:nvSpPr>
        <dsp:cNvPr id="0" name=""/>
        <dsp:cNvSpPr/>
      </dsp:nvSpPr>
      <dsp:spPr>
        <a:xfrm>
          <a:off x="6087723" y="4265958"/>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Structural failure of the target segment would not present a safety hazard. </a:t>
          </a:r>
        </a:p>
      </dsp:txBody>
      <dsp:txXfrm>
        <a:off x="6145251" y="4323486"/>
        <a:ext cx="1697982" cy="1063419"/>
      </dsp:txXfrm>
    </dsp:sp>
    <dsp:sp modelId="{7443FDD9-F42A-4A20-930A-03BA8191BBD9}">
      <dsp:nvSpPr>
        <dsp:cNvPr id="0" name=""/>
        <dsp:cNvSpPr/>
      </dsp:nvSpPr>
      <dsp:spPr>
        <a:xfrm>
          <a:off x="3252063" y="591605"/>
          <a:ext cx="4713709" cy="4713709"/>
        </a:xfrm>
        <a:custGeom>
          <a:avLst/>
          <a:gdLst/>
          <a:ahLst/>
          <a:cxnLst/>
          <a:rect l="0" t="0" r="0" b="0"/>
          <a:pathLst>
            <a:path>
              <a:moveTo>
                <a:pt x="2826279" y="4666488"/>
              </a:moveTo>
              <a:arcTo wR="2356854" hR="2356854" stAng="4710679" swAng="1378641"/>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997A107-C436-495B-BE07-2C4A15ABBC32}">
      <dsp:nvSpPr>
        <dsp:cNvPr id="0" name=""/>
        <dsp:cNvSpPr/>
      </dsp:nvSpPr>
      <dsp:spPr>
        <a:xfrm>
          <a:off x="3317073" y="4265958"/>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Pressure safety and worker safety are provided through the core vessel.</a:t>
          </a:r>
          <a:endParaRPr lang="en-US" sz="1100" kern="1200" dirty="0"/>
        </a:p>
      </dsp:txBody>
      <dsp:txXfrm>
        <a:off x="3374601" y="4323486"/>
        <a:ext cx="1697982" cy="1063419"/>
      </dsp:txXfrm>
    </dsp:sp>
    <dsp:sp modelId="{1C900554-43EC-411C-802E-51E89509563E}">
      <dsp:nvSpPr>
        <dsp:cNvPr id="0" name=""/>
        <dsp:cNvSpPr/>
      </dsp:nvSpPr>
      <dsp:spPr>
        <a:xfrm>
          <a:off x="3252063" y="591605"/>
          <a:ext cx="4713709" cy="4713709"/>
        </a:xfrm>
        <a:custGeom>
          <a:avLst/>
          <a:gdLst/>
          <a:ahLst/>
          <a:cxnLst/>
          <a:rect l="0" t="0" r="0" b="0"/>
          <a:pathLst>
            <a:path>
              <a:moveTo>
                <a:pt x="394236" y="3661804"/>
              </a:moveTo>
              <a:arcTo wR="2356854" hR="2356854" stAng="8782798" swAng="219814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65AB01E-686B-4A2F-A0F7-4EDCC7422A81}">
      <dsp:nvSpPr>
        <dsp:cNvPr id="0" name=""/>
        <dsp:cNvSpPr/>
      </dsp:nvSpPr>
      <dsp:spPr>
        <a:xfrm>
          <a:off x="2460896" y="1630914"/>
          <a:ext cx="1813038" cy="117847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cs typeface="Times New Roman" panose="02020603050405020304" pitchFamily="18" charset="0"/>
            </a:rPr>
            <a:t>Akin to B31.3 concept of safeguarding through “barricades or shields”</a:t>
          </a:r>
          <a:endParaRPr lang="en-US" sz="1100" kern="1200" dirty="0"/>
        </a:p>
      </dsp:txBody>
      <dsp:txXfrm>
        <a:off x="2518424" y="1688442"/>
        <a:ext cx="1697982" cy="1063419"/>
      </dsp:txXfrm>
    </dsp:sp>
    <dsp:sp modelId="{3792684D-970C-4F45-B8FF-41FA4BCAFD3E}">
      <dsp:nvSpPr>
        <dsp:cNvPr id="0" name=""/>
        <dsp:cNvSpPr/>
      </dsp:nvSpPr>
      <dsp:spPr>
        <a:xfrm>
          <a:off x="3252063" y="591605"/>
          <a:ext cx="4713709" cy="4713709"/>
        </a:xfrm>
        <a:custGeom>
          <a:avLst/>
          <a:gdLst/>
          <a:ahLst/>
          <a:cxnLst/>
          <a:rect l="0" t="0" r="0" b="0"/>
          <a:pathLst>
            <a:path>
              <a:moveTo>
                <a:pt x="410272" y="1028102"/>
              </a:moveTo>
              <a:arcTo wR="2356854" hR="2356854" stAng="12859065" swAng="196393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C9A74-21FB-41FC-A595-73CB60852657}">
      <dsp:nvSpPr>
        <dsp:cNvPr id="0" name=""/>
        <dsp:cNvSpPr/>
      </dsp:nvSpPr>
      <dsp:spPr>
        <a:xfrm>
          <a:off x="389201" y="1947779"/>
          <a:ext cx="1934104" cy="96705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ASME BPVC.VIII.2 Part 5 “Design by Analysis”</a:t>
          </a:r>
        </a:p>
      </dsp:txBody>
      <dsp:txXfrm>
        <a:off x="417525" y="1976103"/>
        <a:ext cx="1877456" cy="910404"/>
      </dsp:txXfrm>
    </dsp:sp>
    <dsp:sp modelId="{BD4049A1-65E1-481D-9626-35081A9C3426}">
      <dsp:nvSpPr>
        <dsp:cNvPr id="0" name=""/>
        <dsp:cNvSpPr/>
      </dsp:nvSpPr>
      <dsp:spPr>
        <a:xfrm rot="17945813">
          <a:off x="1914670" y="1720175"/>
          <a:ext cx="1590912" cy="32124"/>
        </a:xfrm>
        <a:custGeom>
          <a:avLst/>
          <a:gdLst/>
          <a:ahLst/>
          <a:cxnLst/>
          <a:rect l="0" t="0" r="0" b="0"/>
          <a:pathLst>
            <a:path>
              <a:moveTo>
                <a:pt x="0" y="16062"/>
              </a:moveTo>
              <a:lnTo>
                <a:pt x="1590912" y="16062"/>
              </a:lnTo>
            </a:path>
          </a:pathLst>
        </a:custGeom>
        <a:noFill/>
        <a:ln w="1270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70354" y="1696464"/>
        <a:ext cx="79545" cy="79545"/>
      </dsp:txXfrm>
    </dsp:sp>
    <dsp:sp modelId="{4577B76A-904C-4E89-84F2-BA671CDE802E}">
      <dsp:nvSpPr>
        <dsp:cNvPr id="0" name=""/>
        <dsp:cNvSpPr/>
      </dsp:nvSpPr>
      <dsp:spPr>
        <a:xfrm>
          <a:off x="3096947" y="557642"/>
          <a:ext cx="1934104" cy="967052"/>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Elastic Method</a:t>
          </a:r>
        </a:p>
      </dsp:txBody>
      <dsp:txXfrm>
        <a:off x="3125271" y="585966"/>
        <a:ext cx="1877456" cy="910404"/>
      </dsp:txXfrm>
    </dsp:sp>
    <dsp:sp modelId="{D9B4754D-09C0-438F-A3D0-8D226DDB3CF8}">
      <dsp:nvSpPr>
        <dsp:cNvPr id="0" name=""/>
        <dsp:cNvSpPr/>
      </dsp:nvSpPr>
      <dsp:spPr>
        <a:xfrm rot="19457599">
          <a:off x="4941501" y="747079"/>
          <a:ext cx="952742" cy="32124"/>
        </a:xfrm>
        <a:custGeom>
          <a:avLst/>
          <a:gdLst/>
          <a:ahLst/>
          <a:cxnLst/>
          <a:rect l="0" t="0" r="0" b="0"/>
          <a:pathLst>
            <a:path>
              <a:moveTo>
                <a:pt x="0" y="16062"/>
              </a:moveTo>
              <a:lnTo>
                <a:pt x="952742" y="16062"/>
              </a:lnTo>
            </a:path>
          </a:pathLst>
        </a:custGeom>
        <a:noFill/>
        <a:ln w="1270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4054" y="739322"/>
        <a:ext cx="47637" cy="47637"/>
      </dsp:txXfrm>
    </dsp:sp>
    <dsp:sp modelId="{CC1CC752-D0FE-4CE1-857B-1D072F166840}">
      <dsp:nvSpPr>
        <dsp:cNvPr id="0" name=""/>
        <dsp:cNvSpPr/>
      </dsp:nvSpPr>
      <dsp:spPr>
        <a:xfrm>
          <a:off x="5804693" y="1587"/>
          <a:ext cx="1934104" cy="967052"/>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Stress categorization</a:t>
          </a:r>
        </a:p>
      </dsp:txBody>
      <dsp:txXfrm>
        <a:off x="5833017" y="29911"/>
        <a:ext cx="1877456" cy="910404"/>
      </dsp:txXfrm>
    </dsp:sp>
    <dsp:sp modelId="{7B649E65-3FDF-462A-BB26-6D9646C16BA9}">
      <dsp:nvSpPr>
        <dsp:cNvPr id="0" name=""/>
        <dsp:cNvSpPr/>
      </dsp:nvSpPr>
      <dsp:spPr>
        <a:xfrm rot="2142401">
          <a:off x="4941501" y="1303134"/>
          <a:ext cx="952742" cy="32124"/>
        </a:xfrm>
        <a:custGeom>
          <a:avLst/>
          <a:gdLst/>
          <a:ahLst/>
          <a:cxnLst/>
          <a:rect l="0" t="0" r="0" b="0"/>
          <a:pathLst>
            <a:path>
              <a:moveTo>
                <a:pt x="0" y="16062"/>
              </a:moveTo>
              <a:lnTo>
                <a:pt x="952742" y="16062"/>
              </a:lnTo>
            </a:path>
          </a:pathLst>
        </a:custGeom>
        <a:noFill/>
        <a:ln w="1270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4054" y="1295377"/>
        <a:ext cx="47637" cy="47637"/>
      </dsp:txXfrm>
    </dsp:sp>
    <dsp:sp modelId="{B4B6EC6B-D78C-483A-B012-6A6BD816D975}">
      <dsp:nvSpPr>
        <dsp:cNvPr id="0" name=""/>
        <dsp:cNvSpPr/>
      </dsp:nvSpPr>
      <dsp:spPr>
        <a:xfrm>
          <a:off x="5804693" y="1113697"/>
          <a:ext cx="1934104" cy="967052"/>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Stress linearization for singularities</a:t>
          </a:r>
        </a:p>
      </dsp:txBody>
      <dsp:txXfrm>
        <a:off x="5833017" y="1142021"/>
        <a:ext cx="1877456" cy="910404"/>
      </dsp:txXfrm>
    </dsp:sp>
    <dsp:sp modelId="{CDE237B7-55E2-4B2B-B2A1-9A84C9FA87F0}">
      <dsp:nvSpPr>
        <dsp:cNvPr id="0" name=""/>
        <dsp:cNvSpPr/>
      </dsp:nvSpPr>
      <dsp:spPr>
        <a:xfrm rot="3654187">
          <a:off x="1914670" y="3110312"/>
          <a:ext cx="1590912" cy="32124"/>
        </a:xfrm>
        <a:custGeom>
          <a:avLst/>
          <a:gdLst/>
          <a:ahLst/>
          <a:cxnLst/>
          <a:rect l="0" t="0" r="0" b="0"/>
          <a:pathLst>
            <a:path>
              <a:moveTo>
                <a:pt x="0" y="16062"/>
              </a:moveTo>
              <a:lnTo>
                <a:pt x="1590912" y="16062"/>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70354" y="3086601"/>
        <a:ext cx="79545" cy="79545"/>
      </dsp:txXfrm>
    </dsp:sp>
    <dsp:sp modelId="{170B3231-ECB1-43D7-821C-D6CB6812D906}">
      <dsp:nvSpPr>
        <dsp:cNvPr id="0" name=""/>
        <dsp:cNvSpPr/>
      </dsp:nvSpPr>
      <dsp:spPr>
        <a:xfrm>
          <a:off x="3096947" y="3337917"/>
          <a:ext cx="1934104" cy="96705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Elastic-Plastic Method</a:t>
          </a:r>
        </a:p>
      </dsp:txBody>
      <dsp:txXfrm>
        <a:off x="3125271" y="3366241"/>
        <a:ext cx="1877456" cy="910404"/>
      </dsp:txXfrm>
    </dsp:sp>
    <dsp:sp modelId="{CF20B367-F546-42E4-B52B-0D9053314F2D}">
      <dsp:nvSpPr>
        <dsp:cNvPr id="0" name=""/>
        <dsp:cNvSpPr/>
      </dsp:nvSpPr>
      <dsp:spPr>
        <a:xfrm rot="18289469">
          <a:off x="4740504" y="3249326"/>
          <a:ext cx="1354736" cy="32124"/>
        </a:xfrm>
        <a:custGeom>
          <a:avLst/>
          <a:gdLst/>
          <a:ahLst/>
          <a:cxnLst/>
          <a:rect l="0" t="0" r="0" b="0"/>
          <a:pathLst>
            <a:path>
              <a:moveTo>
                <a:pt x="0" y="16062"/>
              </a:moveTo>
              <a:lnTo>
                <a:pt x="1354736" y="16062"/>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84004" y="3231520"/>
        <a:ext cx="67736" cy="67736"/>
      </dsp:txXfrm>
    </dsp:sp>
    <dsp:sp modelId="{4793D4CD-8454-4506-9D30-3435B7CB6933}">
      <dsp:nvSpPr>
        <dsp:cNvPr id="0" name=""/>
        <dsp:cNvSpPr/>
      </dsp:nvSpPr>
      <dsp:spPr>
        <a:xfrm>
          <a:off x="5804693" y="2225807"/>
          <a:ext cx="1934104" cy="96705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Thermoelastic-plastic curves with hardening</a:t>
          </a:r>
        </a:p>
      </dsp:txBody>
      <dsp:txXfrm>
        <a:off x="5833017" y="2254131"/>
        <a:ext cx="1877456" cy="910404"/>
      </dsp:txXfrm>
    </dsp:sp>
    <dsp:sp modelId="{5BCDD931-285F-4C16-A84B-E1F5E2D138CC}">
      <dsp:nvSpPr>
        <dsp:cNvPr id="0" name=""/>
        <dsp:cNvSpPr/>
      </dsp:nvSpPr>
      <dsp:spPr>
        <a:xfrm>
          <a:off x="5031052" y="3805381"/>
          <a:ext cx="773641" cy="32124"/>
        </a:xfrm>
        <a:custGeom>
          <a:avLst/>
          <a:gdLst/>
          <a:ahLst/>
          <a:cxnLst/>
          <a:rect l="0" t="0" r="0" b="0"/>
          <a:pathLst>
            <a:path>
              <a:moveTo>
                <a:pt x="0" y="16062"/>
              </a:moveTo>
              <a:lnTo>
                <a:pt x="773641" y="16062"/>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8531" y="3802102"/>
        <a:ext cx="38682" cy="38682"/>
      </dsp:txXfrm>
    </dsp:sp>
    <dsp:sp modelId="{AFD56738-6A13-4B02-985E-633DDDA1704F}">
      <dsp:nvSpPr>
        <dsp:cNvPr id="0" name=""/>
        <dsp:cNvSpPr/>
      </dsp:nvSpPr>
      <dsp:spPr>
        <a:xfrm>
          <a:off x="5804693" y="3337917"/>
          <a:ext cx="1934104" cy="96705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Load &amp; Resistance Factor Design (LRFD)</a:t>
          </a:r>
        </a:p>
      </dsp:txBody>
      <dsp:txXfrm>
        <a:off x="5833017" y="3366241"/>
        <a:ext cx="1877456" cy="910404"/>
      </dsp:txXfrm>
    </dsp:sp>
    <dsp:sp modelId="{92D51E4E-DF6E-4049-98C5-EB15782673E5}">
      <dsp:nvSpPr>
        <dsp:cNvPr id="0" name=""/>
        <dsp:cNvSpPr/>
      </dsp:nvSpPr>
      <dsp:spPr>
        <a:xfrm rot="3310531">
          <a:off x="4740504" y="4361436"/>
          <a:ext cx="1354736" cy="32124"/>
        </a:xfrm>
        <a:custGeom>
          <a:avLst/>
          <a:gdLst/>
          <a:ahLst/>
          <a:cxnLst/>
          <a:rect l="0" t="0" r="0" b="0"/>
          <a:pathLst>
            <a:path>
              <a:moveTo>
                <a:pt x="0" y="16062"/>
              </a:moveTo>
              <a:lnTo>
                <a:pt x="1354736" y="16062"/>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84004" y="4343630"/>
        <a:ext cx="67736" cy="67736"/>
      </dsp:txXfrm>
    </dsp:sp>
    <dsp:sp modelId="{4BE12027-6F2C-4C07-B3C5-541B83832423}">
      <dsp:nvSpPr>
        <dsp:cNvPr id="0" name=""/>
        <dsp:cNvSpPr/>
      </dsp:nvSpPr>
      <dsp:spPr>
        <a:xfrm>
          <a:off x="5804693" y="4450027"/>
          <a:ext cx="1934104" cy="96705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Convergence = Acceptance</a:t>
          </a:r>
        </a:p>
      </dsp:txBody>
      <dsp:txXfrm>
        <a:off x="5833017" y="4478351"/>
        <a:ext cx="1877456" cy="9104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C9A74-21FB-41FC-A595-73CB60852657}">
      <dsp:nvSpPr>
        <dsp:cNvPr id="0" name=""/>
        <dsp:cNvSpPr/>
      </dsp:nvSpPr>
      <dsp:spPr>
        <a:xfrm>
          <a:off x="389201" y="1947779"/>
          <a:ext cx="1934104" cy="96705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ASME BPVC.VIII.2 Part 5 “Design by Analysis”</a:t>
          </a:r>
        </a:p>
      </dsp:txBody>
      <dsp:txXfrm>
        <a:off x="417525" y="1976103"/>
        <a:ext cx="1877456" cy="910404"/>
      </dsp:txXfrm>
    </dsp:sp>
    <dsp:sp modelId="{BD4049A1-65E1-481D-9626-35081A9C3426}">
      <dsp:nvSpPr>
        <dsp:cNvPr id="0" name=""/>
        <dsp:cNvSpPr/>
      </dsp:nvSpPr>
      <dsp:spPr>
        <a:xfrm rot="17945813">
          <a:off x="1914670" y="1720175"/>
          <a:ext cx="1590912" cy="32124"/>
        </a:xfrm>
        <a:custGeom>
          <a:avLst/>
          <a:gdLst/>
          <a:ahLst/>
          <a:cxnLst/>
          <a:rect l="0" t="0" r="0" b="0"/>
          <a:pathLst>
            <a:path>
              <a:moveTo>
                <a:pt x="0" y="16062"/>
              </a:moveTo>
              <a:lnTo>
                <a:pt x="1590912" y="16062"/>
              </a:lnTo>
            </a:path>
          </a:pathLst>
        </a:custGeom>
        <a:noFill/>
        <a:ln w="1270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70354" y="1696464"/>
        <a:ext cx="79545" cy="79545"/>
      </dsp:txXfrm>
    </dsp:sp>
    <dsp:sp modelId="{4577B76A-904C-4E89-84F2-BA671CDE802E}">
      <dsp:nvSpPr>
        <dsp:cNvPr id="0" name=""/>
        <dsp:cNvSpPr/>
      </dsp:nvSpPr>
      <dsp:spPr>
        <a:xfrm>
          <a:off x="3096947" y="557642"/>
          <a:ext cx="1934104" cy="967052"/>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Elastic Method</a:t>
          </a:r>
        </a:p>
      </dsp:txBody>
      <dsp:txXfrm>
        <a:off x="3125271" y="585966"/>
        <a:ext cx="1877456" cy="910404"/>
      </dsp:txXfrm>
    </dsp:sp>
    <dsp:sp modelId="{D9B4754D-09C0-438F-A3D0-8D226DDB3CF8}">
      <dsp:nvSpPr>
        <dsp:cNvPr id="0" name=""/>
        <dsp:cNvSpPr/>
      </dsp:nvSpPr>
      <dsp:spPr>
        <a:xfrm rot="19457599">
          <a:off x="4941501" y="747079"/>
          <a:ext cx="952742" cy="32124"/>
        </a:xfrm>
        <a:custGeom>
          <a:avLst/>
          <a:gdLst/>
          <a:ahLst/>
          <a:cxnLst/>
          <a:rect l="0" t="0" r="0" b="0"/>
          <a:pathLst>
            <a:path>
              <a:moveTo>
                <a:pt x="0" y="16062"/>
              </a:moveTo>
              <a:lnTo>
                <a:pt x="952742" y="16062"/>
              </a:lnTo>
            </a:path>
          </a:pathLst>
        </a:custGeom>
        <a:noFill/>
        <a:ln w="1270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4054" y="739322"/>
        <a:ext cx="47637" cy="47637"/>
      </dsp:txXfrm>
    </dsp:sp>
    <dsp:sp modelId="{CC1CC752-D0FE-4CE1-857B-1D072F166840}">
      <dsp:nvSpPr>
        <dsp:cNvPr id="0" name=""/>
        <dsp:cNvSpPr/>
      </dsp:nvSpPr>
      <dsp:spPr>
        <a:xfrm>
          <a:off x="5804693" y="1587"/>
          <a:ext cx="1934104" cy="967052"/>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Stress categorization</a:t>
          </a:r>
        </a:p>
      </dsp:txBody>
      <dsp:txXfrm>
        <a:off x="5833017" y="29911"/>
        <a:ext cx="1877456" cy="910404"/>
      </dsp:txXfrm>
    </dsp:sp>
    <dsp:sp modelId="{7B649E65-3FDF-462A-BB26-6D9646C16BA9}">
      <dsp:nvSpPr>
        <dsp:cNvPr id="0" name=""/>
        <dsp:cNvSpPr/>
      </dsp:nvSpPr>
      <dsp:spPr>
        <a:xfrm rot="2142401">
          <a:off x="4941501" y="1303134"/>
          <a:ext cx="952742" cy="32124"/>
        </a:xfrm>
        <a:custGeom>
          <a:avLst/>
          <a:gdLst/>
          <a:ahLst/>
          <a:cxnLst/>
          <a:rect l="0" t="0" r="0" b="0"/>
          <a:pathLst>
            <a:path>
              <a:moveTo>
                <a:pt x="0" y="16062"/>
              </a:moveTo>
              <a:lnTo>
                <a:pt x="952742" y="16062"/>
              </a:lnTo>
            </a:path>
          </a:pathLst>
        </a:custGeom>
        <a:noFill/>
        <a:ln w="1270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4054" y="1295377"/>
        <a:ext cx="47637" cy="47637"/>
      </dsp:txXfrm>
    </dsp:sp>
    <dsp:sp modelId="{B4B6EC6B-D78C-483A-B012-6A6BD816D975}">
      <dsp:nvSpPr>
        <dsp:cNvPr id="0" name=""/>
        <dsp:cNvSpPr/>
      </dsp:nvSpPr>
      <dsp:spPr>
        <a:xfrm>
          <a:off x="5804693" y="1113697"/>
          <a:ext cx="1934104" cy="967052"/>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Stress linearization for singularities</a:t>
          </a:r>
        </a:p>
      </dsp:txBody>
      <dsp:txXfrm>
        <a:off x="5833017" y="1142021"/>
        <a:ext cx="1877456" cy="910404"/>
      </dsp:txXfrm>
    </dsp:sp>
    <dsp:sp modelId="{CDE237B7-55E2-4B2B-B2A1-9A84C9FA87F0}">
      <dsp:nvSpPr>
        <dsp:cNvPr id="0" name=""/>
        <dsp:cNvSpPr/>
      </dsp:nvSpPr>
      <dsp:spPr>
        <a:xfrm rot="3654187">
          <a:off x="1914670" y="3110312"/>
          <a:ext cx="1590912" cy="32124"/>
        </a:xfrm>
        <a:custGeom>
          <a:avLst/>
          <a:gdLst/>
          <a:ahLst/>
          <a:cxnLst/>
          <a:rect l="0" t="0" r="0" b="0"/>
          <a:pathLst>
            <a:path>
              <a:moveTo>
                <a:pt x="0" y="16062"/>
              </a:moveTo>
              <a:lnTo>
                <a:pt x="1590912" y="16062"/>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70354" y="3086601"/>
        <a:ext cx="79545" cy="79545"/>
      </dsp:txXfrm>
    </dsp:sp>
    <dsp:sp modelId="{170B3231-ECB1-43D7-821C-D6CB6812D906}">
      <dsp:nvSpPr>
        <dsp:cNvPr id="0" name=""/>
        <dsp:cNvSpPr/>
      </dsp:nvSpPr>
      <dsp:spPr>
        <a:xfrm>
          <a:off x="3096947" y="3337917"/>
          <a:ext cx="1934104" cy="96705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Elastic-Plastic Method</a:t>
          </a:r>
        </a:p>
      </dsp:txBody>
      <dsp:txXfrm>
        <a:off x="3125271" y="3366241"/>
        <a:ext cx="1877456" cy="910404"/>
      </dsp:txXfrm>
    </dsp:sp>
    <dsp:sp modelId="{CF20B367-F546-42E4-B52B-0D9053314F2D}">
      <dsp:nvSpPr>
        <dsp:cNvPr id="0" name=""/>
        <dsp:cNvSpPr/>
      </dsp:nvSpPr>
      <dsp:spPr>
        <a:xfrm rot="18289469">
          <a:off x="4740504" y="3249326"/>
          <a:ext cx="1354736" cy="32124"/>
        </a:xfrm>
        <a:custGeom>
          <a:avLst/>
          <a:gdLst/>
          <a:ahLst/>
          <a:cxnLst/>
          <a:rect l="0" t="0" r="0" b="0"/>
          <a:pathLst>
            <a:path>
              <a:moveTo>
                <a:pt x="0" y="16062"/>
              </a:moveTo>
              <a:lnTo>
                <a:pt x="1354736" y="16062"/>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84004" y="3231520"/>
        <a:ext cx="67736" cy="67736"/>
      </dsp:txXfrm>
    </dsp:sp>
    <dsp:sp modelId="{4793D4CD-8454-4506-9D30-3435B7CB6933}">
      <dsp:nvSpPr>
        <dsp:cNvPr id="0" name=""/>
        <dsp:cNvSpPr/>
      </dsp:nvSpPr>
      <dsp:spPr>
        <a:xfrm>
          <a:off x="5804693" y="2225807"/>
          <a:ext cx="1934104" cy="96705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Thermoelastic-plastic curves with hardening</a:t>
          </a:r>
        </a:p>
      </dsp:txBody>
      <dsp:txXfrm>
        <a:off x="5833017" y="2254131"/>
        <a:ext cx="1877456" cy="910404"/>
      </dsp:txXfrm>
    </dsp:sp>
    <dsp:sp modelId="{5BCDD931-285F-4C16-A84B-E1F5E2D138CC}">
      <dsp:nvSpPr>
        <dsp:cNvPr id="0" name=""/>
        <dsp:cNvSpPr/>
      </dsp:nvSpPr>
      <dsp:spPr>
        <a:xfrm>
          <a:off x="5031052" y="3805381"/>
          <a:ext cx="773641" cy="32124"/>
        </a:xfrm>
        <a:custGeom>
          <a:avLst/>
          <a:gdLst/>
          <a:ahLst/>
          <a:cxnLst/>
          <a:rect l="0" t="0" r="0" b="0"/>
          <a:pathLst>
            <a:path>
              <a:moveTo>
                <a:pt x="0" y="16062"/>
              </a:moveTo>
              <a:lnTo>
                <a:pt x="773641" y="16062"/>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8531" y="3802102"/>
        <a:ext cx="38682" cy="38682"/>
      </dsp:txXfrm>
    </dsp:sp>
    <dsp:sp modelId="{AFD56738-6A13-4B02-985E-633DDDA1704F}">
      <dsp:nvSpPr>
        <dsp:cNvPr id="0" name=""/>
        <dsp:cNvSpPr/>
      </dsp:nvSpPr>
      <dsp:spPr>
        <a:xfrm>
          <a:off x="5804693" y="3337917"/>
          <a:ext cx="1934104" cy="96705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Load &amp; Resistance Factor Design (LRFD)</a:t>
          </a:r>
        </a:p>
      </dsp:txBody>
      <dsp:txXfrm>
        <a:off x="5833017" y="3366241"/>
        <a:ext cx="1877456" cy="910404"/>
      </dsp:txXfrm>
    </dsp:sp>
    <dsp:sp modelId="{92D51E4E-DF6E-4049-98C5-EB15782673E5}">
      <dsp:nvSpPr>
        <dsp:cNvPr id="0" name=""/>
        <dsp:cNvSpPr/>
      </dsp:nvSpPr>
      <dsp:spPr>
        <a:xfrm rot="3310531">
          <a:off x="4740504" y="4361436"/>
          <a:ext cx="1354736" cy="32124"/>
        </a:xfrm>
        <a:custGeom>
          <a:avLst/>
          <a:gdLst/>
          <a:ahLst/>
          <a:cxnLst/>
          <a:rect l="0" t="0" r="0" b="0"/>
          <a:pathLst>
            <a:path>
              <a:moveTo>
                <a:pt x="0" y="16062"/>
              </a:moveTo>
              <a:lnTo>
                <a:pt x="1354736" y="16062"/>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84004" y="4343630"/>
        <a:ext cx="67736" cy="67736"/>
      </dsp:txXfrm>
    </dsp:sp>
    <dsp:sp modelId="{4BE12027-6F2C-4C07-B3C5-541B83832423}">
      <dsp:nvSpPr>
        <dsp:cNvPr id="0" name=""/>
        <dsp:cNvSpPr/>
      </dsp:nvSpPr>
      <dsp:spPr>
        <a:xfrm>
          <a:off x="5804693" y="4450027"/>
          <a:ext cx="1934104" cy="96705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Convergence = Acceptance</a:t>
          </a:r>
        </a:p>
      </dsp:txBody>
      <dsp:txXfrm>
        <a:off x="5833017" y="4478351"/>
        <a:ext cx="1877456" cy="910404"/>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t>10/29/2024</a:t>
            </a:fld>
            <a:endParaRPr lang="en-US"/>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t>‹#›</a:t>
            </a:fld>
            <a:endParaRPr lang="en-US"/>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D4C33-E834-184F-A85B-4B1A7D742F82}"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A2CD3-FB95-D94F-9F04-F9F995EAB822}" type="slidenum">
              <a:rPr lang="en-US" smtClean="0"/>
              <a:t>‹#›</a:t>
            </a:fld>
            <a:endParaRPr lang="en-US"/>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- 2021-P09584: Aerial overview of the Spallation Neutron Source, SNS, and the future location for the SNS Second Target Station, September 30, 2021.  This image has been reviewed by an ORNL Releasing Official and is approved for public release, September 26, 2022.</a:t>
            </a:r>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4004996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3</a:t>
            </a:fld>
            <a:endParaRPr lang="en-US"/>
          </a:p>
        </p:txBody>
      </p:sp>
    </p:spTree>
    <p:extLst>
      <p:ext uri="{BB962C8B-B14F-4D97-AF65-F5344CB8AC3E}">
        <p14:creationId xmlns:p14="http://schemas.microsoft.com/office/powerpoint/2010/main" val="1418238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4</a:t>
            </a:fld>
            <a:endParaRPr lang="en-US"/>
          </a:p>
        </p:txBody>
      </p:sp>
    </p:spTree>
    <p:extLst>
      <p:ext uri="{BB962C8B-B14F-4D97-AF65-F5344CB8AC3E}">
        <p14:creationId xmlns:p14="http://schemas.microsoft.com/office/powerpoint/2010/main" val="1212349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5</a:t>
            </a:fld>
            <a:endParaRPr lang="en-US"/>
          </a:p>
        </p:txBody>
      </p:sp>
    </p:spTree>
    <p:extLst>
      <p:ext uri="{BB962C8B-B14F-4D97-AF65-F5344CB8AC3E}">
        <p14:creationId xmlns:p14="http://schemas.microsoft.com/office/powerpoint/2010/main" val="3314674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6</a:t>
            </a:fld>
            <a:endParaRPr lang="en-US"/>
          </a:p>
        </p:txBody>
      </p:sp>
    </p:spTree>
    <p:extLst>
      <p:ext uri="{BB962C8B-B14F-4D97-AF65-F5344CB8AC3E}">
        <p14:creationId xmlns:p14="http://schemas.microsoft.com/office/powerpoint/2010/main" val="432433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7</a:t>
            </a:fld>
            <a:endParaRPr lang="en-US"/>
          </a:p>
        </p:txBody>
      </p:sp>
    </p:spTree>
    <p:extLst>
      <p:ext uri="{BB962C8B-B14F-4D97-AF65-F5344CB8AC3E}">
        <p14:creationId xmlns:p14="http://schemas.microsoft.com/office/powerpoint/2010/main" val="2305542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8</a:t>
            </a:fld>
            <a:endParaRPr lang="en-US"/>
          </a:p>
        </p:txBody>
      </p:sp>
    </p:spTree>
    <p:extLst>
      <p:ext uri="{BB962C8B-B14F-4D97-AF65-F5344CB8AC3E}">
        <p14:creationId xmlns:p14="http://schemas.microsoft.com/office/powerpoint/2010/main" val="845144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9</a:t>
            </a:fld>
            <a:endParaRPr lang="en-US"/>
          </a:p>
        </p:txBody>
      </p:sp>
    </p:spTree>
    <p:extLst>
      <p:ext uri="{BB962C8B-B14F-4D97-AF65-F5344CB8AC3E}">
        <p14:creationId xmlns:p14="http://schemas.microsoft.com/office/powerpoint/2010/main" val="3865109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4" name="Picture 3"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1100C7B5-670B-B19C-E660-BA4D146F4D0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332155" y="843778"/>
            <a:ext cx="5763846" cy="5199385"/>
          </a:xfrm>
          <a:prstGeom prst="rect">
            <a:avLst/>
          </a:prstGeom>
          <a:solidFill>
            <a:schemeClr val="bg1">
              <a:alpha val="852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p:nvPr>
        </p:nvSpPr>
        <p:spPr>
          <a:xfrm>
            <a:off x="570678" y="2254309"/>
            <a:ext cx="545107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endParaRPr lang="en-US" dirty="0"/>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570679"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570679"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p:nvPr>
        </p:nvSpPr>
        <p:spPr>
          <a:xfrm>
            <a:off x="570678" y="4383195"/>
            <a:ext cx="5298675"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Click to edit Master text styles</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570679"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p:nvPr>
        </p:nvSpPr>
        <p:spPr>
          <a:xfrm>
            <a:off x="570679"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524091"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6" name="Picture 5" descr="A green text on a black background&#10;&#10;Description automatically generated">
            <a:extLst>
              <a:ext uri="{FF2B5EF4-FFF2-40B4-BE49-F238E27FC236}">
                <a16:creationId xmlns:a16="http://schemas.microsoft.com/office/drawing/2014/main" id="{21BECB62-5EAD-A7E7-5985-462E2CA74453}"/>
              </a:ext>
            </a:extLst>
          </p:cNvPr>
          <p:cNvPicPr>
            <a:picLocks noChangeAspect="1"/>
          </p:cNvPicPr>
          <p:nvPr userDrawn="1"/>
        </p:nvPicPr>
        <p:blipFill>
          <a:blip r:embed="rId4"/>
          <a:stretch>
            <a:fillRect/>
          </a:stretch>
        </p:blipFill>
        <p:spPr>
          <a:xfrm>
            <a:off x="554731" y="1119898"/>
            <a:ext cx="2718596" cy="494292"/>
          </a:xfrm>
          <a:prstGeom prst="rect">
            <a:avLst/>
          </a:prstGeom>
        </p:spPr>
      </p:pic>
    </p:spTree>
    <p:extLst>
      <p:ext uri="{BB962C8B-B14F-4D97-AF65-F5344CB8AC3E}">
        <p14:creationId xmlns:p14="http://schemas.microsoft.com/office/powerpoint/2010/main" val="17207548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Image series">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dirty="0"/>
          </a:p>
        </p:txBody>
      </p:sp>
      <p:sp>
        <p:nvSpPr>
          <p:cNvPr id="136" name="Picture Placeholder 135">
            <a:extLst>
              <a:ext uri="{FF2B5EF4-FFF2-40B4-BE49-F238E27FC236}">
                <a16:creationId xmlns:a16="http://schemas.microsoft.com/office/drawing/2014/main" id="{5DC2D7C4-BFF1-5433-4DFD-06CB8AACA1BC}"/>
              </a:ext>
            </a:extLst>
          </p:cNvPr>
          <p:cNvSpPr>
            <a:spLocks noGrp="1"/>
          </p:cNvSpPr>
          <p:nvPr>
            <p:ph type="pic" sz="quarter" idx="13"/>
          </p:nvPr>
        </p:nvSpPr>
        <p:spPr>
          <a:xfrm>
            <a:off x="7642225" y="0"/>
            <a:ext cx="2151063" cy="2151063"/>
          </a:xfrm>
          <a:solidFill>
            <a:schemeClr val="bg2"/>
          </a:solidFill>
        </p:spPr>
        <p:txBody>
          <a:bodyPr/>
          <a:lstStyle/>
          <a:p>
            <a:r>
              <a:rPr lang="en-US"/>
              <a:t>Click icon to add picture</a:t>
            </a:r>
          </a:p>
        </p:txBody>
      </p:sp>
      <p:sp>
        <p:nvSpPr>
          <p:cNvPr id="137" name="Picture Placeholder 135">
            <a:extLst>
              <a:ext uri="{FF2B5EF4-FFF2-40B4-BE49-F238E27FC236}">
                <a16:creationId xmlns:a16="http://schemas.microsoft.com/office/drawing/2014/main" id="{859767F7-2911-36C4-18C3-120D9FA7D632}"/>
              </a:ext>
            </a:extLst>
          </p:cNvPr>
          <p:cNvSpPr>
            <a:spLocks noGrp="1"/>
          </p:cNvSpPr>
          <p:nvPr>
            <p:ph type="pic" sz="quarter" idx="14"/>
          </p:nvPr>
        </p:nvSpPr>
        <p:spPr>
          <a:xfrm>
            <a:off x="10044833" y="0"/>
            <a:ext cx="2151063" cy="2151063"/>
          </a:xfrm>
          <a:solidFill>
            <a:schemeClr val="bg2"/>
          </a:solidFill>
        </p:spPr>
        <p:txBody>
          <a:bodyPr/>
          <a:lstStyle/>
          <a:p>
            <a:r>
              <a:rPr lang="en-US"/>
              <a:t>Click icon to add picture</a:t>
            </a:r>
          </a:p>
        </p:txBody>
      </p:sp>
      <p:sp>
        <p:nvSpPr>
          <p:cNvPr id="138" name="Picture Placeholder 135">
            <a:extLst>
              <a:ext uri="{FF2B5EF4-FFF2-40B4-BE49-F238E27FC236}">
                <a16:creationId xmlns:a16="http://schemas.microsoft.com/office/drawing/2014/main" id="{FC9DC632-E163-36B5-D009-C52439676110}"/>
              </a:ext>
            </a:extLst>
          </p:cNvPr>
          <p:cNvSpPr>
            <a:spLocks noGrp="1"/>
          </p:cNvSpPr>
          <p:nvPr>
            <p:ph type="pic" sz="quarter" idx="15"/>
          </p:nvPr>
        </p:nvSpPr>
        <p:spPr>
          <a:xfrm>
            <a:off x="7642225" y="2353563"/>
            <a:ext cx="2151063" cy="2151063"/>
          </a:xfrm>
          <a:solidFill>
            <a:schemeClr val="bg2"/>
          </a:solidFill>
        </p:spPr>
        <p:txBody>
          <a:bodyPr/>
          <a:lstStyle/>
          <a:p>
            <a:r>
              <a:rPr lang="en-US"/>
              <a:t>Click icon to add picture</a:t>
            </a:r>
          </a:p>
        </p:txBody>
      </p:sp>
      <p:sp>
        <p:nvSpPr>
          <p:cNvPr id="139" name="Picture Placeholder 135">
            <a:extLst>
              <a:ext uri="{FF2B5EF4-FFF2-40B4-BE49-F238E27FC236}">
                <a16:creationId xmlns:a16="http://schemas.microsoft.com/office/drawing/2014/main" id="{99255166-5F9E-0685-2DC9-C0962F7791A1}"/>
              </a:ext>
            </a:extLst>
          </p:cNvPr>
          <p:cNvSpPr>
            <a:spLocks noGrp="1"/>
          </p:cNvSpPr>
          <p:nvPr>
            <p:ph type="pic" sz="quarter" idx="16"/>
          </p:nvPr>
        </p:nvSpPr>
        <p:spPr>
          <a:xfrm>
            <a:off x="10044833" y="2353563"/>
            <a:ext cx="2151063" cy="2151063"/>
          </a:xfrm>
          <a:solidFill>
            <a:schemeClr val="bg2"/>
          </a:solidFill>
        </p:spPr>
        <p:txBody>
          <a:bodyPr/>
          <a:lstStyle/>
          <a:p>
            <a:r>
              <a:rPr lang="en-US"/>
              <a:t>Click icon to add picture</a:t>
            </a:r>
          </a:p>
        </p:txBody>
      </p:sp>
      <p:sp>
        <p:nvSpPr>
          <p:cNvPr id="140" name="Picture Placeholder 135">
            <a:extLst>
              <a:ext uri="{FF2B5EF4-FFF2-40B4-BE49-F238E27FC236}">
                <a16:creationId xmlns:a16="http://schemas.microsoft.com/office/drawing/2014/main" id="{0FA78FC9-062C-7D60-CDA4-C25CE63F78E4}"/>
              </a:ext>
            </a:extLst>
          </p:cNvPr>
          <p:cNvSpPr>
            <a:spLocks noGrp="1"/>
          </p:cNvSpPr>
          <p:nvPr>
            <p:ph type="pic" sz="quarter" idx="17"/>
          </p:nvPr>
        </p:nvSpPr>
        <p:spPr>
          <a:xfrm>
            <a:off x="7642225" y="4706937"/>
            <a:ext cx="2151063" cy="2151063"/>
          </a:xfrm>
          <a:solidFill>
            <a:schemeClr val="bg2"/>
          </a:solidFill>
        </p:spPr>
        <p:txBody>
          <a:bodyPr/>
          <a:lstStyle/>
          <a:p>
            <a:r>
              <a:rPr lang="en-US"/>
              <a:t>Click icon to add picture</a:t>
            </a:r>
          </a:p>
        </p:txBody>
      </p:sp>
      <p:sp>
        <p:nvSpPr>
          <p:cNvPr id="141" name="Picture Placeholder 135">
            <a:extLst>
              <a:ext uri="{FF2B5EF4-FFF2-40B4-BE49-F238E27FC236}">
                <a16:creationId xmlns:a16="http://schemas.microsoft.com/office/drawing/2014/main" id="{9521219C-7211-80DE-D33B-4B26EA6EEE98}"/>
              </a:ext>
            </a:extLst>
          </p:cNvPr>
          <p:cNvSpPr>
            <a:spLocks noGrp="1"/>
          </p:cNvSpPr>
          <p:nvPr>
            <p:ph type="pic" sz="quarter" idx="18"/>
          </p:nvPr>
        </p:nvSpPr>
        <p:spPr>
          <a:xfrm>
            <a:off x="10044833" y="4706937"/>
            <a:ext cx="2151063" cy="2151063"/>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886397"/>
          </a:xfrm>
        </p:spPr>
        <p:txBody>
          <a:bodyPr anchor="t" anchorCtr="0">
            <a:noAutofit/>
          </a:bodyPr>
          <a:lstStyle>
            <a:lvl1pPr>
              <a:defRPr b="1">
                <a:solidFill>
                  <a:schemeClr val="bg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60"/>
            <a:ext cx="6763894" cy="4354640"/>
          </a:xfrm>
        </p:spPr>
        <p:txBody>
          <a:bodyPr tIns="91440" anchor="t" anchorCtr="0">
            <a:noAutofit/>
          </a:bodyPr>
          <a:lstStyle>
            <a:lvl1pPr marL="0" indent="0">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2pPr>
            <a:lvl3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3pPr>
            <a:lvl4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4pPr>
            <a:lvl5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5pPr>
          </a:lstStyle>
          <a:p>
            <a:r>
              <a:rPr lang="en-US" dirty="0"/>
              <a:t>Supporting point 1</a:t>
            </a:r>
          </a:p>
          <a:p>
            <a:r>
              <a:rPr lang="en-US" dirty="0"/>
              <a:t>Supporting point 2</a:t>
            </a:r>
          </a:p>
          <a:p>
            <a:r>
              <a:rPr lang="en-US" dirty="0"/>
              <a:t>Supporting point 3</a:t>
            </a:r>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5" name="Picture 4" descr="White text on a black background&#10;&#10;Description automatically generated">
            <a:extLst>
              <a:ext uri="{FF2B5EF4-FFF2-40B4-BE49-F238E27FC236}">
                <a16:creationId xmlns:a16="http://schemas.microsoft.com/office/drawing/2014/main" id="{EC76B14E-5D30-3C22-9C03-8F894621CE11}"/>
              </a:ext>
            </a:extLst>
          </p:cNvPr>
          <p:cNvPicPr>
            <a:picLocks noChangeAspect="1"/>
          </p:cNvPicPr>
          <p:nvPr userDrawn="1"/>
        </p:nvPicPr>
        <p:blipFill>
          <a:blip r:embed="rId2"/>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894757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One-sentence connected to the main takeaway</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5" name="Picture 4" descr="White text on a black background&#10;&#10;Description automatically generated">
            <a:extLst>
              <a:ext uri="{FF2B5EF4-FFF2-40B4-BE49-F238E27FC236}">
                <a16:creationId xmlns:a16="http://schemas.microsoft.com/office/drawing/2014/main" id="{26E143F3-F70B-A834-FFE7-7F173E76A8AF}"/>
              </a:ext>
            </a:extLst>
          </p:cNvPr>
          <p:cNvPicPr>
            <a:picLocks noChangeAspect="1"/>
          </p:cNvPicPr>
          <p:nvPr userDrawn="1"/>
        </p:nvPicPr>
        <p:blipFill>
          <a:blip r:embed="rId3"/>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356864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 Gradie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5" name="Title 1">
            <a:extLst>
              <a:ext uri="{FF2B5EF4-FFF2-40B4-BE49-F238E27FC236}">
                <a16:creationId xmlns:a16="http://schemas.microsoft.com/office/drawing/2014/main" id="{96029C52-FEBA-E897-C815-3A6283D168D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 for the slide; no longer than two lines </a:t>
            </a:r>
          </a:p>
        </p:txBody>
      </p:sp>
      <p:pic>
        <p:nvPicPr>
          <p:cNvPr id="2" name="Picture 1" descr="White text on a black background&#10;&#10;Description automatically generated">
            <a:extLst>
              <a:ext uri="{FF2B5EF4-FFF2-40B4-BE49-F238E27FC236}">
                <a16:creationId xmlns:a16="http://schemas.microsoft.com/office/drawing/2014/main" id="{9DCCAB1C-8156-9F44-C0AE-36AF31152D7E}"/>
              </a:ext>
            </a:extLst>
          </p:cNvPr>
          <p:cNvPicPr>
            <a:picLocks noChangeAspect="1"/>
          </p:cNvPicPr>
          <p:nvPr userDrawn="1"/>
        </p:nvPicPr>
        <p:blipFill>
          <a:blip r:embed="rId3"/>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841886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4167105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900239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4115577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10" name="Freeform 9">
            <a:extLst>
              <a:ext uri="{FF2B5EF4-FFF2-40B4-BE49-F238E27FC236}">
                <a16:creationId xmlns:a16="http://schemas.microsoft.com/office/drawing/2014/main" id="{6C3355DA-324C-FAD8-4E0B-AEAD06F3F5FE}"/>
              </a:ext>
            </a:extLst>
          </p:cNvPr>
          <p:cNvSpPr/>
          <p:nvPr/>
        </p:nvSpPr>
        <p:spPr>
          <a:xfrm>
            <a:off x="314692" y="1636672"/>
            <a:ext cx="5533588" cy="433965"/>
          </a:xfrm>
          <a:custGeom>
            <a:avLst/>
            <a:gdLst>
              <a:gd name="connsiteX0" fmla="*/ 5357305 w 5357304"/>
              <a:gd name="connsiteY0" fmla="*/ 0 h 373951"/>
              <a:gd name="connsiteX1" fmla="*/ 5357305 w 5357304"/>
              <a:gd name="connsiteY1" fmla="*/ 373951 h 373951"/>
              <a:gd name="connsiteX2" fmla="*/ 5227765 w 5357304"/>
              <a:gd name="connsiteY2" fmla="*/ 373951 h 373951"/>
              <a:gd name="connsiteX3" fmla="*/ 2843848 w 5357304"/>
              <a:gd name="connsiteY3" fmla="*/ 373951 h 373951"/>
              <a:gd name="connsiteX4" fmla="*/ 0 w 5357304"/>
              <a:gd name="connsiteY4" fmla="*/ 373951 h 373951"/>
              <a:gd name="connsiteX5" fmla="*/ 0 w 5357304"/>
              <a:gd name="connsiteY5" fmla="*/ 0 h 373951"/>
              <a:gd name="connsiteX6" fmla="*/ 2843848 w 5357304"/>
              <a:gd name="connsiteY6" fmla="*/ 0 h 373951"/>
              <a:gd name="connsiteX7" fmla="*/ 5357305 w 5357304"/>
              <a:gd name="connsiteY7" fmla="*/ 0 h 3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304" h="373951">
                <a:moveTo>
                  <a:pt x="5357305" y="0"/>
                </a:moveTo>
                <a:lnTo>
                  <a:pt x="5357305" y="373951"/>
                </a:lnTo>
                <a:lnTo>
                  <a:pt x="5227765" y="373951"/>
                </a:lnTo>
                <a:lnTo>
                  <a:pt x="2843848" y="373951"/>
                </a:lnTo>
                <a:lnTo>
                  <a:pt x="0" y="373951"/>
                </a:lnTo>
                <a:lnTo>
                  <a:pt x="0" y="0"/>
                </a:lnTo>
                <a:lnTo>
                  <a:pt x="2843848" y="0"/>
                </a:lnTo>
                <a:lnTo>
                  <a:pt x="5357305" y="0"/>
                </a:lnTo>
                <a:close/>
              </a:path>
            </a:pathLst>
          </a:custGeom>
          <a:solidFill>
            <a:schemeClr val="tx2"/>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8126676-7946-E0DD-5919-B78DBFBB13D6}"/>
              </a:ext>
            </a:extLst>
          </p:cNvPr>
          <p:cNvSpPr/>
          <p:nvPr/>
        </p:nvSpPr>
        <p:spPr>
          <a:xfrm>
            <a:off x="6238430" y="1636672"/>
            <a:ext cx="5533588" cy="433965"/>
          </a:xfrm>
          <a:custGeom>
            <a:avLst/>
            <a:gdLst>
              <a:gd name="connsiteX0" fmla="*/ 5357305 w 5357304"/>
              <a:gd name="connsiteY0" fmla="*/ 0 h 373951"/>
              <a:gd name="connsiteX1" fmla="*/ 5357305 w 5357304"/>
              <a:gd name="connsiteY1" fmla="*/ 373951 h 373951"/>
              <a:gd name="connsiteX2" fmla="*/ 5227764 w 5357304"/>
              <a:gd name="connsiteY2" fmla="*/ 373951 h 373951"/>
              <a:gd name="connsiteX3" fmla="*/ 2843848 w 5357304"/>
              <a:gd name="connsiteY3" fmla="*/ 373951 h 373951"/>
              <a:gd name="connsiteX4" fmla="*/ 0 w 5357304"/>
              <a:gd name="connsiteY4" fmla="*/ 373951 h 373951"/>
              <a:gd name="connsiteX5" fmla="*/ 0 w 5357304"/>
              <a:gd name="connsiteY5" fmla="*/ 0 h 373951"/>
              <a:gd name="connsiteX6" fmla="*/ 2843848 w 5357304"/>
              <a:gd name="connsiteY6" fmla="*/ 0 h 373951"/>
              <a:gd name="connsiteX7" fmla="*/ 5357305 w 5357304"/>
              <a:gd name="connsiteY7" fmla="*/ 0 h 3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304" h="373951">
                <a:moveTo>
                  <a:pt x="5357305" y="0"/>
                </a:moveTo>
                <a:lnTo>
                  <a:pt x="5357305" y="373951"/>
                </a:lnTo>
                <a:lnTo>
                  <a:pt x="5227764" y="373951"/>
                </a:lnTo>
                <a:lnTo>
                  <a:pt x="2843848" y="373951"/>
                </a:lnTo>
                <a:lnTo>
                  <a:pt x="0" y="373951"/>
                </a:lnTo>
                <a:lnTo>
                  <a:pt x="0" y="0"/>
                </a:lnTo>
                <a:lnTo>
                  <a:pt x="2843848" y="0"/>
                </a:lnTo>
                <a:lnTo>
                  <a:pt x="5357305" y="0"/>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1" y="1636713"/>
            <a:ext cx="5534113"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214" name="Text Placeholder 212">
            <a:extLst>
              <a:ext uri="{FF2B5EF4-FFF2-40B4-BE49-F238E27FC236}">
                <a16:creationId xmlns:a16="http://schemas.microsoft.com/office/drawing/2014/main" id="{42664C13-6E3D-7C64-6F1D-E284E4609D5E}"/>
              </a:ext>
            </a:extLst>
          </p:cNvPr>
          <p:cNvSpPr>
            <a:spLocks noGrp="1"/>
          </p:cNvSpPr>
          <p:nvPr>
            <p:ph type="body" sz="quarter" idx="14" hasCustomPrompt="1"/>
          </p:nvPr>
        </p:nvSpPr>
        <p:spPr>
          <a:xfrm>
            <a:off x="6238429" y="1636672"/>
            <a:ext cx="5534113"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2000835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bar">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31846654-6835-CFFC-15E4-5A6E77573C13}"/>
              </a:ext>
            </a:extLst>
          </p:cNvPr>
          <p:cNvSpPr/>
          <p:nvPr/>
        </p:nvSpPr>
        <p:spPr>
          <a:xfrm>
            <a:off x="314692" y="1636672"/>
            <a:ext cx="3665806"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1800" name="Freeform 1799">
            <a:extLst>
              <a:ext uri="{FF2B5EF4-FFF2-40B4-BE49-F238E27FC236}">
                <a16:creationId xmlns:a16="http://schemas.microsoft.com/office/drawing/2014/main" id="{2158B643-744C-E4DD-EB4D-DA7C87CCA463}"/>
              </a:ext>
            </a:extLst>
          </p:cNvPr>
          <p:cNvSpPr/>
          <p:nvPr/>
        </p:nvSpPr>
        <p:spPr>
          <a:xfrm>
            <a:off x="8139365" y="1636672"/>
            <a:ext cx="3665806"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1" y="1636713"/>
            <a:ext cx="3646421"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29" name="Text Placeholder 212">
            <a:extLst>
              <a:ext uri="{FF2B5EF4-FFF2-40B4-BE49-F238E27FC236}">
                <a16:creationId xmlns:a16="http://schemas.microsoft.com/office/drawing/2014/main" id="{853CBCD8-5D3A-0441-6161-5960D4DE250A}"/>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31" name="Text Placeholder 212">
            <a:extLst>
              <a:ext uri="{FF2B5EF4-FFF2-40B4-BE49-F238E27FC236}">
                <a16:creationId xmlns:a16="http://schemas.microsoft.com/office/drawing/2014/main" id="{C31F539B-83B4-84DA-2A7A-69A0245FA308}"/>
              </a:ext>
            </a:extLst>
          </p:cNvPr>
          <p:cNvSpPr>
            <a:spLocks noGrp="1"/>
          </p:cNvSpPr>
          <p:nvPr>
            <p:ph type="body" sz="quarter" idx="17" hasCustomPrompt="1"/>
          </p:nvPr>
        </p:nvSpPr>
        <p:spPr>
          <a:xfrm>
            <a:off x="8159995" y="1636713"/>
            <a:ext cx="3646421"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1401445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image">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 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pic>
        <p:nvPicPr>
          <p:cNvPr id="5" name="Picture 4" descr="White text on a black background&#10;&#10;Description automatically generated">
            <a:extLst>
              <a:ext uri="{FF2B5EF4-FFF2-40B4-BE49-F238E27FC236}">
                <a16:creationId xmlns:a16="http://schemas.microsoft.com/office/drawing/2014/main" id="{1631EDF7-6ED1-3EAC-B1A8-5CB4EF6CA209}"/>
              </a:ext>
            </a:extLst>
          </p:cNvPr>
          <p:cNvPicPr>
            <a:picLocks noChangeAspect="1"/>
          </p:cNvPicPr>
          <p:nvPr userDrawn="1"/>
        </p:nvPicPr>
        <p:blipFill>
          <a:blip r:embed="rId2"/>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96653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bar">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31846654-6835-CFFC-15E4-5A6E77573C13}"/>
              </a:ext>
            </a:extLst>
          </p:cNvPr>
          <p:cNvSpPr/>
          <p:nvPr/>
        </p:nvSpPr>
        <p:spPr>
          <a:xfrm>
            <a:off x="314692" y="1636672"/>
            <a:ext cx="2755330"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noAutofit/>
          </a:bodyPr>
          <a:lstStyle/>
          <a:p>
            <a:endParaRPr lang="en-US"/>
          </a:p>
        </p:txBody>
      </p:sp>
      <p:sp>
        <p:nvSpPr>
          <p:cNvPr id="986" name="Freeform 985">
            <a:extLst>
              <a:ext uri="{FF2B5EF4-FFF2-40B4-BE49-F238E27FC236}">
                <a16:creationId xmlns:a16="http://schemas.microsoft.com/office/drawing/2014/main" id="{DD9191FA-8884-C2D5-4585-3E38817331A0}"/>
              </a:ext>
            </a:extLst>
          </p:cNvPr>
          <p:cNvSpPr/>
          <p:nvPr/>
        </p:nvSpPr>
        <p:spPr>
          <a:xfrm>
            <a:off x="3223131" y="1636672"/>
            <a:ext cx="2755330" cy="373951"/>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accent1"/>
          </a:solidFill>
          <a:ln w="0" cap="flat">
            <a:noFill/>
            <a:prstDash val="solid"/>
            <a:miter/>
          </a:ln>
        </p:spPr>
        <p:txBody>
          <a:bodyPr rtlCol="0" anchor="ctr"/>
          <a:lstStyle/>
          <a:p>
            <a:endParaRPr lang="en-US"/>
          </a:p>
        </p:txBody>
      </p:sp>
      <p:sp>
        <p:nvSpPr>
          <p:cNvPr id="1800" name="Freeform 1799">
            <a:extLst>
              <a:ext uri="{FF2B5EF4-FFF2-40B4-BE49-F238E27FC236}">
                <a16:creationId xmlns:a16="http://schemas.microsoft.com/office/drawing/2014/main" id="{2158B643-744C-E4DD-EB4D-DA7C87CCA463}"/>
              </a:ext>
            </a:extLst>
          </p:cNvPr>
          <p:cNvSpPr/>
          <p:nvPr/>
        </p:nvSpPr>
        <p:spPr>
          <a:xfrm>
            <a:off x="6144761" y="1636672"/>
            <a:ext cx="2740760"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2614" name="Freeform 2613">
            <a:extLst>
              <a:ext uri="{FF2B5EF4-FFF2-40B4-BE49-F238E27FC236}">
                <a16:creationId xmlns:a16="http://schemas.microsoft.com/office/drawing/2014/main" id="{2FDB1E58-ABCD-30F4-4DE0-D0A3D27B0B3B}"/>
              </a:ext>
            </a:extLst>
          </p:cNvPr>
          <p:cNvSpPr/>
          <p:nvPr/>
        </p:nvSpPr>
        <p:spPr>
          <a:xfrm>
            <a:off x="9070721" y="1636672"/>
            <a:ext cx="2755330" cy="433965"/>
          </a:xfrm>
          <a:custGeom>
            <a:avLst/>
            <a:gdLst>
              <a:gd name="connsiteX0" fmla="*/ 0 w 2513520"/>
              <a:gd name="connsiteY0" fmla="*/ 0 h 373951"/>
              <a:gd name="connsiteX1" fmla="*/ 2513520 w 2513520"/>
              <a:gd name="connsiteY1" fmla="*/ 0 h 373951"/>
              <a:gd name="connsiteX2" fmla="*/ 2513520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0" y="0"/>
                </a:lnTo>
                <a:lnTo>
                  <a:pt x="2513520" y="373952"/>
                </a:lnTo>
                <a:lnTo>
                  <a:pt x="0" y="373952"/>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2" y="1636713"/>
            <a:ext cx="2740760" cy="433965"/>
          </a:xfrm>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29" name="Text Placeholder 212">
            <a:extLst>
              <a:ext uri="{FF2B5EF4-FFF2-40B4-BE49-F238E27FC236}">
                <a16:creationId xmlns:a16="http://schemas.microsoft.com/office/drawing/2014/main" id="{853CBCD8-5D3A-0441-6161-5960D4DE250A}"/>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31" name="Text Placeholder 212">
            <a:extLst>
              <a:ext uri="{FF2B5EF4-FFF2-40B4-BE49-F238E27FC236}">
                <a16:creationId xmlns:a16="http://schemas.microsoft.com/office/drawing/2014/main" id="{C31F539B-83B4-84DA-2A7A-69A0245FA308}"/>
              </a:ext>
            </a:extLst>
          </p:cNvPr>
          <p:cNvSpPr>
            <a:spLocks noGrp="1"/>
          </p:cNvSpPr>
          <p:nvPr>
            <p:ph type="body" sz="quarter" idx="17" hasCustomPrompt="1"/>
          </p:nvPr>
        </p:nvSpPr>
        <p:spPr>
          <a:xfrm>
            <a:off x="6144761" y="1636713"/>
            <a:ext cx="2740760"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33" name="Text Placeholder 212">
            <a:extLst>
              <a:ext uri="{FF2B5EF4-FFF2-40B4-BE49-F238E27FC236}">
                <a16:creationId xmlns:a16="http://schemas.microsoft.com/office/drawing/2014/main" id="{13B81730-FDA6-818A-892D-1FB9DA8DCF2B}"/>
              </a:ext>
            </a:extLst>
          </p:cNvPr>
          <p:cNvSpPr>
            <a:spLocks noGrp="1"/>
          </p:cNvSpPr>
          <p:nvPr>
            <p:ph type="body" sz="quarter" idx="19" hasCustomPrompt="1"/>
          </p:nvPr>
        </p:nvSpPr>
        <p:spPr>
          <a:xfrm>
            <a:off x="9069571" y="1636713"/>
            <a:ext cx="2740760"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498188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743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endParaRPr lang="en-US" dirty="0"/>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6" name="Picture 5" descr="A green text on a black background&#10;&#10;Description automatically generated">
            <a:extLst>
              <a:ext uri="{FF2B5EF4-FFF2-40B4-BE49-F238E27FC236}">
                <a16:creationId xmlns:a16="http://schemas.microsoft.com/office/drawing/2014/main" id="{21BECB62-5EAD-A7E7-5985-462E2CA74453}"/>
              </a:ext>
            </a:extLst>
          </p:cNvPr>
          <p:cNvPicPr>
            <a:picLocks noChangeAspect="1"/>
          </p:cNvPicPr>
          <p:nvPr userDrawn="1"/>
        </p:nvPicPr>
        <p:blipFill>
          <a:blip r:embed="rId4"/>
          <a:stretch>
            <a:fillRect/>
          </a:stretch>
        </p:blipFill>
        <p:spPr>
          <a:xfrm>
            <a:off x="1199502" y="1119898"/>
            <a:ext cx="2718596" cy="494292"/>
          </a:xfrm>
          <a:prstGeom prst="rect">
            <a:avLst/>
          </a:prstGeom>
        </p:spPr>
      </p:pic>
    </p:spTree>
    <p:extLst>
      <p:ext uri="{BB962C8B-B14F-4D97-AF65-F5344CB8AC3E}">
        <p14:creationId xmlns:p14="http://schemas.microsoft.com/office/powerpoint/2010/main" val="3494019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76677"/>
            <a:ext cx="2194560" cy="1855469"/>
          </a:xfrm>
          <a:solidFill>
            <a:schemeClr val="bg2"/>
          </a:solidFill>
        </p:spPr>
        <p:txBody>
          <a:bodyPr/>
          <a:lstStyle/>
          <a:p>
            <a:r>
              <a:rPr lang="en-US" dirty="0"/>
              <a:t>Click icon to add picture</a:t>
            </a:r>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29080"/>
            <a:ext cx="2194560" cy="1855469"/>
          </a:xfrm>
          <a:solidFill>
            <a:schemeClr val="bg2"/>
          </a:solidFill>
        </p:spPr>
        <p:txBody>
          <a:bodyPr/>
          <a:lstStyle/>
          <a:p>
            <a:r>
              <a:rPr lang="en-US" dirty="0"/>
              <a:t>Click icon to add picture</a:t>
            </a:r>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76677"/>
            <a:ext cx="2194560" cy="1855469"/>
          </a:xfrm>
          <a:solidFill>
            <a:schemeClr val="bg2"/>
          </a:solidFill>
        </p:spPr>
        <p:txBody>
          <a:bodyPr/>
          <a:lstStyle/>
          <a:p>
            <a:r>
              <a:rPr lang="en-US" dirty="0"/>
              <a:t>Click icon to add picture</a:t>
            </a:r>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29080"/>
            <a:ext cx="2194560" cy="1855469"/>
          </a:xfrm>
          <a:solidFill>
            <a:schemeClr val="bg2"/>
          </a:solidFill>
        </p:spPr>
        <p:txBody>
          <a:bodyPr/>
          <a:lstStyle/>
          <a:p>
            <a:r>
              <a:rPr lang="en-US" dirty="0"/>
              <a:t>Click icon to add picture</a:t>
            </a:r>
          </a:p>
        </p:txBody>
      </p:sp>
      <p:sp>
        <p:nvSpPr>
          <p:cNvPr id="19" name="Rectangle 18">
            <a:extLst>
              <a:ext uri="{FF2B5EF4-FFF2-40B4-BE49-F238E27FC236}">
                <a16:creationId xmlns:a16="http://schemas.microsoft.com/office/drawing/2014/main" id="{AF48F5D4-4948-A730-AC23-EF31274A0DE1}"/>
              </a:ext>
            </a:extLst>
          </p:cNvPr>
          <p:cNvSpPr/>
          <p:nvPr userDrawn="1"/>
        </p:nvSpPr>
        <p:spPr>
          <a:xfrm>
            <a:off x="1384410" y="1758337"/>
            <a:ext cx="2199902" cy="1873809"/>
          </a:xfrm>
          <a:prstGeom prst="rect">
            <a:avLst/>
          </a:prstGeom>
          <a:solidFill>
            <a:schemeClr val="tx2"/>
          </a:solidFill>
          <a:ln w="4048" cap="flat">
            <a:noFill/>
            <a:prstDash val="solid"/>
            <a:miter/>
          </a:ln>
        </p:spPr>
        <p:txBody>
          <a:bodyPr lIns="164592" rtlCol="0" anchor="ctr"/>
          <a:lstStyle/>
          <a:p>
            <a:pPr marL="0" indent="0">
              <a:lnSpc>
                <a:spcPct val="90000"/>
              </a:lnSpc>
              <a:spcBef>
                <a:spcPts val="1200"/>
              </a:spcBef>
              <a:spcAft>
                <a:spcPts val="60"/>
              </a:spcAft>
              <a:buNone/>
            </a:pPr>
            <a:endParaRPr lang="en-US" dirty="0">
              <a:solidFill>
                <a:schemeClr val="bg1"/>
              </a:solidFill>
            </a:endParaRP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5"/>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2</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tx1"/>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3</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4</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23" name="Text Placeholder 22">
            <a:extLst>
              <a:ext uri="{FF2B5EF4-FFF2-40B4-BE49-F238E27FC236}">
                <a16:creationId xmlns:a16="http://schemas.microsoft.com/office/drawing/2014/main" id="{6D367424-2836-F9CD-5A49-338976693C37}"/>
              </a:ext>
            </a:extLst>
          </p:cNvPr>
          <p:cNvSpPr>
            <a:spLocks noGrp="1"/>
          </p:cNvSpPr>
          <p:nvPr>
            <p:ph type="body" sz="quarter" idx="16" hasCustomPrompt="1"/>
          </p:nvPr>
        </p:nvSpPr>
        <p:spPr>
          <a:xfrm>
            <a:off x="1384410" y="1758896"/>
            <a:ext cx="2192338" cy="1873250"/>
          </a:xfrm>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950612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2567124" y="3793215"/>
            <a:ext cx="2194560" cy="1600200"/>
          </a:xfrm>
          <a:solidFill>
            <a:schemeClr val="bg2"/>
          </a:solidFill>
        </p:spPr>
        <p:txBody>
          <a:bodyPr/>
          <a:lstStyle>
            <a:lvl1pPr>
              <a:defRPr sz="2000"/>
            </a:lvl1pPr>
          </a:lstStyle>
          <a:p>
            <a:r>
              <a:rPr lang="en-US" dirty="0"/>
              <a:t>Click icon to add picture</a:t>
            </a:r>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4998720" y="2218995"/>
            <a:ext cx="2194560" cy="1600200"/>
          </a:xfrm>
          <a:solidFill>
            <a:schemeClr val="bg2"/>
          </a:solidFill>
        </p:spPr>
        <p:txBody>
          <a:bodyPr/>
          <a:lstStyle>
            <a:lvl1pPr>
              <a:defRPr sz="2000"/>
            </a:lvl1pPr>
          </a:lstStyle>
          <a:p>
            <a:r>
              <a:rPr lang="en-US" dirty="0"/>
              <a:t>Click icon to add picture</a:t>
            </a:r>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7424584" y="3839977"/>
            <a:ext cx="2194560" cy="1600200"/>
          </a:xfrm>
          <a:solidFill>
            <a:schemeClr val="bg2"/>
          </a:solidFill>
        </p:spPr>
        <p:txBody>
          <a:bodyPr/>
          <a:lstStyle>
            <a:lvl1pPr>
              <a:defRPr sz="2000"/>
            </a:lvl1pPr>
          </a:lstStyle>
          <a:p>
            <a:r>
              <a:rPr lang="en-US" dirty="0"/>
              <a:t>Click icon to add picture</a:t>
            </a:r>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9832506" y="2215385"/>
            <a:ext cx="2194560" cy="1600200"/>
          </a:xfrm>
          <a:solidFill>
            <a:schemeClr val="bg2"/>
          </a:solidFill>
        </p:spPr>
        <p:txBody>
          <a:bodyPr/>
          <a:lstStyle>
            <a:lvl1pPr>
              <a:defRPr sz="2000"/>
            </a:lvl1pPr>
          </a:lstStyle>
          <a:p>
            <a:r>
              <a:rPr lang="en-US" dirty="0"/>
              <a:t>Click icon to add picture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4998720" y="3819195"/>
            <a:ext cx="2192338" cy="1600200"/>
          </a:xfrm>
          <a:solidFill>
            <a:schemeClr val="accent5"/>
          </a:solidFill>
        </p:spPr>
        <p:txBody>
          <a:bodyPr lIns="182880" tIns="182880"/>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2</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7424584" y="2215385"/>
            <a:ext cx="2192338" cy="1600200"/>
          </a:xfrm>
          <a:solidFill>
            <a:schemeClr val="tx1"/>
          </a:solidFill>
        </p:spPr>
        <p:txBody>
          <a:bodyPr lIns="182880" tIns="182880"/>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3</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9832506" y="3817913"/>
            <a:ext cx="2192338" cy="1600200"/>
          </a:xfrm>
          <a:solidFill>
            <a:schemeClr val="accent4"/>
          </a:solidFill>
        </p:spPr>
        <p:txBody>
          <a:bodyPr lIns="182880" tIns="182880"/>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4</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23" name="Text Placeholder 22">
            <a:extLst>
              <a:ext uri="{FF2B5EF4-FFF2-40B4-BE49-F238E27FC236}">
                <a16:creationId xmlns:a16="http://schemas.microsoft.com/office/drawing/2014/main" id="{6D367424-2836-F9CD-5A49-338976693C37}"/>
              </a:ext>
            </a:extLst>
          </p:cNvPr>
          <p:cNvSpPr>
            <a:spLocks noGrp="1"/>
          </p:cNvSpPr>
          <p:nvPr>
            <p:ph type="body" sz="quarter" idx="16" hasCustomPrompt="1"/>
          </p:nvPr>
        </p:nvSpPr>
        <p:spPr>
          <a:xfrm>
            <a:off x="2569346" y="2193015"/>
            <a:ext cx="2192338" cy="1600200"/>
          </a:xfrm>
          <a:solidFill>
            <a:srgbClr val="005776"/>
          </a:solidFill>
        </p:spPr>
        <p:txBody>
          <a:bodyPr lIns="182880" tIns="182880"/>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3" name="Picture Placeholder 360">
            <a:extLst>
              <a:ext uri="{FF2B5EF4-FFF2-40B4-BE49-F238E27FC236}">
                <a16:creationId xmlns:a16="http://schemas.microsoft.com/office/drawing/2014/main" id="{9DD0882E-6AFE-4809-3198-EC97445BF5EF}"/>
              </a:ext>
            </a:extLst>
          </p:cNvPr>
          <p:cNvSpPr>
            <a:spLocks noGrp="1"/>
          </p:cNvSpPr>
          <p:nvPr>
            <p:ph type="pic" sz="quarter" idx="20"/>
          </p:nvPr>
        </p:nvSpPr>
        <p:spPr>
          <a:xfrm>
            <a:off x="164934" y="2193321"/>
            <a:ext cx="2194560" cy="1600200"/>
          </a:xfrm>
          <a:solidFill>
            <a:schemeClr val="bg2"/>
          </a:solidFill>
        </p:spPr>
        <p:txBody>
          <a:bodyPr/>
          <a:lstStyle>
            <a:lvl1pPr>
              <a:defRPr sz="2000"/>
            </a:lvl1pPr>
          </a:lstStyle>
          <a:p>
            <a:r>
              <a:rPr lang="en-US" dirty="0"/>
              <a:t>Click icon to add picture</a:t>
            </a:r>
          </a:p>
        </p:txBody>
      </p:sp>
      <p:sp>
        <p:nvSpPr>
          <p:cNvPr id="4" name="Text Placeholder 22">
            <a:extLst>
              <a:ext uri="{FF2B5EF4-FFF2-40B4-BE49-F238E27FC236}">
                <a16:creationId xmlns:a16="http://schemas.microsoft.com/office/drawing/2014/main" id="{2D932D85-E747-3921-8103-A0E529A2B522}"/>
              </a:ext>
            </a:extLst>
          </p:cNvPr>
          <p:cNvSpPr>
            <a:spLocks noGrp="1"/>
          </p:cNvSpPr>
          <p:nvPr>
            <p:ph type="body" sz="quarter" idx="21" hasCustomPrompt="1"/>
          </p:nvPr>
        </p:nvSpPr>
        <p:spPr>
          <a:xfrm>
            <a:off x="163646" y="3793215"/>
            <a:ext cx="2192338" cy="1600200"/>
          </a:xfrm>
          <a:solidFill>
            <a:srgbClr val="00662C"/>
          </a:solidFill>
        </p:spPr>
        <p:txBody>
          <a:bodyPr lIns="182880" tIns="182880"/>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4272213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mmary - Standard">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9145" y="2258209"/>
            <a:ext cx="12210290"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0" y="2922742"/>
            <a:ext cx="12192000"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ONE SENTENCE SUBTITLE STATEMENT</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956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mmary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7">
            <a:extLst>
              <a:ext uri="{FF2B5EF4-FFF2-40B4-BE49-F238E27FC236}">
                <a16:creationId xmlns:a16="http://schemas.microsoft.com/office/drawing/2014/main" id="{658225E5-2430-3783-F06E-A0A40A65699C}"/>
              </a:ext>
            </a:extLst>
          </p:cNvPr>
          <p:cNvSpPr>
            <a:spLocks noGrp="1"/>
          </p:cNvSpPr>
          <p:nvPr>
            <p:ph type="title"/>
          </p:nvPr>
        </p:nvSpPr>
        <p:spPr>
          <a:xfrm>
            <a:off x="314692" y="365125"/>
            <a:ext cx="11492432" cy="886397"/>
          </a:xfrm>
        </p:spPr>
        <p:txBody>
          <a:bodyPr/>
          <a:lstStyle/>
          <a:p>
            <a:r>
              <a:rPr lang="en-US"/>
              <a:t>Click to edit Master title style</a:t>
            </a:r>
            <a:endParaRPr lang="en-US" dirty="0"/>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24851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mmary-3 key points">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 </a:t>
            </a:r>
            <a:br>
              <a:rPr lang="en-US" dirty="0"/>
            </a:br>
            <a:r>
              <a:rPr lang="en-US" dirty="0"/>
              <a:t>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pic>
        <p:nvPicPr>
          <p:cNvPr id="5" name="Picture 4" descr="White text on a black background&#10;&#10;Description automatically generated">
            <a:extLst>
              <a:ext uri="{FF2B5EF4-FFF2-40B4-BE49-F238E27FC236}">
                <a16:creationId xmlns:a16="http://schemas.microsoft.com/office/drawing/2014/main" id="{EEDA3226-149C-E274-E6C5-3633BA7FA283}"/>
              </a:ext>
            </a:extLst>
          </p:cNvPr>
          <p:cNvPicPr>
            <a:picLocks noChangeAspect="1"/>
          </p:cNvPicPr>
          <p:nvPr userDrawn="1"/>
        </p:nvPicPr>
        <p:blipFill>
          <a:blip r:embed="rId3"/>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652793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xagon custom">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 </a:t>
            </a:r>
            <a:br>
              <a:rPr lang="en-US" dirty="0"/>
            </a:br>
            <a:r>
              <a:rPr lang="en-US" dirty="0"/>
              <a:t>for the slide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2000"/>
            </a:lvl1pPr>
          </a:lstStyle>
          <a:p>
            <a:r>
              <a:rPr lang="en-US" dirty="0"/>
              <a:t>Supporting point 1 </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3554203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mmary - ORNL">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E6F3ADE-A89C-6520-CF9E-35DBBF658006}"/>
              </a:ext>
            </a:extLst>
          </p:cNvPr>
          <p:cNvGrpSpPr/>
          <p:nvPr userDrawn="1"/>
        </p:nvGrpSpPr>
        <p:grpSpPr>
          <a:xfrm>
            <a:off x="4258364" y="5999147"/>
            <a:ext cx="3675272" cy="369332"/>
            <a:chOff x="2384568" y="6390825"/>
            <a:chExt cx="3439954" cy="345685"/>
          </a:xfrm>
        </p:grpSpPr>
        <p:pic>
          <p:nvPicPr>
            <p:cNvPr id="5" name="Graphic 4">
              <a:extLst>
                <a:ext uri="{FF2B5EF4-FFF2-40B4-BE49-F238E27FC236}">
                  <a16:creationId xmlns:a16="http://schemas.microsoft.com/office/drawing/2014/main" id="{01B8E79D-B334-5A32-32FE-8CC93A632A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6" name="TextBox 5">
              <a:extLst>
                <a:ext uri="{FF2B5EF4-FFF2-40B4-BE49-F238E27FC236}">
                  <a16:creationId xmlns:a16="http://schemas.microsoft.com/office/drawing/2014/main" id="{724FEE0D-24E7-9F86-60D8-E8982B5DB295}"/>
                </a:ext>
              </a:extLst>
            </p:cNvPr>
            <p:cNvSpPr txBox="1"/>
            <p:nvPr userDrawn="1"/>
          </p:nvSpPr>
          <p:spPr>
            <a:xfrm>
              <a:off x="3588247" y="6390825"/>
              <a:ext cx="2236275" cy="345685"/>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pic>
        <p:nvPicPr>
          <p:cNvPr id="7" name="Picture 6" descr="White text on a black background&#10;&#10;Description automatically generated">
            <a:extLst>
              <a:ext uri="{FF2B5EF4-FFF2-40B4-BE49-F238E27FC236}">
                <a16:creationId xmlns:a16="http://schemas.microsoft.com/office/drawing/2014/main" id="{473673D7-4DEA-C61E-0435-454F45ABA542}"/>
              </a:ext>
            </a:extLst>
          </p:cNvPr>
          <p:cNvPicPr>
            <a:picLocks noChangeAspect="1"/>
          </p:cNvPicPr>
          <p:nvPr userDrawn="1"/>
        </p:nvPicPr>
        <p:blipFill>
          <a:blip r:embed="rId5"/>
          <a:stretch>
            <a:fillRect/>
          </a:stretch>
        </p:blipFill>
        <p:spPr>
          <a:xfrm>
            <a:off x="2481752" y="2771864"/>
            <a:ext cx="7228496" cy="1314272"/>
          </a:xfrm>
          <a:prstGeom prst="rect">
            <a:avLst/>
          </a:prstGeom>
        </p:spPr>
      </p:pic>
    </p:spTree>
    <p:extLst>
      <p:ext uri="{BB962C8B-B14F-4D97-AF65-F5344CB8AC3E}">
        <p14:creationId xmlns:p14="http://schemas.microsoft.com/office/powerpoint/2010/main" val="1754154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382875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Editab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endParaRPr lang="en-US" dirty="0"/>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grpSp>
        <p:nvGrpSpPr>
          <p:cNvPr id="47" name="Group 46">
            <a:extLst>
              <a:ext uri="{FF2B5EF4-FFF2-40B4-BE49-F238E27FC236}">
                <a16:creationId xmlns:a16="http://schemas.microsoft.com/office/drawing/2014/main" id="{B9E34D55-5962-D71E-5F14-F58404B73863}"/>
              </a:ext>
            </a:extLst>
          </p:cNvPr>
          <p:cNvGrpSpPr/>
          <p:nvPr userDrawn="1"/>
        </p:nvGrpSpPr>
        <p:grpSpPr>
          <a:xfrm>
            <a:off x="1168862" y="5406470"/>
            <a:ext cx="4834263" cy="369332"/>
            <a:chOff x="1168862" y="5508070"/>
            <a:chExt cx="4834263" cy="369332"/>
          </a:xfrm>
        </p:grpSpPr>
        <p:pic>
          <p:nvPicPr>
            <p:cNvPr id="48" name="Picture 47">
              <a:extLst>
                <a:ext uri="{FF2B5EF4-FFF2-40B4-BE49-F238E27FC236}">
                  <a16:creationId xmlns:a16="http://schemas.microsoft.com/office/drawing/2014/main" id="{D4967025-85C6-1E53-9051-CBBA63AE1D97}"/>
                </a:ext>
              </a:extLst>
            </p:cNvPr>
            <p:cNvPicPr>
              <a:picLocks noChangeAspect="1"/>
            </p:cNvPicPr>
            <p:nvPr userDrawn="1"/>
          </p:nvPicPr>
          <p:blipFill>
            <a:blip r:embed="rId2"/>
            <a:stretch>
              <a:fillRect/>
            </a:stretch>
          </p:blipFill>
          <p:spPr>
            <a:xfrm>
              <a:off x="1168862" y="5508070"/>
              <a:ext cx="1311127" cy="316213"/>
            </a:xfrm>
            <a:prstGeom prst="rect">
              <a:avLst/>
            </a:prstGeom>
          </p:spPr>
        </p:pic>
        <p:sp>
          <p:nvSpPr>
            <p:cNvPr id="49" name="TextBox 48">
              <a:extLst>
                <a:ext uri="{FF2B5EF4-FFF2-40B4-BE49-F238E27FC236}">
                  <a16:creationId xmlns:a16="http://schemas.microsoft.com/office/drawing/2014/main" id="{6432B67B-E65C-8C4D-ECEE-0E0F031F2333}"/>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pic>
        <p:nvPicPr>
          <p:cNvPr id="3" name="Picture 2" descr="A green text on a black background&#10;&#10;Description automatically generated">
            <a:extLst>
              <a:ext uri="{FF2B5EF4-FFF2-40B4-BE49-F238E27FC236}">
                <a16:creationId xmlns:a16="http://schemas.microsoft.com/office/drawing/2014/main" id="{4031F79D-C646-6AC5-1D9C-6DA5C9267267}"/>
              </a:ext>
            </a:extLst>
          </p:cNvPr>
          <p:cNvPicPr>
            <a:picLocks noChangeAspect="1"/>
          </p:cNvPicPr>
          <p:nvPr userDrawn="1"/>
        </p:nvPicPr>
        <p:blipFill>
          <a:blip r:embed="rId3"/>
          <a:stretch>
            <a:fillRect/>
          </a:stretch>
        </p:blipFill>
        <p:spPr>
          <a:xfrm>
            <a:off x="1199502" y="1119898"/>
            <a:ext cx="2718596" cy="494292"/>
          </a:xfrm>
          <a:prstGeom prst="rect">
            <a:avLst/>
          </a:prstGeom>
        </p:spPr>
      </p:pic>
    </p:spTree>
    <p:extLst>
      <p:ext uri="{BB962C8B-B14F-4D97-AF65-F5344CB8AC3E}">
        <p14:creationId xmlns:p14="http://schemas.microsoft.com/office/powerpoint/2010/main" val="3620304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Portrait">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a:srcRect l="31566" r="18851"/>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10" name="Picture 9" descr="White text on a black background&#10;&#10;Description automatically generated">
            <a:extLst>
              <a:ext uri="{FF2B5EF4-FFF2-40B4-BE49-F238E27FC236}">
                <a16:creationId xmlns:a16="http://schemas.microsoft.com/office/drawing/2014/main" id="{C1AF27E2-3B02-3CE4-03B6-F1EC3A54F9B5}"/>
              </a:ext>
            </a:extLst>
          </p:cNvPr>
          <p:cNvPicPr>
            <a:picLocks noChangeAspect="1"/>
          </p:cNvPicPr>
          <p:nvPr userDrawn="1"/>
        </p:nvPicPr>
        <p:blipFill>
          <a:blip r:embed="rId5"/>
          <a:stretch>
            <a:fillRect/>
          </a:stretch>
        </p:blipFill>
        <p:spPr>
          <a:xfrm>
            <a:off x="908287" y="733038"/>
            <a:ext cx="2722731" cy="495042"/>
          </a:xfrm>
          <a:prstGeom prst="rect">
            <a:avLst/>
          </a:prstGeom>
        </p:spPr>
      </p:pic>
    </p:spTree>
    <p:extLst>
      <p:ext uri="{BB962C8B-B14F-4D97-AF65-F5344CB8AC3E}">
        <p14:creationId xmlns:p14="http://schemas.microsoft.com/office/powerpoint/2010/main" val="3540133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Landscap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516565"/>
            <a:ext cx="5843239" cy="3836021"/>
          </a:xfrm>
        </p:spPr>
        <p:txBody>
          <a:bodyPr/>
          <a:lstStyle/>
          <a:p>
            <a:r>
              <a:rPr lang="en-US"/>
              <a:t>Click icon to add picture</a:t>
            </a:r>
            <a:endParaRPr lang="en-US" dirty="0"/>
          </a:p>
        </p:txBody>
      </p:sp>
      <p:pic>
        <p:nvPicPr>
          <p:cNvPr id="5" name="Picture 4" descr="White text on a black background&#10;&#10;Description automatically generated">
            <a:extLst>
              <a:ext uri="{FF2B5EF4-FFF2-40B4-BE49-F238E27FC236}">
                <a16:creationId xmlns:a16="http://schemas.microsoft.com/office/drawing/2014/main" id="{8973CE71-AA63-30DC-3679-1180486DBF98}"/>
              </a:ext>
            </a:extLst>
          </p:cNvPr>
          <p:cNvPicPr>
            <a:picLocks noChangeAspect="1"/>
          </p:cNvPicPr>
          <p:nvPr userDrawn="1"/>
        </p:nvPicPr>
        <p:blipFill>
          <a:blip r:embed="rId5"/>
          <a:stretch>
            <a:fillRect/>
          </a:stretch>
        </p:blipFill>
        <p:spPr>
          <a:xfrm>
            <a:off x="908287" y="733038"/>
            <a:ext cx="2722731" cy="495042"/>
          </a:xfrm>
          <a:prstGeom prst="rect">
            <a:avLst/>
          </a:prstGeom>
        </p:spPr>
      </p:pic>
    </p:spTree>
    <p:extLst>
      <p:ext uri="{BB962C8B-B14F-4D97-AF65-F5344CB8AC3E}">
        <p14:creationId xmlns:p14="http://schemas.microsoft.com/office/powerpoint/2010/main" val="3768814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Agend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with the main takeaway message </a:t>
            </a:r>
            <a:br>
              <a:rPr lang="en-US" dirty="0"/>
            </a:br>
            <a:r>
              <a:rPr lang="en-US" dirty="0"/>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pic>
        <p:nvPicPr>
          <p:cNvPr id="4" name="Picture 3" descr="White text on a black background&#10;&#10;Description automatically generated">
            <a:extLst>
              <a:ext uri="{FF2B5EF4-FFF2-40B4-BE49-F238E27FC236}">
                <a16:creationId xmlns:a16="http://schemas.microsoft.com/office/drawing/2014/main" id="{967D1451-C6E1-BB5E-F3C6-7FCAE686225C}"/>
              </a:ext>
            </a:extLst>
          </p:cNvPr>
          <p:cNvPicPr>
            <a:picLocks noChangeAspect="1"/>
          </p:cNvPicPr>
          <p:nvPr userDrawn="1"/>
        </p:nvPicPr>
        <p:blipFill>
          <a:blip r:embed="rId2"/>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0681992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5" name="Rectangle 4">
            <a:extLst>
              <a:ext uri="{FF2B5EF4-FFF2-40B4-BE49-F238E27FC236}">
                <a16:creationId xmlns:a16="http://schemas.microsoft.com/office/drawing/2014/main" id="{81C9F7CA-63AC-1736-17E3-F8C40F6055EC}"/>
              </a:ext>
            </a:extLst>
          </p:cNvPr>
          <p:cNvSpPr/>
          <p:nvPr userDrawn="1"/>
        </p:nvSpPr>
        <p:spPr>
          <a:xfrm>
            <a:off x="1963516" y="1371576"/>
            <a:ext cx="1743982" cy="1485470"/>
          </a:xfrm>
          <a:prstGeom prst="rect">
            <a:avLst/>
          </a:prstGeom>
          <a:solidFill>
            <a:schemeClr val="accent4"/>
          </a:solidFill>
          <a:ln w="4048" cap="flat">
            <a:noFill/>
            <a:prstDash val="solid"/>
            <a:miter/>
          </a:ln>
        </p:spPr>
        <p:txBody>
          <a:bodyPr lIns="164592" rtlCol="0" anchor="ctr"/>
          <a:lstStyle/>
          <a:p>
            <a:pPr marL="0" indent="0">
              <a:lnSpc>
                <a:spcPct val="90000"/>
              </a:lnSpc>
              <a:spcBef>
                <a:spcPts val="1200"/>
              </a:spcBef>
              <a:spcAft>
                <a:spcPts val="60"/>
              </a:spcAft>
              <a:buNone/>
            </a:pPr>
            <a:endParaRPr lang="en-US" b="1" dirty="0">
              <a:solidFill>
                <a:schemeClr val="bg1"/>
              </a:solidFill>
            </a:endParaRPr>
          </a:p>
        </p:txBody>
      </p:sp>
      <p:sp>
        <p:nvSpPr>
          <p:cNvPr id="7" name="Rectangle 6">
            <a:extLst>
              <a:ext uri="{FF2B5EF4-FFF2-40B4-BE49-F238E27FC236}">
                <a16:creationId xmlns:a16="http://schemas.microsoft.com/office/drawing/2014/main" id="{E874D3E8-F858-C461-E97C-68927EB71CC6}"/>
              </a:ext>
            </a:extLst>
          </p:cNvPr>
          <p:cNvSpPr/>
          <p:nvPr userDrawn="1"/>
        </p:nvSpPr>
        <p:spPr>
          <a:xfrm>
            <a:off x="3707492" y="3038912"/>
            <a:ext cx="1743982" cy="1485470"/>
          </a:xfrm>
          <a:prstGeom prst="rect">
            <a:avLst/>
          </a:prstGeom>
          <a:solidFill>
            <a:schemeClr val="accent5"/>
          </a:solidFill>
          <a:ln w="4048" cap="flat">
            <a:noFill/>
            <a:prstDash val="solid"/>
            <a:miter/>
          </a:ln>
        </p:spPr>
        <p:txBody>
          <a:bodyPr lIns="164592" rtlCol="0" anchor="ctr">
            <a:noAutofit/>
          </a:bodyPr>
          <a:lstStyle/>
          <a:p>
            <a:pPr marL="0" indent="0">
              <a:lnSpc>
                <a:spcPct val="90000"/>
              </a:lnSpc>
              <a:spcBef>
                <a:spcPts val="1200"/>
              </a:spcBef>
              <a:spcAft>
                <a:spcPts val="60"/>
              </a:spcAft>
              <a:buNone/>
            </a:pPr>
            <a:endParaRPr lang="en-US" dirty="0">
              <a:solidFill>
                <a:schemeClr val="bg1"/>
              </a:solidFill>
            </a:endParaRPr>
          </a:p>
        </p:txBody>
      </p:sp>
      <p:sp>
        <p:nvSpPr>
          <p:cNvPr id="11" name="Rectangle 10">
            <a:extLst>
              <a:ext uri="{FF2B5EF4-FFF2-40B4-BE49-F238E27FC236}">
                <a16:creationId xmlns:a16="http://schemas.microsoft.com/office/drawing/2014/main" id="{5AE38164-6148-444B-7F01-D298BA0E2AB8}"/>
              </a:ext>
            </a:extLst>
          </p:cNvPr>
          <p:cNvSpPr/>
          <p:nvPr userDrawn="1"/>
        </p:nvSpPr>
        <p:spPr>
          <a:xfrm>
            <a:off x="5452154" y="4708229"/>
            <a:ext cx="1743982" cy="1485470"/>
          </a:xfrm>
          <a:prstGeom prst="rect">
            <a:avLst/>
          </a:prstGeom>
          <a:solidFill>
            <a:schemeClr val="bg2"/>
          </a:solidFill>
          <a:ln w="4048" cap="flat">
            <a:noFill/>
            <a:prstDash val="solid"/>
            <a:miter/>
          </a:ln>
        </p:spPr>
        <p:txBody>
          <a:bodyPr lIns="164592" rtlCol="0" anchor="ctr"/>
          <a:lstStyle/>
          <a:p>
            <a:pPr marL="0" indent="0">
              <a:lnSpc>
                <a:spcPct val="90000"/>
              </a:lnSpc>
              <a:spcBef>
                <a:spcPts val="1200"/>
              </a:spcBef>
              <a:spcAft>
                <a:spcPts val="60"/>
              </a:spcAft>
              <a:buNone/>
            </a:pPr>
            <a:endParaRPr lang="en-US" dirty="0">
              <a:solidFill>
                <a:schemeClr val="bg1"/>
              </a:solidFill>
            </a:endParaRP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5"/>
            <a:ext cx="3075236" cy="1485329"/>
          </a:xfrm>
          <a:solidFill>
            <a:schemeClr val="bg2"/>
          </a:solidFill>
        </p:spPr>
        <p:txBody>
          <a:bodyPr/>
          <a:lstStyle/>
          <a:p>
            <a:r>
              <a:rPr lang="en-US"/>
              <a:t>Click icon to add picture</a:t>
            </a:r>
            <a:endParaRPr lang="en-US" dirty="0"/>
          </a:p>
        </p:txBody>
      </p:sp>
      <p:sp>
        <p:nvSpPr>
          <p:cNvPr id="22" name="Text Placeholder 21">
            <a:extLst>
              <a:ext uri="{FF2B5EF4-FFF2-40B4-BE49-F238E27FC236}">
                <a16:creationId xmlns:a16="http://schemas.microsoft.com/office/drawing/2014/main" id="{46CF92BF-DF64-B705-2535-AE3730B97BF6}"/>
              </a:ext>
            </a:extLst>
          </p:cNvPr>
          <p:cNvSpPr>
            <a:spLocks noGrp="1"/>
          </p:cNvSpPr>
          <p:nvPr>
            <p:ph type="body" sz="quarter" idx="20" hasCustomPrompt="1"/>
          </p:nvPr>
        </p:nvSpPr>
        <p:spPr>
          <a:xfrm>
            <a:off x="1962830" y="1371005"/>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3" name="Text Placeholder 21">
            <a:extLst>
              <a:ext uri="{FF2B5EF4-FFF2-40B4-BE49-F238E27FC236}">
                <a16:creationId xmlns:a16="http://schemas.microsoft.com/office/drawing/2014/main" id="{310FC7CC-84CC-43A4-5964-07BD10E7DE25}"/>
              </a:ext>
            </a:extLst>
          </p:cNvPr>
          <p:cNvSpPr>
            <a:spLocks noGrp="1"/>
          </p:cNvSpPr>
          <p:nvPr>
            <p:ph type="body" sz="quarter" idx="21" hasCustomPrompt="1"/>
          </p:nvPr>
        </p:nvSpPr>
        <p:spPr>
          <a:xfrm>
            <a:off x="3707492" y="3038912"/>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4" name="Text Placeholder 21">
            <a:extLst>
              <a:ext uri="{FF2B5EF4-FFF2-40B4-BE49-F238E27FC236}">
                <a16:creationId xmlns:a16="http://schemas.microsoft.com/office/drawing/2014/main" id="{AD641646-00A1-FBA9-C51B-B35A8988EB0A}"/>
              </a:ext>
            </a:extLst>
          </p:cNvPr>
          <p:cNvSpPr>
            <a:spLocks noGrp="1"/>
          </p:cNvSpPr>
          <p:nvPr>
            <p:ph type="body" sz="quarter" idx="22" hasCustomPrompt="1"/>
          </p:nvPr>
        </p:nvSpPr>
        <p:spPr>
          <a:xfrm>
            <a:off x="5451474" y="4708229"/>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3"/>
            <a:ext cx="3075236" cy="1485329"/>
          </a:xfrm>
          <a:solidFill>
            <a:schemeClr val="bg2"/>
          </a:solidFill>
        </p:spPr>
        <p:txBody>
          <a:body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9"/>
            <a:ext cx="3075236" cy="1485329"/>
          </a:xfrm>
          <a:solidFill>
            <a:schemeClr val="bg2"/>
          </a:solidFill>
        </p:spPr>
        <p:txBody>
          <a:bodyPr/>
          <a:lstStyle/>
          <a:p>
            <a:r>
              <a:rPr lang="en-US"/>
              <a:t>Click icon to add picture</a:t>
            </a:r>
            <a:endParaRPr lang="en-US" dirty="0"/>
          </a:p>
        </p:txBody>
      </p:sp>
      <p:pic>
        <p:nvPicPr>
          <p:cNvPr id="2" name="Picture 1" descr="White text on a black background&#10;&#10;Description automatically generated">
            <a:extLst>
              <a:ext uri="{FF2B5EF4-FFF2-40B4-BE49-F238E27FC236}">
                <a16:creationId xmlns:a16="http://schemas.microsoft.com/office/drawing/2014/main" id="{A4809F1C-6FAF-A1CB-809F-5AC23C8A515E}"/>
              </a:ext>
            </a:extLst>
          </p:cNvPr>
          <p:cNvPicPr>
            <a:picLocks noChangeAspect="1"/>
          </p:cNvPicPr>
          <p:nvPr userDrawn="1"/>
        </p:nvPicPr>
        <p:blipFill>
          <a:blip r:embed="rId2"/>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783067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a:t>
            </a:r>
            <a:br>
              <a:rPr lang="en-US" dirty="0"/>
            </a:br>
            <a:r>
              <a:rPr lang="en-US" dirty="0"/>
              <a:t>the main takeaway message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2000"/>
            </a:lvl1pPr>
          </a:lstStyle>
          <a:p>
            <a:r>
              <a:rPr lang="en-US" dirty="0"/>
              <a:t>Supporting point 1</a:t>
            </a:r>
            <a:br>
              <a:rPr lang="en-US" dirty="0"/>
            </a:br>
            <a:r>
              <a:rPr lang="en-US" dirty="0"/>
              <a:t>Supporting point 2</a:t>
            </a:r>
            <a:br>
              <a:rPr lang="en-US" dirty="0"/>
            </a:br>
            <a:r>
              <a:rPr lang="en-US" dirty="0"/>
              <a:t>Supporting point 3</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7" name="Picture 6" descr="A green text on a black background&#10;&#10;Description automatically generated">
            <a:extLst>
              <a:ext uri="{FF2B5EF4-FFF2-40B4-BE49-F238E27FC236}">
                <a16:creationId xmlns:a16="http://schemas.microsoft.com/office/drawing/2014/main" id="{BC75436C-1B70-7E6A-9589-C6FEFD6971D9}"/>
              </a:ext>
            </a:extLst>
          </p:cNvPr>
          <p:cNvPicPr>
            <a:picLocks noChangeAspect="1"/>
          </p:cNvPicPr>
          <p:nvPr userDrawn="1"/>
        </p:nvPicPr>
        <p:blipFill>
          <a:blip r:embed="rId2"/>
          <a:stretch>
            <a:fillRect/>
          </a:stretch>
        </p:blipFill>
        <p:spPr>
          <a:xfrm>
            <a:off x="300029" y="6395036"/>
            <a:ext cx="1825868" cy="331977"/>
          </a:xfrm>
          <a:prstGeom prst="rect">
            <a:avLst/>
          </a:prstGeom>
        </p:spPr>
      </p:pic>
    </p:spTree>
    <p:extLst>
      <p:ext uri="{BB962C8B-B14F-4D97-AF65-F5344CB8AC3E}">
        <p14:creationId xmlns:p14="http://schemas.microsoft.com/office/powerpoint/2010/main" val="18153767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lumMod val="90000"/>
                  </a:schemeClr>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lumMod val="90000"/>
                </a:schemeClr>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7" name="Picture 6" descr="A green text on a black background&#10;&#10;Description automatically generated">
            <a:extLst>
              <a:ext uri="{FF2B5EF4-FFF2-40B4-BE49-F238E27FC236}">
                <a16:creationId xmlns:a16="http://schemas.microsoft.com/office/drawing/2014/main" id="{CC54E548-2186-61C6-38D6-3A8668F5CC75}"/>
              </a:ext>
            </a:extLst>
          </p:cNvPr>
          <p:cNvPicPr>
            <a:picLocks noChangeAspect="1"/>
          </p:cNvPicPr>
          <p:nvPr userDrawn="1"/>
        </p:nvPicPr>
        <p:blipFill>
          <a:blip r:embed="rId29"/>
          <a:stretch>
            <a:fillRect/>
          </a:stretch>
        </p:blipFill>
        <p:spPr>
          <a:xfrm>
            <a:off x="300029" y="6395036"/>
            <a:ext cx="1825868" cy="331977"/>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41" r:id="rId2"/>
    <p:sldLayoutId id="2147483939" r:id="rId3"/>
    <p:sldLayoutId id="2147483896" r:id="rId4"/>
    <p:sldLayoutId id="2147483927" r:id="rId5"/>
    <p:sldLayoutId id="2147483928" r:id="rId6"/>
    <p:sldLayoutId id="2147483937" r:id="rId7"/>
    <p:sldLayoutId id="2147483897" r:id="rId8"/>
    <p:sldLayoutId id="2147483894" r:id="rId9"/>
    <p:sldLayoutId id="2147483827" r:id="rId10"/>
    <p:sldLayoutId id="2147483861" r:id="rId11"/>
    <p:sldLayoutId id="2147483934" r:id="rId12"/>
    <p:sldLayoutId id="2147483831" r:id="rId13"/>
    <p:sldLayoutId id="2147483832" r:id="rId14"/>
    <p:sldLayoutId id="2147483833" r:id="rId15"/>
    <p:sldLayoutId id="2147483834" r:id="rId16"/>
    <p:sldLayoutId id="2147483940" r:id="rId17"/>
    <p:sldLayoutId id="2147483905" r:id="rId18"/>
    <p:sldLayoutId id="2147483835" r:id="rId19"/>
    <p:sldLayoutId id="2147483938" r:id="rId20"/>
    <p:sldLayoutId id="2147483944" r:id="rId21"/>
    <p:sldLayoutId id="2147483868" r:id="rId22"/>
    <p:sldLayoutId id="2147483930" r:id="rId23"/>
    <p:sldLayoutId id="2147483906" r:id="rId24"/>
    <p:sldLayoutId id="2147483829" r:id="rId25"/>
    <p:sldLayoutId id="2147483849" r:id="rId26"/>
    <p:sldLayoutId id="2147483942" r:id="rId2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2.wdp"/><Relationship Id="rId4" Type="http://schemas.openxmlformats.org/officeDocument/2006/relationships/image" Target="../media/image17.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diagramLayout" Target="../diagrams/layout9.xml"/><Relationship Id="rId7" Type="http://schemas.openxmlformats.org/officeDocument/2006/relationships/image" Target="../media/image26.png"/><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diagramLayout" Target="../diagrams/layout10.xml"/><Relationship Id="rId7" Type="http://schemas.openxmlformats.org/officeDocument/2006/relationships/image" Target="../media/image26.png"/><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3.png"/><Relationship Id="rId7" Type="http://schemas.openxmlformats.org/officeDocument/2006/relationships/diagramColors" Target="../diagrams/colors11.xml"/><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33.png"/><Relationship Id="rId7" Type="http://schemas.openxmlformats.org/officeDocument/2006/relationships/diagramColors" Target="../diagrams/colors12.xml"/><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6.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3.png"/><Relationship Id="rId7" Type="http://schemas.openxmlformats.org/officeDocument/2006/relationships/diagramColors" Target="../diagrams/colors13.xml"/><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7.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33.png"/><Relationship Id="rId7" Type="http://schemas.openxmlformats.org/officeDocument/2006/relationships/diagramColors" Target="../diagrams/colors14.xml"/><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8.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3.png"/><Relationship Id="rId7" Type="http://schemas.openxmlformats.org/officeDocument/2006/relationships/diagramColors" Target="../diagrams/colors15.xml"/><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2.jpe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2.jpe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2.jpe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2.jpeg"/><Relationship Id="rId7" Type="http://schemas.openxmlformats.org/officeDocument/2006/relationships/diagramColors" Target="../diagrams/colors7.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C8E2A-0D6C-8C12-E74D-3F1E5EB69D7B}"/>
              </a:ext>
            </a:extLst>
          </p:cNvPr>
          <p:cNvSpPr>
            <a:spLocks noGrp="1"/>
          </p:cNvSpPr>
          <p:nvPr>
            <p:ph type="ctrTitle"/>
          </p:nvPr>
        </p:nvSpPr>
        <p:spPr/>
        <p:txBody>
          <a:bodyPr/>
          <a:lstStyle/>
          <a:p>
            <a:r>
              <a:rPr lang="en-US" dirty="0"/>
              <a:t>Applying a Pressure System Safety Code to Spallation Target Design</a:t>
            </a:r>
          </a:p>
        </p:txBody>
      </p:sp>
      <p:sp>
        <p:nvSpPr>
          <p:cNvPr id="3" name="Subtitle 2">
            <a:extLst>
              <a:ext uri="{FF2B5EF4-FFF2-40B4-BE49-F238E27FC236}">
                <a16:creationId xmlns:a16="http://schemas.microsoft.com/office/drawing/2014/main" id="{0E9B9965-3553-4356-98F3-A15B7BB4B4DD}"/>
              </a:ext>
            </a:extLst>
          </p:cNvPr>
          <p:cNvSpPr>
            <a:spLocks noGrp="1"/>
          </p:cNvSpPr>
          <p:nvPr>
            <p:ph type="subTitle" idx="1"/>
          </p:nvPr>
        </p:nvSpPr>
        <p:spPr/>
        <p:txBody>
          <a:bodyPr/>
          <a:lstStyle/>
          <a:p>
            <a:r>
              <a:rPr lang="en-US" dirty="0"/>
              <a:t>29 October 2024</a:t>
            </a:r>
          </a:p>
        </p:txBody>
      </p:sp>
      <p:sp>
        <p:nvSpPr>
          <p:cNvPr id="4" name="Text Placeholder 3">
            <a:extLst>
              <a:ext uri="{FF2B5EF4-FFF2-40B4-BE49-F238E27FC236}">
                <a16:creationId xmlns:a16="http://schemas.microsoft.com/office/drawing/2014/main" id="{AD1662F3-208F-10A9-88D3-2D0C8F1F8739}"/>
              </a:ext>
            </a:extLst>
          </p:cNvPr>
          <p:cNvSpPr>
            <a:spLocks noGrp="1"/>
          </p:cNvSpPr>
          <p:nvPr>
            <p:ph type="body" sz="quarter" idx="14"/>
          </p:nvPr>
        </p:nvSpPr>
        <p:spPr/>
        <p:txBody>
          <a:bodyPr/>
          <a:lstStyle/>
          <a:p>
            <a:r>
              <a:rPr lang="en-US" dirty="0"/>
              <a:t>IWSMT-16</a:t>
            </a:r>
          </a:p>
        </p:txBody>
      </p:sp>
      <p:sp>
        <p:nvSpPr>
          <p:cNvPr id="5" name="Text Placeholder 4">
            <a:extLst>
              <a:ext uri="{FF2B5EF4-FFF2-40B4-BE49-F238E27FC236}">
                <a16:creationId xmlns:a16="http://schemas.microsoft.com/office/drawing/2014/main" id="{8069F3D4-F81C-6B01-8DB0-B05E83F9CA38}"/>
              </a:ext>
            </a:extLst>
          </p:cNvPr>
          <p:cNvSpPr>
            <a:spLocks noGrp="1"/>
          </p:cNvSpPr>
          <p:nvPr>
            <p:ph type="body" sz="quarter" idx="15"/>
          </p:nvPr>
        </p:nvSpPr>
        <p:spPr/>
        <p:txBody>
          <a:bodyPr/>
          <a:lstStyle/>
          <a:p>
            <a:r>
              <a:rPr lang="en-US" dirty="0"/>
              <a:t>Joseph B. Tipton, Jr. &amp; Justin Mach</a:t>
            </a:r>
          </a:p>
        </p:txBody>
      </p:sp>
      <p:sp>
        <p:nvSpPr>
          <p:cNvPr id="6" name="Text Placeholder 5">
            <a:extLst>
              <a:ext uri="{FF2B5EF4-FFF2-40B4-BE49-F238E27FC236}">
                <a16:creationId xmlns:a16="http://schemas.microsoft.com/office/drawing/2014/main" id="{7D6EB24C-D93A-6853-189A-424EE10D5529}"/>
              </a:ext>
            </a:extLst>
          </p:cNvPr>
          <p:cNvSpPr>
            <a:spLocks noGrp="1"/>
          </p:cNvSpPr>
          <p:nvPr>
            <p:ph type="body" sz="quarter" idx="17"/>
          </p:nvPr>
        </p:nvSpPr>
        <p:spPr/>
        <p:txBody>
          <a:bodyPr/>
          <a:lstStyle/>
          <a:p>
            <a:r>
              <a:rPr lang="en-US" dirty="0"/>
              <a:t>Second Target Station (STS) Project</a:t>
            </a:r>
          </a:p>
        </p:txBody>
      </p:sp>
    </p:spTree>
    <p:extLst>
      <p:ext uri="{BB962C8B-B14F-4D97-AF65-F5344CB8AC3E}">
        <p14:creationId xmlns:p14="http://schemas.microsoft.com/office/powerpoint/2010/main" val="2798031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1DC40-B7AC-A386-806A-AE9C2505E205}"/>
              </a:ext>
            </a:extLst>
          </p:cNvPr>
          <p:cNvSpPr>
            <a:spLocks noGrp="1"/>
          </p:cNvSpPr>
          <p:nvPr>
            <p:ph type="title"/>
          </p:nvPr>
        </p:nvSpPr>
        <p:spPr/>
        <p:txBody>
          <a:bodyPr/>
          <a:lstStyle/>
          <a:p>
            <a:r>
              <a:rPr lang="en-US" dirty="0"/>
              <a:t>Target design relies on HIP that imparts significant residual stresses.  It’s as if the entire target foot is a weld.</a:t>
            </a:r>
            <a:br>
              <a:rPr lang="en-US" dirty="0"/>
            </a:br>
            <a:endParaRPr lang="en-US" dirty="0"/>
          </a:p>
        </p:txBody>
      </p:sp>
    </p:spTree>
    <p:extLst>
      <p:ext uri="{BB962C8B-B14F-4D97-AF65-F5344CB8AC3E}">
        <p14:creationId xmlns:p14="http://schemas.microsoft.com/office/powerpoint/2010/main" val="1144734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a:extLst>
              <a:ext uri="{FF2B5EF4-FFF2-40B4-BE49-F238E27FC236}">
                <a16:creationId xmlns:a16="http://schemas.microsoft.com/office/drawing/2014/main" id="{7588CE63-581A-8559-C4B7-CB0618F5511B}"/>
              </a:ext>
            </a:extLst>
          </p:cNvPr>
          <p:cNvPicPr>
            <a:picLocks noChangeAspect="1"/>
          </p:cNvPicPr>
          <p:nvPr/>
        </p:nvPicPr>
        <p:blipFill rotWithShape="1">
          <a:blip r:embed="rId2"/>
          <a:srcRect l="25108"/>
          <a:stretch/>
        </p:blipFill>
        <p:spPr>
          <a:xfrm>
            <a:off x="6040810" y="1216481"/>
            <a:ext cx="2739244" cy="2039405"/>
          </a:xfrm>
          <a:prstGeom prst="rect">
            <a:avLst/>
          </a:prstGeom>
        </p:spPr>
      </p:pic>
      <p:sp>
        <p:nvSpPr>
          <p:cNvPr id="4" name="TextBox 3">
            <a:extLst>
              <a:ext uri="{FF2B5EF4-FFF2-40B4-BE49-F238E27FC236}">
                <a16:creationId xmlns:a16="http://schemas.microsoft.com/office/drawing/2014/main" id="{72A2FE24-00DF-6D29-BDA3-D32F2B4EE344}"/>
              </a:ext>
            </a:extLst>
          </p:cNvPr>
          <p:cNvSpPr txBox="1"/>
          <p:nvPr/>
        </p:nvSpPr>
        <p:spPr>
          <a:xfrm rot="16200000">
            <a:off x="6715369" y="1874861"/>
            <a:ext cx="1816925" cy="590931"/>
          </a:xfrm>
          <a:prstGeom prst="rect">
            <a:avLst/>
          </a:prstGeom>
          <a:noFill/>
        </p:spPr>
        <p:txBody>
          <a:bodyPr wrap="square" rtlCol="0">
            <a:spAutoFit/>
          </a:bodyPr>
          <a:lstStyle/>
          <a:p>
            <a:pPr algn="ctr">
              <a:lnSpc>
                <a:spcPct val="90000"/>
              </a:lnSpc>
            </a:pPr>
            <a:r>
              <a:rPr lang="en-US" dirty="0">
                <a:latin typeface="+mn-lt"/>
              </a:rPr>
              <a:t>Stainless Steel Heel</a:t>
            </a:r>
          </a:p>
        </p:txBody>
      </p:sp>
      <p:pic>
        <p:nvPicPr>
          <p:cNvPr id="15" name="Picture 14" descr="A long white rectangular object with purple wires&#10;&#10;Description automatically generated">
            <a:extLst>
              <a:ext uri="{FF2B5EF4-FFF2-40B4-BE49-F238E27FC236}">
                <a16:creationId xmlns:a16="http://schemas.microsoft.com/office/drawing/2014/main" id="{AE531ECC-8E8D-B855-BCD8-EBCEEF67B20E}"/>
              </a:ext>
            </a:extLst>
          </p:cNvPr>
          <p:cNvPicPr>
            <a:picLocks noChangeAspect="1"/>
          </p:cNvPicPr>
          <p:nvPr/>
        </p:nvPicPr>
        <p:blipFill>
          <a:blip r:embed="rId3"/>
          <a:srcRect l="32149" t="6063" r="37321" b="4134"/>
          <a:stretch/>
        </p:blipFill>
        <p:spPr>
          <a:xfrm>
            <a:off x="10248931" y="898053"/>
            <a:ext cx="977076" cy="5959947"/>
          </a:xfrm>
          <a:prstGeom prst="rect">
            <a:avLst/>
          </a:prstGeom>
        </p:spPr>
      </p:pic>
      <p:pic>
        <p:nvPicPr>
          <p:cNvPr id="3" name="Picture 2" descr="A computer generated image of a colorful object&#10;&#10;Description automatically generated">
            <a:extLst>
              <a:ext uri="{FF2B5EF4-FFF2-40B4-BE49-F238E27FC236}">
                <a16:creationId xmlns:a16="http://schemas.microsoft.com/office/drawing/2014/main" id="{FFBC17A1-633F-00D4-D9CF-1AF96BF6F0F5}"/>
              </a:ext>
            </a:extLst>
          </p:cNvPr>
          <p:cNvPicPr>
            <a:picLocks noChangeAspect="1"/>
          </p:cNvPicPr>
          <p:nvPr/>
        </p:nvPicPr>
        <p:blipFill rotWithShape="1">
          <a:blip r:embed="rId4"/>
          <a:srcRect l="25108"/>
          <a:stretch/>
        </p:blipFill>
        <p:spPr>
          <a:xfrm>
            <a:off x="423893" y="2501299"/>
            <a:ext cx="2739243" cy="2171117"/>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E3737992-9B37-8007-E4E1-BDA63867D83E}"/>
              </a:ext>
            </a:extLst>
          </p:cNvPr>
          <p:cNvPicPr>
            <a:picLocks noChangeAspect="1"/>
          </p:cNvPicPr>
          <p:nvPr/>
        </p:nvPicPr>
        <p:blipFill rotWithShape="1">
          <a:blip r:embed="rId5"/>
          <a:srcRect l="25108"/>
          <a:stretch/>
        </p:blipFill>
        <p:spPr>
          <a:xfrm>
            <a:off x="4003674" y="5055493"/>
            <a:ext cx="2739245" cy="2039405"/>
          </a:xfrm>
          <a:prstGeom prst="rect">
            <a:avLst/>
          </a:prstGeom>
        </p:spPr>
      </p:pic>
      <p:pic>
        <p:nvPicPr>
          <p:cNvPr id="11" name="Picture 10" descr="A green object with blue lines&#10;&#10;Description automatically generated">
            <a:extLst>
              <a:ext uri="{FF2B5EF4-FFF2-40B4-BE49-F238E27FC236}">
                <a16:creationId xmlns:a16="http://schemas.microsoft.com/office/drawing/2014/main" id="{7D3F57BD-9327-D0C4-D9BE-B9DC0A0F2A00}"/>
              </a:ext>
            </a:extLst>
          </p:cNvPr>
          <p:cNvPicPr>
            <a:picLocks noChangeAspect="1"/>
          </p:cNvPicPr>
          <p:nvPr/>
        </p:nvPicPr>
        <p:blipFill rotWithShape="1">
          <a:blip r:embed="rId6"/>
          <a:srcRect l="25108"/>
          <a:stretch/>
        </p:blipFill>
        <p:spPr>
          <a:xfrm>
            <a:off x="4129227" y="1216481"/>
            <a:ext cx="2739246" cy="2039405"/>
          </a:xfrm>
          <a:prstGeom prst="rect">
            <a:avLst/>
          </a:prstGeom>
        </p:spPr>
      </p:pic>
      <p:sp>
        <p:nvSpPr>
          <p:cNvPr id="2" name="Title 1">
            <a:extLst>
              <a:ext uri="{FF2B5EF4-FFF2-40B4-BE49-F238E27FC236}">
                <a16:creationId xmlns:a16="http://schemas.microsoft.com/office/drawing/2014/main" id="{A501DC40-B7AC-A386-806A-AE9C2505E205}"/>
              </a:ext>
            </a:extLst>
          </p:cNvPr>
          <p:cNvSpPr>
            <a:spLocks noGrp="1"/>
          </p:cNvSpPr>
          <p:nvPr>
            <p:ph type="title"/>
          </p:nvPr>
        </p:nvSpPr>
        <p:spPr/>
        <p:txBody>
          <a:bodyPr/>
          <a:lstStyle/>
          <a:p>
            <a:r>
              <a:rPr lang="en-US" dirty="0"/>
              <a:t>Target design relies on HIP that imparts significant residual stresses.  It’s as if the entire target foot is a weld.</a:t>
            </a:r>
            <a:br>
              <a:rPr lang="en-US" dirty="0"/>
            </a:br>
            <a:endParaRPr lang="en-US" dirty="0"/>
          </a:p>
        </p:txBody>
      </p:sp>
      <p:pic>
        <p:nvPicPr>
          <p:cNvPr id="9" name="Picture 8" descr="A red object with lines on it&#10;&#10;Description automatically generated">
            <a:extLst>
              <a:ext uri="{FF2B5EF4-FFF2-40B4-BE49-F238E27FC236}">
                <a16:creationId xmlns:a16="http://schemas.microsoft.com/office/drawing/2014/main" id="{F9F624B5-EC16-42E5-909F-3058C0AFF5B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150" b="89935" l="26112" r="92195">
                        <a14:foregroundMark x1="57695" y1="24314" x2="45806" y2="10065"/>
                        <a14:foregroundMark x1="45806" y1="10065" x2="30489" y2="19869"/>
                        <a14:foregroundMark x1="30489" y1="19869" x2="31947" y2="43922"/>
                        <a14:foregroundMark x1="31947" y1="43922" x2="77972" y2="78039"/>
                        <a14:foregroundMark x1="77972" y1="78039" x2="80671" y2="52157"/>
                        <a14:foregroundMark x1="80671" y1="52157" x2="58060" y2="24183"/>
                        <a14:foregroundMark x1="58060" y1="24183" x2="57695" y2="23529"/>
                        <a14:foregroundMark x1="42159" y1="10065" x2="35157" y2="17386"/>
                        <a14:foregroundMark x1="31072" y1="18170" x2="28301" y2="26144"/>
                        <a14:foregroundMark x1="31583" y1="43007" x2="37564" y2="49935"/>
                        <a14:foregroundMark x1="42305" y1="9542" x2="27863" y2="19346"/>
                        <a14:foregroundMark x1="29613" y1="19085" x2="26185" y2="28758"/>
                        <a14:foregroundMark x1="26842" y1="26928" x2="27352" y2="37778"/>
                        <a14:foregroundMark x1="27206" y1="30980" x2="30926" y2="41830"/>
                        <a14:foregroundMark x1="28155" y1="36601" x2="31072" y2="46144"/>
                        <a14:foregroundMark x1="41648" y1="9150" x2="45733" y2="10719"/>
                        <a14:foregroundMark x1="68563" y1="35686" x2="74909" y2="43007"/>
                        <a14:foregroundMark x1="74471" y1="42614" x2="83005" y2="48497"/>
                        <a14:foregroundMark x1="78848" y1="46797" x2="83662" y2="61830"/>
                        <a14:foregroundMark x1="81255" y1="49020" x2="81255" y2="60131"/>
                        <a14:foregroundMark x1="81765" y1="48235" x2="81765" y2="60392"/>
                        <a14:foregroundMark x1="81765" y1="58954" x2="81400" y2="74641"/>
                        <a14:foregroundMark x1="81765" y1="63007" x2="81765" y2="74641"/>
                        <a14:foregroundMark x1="76878" y1="79085" x2="80598" y2="72680"/>
                        <a14:foregroundMark x1="81765" y1="71765" x2="75930" y2="78431"/>
                        <a14:foregroundMark x1="81546" y1="74641" x2="75711" y2="79085"/>
                        <a14:foregroundMark x1="76368" y1="80523" x2="65864" y2="72680"/>
                        <a14:foregroundMark x1="67323" y1="73464" x2="57841" y2="66797"/>
                        <a14:foregroundMark x1="61415" y1="68889" x2="50255" y2="61569"/>
                        <a14:foregroundMark x1="55580" y1="64837" x2="42305" y2="53987"/>
                        <a14:foregroundMark x1="46827" y1="57516" x2="38074" y2="49020"/>
                      </a14:backgroundRemoval>
                    </a14:imgEffect>
                  </a14:imgLayer>
                </a14:imgProps>
              </a:ext>
            </a:extLst>
          </a:blip>
          <a:srcRect l="25108"/>
          <a:stretch/>
        </p:blipFill>
        <p:spPr>
          <a:xfrm>
            <a:off x="4103788" y="2566412"/>
            <a:ext cx="2739247" cy="2040893"/>
          </a:xfrm>
          <a:prstGeom prst="rect">
            <a:avLst/>
          </a:prstGeom>
        </p:spPr>
      </p:pic>
      <p:pic>
        <p:nvPicPr>
          <p:cNvPr id="5" name="Picture 4" descr="A colorful pencil with a white background&#10;&#10;Description automatically generated with medium confidence">
            <a:extLst>
              <a:ext uri="{FF2B5EF4-FFF2-40B4-BE49-F238E27FC236}">
                <a16:creationId xmlns:a16="http://schemas.microsoft.com/office/drawing/2014/main" id="{DE6180B4-4F80-643B-BD59-66BF9BBADA1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781" b="89646" l="26603" r="92493">
                        <a14:foregroundMark x1="80321" y1="73657" x2="80831" y2="50852"/>
                        <a14:foregroundMark x1="80977" y1="73919" x2="80685" y2="49934"/>
                        <a14:foregroundMark x1="81268" y1="51769" x2="81122" y2="73919"/>
                        <a14:foregroundMark x1="80685" y1="51769" x2="70262" y2="42988"/>
                        <a14:foregroundMark x1="80466" y1="50852" x2="70117" y2="38925"/>
                        <a14:foregroundMark x1="71720" y1="40629" x2="63921" y2="32110"/>
                        <a14:foregroundMark x1="65379" y1="33552" x2="57143" y2="25688"/>
                        <a14:foregroundMark x1="60204" y1="28702" x2="49781" y2="19266"/>
                        <a14:foregroundMark x1="59038" y1="28047" x2="52405" y2="19266"/>
                        <a14:foregroundMark x1="58382" y1="26606" x2="50292" y2="17562"/>
                        <a14:foregroundMark x1="51749" y1="19004" x2="42347" y2="10616"/>
                        <a14:foregroundMark x1="50146" y1="18087" x2="43149" y2="9043"/>
                        <a14:foregroundMark x1="43003" y1="9961" x2="36297" y2="14679"/>
                        <a14:foregroundMark x1="39431" y1="12058" x2="27915" y2="21625"/>
                        <a14:foregroundMark x1="29810" y1="20183" x2="27915" y2="34469"/>
                        <a14:foregroundMark x1="27915" y1="24246" x2="26603" y2="35911"/>
                        <a14:foregroundMark x1="27551" y1="21887" x2="27697" y2="37090"/>
                        <a14:foregroundMark x1="27697" y1="35125" x2="34038" y2="49410"/>
                        <a14:foregroundMark x1="32289" y1="44430" x2="44096" y2="51376"/>
                        <a14:foregroundMark x1="34694" y1="47969" x2="47230" y2="55832"/>
                        <a14:foregroundMark x1="41035" y1="51376" x2="51895" y2="58191"/>
                        <a14:foregroundMark x1="44971" y1="54915" x2="55977" y2="64613"/>
                        <a14:foregroundMark x1="54009" y1="61992" x2="63630" y2="67759"/>
                        <a14:foregroundMark x1="55831" y1="64613" x2="66399" y2="73263"/>
                        <a14:foregroundMark x1="63120" y1="69463" x2="71866" y2="76540"/>
                        <a14:foregroundMark x1="68440" y1="74181" x2="75437" y2="79161"/>
                        <a14:foregroundMark x1="74636" y1="80865" x2="79810" y2="72477"/>
                        <a14:foregroundMark x1="76239" y1="79423" x2="80977" y2="73657"/>
                      </a14:backgroundRemoval>
                    </a14:imgEffect>
                  </a14:imgLayer>
                </a14:imgProps>
              </a:ext>
            </a:extLst>
          </a:blip>
          <a:srcRect l="25108"/>
          <a:stretch/>
        </p:blipFill>
        <p:spPr>
          <a:xfrm>
            <a:off x="4116507" y="3814362"/>
            <a:ext cx="2739247" cy="2034074"/>
          </a:xfrm>
          <a:prstGeom prst="rect">
            <a:avLst/>
          </a:prstGeom>
        </p:spPr>
      </p:pic>
      <p:sp>
        <p:nvSpPr>
          <p:cNvPr id="6" name="TextBox 5">
            <a:extLst>
              <a:ext uri="{FF2B5EF4-FFF2-40B4-BE49-F238E27FC236}">
                <a16:creationId xmlns:a16="http://schemas.microsoft.com/office/drawing/2014/main" id="{7555559C-7EB0-285F-6E52-476815071F97}"/>
              </a:ext>
            </a:extLst>
          </p:cNvPr>
          <p:cNvSpPr txBox="1"/>
          <p:nvPr/>
        </p:nvSpPr>
        <p:spPr>
          <a:xfrm rot="16200000">
            <a:off x="3111266" y="1544417"/>
            <a:ext cx="1592532" cy="590931"/>
          </a:xfrm>
          <a:prstGeom prst="rect">
            <a:avLst/>
          </a:prstGeom>
          <a:noFill/>
        </p:spPr>
        <p:txBody>
          <a:bodyPr wrap="square" rtlCol="0">
            <a:spAutoFit/>
          </a:bodyPr>
          <a:lstStyle/>
          <a:p>
            <a:pPr algn="ctr">
              <a:lnSpc>
                <a:spcPct val="90000"/>
              </a:lnSpc>
            </a:pPr>
            <a:r>
              <a:rPr lang="en-US" dirty="0">
                <a:latin typeface="+mn-lt"/>
              </a:rPr>
              <a:t>Inconel Shroud</a:t>
            </a:r>
          </a:p>
        </p:txBody>
      </p:sp>
      <p:sp>
        <p:nvSpPr>
          <p:cNvPr id="8" name="TextBox 7">
            <a:extLst>
              <a:ext uri="{FF2B5EF4-FFF2-40B4-BE49-F238E27FC236}">
                <a16:creationId xmlns:a16="http://schemas.microsoft.com/office/drawing/2014/main" id="{8D6BF6EE-68AC-C345-536C-B7BFC70AC120}"/>
              </a:ext>
            </a:extLst>
          </p:cNvPr>
          <p:cNvSpPr txBox="1"/>
          <p:nvPr/>
        </p:nvSpPr>
        <p:spPr>
          <a:xfrm rot="16200000">
            <a:off x="3560178" y="2808749"/>
            <a:ext cx="694706" cy="590931"/>
          </a:xfrm>
          <a:prstGeom prst="rect">
            <a:avLst/>
          </a:prstGeom>
          <a:noFill/>
        </p:spPr>
        <p:txBody>
          <a:bodyPr wrap="square" rtlCol="0">
            <a:spAutoFit/>
          </a:bodyPr>
          <a:lstStyle/>
          <a:p>
            <a:pPr algn="ctr">
              <a:lnSpc>
                <a:spcPct val="90000"/>
              </a:lnSpc>
            </a:pPr>
            <a:r>
              <a:rPr lang="en-US" dirty="0">
                <a:latin typeface="+mn-lt"/>
              </a:rPr>
              <a:t>Cu Clad</a:t>
            </a:r>
          </a:p>
        </p:txBody>
      </p:sp>
      <p:sp>
        <p:nvSpPr>
          <p:cNvPr id="10" name="TextBox 9">
            <a:extLst>
              <a:ext uri="{FF2B5EF4-FFF2-40B4-BE49-F238E27FC236}">
                <a16:creationId xmlns:a16="http://schemas.microsoft.com/office/drawing/2014/main" id="{2B4B82B9-5345-BB9D-FF6C-B399B0BF6C67}"/>
              </a:ext>
            </a:extLst>
          </p:cNvPr>
          <p:cNvSpPr txBox="1"/>
          <p:nvPr/>
        </p:nvSpPr>
        <p:spPr>
          <a:xfrm rot="16200000">
            <a:off x="3560178" y="4184266"/>
            <a:ext cx="694706" cy="341632"/>
          </a:xfrm>
          <a:prstGeom prst="rect">
            <a:avLst/>
          </a:prstGeom>
          <a:noFill/>
        </p:spPr>
        <p:txBody>
          <a:bodyPr wrap="square" rtlCol="0">
            <a:spAutoFit/>
          </a:bodyPr>
          <a:lstStyle/>
          <a:p>
            <a:pPr algn="ctr">
              <a:lnSpc>
                <a:spcPct val="90000"/>
              </a:lnSpc>
            </a:pPr>
            <a:r>
              <a:rPr lang="en-US" dirty="0">
                <a:latin typeface="+mn-lt"/>
              </a:rPr>
              <a:t>W</a:t>
            </a:r>
          </a:p>
        </p:txBody>
      </p:sp>
      <p:sp>
        <p:nvSpPr>
          <p:cNvPr id="12" name="TextBox 11">
            <a:extLst>
              <a:ext uri="{FF2B5EF4-FFF2-40B4-BE49-F238E27FC236}">
                <a16:creationId xmlns:a16="http://schemas.microsoft.com/office/drawing/2014/main" id="{B1FE6A74-83DE-1A3E-D20B-A4C649DD15A8}"/>
              </a:ext>
            </a:extLst>
          </p:cNvPr>
          <p:cNvSpPr txBox="1"/>
          <p:nvPr/>
        </p:nvSpPr>
        <p:spPr>
          <a:xfrm rot="16200000">
            <a:off x="3560178" y="5435132"/>
            <a:ext cx="694706" cy="341632"/>
          </a:xfrm>
          <a:prstGeom prst="rect">
            <a:avLst/>
          </a:prstGeom>
          <a:noFill/>
        </p:spPr>
        <p:txBody>
          <a:bodyPr wrap="square" rtlCol="0">
            <a:spAutoFit/>
          </a:bodyPr>
          <a:lstStyle/>
          <a:p>
            <a:pPr algn="ctr">
              <a:lnSpc>
                <a:spcPct val="90000"/>
              </a:lnSpc>
            </a:pPr>
            <a:r>
              <a:rPr lang="en-US" dirty="0">
                <a:latin typeface="+mn-lt"/>
              </a:rPr>
              <a:t>Ta</a:t>
            </a:r>
          </a:p>
        </p:txBody>
      </p:sp>
      <p:cxnSp>
        <p:nvCxnSpPr>
          <p:cNvPr id="17" name="Straight Arrow Connector 16">
            <a:extLst>
              <a:ext uri="{FF2B5EF4-FFF2-40B4-BE49-F238E27FC236}">
                <a16:creationId xmlns:a16="http://schemas.microsoft.com/office/drawing/2014/main" id="{CDF87FDB-DDAF-52FB-AA81-F8DE64B4CCFA}"/>
              </a:ext>
            </a:extLst>
          </p:cNvPr>
          <p:cNvCxnSpPr/>
          <p:nvPr/>
        </p:nvCxnSpPr>
        <p:spPr>
          <a:xfrm flipH="1">
            <a:off x="11135070" y="1119737"/>
            <a:ext cx="313957" cy="0"/>
          </a:xfrm>
          <a:prstGeom prst="straightConnector1">
            <a:avLst/>
          </a:prstGeom>
          <a:ln w="28575">
            <a:solidFill>
              <a:schemeClr val="accent3"/>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0EA4274-782F-2849-C727-BAE3026ED536}"/>
              </a:ext>
            </a:extLst>
          </p:cNvPr>
          <p:cNvCxnSpPr>
            <a:cxnSpLocks/>
          </p:cNvCxnSpPr>
          <p:nvPr/>
        </p:nvCxnSpPr>
        <p:spPr>
          <a:xfrm>
            <a:off x="11156560" y="1213270"/>
            <a:ext cx="309343" cy="0"/>
          </a:xfrm>
          <a:prstGeom prst="straightConnector1">
            <a:avLst/>
          </a:prstGeom>
          <a:ln w="28575">
            <a:solidFill>
              <a:srgbClr val="C0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F19C7FE-D932-E3D1-9F9B-EF687964BD64}"/>
              </a:ext>
            </a:extLst>
          </p:cNvPr>
          <p:cNvSpPr txBox="1"/>
          <p:nvPr/>
        </p:nvSpPr>
        <p:spPr>
          <a:xfrm>
            <a:off x="11051433" y="814437"/>
            <a:ext cx="1094306" cy="286232"/>
          </a:xfrm>
          <a:prstGeom prst="rect">
            <a:avLst/>
          </a:prstGeom>
          <a:noFill/>
        </p:spPr>
        <p:txBody>
          <a:bodyPr wrap="square" rtlCol="0">
            <a:spAutoFit/>
          </a:bodyPr>
          <a:lstStyle/>
          <a:p>
            <a:pPr algn="l">
              <a:lnSpc>
                <a:spcPct val="90000"/>
              </a:lnSpc>
            </a:pPr>
            <a:r>
              <a:rPr lang="en-US" sz="1400" i="1" dirty="0">
                <a:latin typeface="+mn-lt"/>
              </a:rPr>
              <a:t>Coolant</a:t>
            </a:r>
          </a:p>
        </p:txBody>
      </p:sp>
      <p:sp>
        <p:nvSpPr>
          <p:cNvPr id="20" name="TextBox 19">
            <a:extLst>
              <a:ext uri="{FF2B5EF4-FFF2-40B4-BE49-F238E27FC236}">
                <a16:creationId xmlns:a16="http://schemas.microsoft.com/office/drawing/2014/main" id="{012A74D6-316F-1EA7-B8E4-A3E4C4CE6FA0}"/>
              </a:ext>
            </a:extLst>
          </p:cNvPr>
          <p:cNvSpPr txBox="1"/>
          <p:nvPr/>
        </p:nvSpPr>
        <p:spPr>
          <a:xfrm>
            <a:off x="9876352" y="6256175"/>
            <a:ext cx="1094306" cy="480131"/>
          </a:xfrm>
          <a:prstGeom prst="rect">
            <a:avLst/>
          </a:prstGeom>
          <a:noFill/>
        </p:spPr>
        <p:txBody>
          <a:bodyPr wrap="square" rtlCol="0">
            <a:spAutoFit/>
          </a:bodyPr>
          <a:lstStyle/>
          <a:p>
            <a:pPr algn="l">
              <a:lnSpc>
                <a:spcPct val="90000"/>
              </a:lnSpc>
            </a:pPr>
            <a:r>
              <a:rPr lang="en-US" sz="1400" i="1" dirty="0">
                <a:latin typeface="+mn-lt"/>
              </a:rPr>
              <a:t>Target</a:t>
            </a:r>
          </a:p>
          <a:p>
            <a:pPr algn="l">
              <a:lnSpc>
                <a:spcPct val="90000"/>
              </a:lnSpc>
            </a:pPr>
            <a:r>
              <a:rPr lang="en-US" sz="1400" i="1" dirty="0">
                <a:latin typeface="+mn-lt"/>
              </a:rPr>
              <a:t>Foot</a:t>
            </a:r>
          </a:p>
        </p:txBody>
      </p:sp>
      <p:sp>
        <p:nvSpPr>
          <p:cNvPr id="21" name="TextBox 20">
            <a:extLst>
              <a:ext uri="{FF2B5EF4-FFF2-40B4-BE49-F238E27FC236}">
                <a16:creationId xmlns:a16="http://schemas.microsoft.com/office/drawing/2014/main" id="{DA7B1AE0-085A-C242-FC8B-0429D7D47F4B}"/>
              </a:ext>
            </a:extLst>
          </p:cNvPr>
          <p:cNvSpPr txBox="1"/>
          <p:nvPr/>
        </p:nvSpPr>
        <p:spPr>
          <a:xfrm rot="16200000">
            <a:off x="10344164" y="3864613"/>
            <a:ext cx="1912992" cy="286232"/>
          </a:xfrm>
          <a:prstGeom prst="rect">
            <a:avLst/>
          </a:prstGeom>
          <a:noFill/>
        </p:spPr>
        <p:txBody>
          <a:bodyPr wrap="square" rtlCol="0">
            <a:spAutoFit/>
          </a:bodyPr>
          <a:lstStyle/>
          <a:p>
            <a:pPr algn="ctr">
              <a:lnSpc>
                <a:spcPct val="90000"/>
              </a:lnSpc>
            </a:pPr>
            <a:r>
              <a:rPr lang="en-US" sz="1400" i="1" dirty="0">
                <a:latin typeface="+mn-lt"/>
              </a:rPr>
              <a:t>Target Leg</a:t>
            </a:r>
          </a:p>
        </p:txBody>
      </p:sp>
    </p:spTree>
    <p:extLst>
      <p:ext uri="{BB962C8B-B14F-4D97-AF65-F5344CB8AC3E}">
        <p14:creationId xmlns:p14="http://schemas.microsoft.com/office/powerpoint/2010/main" val="321750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1538B58-A02F-E965-4818-87BA2056D2DA}"/>
              </a:ext>
            </a:extLst>
          </p:cNvPr>
          <p:cNvPicPr>
            <a:picLocks noChangeAspect="1"/>
          </p:cNvPicPr>
          <p:nvPr/>
        </p:nvPicPr>
        <p:blipFill>
          <a:blip r:embed="rId2"/>
          <a:stretch>
            <a:fillRect/>
          </a:stretch>
        </p:blipFill>
        <p:spPr>
          <a:xfrm>
            <a:off x="5945580" y="3770634"/>
            <a:ext cx="6246420" cy="3087366"/>
          </a:xfrm>
          <a:prstGeom prst="rect">
            <a:avLst/>
          </a:prstGeom>
        </p:spPr>
      </p:pic>
      <p:pic>
        <p:nvPicPr>
          <p:cNvPr id="19" name="Picture 18">
            <a:extLst>
              <a:ext uri="{FF2B5EF4-FFF2-40B4-BE49-F238E27FC236}">
                <a16:creationId xmlns:a16="http://schemas.microsoft.com/office/drawing/2014/main" id="{5606C46D-55C8-8A33-3033-7F367227C829}"/>
              </a:ext>
            </a:extLst>
          </p:cNvPr>
          <p:cNvPicPr>
            <a:picLocks noChangeAspect="1"/>
          </p:cNvPicPr>
          <p:nvPr/>
        </p:nvPicPr>
        <p:blipFill>
          <a:blip r:embed="rId3"/>
          <a:stretch>
            <a:fillRect/>
          </a:stretch>
        </p:blipFill>
        <p:spPr>
          <a:xfrm>
            <a:off x="4827321" y="2308169"/>
            <a:ext cx="5767448" cy="3071462"/>
          </a:xfrm>
          <a:prstGeom prst="rect">
            <a:avLst/>
          </a:prstGeom>
        </p:spPr>
      </p:pic>
      <p:pic>
        <p:nvPicPr>
          <p:cNvPr id="20" name="Picture 19">
            <a:extLst>
              <a:ext uri="{FF2B5EF4-FFF2-40B4-BE49-F238E27FC236}">
                <a16:creationId xmlns:a16="http://schemas.microsoft.com/office/drawing/2014/main" id="{D015A3A0-87FA-EE6F-8A39-C067F6BB0477}"/>
              </a:ext>
            </a:extLst>
          </p:cNvPr>
          <p:cNvPicPr>
            <a:picLocks noChangeAspect="1"/>
          </p:cNvPicPr>
          <p:nvPr/>
        </p:nvPicPr>
        <p:blipFill>
          <a:blip r:embed="rId4"/>
          <a:stretch>
            <a:fillRect/>
          </a:stretch>
        </p:blipFill>
        <p:spPr>
          <a:xfrm>
            <a:off x="3699165" y="829800"/>
            <a:ext cx="5796365" cy="3071462"/>
          </a:xfrm>
          <a:prstGeom prst="rect">
            <a:avLst/>
          </a:prstGeom>
        </p:spPr>
      </p:pic>
      <p:sp>
        <p:nvSpPr>
          <p:cNvPr id="21" name="TextBox 20">
            <a:extLst>
              <a:ext uri="{FF2B5EF4-FFF2-40B4-BE49-F238E27FC236}">
                <a16:creationId xmlns:a16="http://schemas.microsoft.com/office/drawing/2014/main" id="{9CADE8AC-0379-D29E-F7D0-5D1EDB5017B9}"/>
              </a:ext>
            </a:extLst>
          </p:cNvPr>
          <p:cNvSpPr txBox="1"/>
          <p:nvPr/>
        </p:nvSpPr>
        <p:spPr>
          <a:xfrm>
            <a:off x="6013488" y="3047406"/>
            <a:ext cx="1208076" cy="341632"/>
          </a:xfrm>
          <a:prstGeom prst="rect">
            <a:avLst/>
          </a:prstGeom>
          <a:noFill/>
        </p:spPr>
        <p:txBody>
          <a:bodyPr wrap="square" rtlCol="0">
            <a:spAutoFit/>
          </a:bodyPr>
          <a:lstStyle/>
          <a:p>
            <a:pPr algn="l">
              <a:lnSpc>
                <a:spcPct val="90000"/>
              </a:lnSpc>
            </a:pPr>
            <a:r>
              <a:rPr lang="en-US" dirty="0">
                <a:solidFill>
                  <a:schemeClr val="bg1"/>
                </a:solidFill>
                <a:latin typeface="+mn-lt"/>
              </a:rPr>
              <a:t>T = 700°C</a:t>
            </a:r>
          </a:p>
        </p:txBody>
      </p:sp>
      <p:sp>
        <p:nvSpPr>
          <p:cNvPr id="22" name="TextBox 21">
            <a:extLst>
              <a:ext uri="{FF2B5EF4-FFF2-40B4-BE49-F238E27FC236}">
                <a16:creationId xmlns:a16="http://schemas.microsoft.com/office/drawing/2014/main" id="{787A469B-1497-D401-F947-DFFC41411A65}"/>
              </a:ext>
            </a:extLst>
          </p:cNvPr>
          <p:cNvSpPr txBox="1"/>
          <p:nvPr/>
        </p:nvSpPr>
        <p:spPr>
          <a:xfrm>
            <a:off x="6662451" y="4229779"/>
            <a:ext cx="2638432" cy="590931"/>
          </a:xfrm>
          <a:prstGeom prst="rect">
            <a:avLst/>
          </a:prstGeom>
          <a:noFill/>
        </p:spPr>
        <p:txBody>
          <a:bodyPr wrap="square" rtlCol="0">
            <a:spAutoFit/>
          </a:bodyPr>
          <a:lstStyle/>
          <a:p>
            <a:pPr algn="l">
              <a:lnSpc>
                <a:spcPct val="90000"/>
              </a:lnSpc>
            </a:pPr>
            <a:r>
              <a:rPr lang="en-US" dirty="0">
                <a:solidFill>
                  <a:schemeClr val="bg1"/>
                </a:solidFill>
                <a:latin typeface="+mn-lt"/>
              </a:rPr>
              <a:t>T = 30°C;</a:t>
            </a:r>
          </a:p>
          <a:p>
            <a:pPr algn="l">
              <a:lnSpc>
                <a:spcPct val="90000"/>
              </a:lnSpc>
            </a:pPr>
            <a:r>
              <a:rPr lang="en-US" dirty="0">
                <a:solidFill>
                  <a:schemeClr val="bg1"/>
                </a:solidFill>
                <a:latin typeface="+mn-lt"/>
              </a:rPr>
              <a:t>(then Water Pressure )</a:t>
            </a:r>
          </a:p>
        </p:txBody>
      </p:sp>
      <p:sp>
        <p:nvSpPr>
          <p:cNvPr id="23" name="TextBox 22">
            <a:extLst>
              <a:ext uri="{FF2B5EF4-FFF2-40B4-BE49-F238E27FC236}">
                <a16:creationId xmlns:a16="http://schemas.microsoft.com/office/drawing/2014/main" id="{A9C575D9-6E84-BED7-0D6B-240640D7F381}"/>
              </a:ext>
            </a:extLst>
          </p:cNvPr>
          <p:cNvSpPr txBox="1"/>
          <p:nvPr/>
        </p:nvSpPr>
        <p:spPr>
          <a:xfrm>
            <a:off x="8222909" y="3012528"/>
            <a:ext cx="1208076" cy="341632"/>
          </a:xfrm>
          <a:prstGeom prst="rect">
            <a:avLst/>
          </a:prstGeom>
          <a:noFill/>
        </p:spPr>
        <p:txBody>
          <a:bodyPr wrap="square" rtlCol="0">
            <a:spAutoFit/>
          </a:bodyPr>
          <a:lstStyle/>
          <a:p>
            <a:pPr algn="l">
              <a:lnSpc>
                <a:spcPct val="90000"/>
              </a:lnSpc>
            </a:pPr>
            <a:r>
              <a:rPr lang="en-US" dirty="0">
                <a:solidFill>
                  <a:schemeClr val="bg1"/>
                </a:solidFill>
                <a:latin typeface="+mn-lt"/>
              </a:rPr>
              <a:t>T = 30°C</a:t>
            </a:r>
          </a:p>
        </p:txBody>
      </p:sp>
      <p:sp>
        <p:nvSpPr>
          <p:cNvPr id="24" name="TextBox 23">
            <a:extLst>
              <a:ext uri="{FF2B5EF4-FFF2-40B4-BE49-F238E27FC236}">
                <a16:creationId xmlns:a16="http://schemas.microsoft.com/office/drawing/2014/main" id="{59243685-D322-F47C-EBDD-872FE865E779}"/>
              </a:ext>
            </a:extLst>
          </p:cNvPr>
          <p:cNvSpPr txBox="1"/>
          <p:nvPr/>
        </p:nvSpPr>
        <p:spPr>
          <a:xfrm>
            <a:off x="8149173" y="5947999"/>
            <a:ext cx="2303420" cy="341632"/>
          </a:xfrm>
          <a:prstGeom prst="rect">
            <a:avLst/>
          </a:prstGeom>
          <a:noFill/>
        </p:spPr>
        <p:txBody>
          <a:bodyPr wrap="square" rtlCol="0">
            <a:spAutoFit/>
          </a:bodyPr>
          <a:lstStyle/>
          <a:p>
            <a:pPr algn="l">
              <a:lnSpc>
                <a:spcPct val="90000"/>
              </a:lnSpc>
            </a:pPr>
            <a:r>
              <a:rPr lang="en-US" dirty="0">
                <a:solidFill>
                  <a:schemeClr val="bg1"/>
                </a:solidFill>
                <a:latin typeface="+mn-lt"/>
              </a:rPr>
              <a:t>T = 30°C + Pulse</a:t>
            </a:r>
            <a:r>
              <a:rPr lang="el-GR" dirty="0">
                <a:solidFill>
                  <a:schemeClr val="bg1"/>
                </a:solidFill>
                <a:latin typeface="Calibri" panose="020F0502020204030204" pitchFamily="34" charset="0"/>
                <a:cs typeface="Calibri" panose="020F0502020204030204" pitchFamily="34" charset="0"/>
              </a:rPr>
              <a:t>Δ</a:t>
            </a:r>
            <a:r>
              <a:rPr lang="en-US" dirty="0">
                <a:solidFill>
                  <a:schemeClr val="bg1"/>
                </a:solidFill>
                <a:latin typeface="+mn-lt"/>
              </a:rPr>
              <a:t>T</a:t>
            </a:r>
          </a:p>
        </p:txBody>
      </p:sp>
      <p:sp>
        <p:nvSpPr>
          <p:cNvPr id="25" name="Rectangle: Rounded Corners 24">
            <a:extLst>
              <a:ext uri="{FF2B5EF4-FFF2-40B4-BE49-F238E27FC236}">
                <a16:creationId xmlns:a16="http://schemas.microsoft.com/office/drawing/2014/main" id="{DA315A97-CC9C-230E-2D35-A148DD77E854}"/>
              </a:ext>
            </a:extLst>
          </p:cNvPr>
          <p:cNvSpPr/>
          <p:nvPr/>
        </p:nvSpPr>
        <p:spPr>
          <a:xfrm>
            <a:off x="8140592" y="730332"/>
            <a:ext cx="1357516" cy="3150105"/>
          </a:xfrm>
          <a:prstGeom prst="roundRect">
            <a:avLst/>
          </a:prstGeom>
          <a:noFill/>
          <a:ln w="19050">
            <a:solidFill>
              <a:srgbClr val="FF00FF"/>
            </a:solidFill>
            <a:prstDash val="sys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26" name="Straight Arrow Connector 25">
            <a:extLst>
              <a:ext uri="{FF2B5EF4-FFF2-40B4-BE49-F238E27FC236}">
                <a16:creationId xmlns:a16="http://schemas.microsoft.com/office/drawing/2014/main" id="{5FBCC77D-A84C-77BF-F188-1A2CC2242D85}"/>
              </a:ext>
            </a:extLst>
          </p:cNvPr>
          <p:cNvCxnSpPr>
            <a:cxnSpLocks/>
          </p:cNvCxnSpPr>
          <p:nvPr/>
        </p:nvCxnSpPr>
        <p:spPr>
          <a:xfrm flipH="1" flipV="1">
            <a:off x="9495530" y="1818497"/>
            <a:ext cx="791861" cy="2784"/>
          </a:xfrm>
          <a:prstGeom prst="straightConnector1">
            <a:avLst/>
          </a:prstGeom>
          <a:ln w="28575">
            <a:solidFill>
              <a:srgbClr val="FF00FF"/>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1A907AD-2AB1-FC65-4F3A-79EACCD18780}"/>
              </a:ext>
            </a:extLst>
          </p:cNvPr>
          <p:cNvSpPr txBox="1"/>
          <p:nvPr/>
        </p:nvSpPr>
        <p:spPr>
          <a:xfrm>
            <a:off x="9495530" y="1511537"/>
            <a:ext cx="2142500" cy="341632"/>
          </a:xfrm>
          <a:prstGeom prst="rect">
            <a:avLst/>
          </a:prstGeom>
          <a:noFill/>
        </p:spPr>
        <p:txBody>
          <a:bodyPr wrap="square" rtlCol="0">
            <a:spAutoFit/>
          </a:bodyPr>
          <a:lstStyle/>
          <a:p>
            <a:pPr algn="l">
              <a:lnSpc>
                <a:spcPct val="90000"/>
              </a:lnSpc>
            </a:pPr>
            <a:r>
              <a:rPr lang="en-US" dirty="0">
                <a:solidFill>
                  <a:srgbClr val="FF00FF"/>
                </a:solidFill>
                <a:latin typeface="+mn-lt"/>
              </a:rPr>
              <a:t>Shift x = -0.75mm</a:t>
            </a:r>
          </a:p>
        </p:txBody>
      </p:sp>
      <p:sp>
        <p:nvSpPr>
          <p:cNvPr id="4" name="Title 3">
            <a:extLst>
              <a:ext uri="{FF2B5EF4-FFF2-40B4-BE49-F238E27FC236}">
                <a16:creationId xmlns:a16="http://schemas.microsoft.com/office/drawing/2014/main" id="{52F9A8C2-688E-F6B7-F270-1B22CA69F353}"/>
              </a:ext>
            </a:extLst>
          </p:cNvPr>
          <p:cNvSpPr>
            <a:spLocks noGrp="1"/>
          </p:cNvSpPr>
          <p:nvPr>
            <p:ph type="title"/>
          </p:nvPr>
        </p:nvSpPr>
        <p:spPr>
          <a:solidFill>
            <a:schemeClr val="bg1"/>
          </a:solidFill>
        </p:spPr>
        <p:txBody>
          <a:bodyPr/>
          <a:lstStyle/>
          <a:p>
            <a:r>
              <a:rPr lang="en-US" dirty="0"/>
              <a:t>Target design relies on HIP that imparts significant residual stresses.  It’s as if the entire target foot is a weld.</a:t>
            </a:r>
            <a:br>
              <a:rPr lang="en-US" dirty="0"/>
            </a:br>
            <a:endParaRPr lang="en-US" dirty="0"/>
          </a:p>
        </p:txBody>
      </p:sp>
      <p:sp>
        <p:nvSpPr>
          <p:cNvPr id="29" name="TextBox 28">
            <a:extLst>
              <a:ext uri="{FF2B5EF4-FFF2-40B4-BE49-F238E27FC236}">
                <a16:creationId xmlns:a16="http://schemas.microsoft.com/office/drawing/2014/main" id="{B8E01C3F-69B8-4691-1231-B49324305E02}"/>
              </a:ext>
            </a:extLst>
          </p:cNvPr>
          <p:cNvSpPr txBox="1"/>
          <p:nvPr/>
        </p:nvSpPr>
        <p:spPr>
          <a:xfrm>
            <a:off x="617162" y="3901262"/>
            <a:ext cx="2779534" cy="923330"/>
          </a:xfrm>
          <a:prstGeom prst="rect">
            <a:avLst/>
          </a:prstGeom>
          <a:noFill/>
        </p:spPr>
        <p:txBody>
          <a:bodyPr wrap="square" rtlCol="0">
            <a:spAutoFit/>
          </a:bodyPr>
          <a:lstStyle/>
          <a:p>
            <a:pPr algn="ctr"/>
            <a:r>
              <a:rPr lang="en-US" dirty="0"/>
              <a:t>Beginning-of-Life (BOL) Fatigue Analysis Methodology</a:t>
            </a:r>
          </a:p>
        </p:txBody>
      </p:sp>
    </p:spTree>
    <p:extLst>
      <p:ext uri="{BB962C8B-B14F-4D97-AF65-F5344CB8AC3E}">
        <p14:creationId xmlns:p14="http://schemas.microsoft.com/office/powerpoint/2010/main" val="1634231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5A9C09-22ED-94B7-99D7-95AD58EF3035}"/>
              </a:ext>
            </a:extLst>
          </p:cNvPr>
          <p:cNvPicPr>
            <a:picLocks noChangeAspect="1"/>
          </p:cNvPicPr>
          <p:nvPr/>
        </p:nvPicPr>
        <p:blipFill>
          <a:blip r:embed="rId2"/>
          <a:stretch>
            <a:fillRect/>
          </a:stretch>
        </p:blipFill>
        <p:spPr>
          <a:xfrm>
            <a:off x="55948" y="2591246"/>
            <a:ext cx="4886594" cy="3822133"/>
          </a:xfrm>
          <a:prstGeom prst="rect">
            <a:avLst/>
          </a:prstGeom>
        </p:spPr>
      </p:pic>
      <p:grpSp>
        <p:nvGrpSpPr>
          <p:cNvPr id="2" name="Group 1">
            <a:extLst>
              <a:ext uri="{FF2B5EF4-FFF2-40B4-BE49-F238E27FC236}">
                <a16:creationId xmlns:a16="http://schemas.microsoft.com/office/drawing/2014/main" id="{01D6B770-3325-6186-D849-955BA486A318}"/>
              </a:ext>
            </a:extLst>
          </p:cNvPr>
          <p:cNvGrpSpPr/>
          <p:nvPr/>
        </p:nvGrpSpPr>
        <p:grpSpPr>
          <a:xfrm>
            <a:off x="4804812" y="1411649"/>
            <a:ext cx="6944930" cy="4649299"/>
            <a:chOff x="3699165" y="730332"/>
            <a:chExt cx="6944930" cy="4649299"/>
          </a:xfrm>
        </p:grpSpPr>
        <p:pic>
          <p:nvPicPr>
            <p:cNvPr id="19" name="Picture 18">
              <a:extLst>
                <a:ext uri="{FF2B5EF4-FFF2-40B4-BE49-F238E27FC236}">
                  <a16:creationId xmlns:a16="http://schemas.microsoft.com/office/drawing/2014/main" id="{5606C46D-55C8-8A33-3033-7F367227C829}"/>
                </a:ext>
              </a:extLst>
            </p:cNvPr>
            <p:cNvPicPr>
              <a:picLocks noChangeAspect="1"/>
            </p:cNvPicPr>
            <p:nvPr/>
          </p:nvPicPr>
          <p:blipFill>
            <a:blip r:embed="rId3"/>
            <a:stretch>
              <a:fillRect/>
            </a:stretch>
          </p:blipFill>
          <p:spPr>
            <a:xfrm>
              <a:off x="4827321" y="2308169"/>
              <a:ext cx="5767448" cy="3071462"/>
            </a:xfrm>
            <a:prstGeom prst="rect">
              <a:avLst/>
            </a:prstGeom>
          </p:spPr>
        </p:pic>
        <p:pic>
          <p:nvPicPr>
            <p:cNvPr id="20" name="Picture 19">
              <a:extLst>
                <a:ext uri="{FF2B5EF4-FFF2-40B4-BE49-F238E27FC236}">
                  <a16:creationId xmlns:a16="http://schemas.microsoft.com/office/drawing/2014/main" id="{D015A3A0-87FA-EE6F-8A39-C067F6BB0477}"/>
                </a:ext>
              </a:extLst>
            </p:cNvPr>
            <p:cNvPicPr>
              <a:picLocks noChangeAspect="1"/>
            </p:cNvPicPr>
            <p:nvPr/>
          </p:nvPicPr>
          <p:blipFill>
            <a:blip r:embed="rId4"/>
            <a:stretch>
              <a:fillRect/>
            </a:stretch>
          </p:blipFill>
          <p:spPr>
            <a:xfrm>
              <a:off x="3699165" y="829800"/>
              <a:ext cx="5796365" cy="3071462"/>
            </a:xfrm>
            <a:prstGeom prst="rect">
              <a:avLst/>
            </a:prstGeom>
          </p:spPr>
        </p:pic>
        <p:sp>
          <p:nvSpPr>
            <p:cNvPr id="21" name="TextBox 20">
              <a:extLst>
                <a:ext uri="{FF2B5EF4-FFF2-40B4-BE49-F238E27FC236}">
                  <a16:creationId xmlns:a16="http://schemas.microsoft.com/office/drawing/2014/main" id="{9CADE8AC-0379-D29E-F7D0-5D1EDB5017B9}"/>
                </a:ext>
              </a:extLst>
            </p:cNvPr>
            <p:cNvSpPr txBox="1"/>
            <p:nvPr/>
          </p:nvSpPr>
          <p:spPr>
            <a:xfrm>
              <a:off x="6013488" y="3047406"/>
              <a:ext cx="1208076" cy="341632"/>
            </a:xfrm>
            <a:prstGeom prst="rect">
              <a:avLst/>
            </a:prstGeom>
            <a:noFill/>
          </p:spPr>
          <p:txBody>
            <a:bodyPr wrap="square" rtlCol="0">
              <a:spAutoFit/>
            </a:bodyPr>
            <a:lstStyle/>
            <a:p>
              <a:pPr algn="l">
                <a:lnSpc>
                  <a:spcPct val="90000"/>
                </a:lnSpc>
              </a:pPr>
              <a:r>
                <a:rPr lang="en-US" dirty="0">
                  <a:solidFill>
                    <a:schemeClr val="bg1"/>
                  </a:solidFill>
                  <a:latin typeface="+mn-lt"/>
                </a:rPr>
                <a:t>T = 700°C</a:t>
              </a:r>
            </a:p>
          </p:txBody>
        </p:sp>
        <p:sp>
          <p:nvSpPr>
            <p:cNvPr id="22" name="TextBox 21">
              <a:extLst>
                <a:ext uri="{FF2B5EF4-FFF2-40B4-BE49-F238E27FC236}">
                  <a16:creationId xmlns:a16="http://schemas.microsoft.com/office/drawing/2014/main" id="{787A469B-1497-D401-F947-DFFC41411A65}"/>
                </a:ext>
              </a:extLst>
            </p:cNvPr>
            <p:cNvSpPr txBox="1"/>
            <p:nvPr/>
          </p:nvSpPr>
          <p:spPr>
            <a:xfrm>
              <a:off x="7080804" y="4437063"/>
              <a:ext cx="2638432" cy="341632"/>
            </a:xfrm>
            <a:prstGeom prst="rect">
              <a:avLst/>
            </a:prstGeom>
            <a:noFill/>
          </p:spPr>
          <p:txBody>
            <a:bodyPr wrap="square" rtlCol="0">
              <a:spAutoFit/>
            </a:bodyPr>
            <a:lstStyle/>
            <a:p>
              <a:pPr algn="l">
                <a:lnSpc>
                  <a:spcPct val="90000"/>
                </a:lnSpc>
              </a:pPr>
              <a:r>
                <a:rPr lang="en-US" dirty="0">
                  <a:solidFill>
                    <a:schemeClr val="bg1"/>
                  </a:solidFill>
                  <a:latin typeface="+mn-lt"/>
                </a:rPr>
                <a:t>T = 30°C</a:t>
              </a:r>
            </a:p>
          </p:txBody>
        </p:sp>
        <p:sp>
          <p:nvSpPr>
            <p:cNvPr id="23" name="TextBox 22">
              <a:extLst>
                <a:ext uri="{FF2B5EF4-FFF2-40B4-BE49-F238E27FC236}">
                  <a16:creationId xmlns:a16="http://schemas.microsoft.com/office/drawing/2014/main" id="{A9C575D9-6E84-BED7-0D6B-240640D7F381}"/>
                </a:ext>
              </a:extLst>
            </p:cNvPr>
            <p:cNvSpPr txBox="1"/>
            <p:nvPr/>
          </p:nvSpPr>
          <p:spPr>
            <a:xfrm>
              <a:off x="8222909" y="3012528"/>
              <a:ext cx="1208076" cy="341632"/>
            </a:xfrm>
            <a:prstGeom prst="rect">
              <a:avLst/>
            </a:prstGeom>
            <a:noFill/>
          </p:spPr>
          <p:txBody>
            <a:bodyPr wrap="square" rtlCol="0">
              <a:spAutoFit/>
            </a:bodyPr>
            <a:lstStyle/>
            <a:p>
              <a:pPr algn="l">
                <a:lnSpc>
                  <a:spcPct val="90000"/>
                </a:lnSpc>
              </a:pPr>
              <a:r>
                <a:rPr lang="en-US" dirty="0">
                  <a:solidFill>
                    <a:schemeClr val="bg1"/>
                  </a:solidFill>
                  <a:latin typeface="+mn-lt"/>
                </a:rPr>
                <a:t>T = 30°C</a:t>
              </a:r>
            </a:p>
          </p:txBody>
        </p:sp>
        <p:sp>
          <p:nvSpPr>
            <p:cNvPr id="25" name="Rectangle: Rounded Corners 24">
              <a:extLst>
                <a:ext uri="{FF2B5EF4-FFF2-40B4-BE49-F238E27FC236}">
                  <a16:creationId xmlns:a16="http://schemas.microsoft.com/office/drawing/2014/main" id="{DA315A97-CC9C-230E-2D35-A148DD77E854}"/>
                </a:ext>
              </a:extLst>
            </p:cNvPr>
            <p:cNvSpPr/>
            <p:nvPr/>
          </p:nvSpPr>
          <p:spPr>
            <a:xfrm>
              <a:off x="8140592" y="730332"/>
              <a:ext cx="1357516" cy="3150105"/>
            </a:xfrm>
            <a:prstGeom prst="roundRect">
              <a:avLst/>
            </a:prstGeom>
            <a:noFill/>
            <a:ln w="19050">
              <a:solidFill>
                <a:srgbClr val="FF00FF"/>
              </a:solidFill>
              <a:prstDash val="sys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26" name="Straight Arrow Connector 25">
              <a:extLst>
                <a:ext uri="{FF2B5EF4-FFF2-40B4-BE49-F238E27FC236}">
                  <a16:creationId xmlns:a16="http://schemas.microsoft.com/office/drawing/2014/main" id="{5FBCC77D-A84C-77BF-F188-1A2CC2242D85}"/>
                </a:ext>
              </a:extLst>
            </p:cNvPr>
            <p:cNvCxnSpPr>
              <a:cxnSpLocks/>
            </p:cNvCxnSpPr>
            <p:nvPr/>
          </p:nvCxnSpPr>
          <p:spPr>
            <a:xfrm flipH="1" flipV="1">
              <a:off x="9495530" y="1818497"/>
              <a:ext cx="791861" cy="2784"/>
            </a:xfrm>
            <a:prstGeom prst="straightConnector1">
              <a:avLst/>
            </a:prstGeom>
            <a:ln w="28575">
              <a:solidFill>
                <a:srgbClr val="FF00FF"/>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1A907AD-2AB1-FC65-4F3A-79EACCD18780}"/>
                </a:ext>
              </a:extLst>
            </p:cNvPr>
            <p:cNvSpPr txBox="1"/>
            <p:nvPr/>
          </p:nvSpPr>
          <p:spPr>
            <a:xfrm>
              <a:off x="9495531" y="1273519"/>
              <a:ext cx="1148564" cy="590931"/>
            </a:xfrm>
            <a:prstGeom prst="rect">
              <a:avLst/>
            </a:prstGeom>
            <a:noFill/>
          </p:spPr>
          <p:txBody>
            <a:bodyPr wrap="square" rtlCol="0">
              <a:spAutoFit/>
            </a:bodyPr>
            <a:lstStyle/>
            <a:p>
              <a:pPr algn="l">
                <a:lnSpc>
                  <a:spcPct val="90000"/>
                </a:lnSpc>
              </a:pPr>
              <a:r>
                <a:rPr lang="en-US" dirty="0">
                  <a:solidFill>
                    <a:srgbClr val="FF00FF"/>
                  </a:solidFill>
                  <a:latin typeface="+mn-lt"/>
                </a:rPr>
                <a:t>Shift x =   -0.75mm</a:t>
              </a:r>
            </a:p>
          </p:txBody>
        </p:sp>
      </p:grpSp>
      <p:sp>
        <p:nvSpPr>
          <p:cNvPr id="4" name="Title 3">
            <a:extLst>
              <a:ext uri="{FF2B5EF4-FFF2-40B4-BE49-F238E27FC236}">
                <a16:creationId xmlns:a16="http://schemas.microsoft.com/office/drawing/2014/main" id="{52F9A8C2-688E-F6B7-F270-1B22CA69F353}"/>
              </a:ext>
            </a:extLst>
          </p:cNvPr>
          <p:cNvSpPr>
            <a:spLocks noGrp="1"/>
          </p:cNvSpPr>
          <p:nvPr>
            <p:ph type="title"/>
          </p:nvPr>
        </p:nvSpPr>
        <p:spPr>
          <a:solidFill>
            <a:schemeClr val="bg1"/>
          </a:solidFill>
        </p:spPr>
        <p:txBody>
          <a:bodyPr/>
          <a:lstStyle/>
          <a:p>
            <a:r>
              <a:rPr lang="en-US" dirty="0"/>
              <a:t>Target design relies on HIP that imparts significant residual stresses.  It’s as if the entire target foot is a weld.</a:t>
            </a:r>
            <a:br>
              <a:rPr lang="en-US" dirty="0"/>
            </a:br>
            <a:endParaRPr lang="en-US" dirty="0"/>
          </a:p>
        </p:txBody>
      </p:sp>
      <p:sp>
        <p:nvSpPr>
          <p:cNvPr id="28" name="TextBox 27">
            <a:extLst>
              <a:ext uri="{FF2B5EF4-FFF2-40B4-BE49-F238E27FC236}">
                <a16:creationId xmlns:a16="http://schemas.microsoft.com/office/drawing/2014/main" id="{9DB7C169-E0DA-282F-A0F4-BF54672C8CCF}"/>
              </a:ext>
            </a:extLst>
          </p:cNvPr>
          <p:cNvSpPr txBox="1"/>
          <p:nvPr/>
        </p:nvSpPr>
        <p:spPr>
          <a:xfrm>
            <a:off x="1345452" y="2331651"/>
            <a:ext cx="2779534" cy="646331"/>
          </a:xfrm>
          <a:prstGeom prst="rect">
            <a:avLst/>
          </a:prstGeom>
          <a:noFill/>
        </p:spPr>
        <p:txBody>
          <a:bodyPr wrap="square" rtlCol="0">
            <a:spAutoFit/>
          </a:bodyPr>
          <a:lstStyle/>
          <a:p>
            <a:pPr algn="ctr"/>
            <a:r>
              <a:rPr lang="en-US" dirty="0"/>
              <a:t>Manufacturing Residual Stresses</a:t>
            </a:r>
          </a:p>
        </p:txBody>
      </p:sp>
    </p:spTree>
    <p:extLst>
      <p:ext uri="{BB962C8B-B14F-4D97-AF65-F5344CB8AC3E}">
        <p14:creationId xmlns:p14="http://schemas.microsoft.com/office/powerpoint/2010/main" val="282395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C9B86-01E1-935B-6932-1ECDF7B1DC7C}"/>
              </a:ext>
            </a:extLst>
          </p:cNvPr>
          <p:cNvSpPr>
            <a:spLocks noGrp="1"/>
          </p:cNvSpPr>
          <p:nvPr>
            <p:ph type="title"/>
          </p:nvPr>
        </p:nvSpPr>
        <p:spPr/>
        <p:txBody>
          <a:bodyPr/>
          <a:lstStyle/>
          <a:p>
            <a:r>
              <a:rPr lang="en-US" dirty="0"/>
              <a:t>Rotating loads create unforeseen problems with elastic-plastic static analysis.</a:t>
            </a:r>
            <a:br>
              <a:rPr lang="en-US" dirty="0"/>
            </a:br>
            <a:br>
              <a:rPr lang="en-US" dirty="0"/>
            </a:br>
            <a:endParaRPr lang="en-US" dirty="0"/>
          </a:p>
        </p:txBody>
      </p:sp>
      <p:sp>
        <p:nvSpPr>
          <p:cNvPr id="7" name="Rectangle 6">
            <a:extLst>
              <a:ext uri="{FF2B5EF4-FFF2-40B4-BE49-F238E27FC236}">
                <a16:creationId xmlns:a16="http://schemas.microsoft.com/office/drawing/2014/main" id="{5F0DDB5A-AA8A-F5F3-04CC-486FF8E4963B}"/>
              </a:ext>
            </a:extLst>
          </p:cNvPr>
          <p:cNvSpPr/>
          <p:nvPr/>
        </p:nvSpPr>
        <p:spPr>
          <a:xfrm>
            <a:off x="11372471" y="5780912"/>
            <a:ext cx="819529" cy="6693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05BDA7-2E55-E157-FD0D-B33632D141C2}"/>
              </a:ext>
            </a:extLst>
          </p:cNvPr>
          <p:cNvSpPr/>
          <p:nvPr/>
        </p:nvSpPr>
        <p:spPr>
          <a:xfrm>
            <a:off x="10147396" y="1012228"/>
            <a:ext cx="1809658" cy="6693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9BD77E-82E6-C477-87AF-C99DB8A6CCDD}"/>
              </a:ext>
            </a:extLst>
          </p:cNvPr>
          <p:cNvSpPr/>
          <p:nvPr/>
        </p:nvSpPr>
        <p:spPr>
          <a:xfrm>
            <a:off x="4828988" y="968188"/>
            <a:ext cx="3012141" cy="22471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CF1D02-6536-A87C-8EDA-B709CB188FA2}"/>
              </a:ext>
            </a:extLst>
          </p:cNvPr>
          <p:cNvSpPr/>
          <p:nvPr/>
        </p:nvSpPr>
        <p:spPr>
          <a:xfrm>
            <a:off x="2205646" y="1262046"/>
            <a:ext cx="3012141" cy="22471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6315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C9B86-01E1-935B-6932-1ECDF7B1DC7C}"/>
              </a:ext>
            </a:extLst>
          </p:cNvPr>
          <p:cNvSpPr>
            <a:spLocks noGrp="1"/>
          </p:cNvSpPr>
          <p:nvPr>
            <p:ph type="title"/>
          </p:nvPr>
        </p:nvSpPr>
        <p:spPr/>
        <p:txBody>
          <a:bodyPr/>
          <a:lstStyle/>
          <a:p>
            <a:r>
              <a:rPr lang="en-US" dirty="0"/>
              <a:t>Rotating loads create unforeseen problems with elastic-plastic static analysis.</a:t>
            </a:r>
            <a:br>
              <a:rPr lang="en-US" dirty="0"/>
            </a:br>
            <a:br>
              <a:rPr lang="en-US" dirty="0"/>
            </a:br>
            <a:endParaRPr lang="en-US" dirty="0"/>
          </a:p>
        </p:txBody>
      </p:sp>
      <p:graphicFrame>
        <p:nvGraphicFramePr>
          <p:cNvPr id="3" name="Diagram 2">
            <a:extLst>
              <a:ext uri="{FF2B5EF4-FFF2-40B4-BE49-F238E27FC236}">
                <a16:creationId xmlns:a16="http://schemas.microsoft.com/office/drawing/2014/main" id="{3B778734-F0F1-A611-4A3A-5975B136CD18}"/>
              </a:ext>
            </a:extLst>
          </p:cNvPr>
          <p:cNvGraphicFramePr/>
          <p:nvPr/>
        </p:nvGraphicFramePr>
        <p:xfrm>
          <a:off x="-119529" y="107420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5F0DDB5A-AA8A-F5F3-04CC-486FF8E4963B}"/>
              </a:ext>
            </a:extLst>
          </p:cNvPr>
          <p:cNvSpPr/>
          <p:nvPr/>
        </p:nvSpPr>
        <p:spPr>
          <a:xfrm>
            <a:off x="11372471" y="5780912"/>
            <a:ext cx="819529" cy="6693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05BDA7-2E55-E157-FD0D-B33632D141C2}"/>
              </a:ext>
            </a:extLst>
          </p:cNvPr>
          <p:cNvSpPr/>
          <p:nvPr/>
        </p:nvSpPr>
        <p:spPr>
          <a:xfrm>
            <a:off x="10147396" y="1012228"/>
            <a:ext cx="1809658" cy="6693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9BD77E-82E6-C477-87AF-C99DB8A6CCDD}"/>
              </a:ext>
            </a:extLst>
          </p:cNvPr>
          <p:cNvSpPr/>
          <p:nvPr/>
        </p:nvSpPr>
        <p:spPr>
          <a:xfrm>
            <a:off x="4828988" y="968188"/>
            <a:ext cx="3012141" cy="22471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CF1D02-6536-A87C-8EDA-B709CB188FA2}"/>
              </a:ext>
            </a:extLst>
          </p:cNvPr>
          <p:cNvSpPr/>
          <p:nvPr/>
        </p:nvSpPr>
        <p:spPr>
          <a:xfrm>
            <a:off x="2205646" y="1262046"/>
            <a:ext cx="3012141" cy="22471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8453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C9B86-01E1-935B-6932-1ECDF7B1DC7C}"/>
              </a:ext>
            </a:extLst>
          </p:cNvPr>
          <p:cNvSpPr>
            <a:spLocks noGrp="1"/>
          </p:cNvSpPr>
          <p:nvPr>
            <p:ph type="title"/>
          </p:nvPr>
        </p:nvSpPr>
        <p:spPr/>
        <p:txBody>
          <a:bodyPr/>
          <a:lstStyle/>
          <a:p>
            <a:r>
              <a:rPr lang="en-US" dirty="0"/>
              <a:t>Rotating loads create unforeseen problems with elastic-plastic static analysis.</a:t>
            </a:r>
            <a:br>
              <a:rPr lang="en-US" dirty="0"/>
            </a:br>
            <a:br>
              <a:rPr lang="en-US" dirty="0"/>
            </a:br>
            <a:endParaRPr lang="en-US" dirty="0"/>
          </a:p>
        </p:txBody>
      </p:sp>
      <p:graphicFrame>
        <p:nvGraphicFramePr>
          <p:cNvPr id="3" name="Diagram 2">
            <a:extLst>
              <a:ext uri="{FF2B5EF4-FFF2-40B4-BE49-F238E27FC236}">
                <a16:creationId xmlns:a16="http://schemas.microsoft.com/office/drawing/2014/main" id="{3B778734-F0F1-A611-4A3A-5975B136CD18}"/>
              </a:ext>
            </a:extLst>
          </p:cNvPr>
          <p:cNvGraphicFramePr/>
          <p:nvPr/>
        </p:nvGraphicFramePr>
        <p:xfrm>
          <a:off x="-119529" y="107420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5F0DDB5A-AA8A-F5F3-04CC-486FF8E4963B}"/>
              </a:ext>
            </a:extLst>
          </p:cNvPr>
          <p:cNvSpPr/>
          <p:nvPr/>
        </p:nvSpPr>
        <p:spPr>
          <a:xfrm>
            <a:off x="11372471" y="5780912"/>
            <a:ext cx="819529" cy="6693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05BDA7-2E55-E157-FD0D-B33632D141C2}"/>
              </a:ext>
            </a:extLst>
          </p:cNvPr>
          <p:cNvSpPr/>
          <p:nvPr/>
        </p:nvSpPr>
        <p:spPr>
          <a:xfrm>
            <a:off x="10147396" y="1012228"/>
            <a:ext cx="1809658" cy="6693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9BD77E-82E6-C477-87AF-C99DB8A6CCDD}"/>
              </a:ext>
            </a:extLst>
          </p:cNvPr>
          <p:cNvSpPr/>
          <p:nvPr/>
        </p:nvSpPr>
        <p:spPr>
          <a:xfrm>
            <a:off x="4828988" y="968188"/>
            <a:ext cx="3012141" cy="22471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CF1D02-6536-A87C-8EDA-B709CB188FA2}"/>
              </a:ext>
            </a:extLst>
          </p:cNvPr>
          <p:cNvSpPr/>
          <p:nvPr/>
        </p:nvSpPr>
        <p:spPr>
          <a:xfrm>
            <a:off x="2205646" y="1262046"/>
            <a:ext cx="3012141" cy="22471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able&#10;&#10;Description automatically generated">
            <a:extLst>
              <a:ext uri="{FF2B5EF4-FFF2-40B4-BE49-F238E27FC236}">
                <a16:creationId xmlns:a16="http://schemas.microsoft.com/office/drawing/2014/main" id="{019E3992-0DA4-5BAD-3E75-B5040CC1E019}"/>
              </a:ext>
            </a:extLst>
          </p:cNvPr>
          <p:cNvPicPr>
            <a:picLocks noChangeAspect="1"/>
          </p:cNvPicPr>
          <p:nvPr/>
        </p:nvPicPr>
        <p:blipFill>
          <a:blip r:embed="rId7"/>
          <a:srcRect l="8043" r="59329"/>
          <a:stretch/>
        </p:blipFill>
        <p:spPr>
          <a:xfrm>
            <a:off x="8158401" y="1077088"/>
            <a:ext cx="3977991" cy="5415787"/>
          </a:xfrm>
          <a:prstGeom prst="rect">
            <a:avLst/>
          </a:prstGeom>
        </p:spPr>
      </p:pic>
      <p:sp>
        <p:nvSpPr>
          <p:cNvPr id="5" name="Arrow: Curved Left 4">
            <a:extLst>
              <a:ext uri="{FF2B5EF4-FFF2-40B4-BE49-F238E27FC236}">
                <a16:creationId xmlns:a16="http://schemas.microsoft.com/office/drawing/2014/main" id="{65CF6D5C-77C6-AAA0-65B5-906DDB5C6F9A}"/>
              </a:ext>
            </a:extLst>
          </p:cNvPr>
          <p:cNvSpPr/>
          <p:nvPr/>
        </p:nvSpPr>
        <p:spPr>
          <a:xfrm>
            <a:off x="9496612" y="5812028"/>
            <a:ext cx="986118" cy="490071"/>
          </a:xfrm>
          <a:prstGeom prst="curvedLeftArrow">
            <a:avLst/>
          </a:prstGeom>
          <a:solidFill>
            <a:srgbClr val="A2A6A3"/>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E0CD4F8-CBB9-139A-16D1-3643549E3D4E}"/>
                  </a:ext>
                </a:extLst>
              </p:cNvPr>
              <p:cNvSpPr txBox="1"/>
              <p:nvPr/>
            </p:nvSpPr>
            <p:spPr>
              <a:xfrm>
                <a:off x="8975170" y="5405531"/>
                <a:ext cx="30151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1.13</m:t>
                      </m:r>
                      <m:r>
                        <a:rPr lang="en-US" b="0" i="1" smtClean="0">
                          <a:latin typeface="Cambria Math" panose="02040503050406030204" pitchFamily="18" charset="0"/>
                          <a:ea typeface="Cambria Math" panose="02040503050406030204" pitchFamily="18" charset="0"/>
                        </a:rPr>
                        <m:t>𝛽</m:t>
                      </m:r>
                      <m:r>
                        <a:rPr lang="en-US" b="0" i="1" smtClean="0">
                          <a:latin typeface="Cambria Math" panose="02040503050406030204" pitchFamily="18" charset="0"/>
                          <a:ea typeface="Cambria Math" panose="02040503050406030204" pitchFamily="18" charset="0"/>
                        </a:rPr>
                        <m:t>𝐿</m:t>
                      </m:r>
                      <m:r>
                        <a:rPr lang="en-US" b="0" i="1" smtClean="0">
                          <a:latin typeface="Cambria Math" panose="02040503050406030204" pitchFamily="18" charset="0"/>
                          <a:ea typeface="Cambria Math" panose="02040503050406030204" pitchFamily="18" charset="0"/>
                        </a:rPr>
                        <m:t>=2.7</m:t>
                      </m:r>
                      <m:r>
                        <a:rPr lang="en-US" b="0" i="1" smtClean="0">
                          <a:latin typeface="Cambria Math" panose="02040503050406030204" pitchFamily="18" charset="0"/>
                          <a:ea typeface="Cambria Math" panose="02040503050406030204" pitchFamily="18" charset="0"/>
                        </a:rPr>
                        <m:t>𝐿</m:t>
                      </m:r>
                      <m:r>
                        <a:rPr lang="en-US" b="0" i="1" smtClean="0">
                          <a:latin typeface="Cambria Math" panose="02040503050406030204" pitchFamily="18" charset="0"/>
                          <a:ea typeface="Cambria Math" panose="02040503050406030204" pitchFamily="18" charset="0"/>
                        </a:rPr>
                        <m:t>=2.7(45 </m:t>
                      </m:r>
                      <m:r>
                        <m:rPr>
                          <m:nor/>
                        </m:rPr>
                        <a:rPr lang="en-US" b="0" i="0" smtClean="0">
                          <a:latin typeface="Cambria Math" panose="02040503050406030204" pitchFamily="18" charset="0"/>
                          <a:ea typeface="Cambria Math" panose="02040503050406030204" pitchFamily="18" charset="0"/>
                        </a:rPr>
                        <m:t>rpm</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8" name="TextBox 7">
                <a:extLst>
                  <a:ext uri="{FF2B5EF4-FFF2-40B4-BE49-F238E27FC236}">
                    <a16:creationId xmlns:a16="http://schemas.microsoft.com/office/drawing/2014/main" id="{7E0CD4F8-CBB9-139A-16D1-3643549E3D4E}"/>
                  </a:ext>
                </a:extLst>
              </p:cNvPr>
              <p:cNvSpPr txBox="1">
                <a:spLocks noRot="1" noChangeAspect="1" noMove="1" noResize="1" noEditPoints="1" noAdjustHandles="1" noChangeArrowheads="1" noChangeShapeType="1" noTextEdit="1"/>
              </p:cNvSpPr>
              <p:nvPr/>
            </p:nvSpPr>
            <p:spPr>
              <a:xfrm>
                <a:off x="8975170" y="5405531"/>
                <a:ext cx="3015120" cy="276999"/>
              </a:xfrm>
              <a:prstGeom prst="rect">
                <a:avLst/>
              </a:prstGeom>
              <a:blipFill>
                <a:blip r:embed="rId8"/>
                <a:stretch>
                  <a:fillRect l="-1212" t="-2222" r="-2222" b="-37778"/>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071E5B6D-638D-E93F-582F-5B92B476CC4D}"/>
              </a:ext>
            </a:extLst>
          </p:cNvPr>
          <p:cNvSpPr/>
          <p:nvPr/>
        </p:nvSpPr>
        <p:spPr>
          <a:xfrm>
            <a:off x="11372470" y="5835601"/>
            <a:ext cx="819529" cy="6693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Brace 11">
            <a:extLst>
              <a:ext uri="{FF2B5EF4-FFF2-40B4-BE49-F238E27FC236}">
                <a16:creationId xmlns:a16="http://schemas.microsoft.com/office/drawing/2014/main" id="{21B31D75-292F-68FB-6C94-26B25C0D53F5}"/>
              </a:ext>
            </a:extLst>
          </p:cNvPr>
          <p:cNvSpPr/>
          <p:nvPr/>
        </p:nvSpPr>
        <p:spPr>
          <a:xfrm>
            <a:off x="7862047" y="1251522"/>
            <a:ext cx="292847" cy="5347373"/>
          </a:xfrm>
          <a:prstGeom prst="leftBrace">
            <a:avLst>
              <a:gd name="adj1" fmla="val 8333"/>
              <a:gd name="adj2" fmla="val 683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5CBD479B-084E-1564-FCF9-F1E4D6BDFBDB}"/>
              </a:ext>
            </a:extLst>
          </p:cNvPr>
          <p:cNvSpPr/>
          <p:nvPr/>
        </p:nvSpPr>
        <p:spPr>
          <a:xfrm>
            <a:off x="10147396" y="1000138"/>
            <a:ext cx="1809658" cy="6693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288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C9B86-01E1-935B-6932-1ECDF7B1DC7C}"/>
              </a:ext>
            </a:extLst>
          </p:cNvPr>
          <p:cNvSpPr>
            <a:spLocks noGrp="1"/>
          </p:cNvSpPr>
          <p:nvPr>
            <p:ph type="title"/>
          </p:nvPr>
        </p:nvSpPr>
        <p:spPr/>
        <p:txBody>
          <a:bodyPr/>
          <a:lstStyle/>
          <a:p>
            <a:r>
              <a:rPr lang="en-US" dirty="0"/>
              <a:t>Rotating loads create unforeseen problems with elastic-plastic static analysis.</a:t>
            </a:r>
            <a:br>
              <a:rPr lang="en-US" dirty="0"/>
            </a:br>
            <a:br>
              <a:rPr lang="en-US" dirty="0"/>
            </a:br>
            <a:endParaRPr lang="en-US" dirty="0"/>
          </a:p>
        </p:txBody>
      </p:sp>
      <p:graphicFrame>
        <p:nvGraphicFramePr>
          <p:cNvPr id="3" name="Diagram 2">
            <a:extLst>
              <a:ext uri="{FF2B5EF4-FFF2-40B4-BE49-F238E27FC236}">
                <a16:creationId xmlns:a16="http://schemas.microsoft.com/office/drawing/2014/main" id="{3B778734-F0F1-A611-4A3A-5975B136CD18}"/>
              </a:ext>
            </a:extLst>
          </p:cNvPr>
          <p:cNvGraphicFramePr/>
          <p:nvPr/>
        </p:nvGraphicFramePr>
        <p:xfrm>
          <a:off x="-119529" y="107420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picture containing table&#10;&#10;Description automatically generated">
            <a:extLst>
              <a:ext uri="{FF2B5EF4-FFF2-40B4-BE49-F238E27FC236}">
                <a16:creationId xmlns:a16="http://schemas.microsoft.com/office/drawing/2014/main" id="{8DAFE34F-1032-63FF-0CF1-FDF3AD68A8D6}"/>
              </a:ext>
            </a:extLst>
          </p:cNvPr>
          <p:cNvPicPr>
            <a:picLocks noChangeAspect="1"/>
          </p:cNvPicPr>
          <p:nvPr/>
        </p:nvPicPr>
        <p:blipFill>
          <a:blip r:embed="rId7"/>
          <a:srcRect l="8043" r="59329"/>
          <a:stretch/>
        </p:blipFill>
        <p:spPr>
          <a:xfrm>
            <a:off x="8158401" y="1077088"/>
            <a:ext cx="3977991" cy="5415787"/>
          </a:xfrm>
          <a:prstGeom prst="rect">
            <a:avLst/>
          </a:prstGeom>
        </p:spPr>
      </p:pic>
      <p:sp>
        <p:nvSpPr>
          <p:cNvPr id="5" name="Arrow: Curved Left 4">
            <a:extLst>
              <a:ext uri="{FF2B5EF4-FFF2-40B4-BE49-F238E27FC236}">
                <a16:creationId xmlns:a16="http://schemas.microsoft.com/office/drawing/2014/main" id="{4BC643ED-5DFF-8DDB-5B05-729A1A8B7E2D}"/>
              </a:ext>
            </a:extLst>
          </p:cNvPr>
          <p:cNvSpPr/>
          <p:nvPr/>
        </p:nvSpPr>
        <p:spPr>
          <a:xfrm>
            <a:off x="9496612" y="5812028"/>
            <a:ext cx="986118" cy="490071"/>
          </a:xfrm>
          <a:prstGeom prst="curvedLeftArrow">
            <a:avLst/>
          </a:prstGeom>
          <a:solidFill>
            <a:srgbClr val="A2A6A3"/>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5F0DDB5A-AA8A-F5F3-04CC-486FF8E4963B}"/>
              </a:ext>
            </a:extLst>
          </p:cNvPr>
          <p:cNvSpPr/>
          <p:nvPr/>
        </p:nvSpPr>
        <p:spPr>
          <a:xfrm>
            <a:off x="11372471" y="5780912"/>
            <a:ext cx="819529" cy="6693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CA846AB-A442-8B3B-74F2-EFB4D42E6954}"/>
                  </a:ext>
                </a:extLst>
              </p:cNvPr>
              <p:cNvSpPr txBox="1"/>
              <p:nvPr/>
            </p:nvSpPr>
            <p:spPr>
              <a:xfrm>
                <a:off x="8975170" y="5405531"/>
                <a:ext cx="30151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1.13</m:t>
                      </m:r>
                      <m:r>
                        <a:rPr lang="en-US" b="0" i="1" smtClean="0">
                          <a:latin typeface="Cambria Math" panose="02040503050406030204" pitchFamily="18" charset="0"/>
                          <a:ea typeface="Cambria Math" panose="02040503050406030204" pitchFamily="18" charset="0"/>
                        </a:rPr>
                        <m:t>𝛽</m:t>
                      </m:r>
                      <m:r>
                        <a:rPr lang="en-US" b="0" i="1" smtClean="0">
                          <a:latin typeface="Cambria Math" panose="02040503050406030204" pitchFamily="18" charset="0"/>
                          <a:ea typeface="Cambria Math" panose="02040503050406030204" pitchFamily="18" charset="0"/>
                        </a:rPr>
                        <m:t>𝐿</m:t>
                      </m:r>
                      <m:r>
                        <a:rPr lang="en-US" b="0" i="1" smtClean="0">
                          <a:latin typeface="Cambria Math" panose="02040503050406030204" pitchFamily="18" charset="0"/>
                          <a:ea typeface="Cambria Math" panose="02040503050406030204" pitchFamily="18" charset="0"/>
                        </a:rPr>
                        <m:t>=2.7</m:t>
                      </m:r>
                      <m:r>
                        <a:rPr lang="en-US" b="0" i="1" smtClean="0">
                          <a:latin typeface="Cambria Math" panose="02040503050406030204" pitchFamily="18" charset="0"/>
                          <a:ea typeface="Cambria Math" panose="02040503050406030204" pitchFamily="18" charset="0"/>
                        </a:rPr>
                        <m:t>𝐿</m:t>
                      </m:r>
                      <m:r>
                        <a:rPr lang="en-US" b="0" i="1" smtClean="0">
                          <a:latin typeface="Cambria Math" panose="02040503050406030204" pitchFamily="18" charset="0"/>
                          <a:ea typeface="Cambria Math" panose="02040503050406030204" pitchFamily="18" charset="0"/>
                        </a:rPr>
                        <m:t>=2.7(45 </m:t>
                      </m:r>
                      <m:r>
                        <m:rPr>
                          <m:nor/>
                        </m:rPr>
                        <a:rPr lang="en-US" b="0" i="0" smtClean="0">
                          <a:latin typeface="Cambria Math" panose="02040503050406030204" pitchFamily="18" charset="0"/>
                          <a:ea typeface="Cambria Math" panose="02040503050406030204" pitchFamily="18" charset="0"/>
                        </a:rPr>
                        <m:t>rpm</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8" name="TextBox 7">
                <a:extLst>
                  <a:ext uri="{FF2B5EF4-FFF2-40B4-BE49-F238E27FC236}">
                    <a16:creationId xmlns:a16="http://schemas.microsoft.com/office/drawing/2014/main" id="{7CA846AB-A442-8B3B-74F2-EFB4D42E6954}"/>
                  </a:ext>
                </a:extLst>
              </p:cNvPr>
              <p:cNvSpPr txBox="1">
                <a:spLocks noRot="1" noChangeAspect="1" noMove="1" noResize="1" noEditPoints="1" noAdjustHandles="1" noChangeArrowheads="1" noChangeShapeType="1" noTextEdit="1"/>
              </p:cNvSpPr>
              <p:nvPr/>
            </p:nvSpPr>
            <p:spPr>
              <a:xfrm>
                <a:off x="8975170" y="5405531"/>
                <a:ext cx="3015120" cy="276999"/>
              </a:xfrm>
              <a:prstGeom prst="rect">
                <a:avLst/>
              </a:prstGeom>
              <a:blipFill>
                <a:blip r:embed="rId8"/>
                <a:stretch>
                  <a:fillRect l="-1212" t="-2222" r="-2222" b="-37778"/>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5E05BDA7-2E55-E157-FD0D-B33632D141C2}"/>
              </a:ext>
            </a:extLst>
          </p:cNvPr>
          <p:cNvSpPr/>
          <p:nvPr/>
        </p:nvSpPr>
        <p:spPr>
          <a:xfrm>
            <a:off x="10147396" y="1012228"/>
            <a:ext cx="1809658" cy="6693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Brace 5">
            <a:extLst>
              <a:ext uri="{FF2B5EF4-FFF2-40B4-BE49-F238E27FC236}">
                <a16:creationId xmlns:a16="http://schemas.microsoft.com/office/drawing/2014/main" id="{11E36956-60C2-5EB3-6482-EE49B3E832C5}"/>
              </a:ext>
            </a:extLst>
          </p:cNvPr>
          <p:cNvSpPr/>
          <p:nvPr/>
        </p:nvSpPr>
        <p:spPr>
          <a:xfrm>
            <a:off x="7862047" y="1251522"/>
            <a:ext cx="292847" cy="5347373"/>
          </a:xfrm>
          <a:prstGeom prst="leftBrace">
            <a:avLst>
              <a:gd name="adj1" fmla="val 8333"/>
              <a:gd name="adj2" fmla="val 6839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484392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47D4-FCAD-C916-2759-8FF4C7F9804B}"/>
              </a:ext>
            </a:extLst>
          </p:cNvPr>
          <p:cNvSpPr>
            <a:spLocks noGrp="1"/>
          </p:cNvSpPr>
          <p:nvPr>
            <p:ph type="title"/>
          </p:nvPr>
        </p:nvSpPr>
        <p:spPr/>
        <p:txBody>
          <a:bodyPr/>
          <a:lstStyle/>
          <a:p>
            <a:r>
              <a:rPr lang="en-US" dirty="0"/>
              <a:t>Code fatigue curves bake-in mean stress and stress margins.</a:t>
            </a:r>
            <a:br>
              <a:rPr lang="en-US" dirty="0"/>
            </a:br>
            <a:endParaRPr lang="en-US" dirty="0"/>
          </a:p>
        </p:txBody>
      </p:sp>
    </p:spTree>
    <p:extLst>
      <p:ext uri="{BB962C8B-B14F-4D97-AF65-F5344CB8AC3E}">
        <p14:creationId xmlns:p14="http://schemas.microsoft.com/office/powerpoint/2010/main" val="2142394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47D4-FCAD-C916-2759-8FF4C7F9804B}"/>
              </a:ext>
            </a:extLst>
          </p:cNvPr>
          <p:cNvSpPr>
            <a:spLocks noGrp="1"/>
          </p:cNvSpPr>
          <p:nvPr>
            <p:ph type="title"/>
          </p:nvPr>
        </p:nvSpPr>
        <p:spPr/>
        <p:txBody>
          <a:bodyPr/>
          <a:lstStyle/>
          <a:p>
            <a:r>
              <a:rPr lang="en-US" dirty="0"/>
              <a:t>Code fatigue curves bake-in mean stress and stress margins.</a:t>
            </a:r>
            <a:br>
              <a:rPr lang="en-US" dirty="0"/>
            </a:br>
            <a:endParaRPr lang="en-US" dirty="0"/>
          </a:p>
        </p:txBody>
      </p:sp>
      <p:pic>
        <p:nvPicPr>
          <p:cNvPr id="10" name="Picture 9">
            <a:extLst>
              <a:ext uri="{FF2B5EF4-FFF2-40B4-BE49-F238E27FC236}">
                <a16:creationId xmlns:a16="http://schemas.microsoft.com/office/drawing/2014/main" id="{9B3A6F48-428E-765B-7F3B-430E80CCEF38}"/>
              </a:ext>
            </a:extLst>
          </p:cNvPr>
          <p:cNvPicPr>
            <a:picLocks noChangeAspect="1"/>
          </p:cNvPicPr>
          <p:nvPr/>
        </p:nvPicPr>
        <p:blipFill>
          <a:blip r:embed="rId2"/>
          <a:stretch>
            <a:fillRect/>
          </a:stretch>
        </p:blipFill>
        <p:spPr>
          <a:xfrm>
            <a:off x="0" y="1153264"/>
            <a:ext cx="3886200" cy="2936240"/>
          </a:xfrm>
          <a:prstGeom prst="rect">
            <a:avLst/>
          </a:prstGeom>
        </p:spPr>
      </p:pic>
      <p:sp>
        <p:nvSpPr>
          <p:cNvPr id="3" name="TextBox 2">
            <a:extLst>
              <a:ext uri="{FF2B5EF4-FFF2-40B4-BE49-F238E27FC236}">
                <a16:creationId xmlns:a16="http://schemas.microsoft.com/office/drawing/2014/main" id="{12C49E81-1E62-5EAB-341D-FD09FFBBC5CF}"/>
              </a:ext>
            </a:extLst>
          </p:cNvPr>
          <p:cNvSpPr txBox="1"/>
          <p:nvPr/>
        </p:nvSpPr>
        <p:spPr>
          <a:xfrm>
            <a:off x="384876" y="882190"/>
            <a:ext cx="3634509" cy="369332"/>
          </a:xfrm>
          <a:prstGeom prst="rect">
            <a:avLst/>
          </a:prstGeom>
          <a:noFill/>
        </p:spPr>
        <p:txBody>
          <a:bodyPr wrap="square" rtlCol="0">
            <a:spAutoFit/>
          </a:bodyPr>
          <a:lstStyle/>
          <a:p>
            <a:pPr algn="ctr"/>
            <a:r>
              <a:rPr lang="en-US" dirty="0"/>
              <a:t>Start with SN curve fit to data</a:t>
            </a:r>
          </a:p>
        </p:txBody>
      </p:sp>
      <p:sp>
        <p:nvSpPr>
          <p:cNvPr id="26" name="TextBox 25">
            <a:extLst>
              <a:ext uri="{FF2B5EF4-FFF2-40B4-BE49-F238E27FC236}">
                <a16:creationId xmlns:a16="http://schemas.microsoft.com/office/drawing/2014/main" id="{D48CD6C2-F359-B0C2-A6B7-F29529A832E3}"/>
              </a:ext>
            </a:extLst>
          </p:cNvPr>
          <p:cNvSpPr txBox="1"/>
          <p:nvPr/>
        </p:nvSpPr>
        <p:spPr>
          <a:xfrm rot="5400000">
            <a:off x="3264527" y="1690090"/>
            <a:ext cx="1333894" cy="253916"/>
          </a:xfrm>
          <a:prstGeom prst="rect">
            <a:avLst/>
          </a:prstGeom>
          <a:noFill/>
        </p:spPr>
        <p:txBody>
          <a:bodyPr wrap="square">
            <a:spAutoFit/>
          </a:bodyPr>
          <a:lstStyle/>
          <a:p>
            <a:r>
              <a:rPr lang="en-US" sz="1050" b="0" i="0" u="none" strike="noStrike" baseline="0" dirty="0">
                <a:latin typeface="Arial" panose="020B0604020202020204" pitchFamily="34" charset="0"/>
              </a:rPr>
              <a:t>NUREG/CR–6909</a:t>
            </a:r>
            <a:endParaRPr lang="en-US" sz="1050" dirty="0"/>
          </a:p>
        </p:txBody>
      </p:sp>
    </p:spTree>
    <p:extLst>
      <p:ext uri="{BB962C8B-B14F-4D97-AF65-F5344CB8AC3E}">
        <p14:creationId xmlns:p14="http://schemas.microsoft.com/office/powerpoint/2010/main" val="118391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polygon&#10;&#10;Description automatically generated">
            <a:extLst>
              <a:ext uri="{FF2B5EF4-FFF2-40B4-BE49-F238E27FC236}">
                <a16:creationId xmlns:a16="http://schemas.microsoft.com/office/drawing/2014/main" id="{FB75D58E-6C5B-7CE6-D8AE-A3448597D67B}"/>
              </a:ext>
            </a:extLst>
          </p:cNvPr>
          <p:cNvPicPr>
            <a:picLocks noGrp="1" noChangeAspect="1"/>
          </p:cNvPicPr>
          <p:nvPr>
            <p:ph type="pic" sz="quarter" idx="14"/>
          </p:nvPr>
        </p:nvPicPr>
        <p:blipFill>
          <a:blip r:embed="rId2"/>
          <a:srcRect l="4694" r="4694"/>
          <a:stretch>
            <a:fillRect/>
          </a:stretch>
        </p:blipFill>
        <p:spPr/>
      </p:pic>
      <p:pic>
        <p:nvPicPr>
          <p:cNvPr id="38" name="Picture Placeholder 37" descr="A picture containing text&#10;&#10;Description automatically generated">
            <a:extLst>
              <a:ext uri="{FF2B5EF4-FFF2-40B4-BE49-F238E27FC236}">
                <a16:creationId xmlns:a16="http://schemas.microsoft.com/office/drawing/2014/main" id="{B713CD63-AD8C-2726-976C-A28B15CED67A}"/>
              </a:ext>
            </a:extLst>
          </p:cNvPr>
          <p:cNvPicPr>
            <a:picLocks noGrp="1" noChangeAspect="1"/>
          </p:cNvPicPr>
          <p:nvPr>
            <p:ph type="pic" sz="quarter" idx="15"/>
          </p:nvPr>
        </p:nvPicPr>
        <p:blipFill>
          <a:blip r:embed="rId3"/>
          <a:srcRect l="1014" r="1014"/>
          <a:stretch>
            <a:fillRect/>
          </a:stretch>
        </p:blipFill>
        <p:spPr/>
      </p:pic>
      <p:sp>
        <p:nvSpPr>
          <p:cNvPr id="10" name="Text Placeholder 9">
            <a:extLst>
              <a:ext uri="{FF2B5EF4-FFF2-40B4-BE49-F238E27FC236}">
                <a16:creationId xmlns:a16="http://schemas.microsoft.com/office/drawing/2014/main" id="{20B5B701-2327-FEBD-62E1-3EFF5D6C5190}"/>
              </a:ext>
            </a:extLst>
          </p:cNvPr>
          <p:cNvSpPr>
            <a:spLocks noGrp="1"/>
          </p:cNvSpPr>
          <p:nvPr>
            <p:ph type="body" sz="quarter" idx="17"/>
          </p:nvPr>
        </p:nvSpPr>
        <p:spPr/>
        <p:txBody>
          <a:bodyPr/>
          <a:lstStyle/>
          <a:p>
            <a:r>
              <a:rPr lang="en-US" dirty="0"/>
              <a:t>Can’t use a factored load methodology due to rotating loads</a:t>
            </a:r>
          </a:p>
        </p:txBody>
      </p:sp>
      <p:sp>
        <p:nvSpPr>
          <p:cNvPr id="11" name="Text Placeholder 10">
            <a:extLst>
              <a:ext uri="{FF2B5EF4-FFF2-40B4-BE49-F238E27FC236}">
                <a16:creationId xmlns:a16="http://schemas.microsoft.com/office/drawing/2014/main" id="{94789C65-414D-2738-63D9-FE1556CC8621}"/>
              </a:ext>
            </a:extLst>
          </p:cNvPr>
          <p:cNvSpPr>
            <a:spLocks noGrp="1"/>
          </p:cNvSpPr>
          <p:nvPr>
            <p:ph type="body" sz="quarter" idx="18"/>
          </p:nvPr>
        </p:nvSpPr>
        <p:spPr/>
        <p:txBody>
          <a:bodyPr/>
          <a:lstStyle/>
          <a:p>
            <a:r>
              <a:rPr lang="en-US" dirty="0"/>
              <a:t>Code fatigue curves bake-in mean stress &amp; margins</a:t>
            </a:r>
          </a:p>
        </p:txBody>
      </p:sp>
      <p:sp>
        <p:nvSpPr>
          <p:cNvPr id="12" name="Text Placeholder 11">
            <a:extLst>
              <a:ext uri="{FF2B5EF4-FFF2-40B4-BE49-F238E27FC236}">
                <a16:creationId xmlns:a16="http://schemas.microsoft.com/office/drawing/2014/main" id="{DAEF2AB4-D67F-CAAC-45F0-C68584525FDB}"/>
              </a:ext>
            </a:extLst>
          </p:cNvPr>
          <p:cNvSpPr>
            <a:spLocks noGrp="1"/>
          </p:cNvSpPr>
          <p:nvPr>
            <p:ph type="body" sz="quarter" idx="19"/>
          </p:nvPr>
        </p:nvSpPr>
        <p:spPr/>
        <p:txBody>
          <a:bodyPr/>
          <a:lstStyle/>
          <a:p>
            <a:r>
              <a:rPr lang="en-US" dirty="0"/>
              <a:t>Good final design means simulating manufacturing stresses</a:t>
            </a:r>
          </a:p>
        </p:txBody>
      </p:sp>
      <p:sp>
        <p:nvSpPr>
          <p:cNvPr id="4" name="Title 3">
            <a:extLst>
              <a:ext uri="{FF2B5EF4-FFF2-40B4-BE49-F238E27FC236}">
                <a16:creationId xmlns:a16="http://schemas.microsoft.com/office/drawing/2014/main" id="{4343B215-3CA5-F4BA-8502-C463A0C02A3C}"/>
              </a:ext>
            </a:extLst>
          </p:cNvPr>
          <p:cNvSpPr>
            <a:spLocks noGrp="1"/>
          </p:cNvSpPr>
          <p:nvPr>
            <p:ph type="title"/>
          </p:nvPr>
        </p:nvSpPr>
        <p:spPr/>
        <p:txBody>
          <a:bodyPr/>
          <a:lstStyle/>
          <a:p>
            <a:r>
              <a:rPr lang="en-US" dirty="0"/>
              <a:t>Agenda:  This talk shows the challenges of applying the ASME BPVC and ways it has focused design efforts</a:t>
            </a:r>
          </a:p>
        </p:txBody>
      </p:sp>
      <p:sp>
        <p:nvSpPr>
          <p:cNvPr id="9" name="Text Placeholder 8">
            <a:extLst>
              <a:ext uri="{FF2B5EF4-FFF2-40B4-BE49-F238E27FC236}">
                <a16:creationId xmlns:a16="http://schemas.microsoft.com/office/drawing/2014/main" id="{ADC2287C-9A7A-0799-E6AD-BB0FB300F050}"/>
              </a:ext>
            </a:extLst>
          </p:cNvPr>
          <p:cNvSpPr>
            <a:spLocks noGrp="1"/>
          </p:cNvSpPr>
          <p:nvPr>
            <p:ph type="body" sz="quarter" idx="16"/>
          </p:nvPr>
        </p:nvSpPr>
        <p:spPr/>
        <p:txBody>
          <a:bodyPr/>
          <a:lstStyle/>
          <a:p>
            <a:r>
              <a:rPr lang="en-US" dirty="0"/>
              <a:t>To the Code, the </a:t>
            </a:r>
            <a:r>
              <a:rPr lang="en-US" dirty="0" err="1"/>
              <a:t>HIPed</a:t>
            </a:r>
            <a:r>
              <a:rPr lang="en-US" dirty="0"/>
              <a:t> target is like one giant weld</a:t>
            </a:r>
          </a:p>
        </p:txBody>
      </p:sp>
      <p:pic>
        <p:nvPicPr>
          <p:cNvPr id="18" name="Picture Placeholder 17" descr="A group of people sitting in a field of flowers&#10;&#10;Description automatically generated with medium confidence">
            <a:extLst>
              <a:ext uri="{FF2B5EF4-FFF2-40B4-BE49-F238E27FC236}">
                <a16:creationId xmlns:a16="http://schemas.microsoft.com/office/drawing/2014/main" id="{8D8D12D2-FF19-0D7A-BAA7-FFE0B0D9CD72}"/>
              </a:ext>
            </a:extLst>
          </p:cNvPr>
          <p:cNvPicPr>
            <a:picLocks noGrp="1" noChangeAspect="1"/>
          </p:cNvPicPr>
          <p:nvPr>
            <p:ph type="pic" sz="quarter" idx="20"/>
          </p:nvPr>
        </p:nvPicPr>
        <p:blipFill>
          <a:blip r:embed="rId4"/>
          <a:srcRect t="13531" b="13531"/>
          <a:stretch>
            <a:fillRect/>
          </a:stretch>
        </p:blipFill>
        <p:spPr/>
      </p:pic>
      <p:sp>
        <p:nvSpPr>
          <p:cNvPr id="16" name="Text Placeholder 15">
            <a:extLst>
              <a:ext uri="{FF2B5EF4-FFF2-40B4-BE49-F238E27FC236}">
                <a16:creationId xmlns:a16="http://schemas.microsoft.com/office/drawing/2014/main" id="{6F7878E4-54B3-65AF-F1A6-0FFD69E2191A}"/>
              </a:ext>
            </a:extLst>
          </p:cNvPr>
          <p:cNvSpPr>
            <a:spLocks noGrp="1"/>
          </p:cNvSpPr>
          <p:nvPr>
            <p:ph type="body" sz="quarter" idx="21"/>
          </p:nvPr>
        </p:nvSpPr>
        <p:spPr/>
        <p:txBody>
          <a:bodyPr/>
          <a:lstStyle/>
          <a:p>
            <a:r>
              <a:rPr lang="en-US" dirty="0"/>
              <a:t>Philosophical questions for consideration</a:t>
            </a:r>
          </a:p>
        </p:txBody>
      </p:sp>
      <p:pic>
        <p:nvPicPr>
          <p:cNvPr id="40" name="Picture Placeholder 39" descr="Chart&#10;&#10;Description automatically generated">
            <a:extLst>
              <a:ext uri="{FF2B5EF4-FFF2-40B4-BE49-F238E27FC236}">
                <a16:creationId xmlns:a16="http://schemas.microsoft.com/office/drawing/2014/main" id="{49020D0C-9C54-0FD8-0545-59B4B2ADD1F0}"/>
              </a:ext>
            </a:extLst>
          </p:cNvPr>
          <p:cNvPicPr>
            <a:picLocks noGrp="1" noChangeAspect="1"/>
          </p:cNvPicPr>
          <p:nvPr>
            <p:ph type="pic" sz="quarter" idx="12"/>
          </p:nvPr>
        </p:nvPicPr>
        <p:blipFill>
          <a:blip r:embed="rId5"/>
          <a:srcRect t="3345" b="3345"/>
          <a:stretch>
            <a:fillRect/>
          </a:stretch>
        </p:blipFill>
        <p:spPr/>
      </p:pic>
      <p:pic>
        <p:nvPicPr>
          <p:cNvPr id="36" name="Picture Placeholder 35" descr="A picture containing chart&#10;&#10;Description automatically generated">
            <a:extLst>
              <a:ext uri="{FF2B5EF4-FFF2-40B4-BE49-F238E27FC236}">
                <a16:creationId xmlns:a16="http://schemas.microsoft.com/office/drawing/2014/main" id="{FF027AEC-B1A3-B8DC-C6D7-198221F6A21B}"/>
              </a:ext>
            </a:extLst>
          </p:cNvPr>
          <p:cNvPicPr>
            <a:picLocks noGrp="1" noChangeAspect="1"/>
          </p:cNvPicPr>
          <p:nvPr>
            <p:ph type="pic" sz="quarter" idx="13"/>
          </p:nvPr>
        </p:nvPicPr>
        <p:blipFill>
          <a:blip r:embed="rId6"/>
          <a:srcRect t="25" b="25"/>
          <a:stretch>
            <a:fillRect/>
          </a:stretch>
        </p:blipFill>
        <p:spPr/>
      </p:pic>
    </p:spTree>
    <p:extLst>
      <p:ext uri="{BB962C8B-B14F-4D97-AF65-F5344CB8AC3E}">
        <p14:creationId xmlns:p14="http://schemas.microsoft.com/office/powerpoint/2010/main" val="4129948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47D4-FCAD-C916-2759-8FF4C7F9804B}"/>
              </a:ext>
            </a:extLst>
          </p:cNvPr>
          <p:cNvSpPr>
            <a:spLocks noGrp="1"/>
          </p:cNvSpPr>
          <p:nvPr>
            <p:ph type="title"/>
          </p:nvPr>
        </p:nvSpPr>
        <p:spPr/>
        <p:txBody>
          <a:bodyPr/>
          <a:lstStyle/>
          <a:p>
            <a:r>
              <a:rPr lang="en-US" dirty="0"/>
              <a:t>Code fatigue curves bake-in mean stress and stress margins.</a:t>
            </a:r>
            <a:br>
              <a:rPr lang="en-US" dirty="0"/>
            </a:br>
            <a:endParaRPr lang="en-US" dirty="0"/>
          </a:p>
        </p:txBody>
      </p:sp>
      <p:pic>
        <p:nvPicPr>
          <p:cNvPr id="10" name="Picture 9">
            <a:extLst>
              <a:ext uri="{FF2B5EF4-FFF2-40B4-BE49-F238E27FC236}">
                <a16:creationId xmlns:a16="http://schemas.microsoft.com/office/drawing/2014/main" id="{9B3A6F48-428E-765B-7F3B-430E80CCEF38}"/>
              </a:ext>
            </a:extLst>
          </p:cNvPr>
          <p:cNvPicPr>
            <a:picLocks noChangeAspect="1"/>
          </p:cNvPicPr>
          <p:nvPr/>
        </p:nvPicPr>
        <p:blipFill>
          <a:blip r:embed="rId2"/>
          <a:stretch>
            <a:fillRect/>
          </a:stretch>
        </p:blipFill>
        <p:spPr>
          <a:xfrm>
            <a:off x="0" y="1153264"/>
            <a:ext cx="3886200" cy="2936240"/>
          </a:xfrm>
          <a:prstGeom prst="rect">
            <a:avLst/>
          </a:prstGeom>
        </p:spPr>
      </p:pic>
      <p:sp>
        <p:nvSpPr>
          <p:cNvPr id="3" name="TextBox 2">
            <a:extLst>
              <a:ext uri="{FF2B5EF4-FFF2-40B4-BE49-F238E27FC236}">
                <a16:creationId xmlns:a16="http://schemas.microsoft.com/office/drawing/2014/main" id="{12C49E81-1E62-5EAB-341D-FD09FFBBC5CF}"/>
              </a:ext>
            </a:extLst>
          </p:cNvPr>
          <p:cNvSpPr txBox="1"/>
          <p:nvPr/>
        </p:nvSpPr>
        <p:spPr>
          <a:xfrm>
            <a:off x="384876" y="882190"/>
            <a:ext cx="3634509" cy="369332"/>
          </a:xfrm>
          <a:prstGeom prst="rect">
            <a:avLst/>
          </a:prstGeom>
          <a:noFill/>
        </p:spPr>
        <p:txBody>
          <a:bodyPr wrap="square" rtlCol="0">
            <a:spAutoFit/>
          </a:bodyPr>
          <a:lstStyle/>
          <a:p>
            <a:pPr algn="ctr"/>
            <a:r>
              <a:rPr lang="en-US" dirty="0"/>
              <a:t>Start with SN curve fit to data</a:t>
            </a:r>
          </a:p>
        </p:txBody>
      </p:sp>
      <p:grpSp>
        <p:nvGrpSpPr>
          <p:cNvPr id="24" name="Group 23">
            <a:extLst>
              <a:ext uri="{FF2B5EF4-FFF2-40B4-BE49-F238E27FC236}">
                <a16:creationId xmlns:a16="http://schemas.microsoft.com/office/drawing/2014/main" id="{D5D6861F-A3BE-4C8B-207F-792D35A604A7}"/>
              </a:ext>
            </a:extLst>
          </p:cNvPr>
          <p:cNvGrpSpPr/>
          <p:nvPr/>
        </p:nvGrpSpPr>
        <p:grpSpPr>
          <a:xfrm>
            <a:off x="3938364" y="2081764"/>
            <a:ext cx="4282769" cy="3016521"/>
            <a:chOff x="4113848" y="2478923"/>
            <a:chExt cx="4282769" cy="3016521"/>
          </a:xfrm>
        </p:grpSpPr>
        <p:sp>
          <p:nvSpPr>
            <p:cNvPr id="5" name="TextBox 4">
              <a:extLst>
                <a:ext uri="{FF2B5EF4-FFF2-40B4-BE49-F238E27FC236}">
                  <a16:creationId xmlns:a16="http://schemas.microsoft.com/office/drawing/2014/main" id="{EA00FB8C-7D47-A7D3-8F7A-65AB77733035}"/>
                </a:ext>
              </a:extLst>
            </p:cNvPr>
            <p:cNvSpPr txBox="1"/>
            <p:nvPr/>
          </p:nvSpPr>
          <p:spPr>
            <a:xfrm>
              <a:off x="4314144" y="2478923"/>
              <a:ext cx="4082473" cy="646331"/>
            </a:xfrm>
            <a:prstGeom prst="rect">
              <a:avLst/>
            </a:prstGeom>
            <a:noFill/>
          </p:spPr>
          <p:txBody>
            <a:bodyPr wrap="square" rtlCol="0">
              <a:spAutoFit/>
            </a:bodyPr>
            <a:lstStyle/>
            <a:p>
              <a:pPr algn="ctr"/>
              <a:r>
                <a:rPr lang="en-US" dirty="0"/>
                <a:t>Adjust curve down to include max possible mean stress (no hardening) </a:t>
              </a:r>
            </a:p>
          </p:txBody>
        </p:sp>
        <p:cxnSp>
          <p:nvCxnSpPr>
            <p:cNvPr id="8" name="Straight Arrow Connector 7">
              <a:extLst>
                <a:ext uri="{FF2B5EF4-FFF2-40B4-BE49-F238E27FC236}">
                  <a16:creationId xmlns:a16="http://schemas.microsoft.com/office/drawing/2014/main" id="{635C9B46-236F-C835-26EE-87B7BBB00267}"/>
                </a:ext>
              </a:extLst>
            </p:cNvPr>
            <p:cNvCxnSpPr>
              <a:cxnSpLocks/>
            </p:cNvCxnSpPr>
            <p:nvPr/>
          </p:nvCxnSpPr>
          <p:spPr>
            <a:xfrm flipV="1">
              <a:off x="4659782" y="3100961"/>
              <a:ext cx="0" cy="1819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646DF78-3009-4003-6BEA-4E44F69260F9}"/>
                </a:ext>
              </a:extLst>
            </p:cNvPr>
            <p:cNvCxnSpPr>
              <a:cxnSpLocks/>
            </p:cNvCxnSpPr>
            <p:nvPr/>
          </p:nvCxnSpPr>
          <p:spPr>
            <a:xfrm>
              <a:off x="4650546" y="4920524"/>
              <a:ext cx="3454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C85A90-51DF-7F86-EBAE-C201EB1FEAC8}"/>
                </a:ext>
              </a:extLst>
            </p:cNvPr>
            <p:cNvCxnSpPr>
              <a:cxnSpLocks/>
            </p:cNvCxnSpPr>
            <p:nvPr/>
          </p:nvCxnSpPr>
          <p:spPr>
            <a:xfrm>
              <a:off x="4659780" y="3839870"/>
              <a:ext cx="3094184" cy="10806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19019E9-D5F8-A0D5-0A20-DF92771CE0CA}"/>
                </a:ext>
              </a:extLst>
            </p:cNvPr>
            <p:cNvCxnSpPr/>
            <p:nvPr/>
          </p:nvCxnSpPr>
          <p:spPr>
            <a:xfrm>
              <a:off x="4659781" y="3341106"/>
              <a:ext cx="1810329" cy="15794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F2AECAB-7B93-B26B-702B-7F851DD0EC41}"/>
                </a:ext>
              </a:extLst>
            </p:cNvPr>
            <p:cNvCxnSpPr/>
            <p:nvPr/>
          </p:nvCxnSpPr>
          <p:spPr>
            <a:xfrm>
              <a:off x="4659780" y="3842268"/>
              <a:ext cx="945220" cy="3282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121C6AC-5BAD-E536-C384-CAFF863559C5}"/>
                </a:ext>
              </a:extLst>
            </p:cNvPr>
            <p:cNvCxnSpPr>
              <a:cxnSpLocks/>
            </p:cNvCxnSpPr>
            <p:nvPr/>
          </p:nvCxnSpPr>
          <p:spPr>
            <a:xfrm>
              <a:off x="5598783" y="4167584"/>
              <a:ext cx="871327" cy="752939"/>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6119A3F-68A8-D798-78E2-A6AF32E3BB4B}"/>
                    </a:ext>
                  </a:extLst>
                </p:cNvPr>
                <p:cNvSpPr txBox="1"/>
                <p:nvPr/>
              </p:nvSpPr>
              <p:spPr>
                <a:xfrm>
                  <a:off x="4369317" y="3150079"/>
                  <a:ext cx="290464"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𝑦</m:t>
                            </m:r>
                          </m:sub>
                        </m:sSub>
                      </m:oMath>
                    </m:oMathPara>
                  </a14:m>
                  <a:endParaRPr lang="en-US" dirty="0"/>
                </a:p>
              </p:txBody>
            </p:sp>
          </mc:Choice>
          <mc:Fallback xmlns="">
            <p:sp>
              <p:nvSpPr>
                <p:cNvPr id="16" name="TextBox 15">
                  <a:extLst>
                    <a:ext uri="{FF2B5EF4-FFF2-40B4-BE49-F238E27FC236}">
                      <a16:creationId xmlns:a16="http://schemas.microsoft.com/office/drawing/2014/main" id="{A6119A3F-68A8-D798-78E2-A6AF32E3BB4B}"/>
                    </a:ext>
                  </a:extLst>
                </p:cNvPr>
                <p:cNvSpPr txBox="1">
                  <a:spLocks noRot="1" noChangeAspect="1" noMove="1" noResize="1" noEditPoints="1" noAdjustHandles="1" noChangeArrowheads="1" noChangeShapeType="1" noTextEdit="1"/>
                </p:cNvSpPr>
                <p:nvPr/>
              </p:nvSpPr>
              <p:spPr>
                <a:xfrm>
                  <a:off x="4369317" y="3150079"/>
                  <a:ext cx="290464" cy="298928"/>
                </a:xfrm>
                <a:prstGeom prst="rect">
                  <a:avLst/>
                </a:prstGeom>
                <a:blipFill>
                  <a:blip r:embed="rId3"/>
                  <a:stretch>
                    <a:fillRect l="-18750" r="-6250"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CCB37D9-A382-006F-9C87-6891C4C2524F}"/>
                    </a:ext>
                  </a:extLst>
                </p:cNvPr>
                <p:cNvSpPr txBox="1"/>
                <p:nvPr/>
              </p:nvSpPr>
              <p:spPr>
                <a:xfrm>
                  <a:off x="7608733" y="4920523"/>
                  <a:ext cx="2908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𝑢</m:t>
                            </m:r>
                          </m:sub>
                        </m:sSub>
                      </m:oMath>
                    </m:oMathPara>
                  </a14:m>
                  <a:endParaRPr lang="en-US" dirty="0"/>
                </a:p>
              </p:txBody>
            </p:sp>
          </mc:Choice>
          <mc:Fallback xmlns="">
            <p:sp>
              <p:nvSpPr>
                <p:cNvPr id="17" name="TextBox 16">
                  <a:extLst>
                    <a:ext uri="{FF2B5EF4-FFF2-40B4-BE49-F238E27FC236}">
                      <a16:creationId xmlns:a16="http://schemas.microsoft.com/office/drawing/2014/main" id="{5CCB37D9-A382-006F-9C87-6891C4C2524F}"/>
                    </a:ext>
                  </a:extLst>
                </p:cNvPr>
                <p:cNvSpPr txBox="1">
                  <a:spLocks noRot="1" noChangeAspect="1" noMove="1" noResize="1" noEditPoints="1" noAdjustHandles="1" noChangeArrowheads="1" noChangeShapeType="1" noTextEdit="1"/>
                </p:cNvSpPr>
                <p:nvPr/>
              </p:nvSpPr>
              <p:spPr>
                <a:xfrm>
                  <a:off x="7608733" y="4920523"/>
                  <a:ext cx="290849" cy="276999"/>
                </a:xfrm>
                <a:prstGeom prst="rect">
                  <a:avLst/>
                </a:prstGeom>
                <a:blipFill>
                  <a:blip r:embed="rId4"/>
                  <a:stretch>
                    <a:fillRect l="-16667" r="-2083"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3015EE7-AF35-890B-5877-868D54108B50}"/>
                    </a:ext>
                  </a:extLst>
                </p:cNvPr>
                <p:cNvSpPr txBox="1"/>
                <p:nvPr/>
              </p:nvSpPr>
              <p:spPr>
                <a:xfrm>
                  <a:off x="6377746" y="4920523"/>
                  <a:ext cx="290464"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𝑦</m:t>
                            </m:r>
                          </m:sub>
                        </m:sSub>
                      </m:oMath>
                    </m:oMathPara>
                  </a14:m>
                  <a:endParaRPr lang="en-US" dirty="0"/>
                </a:p>
              </p:txBody>
            </p:sp>
          </mc:Choice>
          <mc:Fallback xmlns="">
            <p:sp>
              <p:nvSpPr>
                <p:cNvPr id="18" name="TextBox 17">
                  <a:extLst>
                    <a:ext uri="{FF2B5EF4-FFF2-40B4-BE49-F238E27FC236}">
                      <a16:creationId xmlns:a16="http://schemas.microsoft.com/office/drawing/2014/main" id="{A3015EE7-AF35-890B-5877-868D54108B50}"/>
                    </a:ext>
                  </a:extLst>
                </p:cNvPr>
                <p:cNvSpPr txBox="1">
                  <a:spLocks noRot="1" noChangeAspect="1" noMove="1" noResize="1" noEditPoints="1" noAdjustHandles="1" noChangeArrowheads="1" noChangeShapeType="1" noTextEdit="1"/>
                </p:cNvSpPr>
                <p:nvPr/>
              </p:nvSpPr>
              <p:spPr>
                <a:xfrm>
                  <a:off x="6377746" y="4920523"/>
                  <a:ext cx="290464" cy="298928"/>
                </a:xfrm>
                <a:prstGeom prst="rect">
                  <a:avLst/>
                </a:prstGeom>
                <a:blipFill>
                  <a:blip r:embed="rId5"/>
                  <a:stretch>
                    <a:fillRect l="-16667" r="-6250"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A561C4C-107C-C574-2ABB-643EBD1E42BD}"/>
                    </a:ext>
                  </a:extLst>
                </p:cNvPr>
                <p:cNvSpPr txBox="1"/>
                <p:nvPr/>
              </p:nvSpPr>
              <p:spPr>
                <a:xfrm>
                  <a:off x="4369559" y="3682492"/>
                  <a:ext cx="3095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𝑁</m:t>
                            </m:r>
                          </m:sub>
                        </m:sSub>
                      </m:oMath>
                    </m:oMathPara>
                  </a14:m>
                  <a:endParaRPr lang="en-US" dirty="0"/>
                </a:p>
              </p:txBody>
            </p:sp>
          </mc:Choice>
          <mc:Fallback xmlns="">
            <p:sp>
              <p:nvSpPr>
                <p:cNvPr id="19" name="TextBox 18">
                  <a:extLst>
                    <a:ext uri="{FF2B5EF4-FFF2-40B4-BE49-F238E27FC236}">
                      <a16:creationId xmlns:a16="http://schemas.microsoft.com/office/drawing/2014/main" id="{6A561C4C-107C-C574-2ABB-643EBD1E42BD}"/>
                    </a:ext>
                  </a:extLst>
                </p:cNvPr>
                <p:cNvSpPr txBox="1">
                  <a:spLocks noRot="1" noChangeAspect="1" noMove="1" noResize="1" noEditPoints="1" noAdjustHandles="1" noChangeArrowheads="1" noChangeShapeType="1" noTextEdit="1"/>
                </p:cNvSpPr>
                <p:nvPr/>
              </p:nvSpPr>
              <p:spPr>
                <a:xfrm>
                  <a:off x="4369559" y="3682492"/>
                  <a:ext cx="309507" cy="276999"/>
                </a:xfrm>
                <a:prstGeom prst="rect">
                  <a:avLst/>
                </a:prstGeom>
                <a:blipFill>
                  <a:blip r:embed="rId6"/>
                  <a:stretch>
                    <a:fillRect l="-15686" r="-5882" b="-17778"/>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E9B7D59C-3C14-4786-5AAA-E05147C8F6DA}"/>
                </a:ext>
              </a:extLst>
            </p:cNvPr>
            <p:cNvSpPr txBox="1"/>
            <p:nvPr/>
          </p:nvSpPr>
          <p:spPr>
            <a:xfrm>
              <a:off x="5192027" y="5218445"/>
              <a:ext cx="2371438" cy="276999"/>
            </a:xfrm>
            <a:prstGeom prst="rect">
              <a:avLst/>
            </a:prstGeom>
            <a:noFill/>
          </p:spPr>
          <p:txBody>
            <a:bodyPr wrap="square" rtlCol="0">
              <a:spAutoFit/>
            </a:bodyPr>
            <a:lstStyle/>
            <a:p>
              <a:pPr algn="ctr"/>
              <a:r>
                <a:rPr lang="en-US" sz="1200" dirty="0"/>
                <a:t>Mean Stress</a:t>
              </a:r>
            </a:p>
          </p:txBody>
        </p:sp>
        <p:sp>
          <p:nvSpPr>
            <p:cNvPr id="21" name="TextBox 20">
              <a:extLst>
                <a:ext uri="{FF2B5EF4-FFF2-40B4-BE49-F238E27FC236}">
                  <a16:creationId xmlns:a16="http://schemas.microsoft.com/office/drawing/2014/main" id="{38352656-D739-7DAD-73F1-46DE9816665A}"/>
                </a:ext>
              </a:extLst>
            </p:cNvPr>
            <p:cNvSpPr txBox="1"/>
            <p:nvPr/>
          </p:nvSpPr>
          <p:spPr>
            <a:xfrm rot="16200000">
              <a:off x="3066629" y="3895232"/>
              <a:ext cx="2371438" cy="276999"/>
            </a:xfrm>
            <a:prstGeom prst="rect">
              <a:avLst/>
            </a:prstGeom>
            <a:noFill/>
          </p:spPr>
          <p:txBody>
            <a:bodyPr wrap="square" rtlCol="0">
              <a:spAutoFit/>
            </a:bodyPr>
            <a:lstStyle/>
            <a:p>
              <a:pPr algn="ctr"/>
              <a:r>
                <a:rPr lang="en-US" sz="1200" dirty="0"/>
                <a:t>Alternating Stress</a:t>
              </a:r>
            </a:p>
          </p:txBody>
        </p:sp>
      </p:grpSp>
      <p:sp>
        <p:nvSpPr>
          <p:cNvPr id="26" name="TextBox 25">
            <a:extLst>
              <a:ext uri="{FF2B5EF4-FFF2-40B4-BE49-F238E27FC236}">
                <a16:creationId xmlns:a16="http://schemas.microsoft.com/office/drawing/2014/main" id="{D48CD6C2-F359-B0C2-A6B7-F29529A832E3}"/>
              </a:ext>
            </a:extLst>
          </p:cNvPr>
          <p:cNvSpPr txBox="1"/>
          <p:nvPr/>
        </p:nvSpPr>
        <p:spPr>
          <a:xfrm rot="5400000">
            <a:off x="3264527" y="1690090"/>
            <a:ext cx="1333894" cy="253916"/>
          </a:xfrm>
          <a:prstGeom prst="rect">
            <a:avLst/>
          </a:prstGeom>
          <a:noFill/>
        </p:spPr>
        <p:txBody>
          <a:bodyPr wrap="square">
            <a:spAutoFit/>
          </a:bodyPr>
          <a:lstStyle/>
          <a:p>
            <a:r>
              <a:rPr lang="en-US" sz="1050" b="0" i="0" u="none" strike="noStrike" baseline="0" dirty="0">
                <a:latin typeface="Arial" panose="020B0604020202020204" pitchFamily="34" charset="0"/>
              </a:rPr>
              <a:t>NUREG/CR–6909</a:t>
            </a:r>
            <a:endParaRPr lang="en-US" sz="1050" dirty="0"/>
          </a:p>
        </p:txBody>
      </p:sp>
    </p:spTree>
    <p:extLst>
      <p:ext uri="{BB962C8B-B14F-4D97-AF65-F5344CB8AC3E}">
        <p14:creationId xmlns:p14="http://schemas.microsoft.com/office/powerpoint/2010/main" val="1670224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47D4-FCAD-C916-2759-8FF4C7F9804B}"/>
              </a:ext>
            </a:extLst>
          </p:cNvPr>
          <p:cNvSpPr>
            <a:spLocks noGrp="1"/>
          </p:cNvSpPr>
          <p:nvPr>
            <p:ph type="title"/>
          </p:nvPr>
        </p:nvSpPr>
        <p:spPr/>
        <p:txBody>
          <a:bodyPr/>
          <a:lstStyle/>
          <a:p>
            <a:r>
              <a:rPr lang="en-US" dirty="0"/>
              <a:t>Code fatigue curves bake-in mean stress and stress margins.</a:t>
            </a:r>
            <a:br>
              <a:rPr lang="en-US" dirty="0"/>
            </a:br>
            <a:endParaRPr lang="en-US" dirty="0"/>
          </a:p>
        </p:txBody>
      </p:sp>
      <p:pic>
        <p:nvPicPr>
          <p:cNvPr id="10" name="Picture 9">
            <a:extLst>
              <a:ext uri="{FF2B5EF4-FFF2-40B4-BE49-F238E27FC236}">
                <a16:creationId xmlns:a16="http://schemas.microsoft.com/office/drawing/2014/main" id="{9B3A6F48-428E-765B-7F3B-430E80CCEF38}"/>
              </a:ext>
            </a:extLst>
          </p:cNvPr>
          <p:cNvPicPr>
            <a:picLocks noChangeAspect="1"/>
          </p:cNvPicPr>
          <p:nvPr/>
        </p:nvPicPr>
        <p:blipFill>
          <a:blip r:embed="rId2"/>
          <a:stretch>
            <a:fillRect/>
          </a:stretch>
        </p:blipFill>
        <p:spPr>
          <a:xfrm>
            <a:off x="0" y="1153264"/>
            <a:ext cx="3886200" cy="2936240"/>
          </a:xfrm>
          <a:prstGeom prst="rect">
            <a:avLst/>
          </a:prstGeom>
        </p:spPr>
      </p:pic>
      <p:pic>
        <p:nvPicPr>
          <p:cNvPr id="12" name="Picture 11">
            <a:extLst>
              <a:ext uri="{FF2B5EF4-FFF2-40B4-BE49-F238E27FC236}">
                <a16:creationId xmlns:a16="http://schemas.microsoft.com/office/drawing/2014/main" id="{FF38CDC1-A5BF-0CD1-00F4-58B69DA44CE5}"/>
              </a:ext>
            </a:extLst>
          </p:cNvPr>
          <p:cNvPicPr>
            <a:picLocks noChangeAspect="1"/>
          </p:cNvPicPr>
          <p:nvPr/>
        </p:nvPicPr>
        <p:blipFill>
          <a:blip r:embed="rId3"/>
          <a:stretch>
            <a:fillRect/>
          </a:stretch>
        </p:blipFill>
        <p:spPr>
          <a:xfrm>
            <a:off x="8077200" y="3238558"/>
            <a:ext cx="4114800" cy="2806655"/>
          </a:xfrm>
          <a:prstGeom prst="rect">
            <a:avLst/>
          </a:prstGeom>
        </p:spPr>
      </p:pic>
      <p:sp>
        <p:nvSpPr>
          <p:cNvPr id="3" name="TextBox 2">
            <a:extLst>
              <a:ext uri="{FF2B5EF4-FFF2-40B4-BE49-F238E27FC236}">
                <a16:creationId xmlns:a16="http://schemas.microsoft.com/office/drawing/2014/main" id="{12C49E81-1E62-5EAB-341D-FD09FFBBC5CF}"/>
              </a:ext>
            </a:extLst>
          </p:cNvPr>
          <p:cNvSpPr txBox="1"/>
          <p:nvPr/>
        </p:nvSpPr>
        <p:spPr>
          <a:xfrm>
            <a:off x="384876" y="882190"/>
            <a:ext cx="3634509" cy="369332"/>
          </a:xfrm>
          <a:prstGeom prst="rect">
            <a:avLst/>
          </a:prstGeom>
          <a:noFill/>
        </p:spPr>
        <p:txBody>
          <a:bodyPr wrap="square" rtlCol="0">
            <a:spAutoFit/>
          </a:bodyPr>
          <a:lstStyle/>
          <a:p>
            <a:pPr algn="ctr"/>
            <a:r>
              <a:rPr lang="en-US" dirty="0"/>
              <a:t>Start with SN curve fit to data</a:t>
            </a:r>
          </a:p>
        </p:txBody>
      </p:sp>
      <p:sp>
        <p:nvSpPr>
          <p:cNvPr id="6" name="TextBox 5">
            <a:extLst>
              <a:ext uri="{FF2B5EF4-FFF2-40B4-BE49-F238E27FC236}">
                <a16:creationId xmlns:a16="http://schemas.microsoft.com/office/drawing/2014/main" id="{39F6B5D8-0C29-FFA4-BBE5-292C19357FB5}"/>
              </a:ext>
            </a:extLst>
          </p:cNvPr>
          <p:cNvSpPr txBox="1"/>
          <p:nvPr/>
        </p:nvSpPr>
        <p:spPr>
          <a:xfrm>
            <a:off x="8543637" y="2735753"/>
            <a:ext cx="3557665" cy="646331"/>
          </a:xfrm>
          <a:prstGeom prst="rect">
            <a:avLst/>
          </a:prstGeom>
          <a:noFill/>
        </p:spPr>
        <p:txBody>
          <a:bodyPr wrap="square" rtlCol="0">
            <a:spAutoFit/>
          </a:bodyPr>
          <a:lstStyle/>
          <a:p>
            <a:pPr algn="ctr"/>
            <a:r>
              <a:rPr lang="en-US" dirty="0"/>
              <a:t>Add margin as worst of x12 cycles or x2 stress</a:t>
            </a:r>
          </a:p>
        </p:txBody>
      </p:sp>
      <p:grpSp>
        <p:nvGrpSpPr>
          <p:cNvPr id="24" name="Group 23">
            <a:extLst>
              <a:ext uri="{FF2B5EF4-FFF2-40B4-BE49-F238E27FC236}">
                <a16:creationId xmlns:a16="http://schemas.microsoft.com/office/drawing/2014/main" id="{D5D6861F-A3BE-4C8B-207F-792D35A604A7}"/>
              </a:ext>
            </a:extLst>
          </p:cNvPr>
          <p:cNvGrpSpPr/>
          <p:nvPr/>
        </p:nvGrpSpPr>
        <p:grpSpPr>
          <a:xfrm>
            <a:off x="3938364" y="2081764"/>
            <a:ext cx="4282769" cy="3016521"/>
            <a:chOff x="4113848" y="2478923"/>
            <a:chExt cx="4282769" cy="3016521"/>
          </a:xfrm>
        </p:grpSpPr>
        <p:sp>
          <p:nvSpPr>
            <p:cNvPr id="5" name="TextBox 4">
              <a:extLst>
                <a:ext uri="{FF2B5EF4-FFF2-40B4-BE49-F238E27FC236}">
                  <a16:creationId xmlns:a16="http://schemas.microsoft.com/office/drawing/2014/main" id="{EA00FB8C-7D47-A7D3-8F7A-65AB77733035}"/>
                </a:ext>
              </a:extLst>
            </p:cNvPr>
            <p:cNvSpPr txBox="1"/>
            <p:nvPr/>
          </p:nvSpPr>
          <p:spPr>
            <a:xfrm>
              <a:off x="4314144" y="2478923"/>
              <a:ext cx="4082473" cy="646331"/>
            </a:xfrm>
            <a:prstGeom prst="rect">
              <a:avLst/>
            </a:prstGeom>
            <a:noFill/>
          </p:spPr>
          <p:txBody>
            <a:bodyPr wrap="square" rtlCol="0">
              <a:spAutoFit/>
            </a:bodyPr>
            <a:lstStyle/>
            <a:p>
              <a:pPr algn="ctr"/>
              <a:r>
                <a:rPr lang="en-US" dirty="0"/>
                <a:t>Adjust curve down to include max possible mean stress (no hardening) </a:t>
              </a:r>
            </a:p>
          </p:txBody>
        </p:sp>
        <p:cxnSp>
          <p:nvCxnSpPr>
            <p:cNvPr id="8" name="Straight Arrow Connector 7">
              <a:extLst>
                <a:ext uri="{FF2B5EF4-FFF2-40B4-BE49-F238E27FC236}">
                  <a16:creationId xmlns:a16="http://schemas.microsoft.com/office/drawing/2014/main" id="{635C9B46-236F-C835-26EE-87B7BBB00267}"/>
                </a:ext>
              </a:extLst>
            </p:cNvPr>
            <p:cNvCxnSpPr>
              <a:cxnSpLocks/>
            </p:cNvCxnSpPr>
            <p:nvPr/>
          </p:nvCxnSpPr>
          <p:spPr>
            <a:xfrm flipV="1">
              <a:off x="4659782" y="3100961"/>
              <a:ext cx="0" cy="1819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646DF78-3009-4003-6BEA-4E44F69260F9}"/>
                </a:ext>
              </a:extLst>
            </p:cNvPr>
            <p:cNvCxnSpPr>
              <a:cxnSpLocks/>
            </p:cNvCxnSpPr>
            <p:nvPr/>
          </p:nvCxnSpPr>
          <p:spPr>
            <a:xfrm>
              <a:off x="4650546" y="4920524"/>
              <a:ext cx="3454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C85A90-51DF-7F86-EBAE-C201EB1FEAC8}"/>
                </a:ext>
              </a:extLst>
            </p:cNvPr>
            <p:cNvCxnSpPr>
              <a:cxnSpLocks/>
            </p:cNvCxnSpPr>
            <p:nvPr/>
          </p:nvCxnSpPr>
          <p:spPr>
            <a:xfrm>
              <a:off x="4659780" y="3839870"/>
              <a:ext cx="3094184" cy="10806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19019E9-D5F8-A0D5-0A20-DF92771CE0CA}"/>
                </a:ext>
              </a:extLst>
            </p:cNvPr>
            <p:cNvCxnSpPr/>
            <p:nvPr/>
          </p:nvCxnSpPr>
          <p:spPr>
            <a:xfrm>
              <a:off x="4659781" y="3341106"/>
              <a:ext cx="1810329" cy="15794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F2AECAB-7B93-B26B-702B-7F851DD0EC41}"/>
                </a:ext>
              </a:extLst>
            </p:cNvPr>
            <p:cNvCxnSpPr/>
            <p:nvPr/>
          </p:nvCxnSpPr>
          <p:spPr>
            <a:xfrm>
              <a:off x="4659780" y="3842268"/>
              <a:ext cx="945220" cy="3282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121C6AC-5BAD-E536-C384-CAFF863559C5}"/>
                </a:ext>
              </a:extLst>
            </p:cNvPr>
            <p:cNvCxnSpPr>
              <a:cxnSpLocks/>
            </p:cNvCxnSpPr>
            <p:nvPr/>
          </p:nvCxnSpPr>
          <p:spPr>
            <a:xfrm>
              <a:off x="5598783" y="4167584"/>
              <a:ext cx="871327" cy="752939"/>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6119A3F-68A8-D798-78E2-A6AF32E3BB4B}"/>
                    </a:ext>
                  </a:extLst>
                </p:cNvPr>
                <p:cNvSpPr txBox="1"/>
                <p:nvPr/>
              </p:nvSpPr>
              <p:spPr>
                <a:xfrm>
                  <a:off x="4369317" y="3150079"/>
                  <a:ext cx="290464"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𝑦</m:t>
                            </m:r>
                          </m:sub>
                        </m:sSub>
                      </m:oMath>
                    </m:oMathPara>
                  </a14:m>
                  <a:endParaRPr lang="en-US" dirty="0"/>
                </a:p>
              </p:txBody>
            </p:sp>
          </mc:Choice>
          <mc:Fallback xmlns="">
            <p:sp>
              <p:nvSpPr>
                <p:cNvPr id="16" name="TextBox 15">
                  <a:extLst>
                    <a:ext uri="{FF2B5EF4-FFF2-40B4-BE49-F238E27FC236}">
                      <a16:creationId xmlns:a16="http://schemas.microsoft.com/office/drawing/2014/main" id="{A6119A3F-68A8-D798-78E2-A6AF32E3BB4B}"/>
                    </a:ext>
                  </a:extLst>
                </p:cNvPr>
                <p:cNvSpPr txBox="1">
                  <a:spLocks noRot="1" noChangeAspect="1" noMove="1" noResize="1" noEditPoints="1" noAdjustHandles="1" noChangeArrowheads="1" noChangeShapeType="1" noTextEdit="1"/>
                </p:cNvSpPr>
                <p:nvPr/>
              </p:nvSpPr>
              <p:spPr>
                <a:xfrm>
                  <a:off x="4369317" y="3150079"/>
                  <a:ext cx="290464" cy="298928"/>
                </a:xfrm>
                <a:prstGeom prst="rect">
                  <a:avLst/>
                </a:prstGeom>
                <a:blipFill>
                  <a:blip r:embed="rId4"/>
                  <a:stretch>
                    <a:fillRect l="-18750" r="-6250"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CCB37D9-A382-006F-9C87-6891C4C2524F}"/>
                    </a:ext>
                  </a:extLst>
                </p:cNvPr>
                <p:cNvSpPr txBox="1"/>
                <p:nvPr/>
              </p:nvSpPr>
              <p:spPr>
                <a:xfrm>
                  <a:off x="7608733" y="4920523"/>
                  <a:ext cx="2908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𝑢</m:t>
                            </m:r>
                          </m:sub>
                        </m:sSub>
                      </m:oMath>
                    </m:oMathPara>
                  </a14:m>
                  <a:endParaRPr lang="en-US" dirty="0"/>
                </a:p>
              </p:txBody>
            </p:sp>
          </mc:Choice>
          <mc:Fallback xmlns="">
            <p:sp>
              <p:nvSpPr>
                <p:cNvPr id="17" name="TextBox 16">
                  <a:extLst>
                    <a:ext uri="{FF2B5EF4-FFF2-40B4-BE49-F238E27FC236}">
                      <a16:creationId xmlns:a16="http://schemas.microsoft.com/office/drawing/2014/main" id="{5CCB37D9-A382-006F-9C87-6891C4C2524F}"/>
                    </a:ext>
                  </a:extLst>
                </p:cNvPr>
                <p:cNvSpPr txBox="1">
                  <a:spLocks noRot="1" noChangeAspect="1" noMove="1" noResize="1" noEditPoints="1" noAdjustHandles="1" noChangeArrowheads="1" noChangeShapeType="1" noTextEdit="1"/>
                </p:cNvSpPr>
                <p:nvPr/>
              </p:nvSpPr>
              <p:spPr>
                <a:xfrm>
                  <a:off x="7608733" y="4920523"/>
                  <a:ext cx="290849" cy="276999"/>
                </a:xfrm>
                <a:prstGeom prst="rect">
                  <a:avLst/>
                </a:prstGeom>
                <a:blipFill>
                  <a:blip r:embed="rId5"/>
                  <a:stretch>
                    <a:fillRect l="-16667" r="-2083"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3015EE7-AF35-890B-5877-868D54108B50}"/>
                    </a:ext>
                  </a:extLst>
                </p:cNvPr>
                <p:cNvSpPr txBox="1"/>
                <p:nvPr/>
              </p:nvSpPr>
              <p:spPr>
                <a:xfrm>
                  <a:off x="6377746" y="4920523"/>
                  <a:ext cx="290464"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𝑦</m:t>
                            </m:r>
                          </m:sub>
                        </m:sSub>
                      </m:oMath>
                    </m:oMathPara>
                  </a14:m>
                  <a:endParaRPr lang="en-US" dirty="0"/>
                </a:p>
              </p:txBody>
            </p:sp>
          </mc:Choice>
          <mc:Fallback xmlns="">
            <p:sp>
              <p:nvSpPr>
                <p:cNvPr id="18" name="TextBox 17">
                  <a:extLst>
                    <a:ext uri="{FF2B5EF4-FFF2-40B4-BE49-F238E27FC236}">
                      <a16:creationId xmlns:a16="http://schemas.microsoft.com/office/drawing/2014/main" id="{A3015EE7-AF35-890B-5877-868D54108B50}"/>
                    </a:ext>
                  </a:extLst>
                </p:cNvPr>
                <p:cNvSpPr txBox="1">
                  <a:spLocks noRot="1" noChangeAspect="1" noMove="1" noResize="1" noEditPoints="1" noAdjustHandles="1" noChangeArrowheads="1" noChangeShapeType="1" noTextEdit="1"/>
                </p:cNvSpPr>
                <p:nvPr/>
              </p:nvSpPr>
              <p:spPr>
                <a:xfrm>
                  <a:off x="6377746" y="4920523"/>
                  <a:ext cx="290464" cy="298928"/>
                </a:xfrm>
                <a:prstGeom prst="rect">
                  <a:avLst/>
                </a:prstGeom>
                <a:blipFill>
                  <a:blip r:embed="rId6"/>
                  <a:stretch>
                    <a:fillRect l="-16667" r="-6250"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A561C4C-107C-C574-2ABB-643EBD1E42BD}"/>
                    </a:ext>
                  </a:extLst>
                </p:cNvPr>
                <p:cNvSpPr txBox="1"/>
                <p:nvPr/>
              </p:nvSpPr>
              <p:spPr>
                <a:xfrm>
                  <a:off x="4369559" y="3682492"/>
                  <a:ext cx="3095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𝑁</m:t>
                            </m:r>
                          </m:sub>
                        </m:sSub>
                      </m:oMath>
                    </m:oMathPara>
                  </a14:m>
                  <a:endParaRPr lang="en-US" dirty="0"/>
                </a:p>
              </p:txBody>
            </p:sp>
          </mc:Choice>
          <mc:Fallback xmlns="">
            <p:sp>
              <p:nvSpPr>
                <p:cNvPr id="19" name="TextBox 18">
                  <a:extLst>
                    <a:ext uri="{FF2B5EF4-FFF2-40B4-BE49-F238E27FC236}">
                      <a16:creationId xmlns:a16="http://schemas.microsoft.com/office/drawing/2014/main" id="{6A561C4C-107C-C574-2ABB-643EBD1E42BD}"/>
                    </a:ext>
                  </a:extLst>
                </p:cNvPr>
                <p:cNvSpPr txBox="1">
                  <a:spLocks noRot="1" noChangeAspect="1" noMove="1" noResize="1" noEditPoints="1" noAdjustHandles="1" noChangeArrowheads="1" noChangeShapeType="1" noTextEdit="1"/>
                </p:cNvSpPr>
                <p:nvPr/>
              </p:nvSpPr>
              <p:spPr>
                <a:xfrm>
                  <a:off x="4369559" y="3682492"/>
                  <a:ext cx="309507" cy="276999"/>
                </a:xfrm>
                <a:prstGeom prst="rect">
                  <a:avLst/>
                </a:prstGeom>
                <a:blipFill>
                  <a:blip r:embed="rId7"/>
                  <a:stretch>
                    <a:fillRect l="-15686" r="-5882" b="-17778"/>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E9B7D59C-3C14-4786-5AAA-E05147C8F6DA}"/>
                </a:ext>
              </a:extLst>
            </p:cNvPr>
            <p:cNvSpPr txBox="1"/>
            <p:nvPr/>
          </p:nvSpPr>
          <p:spPr>
            <a:xfrm>
              <a:off x="5192027" y="5218445"/>
              <a:ext cx="2371438" cy="276999"/>
            </a:xfrm>
            <a:prstGeom prst="rect">
              <a:avLst/>
            </a:prstGeom>
            <a:noFill/>
          </p:spPr>
          <p:txBody>
            <a:bodyPr wrap="square" rtlCol="0">
              <a:spAutoFit/>
            </a:bodyPr>
            <a:lstStyle/>
            <a:p>
              <a:pPr algn="ctr"/>
              <a:r>
                <a:rPr lang="en-US" sz="1200" dirty="0"/>
                <a:t>Mean Stress</a:t>
              </a:r>
            </a:p>
          </p:txBody>
        </p:sp>
        <p:sp>
          <p:nvSpPr>
            <p:cNvPr id="21" name="TextBox 20">
              <a:extLst>
                <a:ext uri="{FF2B5EF4-FFF2-40B4-BE49-F238E27FC236}">
                  <a16:creationId xmlns:a16="http://schemas.microsoft.com/office/drawing/2014/main" id="{38352656-D739-7DAD-73F1-46DE9816665A}"/>
                </a:ext>
              </a:extLst>
            </p:cNvPr>
            <p:cNvSpPr txBox="1"/>
            <p:nvPr/>
          </p:nvSpPr>
          <p:spPr>
            <a:xfrm rot="16200000">
              <a:off x="3066629" y="3895232"/>
              <a:ext cx="2371438" cy="276999"/>
            </a:xfrm>
            <a:prstGeom prst="rect">
              <a:avLst/>
            </a:prstGeom>
            <a:noFill/>
          </p:spPr>
          <p:txBody>
            <a:bodyPr wrap="square" rtlCol="0">
              <a:spAutoFit/>
            </a:bodyPr>
            <a:lstStyle/>
            <a:p>
              <a:pPr algn="ctr"/>
              <a:r>
                <a:rPr lang="en-US" sz="1200" dirty="0"/>
                <a:t>Alternating Stress</a:t>
              </a:r>
            </a:p>
          </p:txBody>
        </p:sp>
      </p:grpSp>
      <p:sp>
        <p:nvSpPr>
          <p:cNvPr id="26" name="TextBox 25">
            <a:extLst>
              <a:ext uri="{FF2B5EF4-FFF2-40B4-BE49-F238E27FC236}">
                <a16:creationId xmlns:a16="http://schemas.microsoft.com/office/drawing/2014/main" id="{D48CD6C2-F359-B0C2-A6B7-F29529A832E3}"/>
              </a:ext>
            </a:extLst>
          </p:cNvPr>
          <p:cNvSpPr txBox="1"/>
          <p:nvPr/>
        </p:nvSpPr>
        <p:spPr>
          <a:xfrm rot="5400000">
            <a:off x="3264527" y="1690090"/>
            <a:ext cx="1333894" cy="253916"/>
          </a:xfrm>
          <a:prstGeom prst="rect">
            <a:avLst/>
          </a:prstGeom>
          <a:noFill/>
        </p:spPr>
        <p:txBody>
          <a:bodyPr wrap="square">
            <a:spAutoFit/>
          </a:bodyPr>
          <a:lstStyle/>
          <a:p>
            <a:r>
              <a:rPr lang="en-US" sz="1050" b="0" i="0" u="none" strike="noStrike" baseline="0" dirty="0">
                <a:latin typeface="Arial" panose="020B0604020202020204" pitchFamily="34" charset="0"/>
              </a:rPr>
              <a:t>NUREG/CR–6909</a:t>
            </a:r>
            <a:endParaRPr lang="en-US" sz="1050" dirty="0"/>
          </a:p>
        </p:txBody>
      </p:sp>
      <p:sp>
        <p:nvSpPr>
          <p:cNvPr id="27" name="TextBox 26">
            <a:extLst>
              <a:ext uri="{FF2B5EF4-FFF2-40B4-BE49-F238E27FC236}">
                <a16:creationId xmlns:a16="http://schemas.microsoft.com/office/drawing/2014/main" id="{9DF924A8-B8DC-7218-B94C-98A93357D9C5}"/>
              </a:ext>
            </a:extLst>
          </p:cNvPr>
          <p:cNvSpPr txBox="1"/>
          <p:nvPr/>
        </p:nvSpPr>
        <p:spPr>
          <a:xfrm rot="5400000">
            <a:off x="11452680" y="3816086"/>
            <a:ext cx="1333894" cy="253916"/>
          </a:xfrm>
          <a:prstGeom prst="rect">
            <a:avLst/>
          </a:prstGeom>
          <a:noFill/>
        </p:spPr>
        <p:txBody>
          <a:bodyPr wrap="square">
            <a:spAutoFit/>
          </a:bodyPr>
          <a:lstStyle/>
          <a:p>
            <a:r>
              <a:rPr lang="en-US" sz="1050" b="0" i="0" u="none" strike="noStrike" baseline="0" dirty="0">
                <a:latin typeface="Arial" panose="020B0604020202020204" pitchFamily="34" charset="0"/>
              </a:rPr>
              <a:t>NUREG/CR–6909</a:t>
            </a:r>
            <a:endParaRPr lang="en-US" sz="1050" dirty="0"/>
          </a:p>
        </p:txBody>
      </p:sp>
    </p:spTree>
    <p:extLst>
      <p:ext uri="{BB962C8B-B14F-4D97-AF65-F5344CB8AC3E}">
        <p14:creationId xmlns:p14="http://schemas.microsoft.com/office/powerpoint/2010/main" val="1913374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47D4-FCAD-C916-2759-8FF4C7F9804B}"/>
              </a:ext>
            </a:extLst>
          </p:cNvPr>
          <p:cNvSpPr>
            <a:spLocks noGrp="1"/>
          </p:cNvSpPr>
          <p:nvPr>
            <p:ph type="title"/>
          </p:nvPr>
        </p:nvSpPr>
        <p:spPr/>
        <p:txBody>
          <a:bodyPr/>
          <a:lstStyle/>
          <a:p>
            <a:r>
              <a:rPr lang="en-US" dirty="0"/>
              <a:t>Code fatigue curves bake-in mean stress and stress margins.</a:t>
            </a:r>
            <a:br>
              <a:rPr lang="en-US" dirty="0"/>
            </a:br>
            <a:endParaRPr lang="en-US" dirty="0"/>
          </a:p>
        </p:txBody>
      </p:sp>
      <p:pic>
        <p:nvPicPr>
          <p:cNvPr id="1026" name="Picture 2">
            <a:extLst>
              <a:ext uri="{FF2B5EF4-FFF2-40B4-BE49-F238E27FC236}">
                <a16:creationId xmlns:a16="http://schemas.microsoft.com/office/drawing/2014/main" id="{A4AB1F33-0455-5CB4-7F53-F2DCEDE2A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76" y="1085408"/>
            <a:ext cx="5854742" cy="53035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9E8B27B-AE1F-59BC-70C9-846DD615700E}"/>
              </a:ext>
            </a:extLst>
          </p:cNvPr>
          <p:cNvSpPr txBox="1"/>
          <p:nvPr/>
        </p:nvSpPr>
        <p:spPr>
          <a:xfrm>
            <a:off x="1136073" y="849746"/>
            <a:ext cx="4719782" cy="383304"/>
          </a:xfrm>
          <a:prstGeom prst="rect">
            <a:avLst/>
          </a:prstGeom>
          <a:noFill/>
        </p:spPr>
        <p:txBody>
          <a:bodyPr wrap="square" rtlCol="0">
            <a:spAutoFit/>
          </a:bodyPr>
          <a:lstStyle/>
          <a:p>
            <a:pPr algn="ctr"/>
            <a:r>
              <a:rPr lang="en-US" dirty="0"/>
              <a:t>Inconel 718 (Solution Annealed)</a:t>
            </a:r>
          </a:p>
        </p:txBody>
      </p:sp>
    </p:spTree>
    <p:extLst>
      <p:ext uri="{BB962C8B-B14F-4D97-AF65-F5344CB8AC3E}">
        <p14:creationId xmlns:p14="http://schemas.microsoft.com/office/powerpoint/2010/main" val="1661132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47D4-FCAD-C916-2759-8FF4C7F9804B}"/>
              </a:ext>
            </a:extLst>
          </p:cNvPr>
          <p:cNvSpPr>
            <a:spLocks noGrp="1"/>
          </p:cNvSpPr>
          <p:nvPr>
            <p:ph type="title"/>
          </p:nvPr>
        </p:nvSpPr>
        <p:spPr/>
        <p:txBody>
          <a:bodyPr/>
          <a:lstStyle/>
          <a:p>
            <a:r>
              <a:rPr lang="en-US" dirty="0"/>
              <a:t>Code fatigue curves bake-in mean stress and stress margins.</a:t>
            </a:r>
            <a:br>
              <a:rPr lang="en-US" dirty="0"/>
            </a:br>
            <a:endParaRPr lang="en-US" dirty="0"/>
          </a:p>
        </p:txBody>
      </p:sp>
      <p:pic>
        <p:nvPicPr>
          <p:cNvPr id="1026" name="Picture 2">
            <a:extLst>
              <a:ext uri="{FF2B5EF4-FFF2-40B4-BE49-F238E27FC236}">
                <a16:creationId xmlns:a16="http://schemas.microsoft.com/office/drawing/2014/main" id="{A4AB1F33-0455-5CB4-7F53-F2DCEDE2A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76" y="1085408"/>
            <a:ext cx="5854742" cy="530352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Brace 2">
            <a:extLst>
              <a:ext uri="{FF2B5EF4-FFF2-40B4-BE49-F238E27FC236}">
                <a16:creationId xmlns:a16="http://schemas.microsoft.com/office/drawing/2014/main" id="{2FAE542E-0641-B481-6C3B-0DBD6B92B1CB}"/>
              </a:ext>
            </a:extLst>
          </p:cNvPr>
          <p:cNvSpPr/>
          <p:nvPr/>
        </p:nvSpPr>
        <p:spPr>
          <a:xfrm>
            <a:off x="6078893" y="3696849"/>
            <a:ext cx="303434" cy="202969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822E0D29-3131-8824-DF92-82FEE15D2F38}"/>
              </a:ext>
            </a:extLst>
          </p:cNvPr>
          <p:cNvSpPr txBox="1"/>
          <p:nvPr/>
        </p:nvSpPr>
        <p:spPr>
          <a:xfrm>
            <a:off x="6477379" y="4281054"/>
            <a:ext cx="5598965" cy="1154162"/>
          </a:xfrm>
          <a:prstGeom prst="rect">
            <a:avLst/>
          </a:prstGeom>
          <a:noFill/>
        </p:spPr>
        <p:txBody>
          <a:bodyPr wrap="square">
            <a:spAutoFit/>
          </a:bodyPr>
          <a:lstStyle/>
          <a:p>
            <a:pPr algn="ctr"/>
            <a:r>
              <a:rPr lang="en-US" sz="1600" dirty="0"/>
              <a:t>"These ASME curves are not useful for predicting the cycle life of equipment. They are used to specify a permissible design life which includes a large factor of safety.“</a:t>
            </a:r>
          </a:p>
          <a:p>
            <a:pPr algn="ctr"/>
            <a:endParaRPr lang="en-US" sz="1050" dirty="0"/>
          </a:p>
          <a:p>
            <a:pPr algn="ctr"/>
            <a:r>
              <a:rPr lang="en-US" sz="1050" dirty="0"/>
              <a:t>https://www.pveng.com/origins-of-the-asme-fatigue-life-curves-post/</a:t>
            </a:r>
          </a:p>
        </p:txBody>
      </p:sp>
      <p:sp>
        <p:nvSpPr>
          <p:cNvPr id="5" name="TextBox 4">
            <a:extLst>
              <a:ext uri="{FF2B5EF4-FFF2-40B4-BE49-F238E27FC236}">
                <a16:creationId xmlns:a16="http://schemas.microsoft.com/office/drawing/2014/main" id="{19E8B27B-AE1F-59BC-70C9-846DD615700E}"/>
              </a:ext>
            </a:extLst>
          </p:cNvPr>
          <p:cNvSpPr txBox="1"/>
          <p:nvPr/>
        </p:nvSpPr>
        <p:spPr>
          <a:xfrm>
            <a:off x="1136073" y="849746"/>
            <a:ext cx="4719782" cy="383304"/>
          </a:xfrm>
          <a:prstGeom prst="rect">
            <a:avLst/>
          </a:prstGeom>
          <a:noFill/>
        </p:spPr>
        <p:txBody>
          <a:bodyPr wrap="square" rtlCol="0">
            <a:spAutoFit/>
          </a:bodyPr>
          <a:lstStyle/>
          <a:p>
            <a:pPr algn="ctr"/>
            <a:r>
              <a:rPr lang="en-US" dirty="0"/>
              <a:t>Inconel 718 (Solution Annealed)</a:t>
            </a:r>
          </a:p>
        </p:txBody>
      </p:sp>
    </p:spTree>
    <p:extLst>
      <p:ext uri="{BB962C8B-B14F-4D97-AF65-F5344CB8AC3E}">
        <p14:creationId xmlns:p14="http://schemas.microsoft.com/office/powerpoint/2010/main" val="447936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47D4-FCAD-C916-2759-8FF4C7F9804B}"/>
              </a:ext>
            </a:extLst>
          </p:cNvPr>
          <p:cNvSpPr>
            <a:spLocks noGrp="1"/>
          </p:cNvSpPr>
          <p:nvPr>
            <p:ph type="title"/>
          </p:nvPr>
        </p:nvSpPr>
        <p:spPr/>
        <p:txBody>
          <a:bodyPr/>
          <a:lstStyle/>
          <a:p>
            <a:r>
              <a:rPr lang="en-US" dirty="0"/>
              <a:t>Code fatigue curves bake-in mean stress and stress margins.</a:t>
            </a:r>
            <a:br>
              <a:rPr lang="en-US" dirty="0"/>
            </a:br>
            <a:r>
              <a:rPr lang="en-US" dirty="0"/>
              <a:t>Instead we utilize…</a:t>
            </a:r>
          </a:p>
        </p:txBody>
      </p:sp>
      <p:pic>
        <p:nvPicPr>
          <p:cNvPr id="6" name="Picture 5">
            <a:extLst>
              <a:ext uri="{FF2B5EF4-FFF2-40B4-BE49-F238E27FC236}">
                <a16:creationId xmlns:a16="http://schemas.microsoft.com/office/drawing/2014/main" id="{452FBD41-9F61-251C-EF06-B00CB8387972}"/>
              </a:ext>
            </a:extLst>
          </p:cNvPr>
          <p:cNvPicPr>
            <a:picLocks noChangeAspect="1"/>
          </p:cNvPicPr>
          <p:nvPr/>
        </p:nvPicPr>
        <p:blipFill>
          <a:blip r:embed="rId2"/>
          <a:stretch>
            <a:fillRect/>
          </a:stretch>
        </p:blipFill>
        <p:spPr>
          <a:xfrm>
            <a:off x="7991108" y="800043"/>
            <a:ext cx="3886200" cy="2936240"/>
          </a:xfrm>
          <a:prstGeom prst="rect">
            <a:avLst/>
          </a:prstGeom>
        </p:spPr>
      </p:pic>
      <p:grpSp>
        <p:nvGrpSpPr>
          <p:cNvPr id="9" name="Group 8">
            <a:extLst>
              <a:ext uri="{FF2B5EF4-FFF2-40B4-BE49-F238E27FC236}">
                <a16:creationId xmlns:a16="http://schemas.microsoft.com/office/drawing/2014/main" id="{2F726740-CD02-23C9-87E2-AE8975967CBD}"/>
              </a:ext>
            </a:extLst>
          </p:cNvPr>
          <p:cNvGrpSpPr/>
          <p:nvPr/>
        </p:nvGrpSpPr>
        <p:grpSpPr>
          <a:xfrm>
            <a:off x="7620000" y="3736283"/>
            <a:ext cx="4572000" cy="3182049"/>
            <a:chOff x="4302492" y="1014718"/>
            <a:chExt cx="4572000" cy="3182049"/>
          </a:xfrm>
        </p:grpSpPr>
        <p:pic>
          <p:nvPicPr>
            <p:cNvPr id="7" name="Picture 2">
              <a:extLst>
                <a:ext uri="{FF2B5EF4-FFF2-40B4-BE49-F238E27FC236}">
                  <a16:creationId xmlns:a16="http://schemas.microsoft.com/office/drawing/2014/main" id="{DE56570B-13C6-EA0D-8F70-D7CFAC7B5A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956"/>
            <a:stretch/>
          </p:blipFill>
          <p:spPr bwMode="auto">
            <a:xfrm>
              <a:off x="4302492" y="1014718"/>
              <a:ext cx="4572000" cy="27352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17EDC0C-8C3E-73F1-466C-015B13B9E7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54" t="89022"/>
            <a:stretch/>
          </p:blipFill>
          <p:spPr bwMode="auto">
            <a:xfrm>
              <a:off x="4853623" y="3742104"/>
              <a:ext cx="4020869" cy="45466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 name="Diagram 2">
            <a:extLst>
              <a:ext uri="{FF2B5EF4-FFF2-40B4-BE49-F238E27FC236}">
                <a16:creationId xmlns:a16="http://schemas.microsoft.com/office/drawing/2014/main" id="{D63E1C8C-199E-0155-9296-439686618C0C}"/>
              </a:ext>
            </a:extLst>
          </p:cNvPr>
          <p:cNvGraphicFramePr/>
          <p:nvPr>
            <p:extLst>
              <p:ext uri="{D42A27DB-BD31-4B8C-83A1-F6EECF244321}">
                <p14:modId xmlns:p14="http://schemas.microsoft.com/office/powerpoint/2010/main" val="2219359466"/>
              </p:ext>
            </p:extLst>
          </p:nvPr>
        </p:nvGraphicFramePr>
        <p:xfrm>
          <a:off x="545601" y="1431636"/>
          <a:ext cx="6667999" cy="43116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2631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47D4-FCAD-C916-2759-8FF4C7F9804B}"/>
              </a:ext>
            </a:extLst>
          </p:cNvPr>
          <p:cNvSpPr>
            <a:spLocks noGrp="1"/>
          </p:cNvSpPr>
          <p:nvPr>
            <p:ph type="title"/>
          </p:nvPr>
        </p:nvSpPr>
        <p:spPr/>
        <p:txBody>
          <a:bodyPr/>
          <a:lstStyle/>
          <a:p>
            <a:r>
              <a:rPr lang="en-US" dirty="0"/>
              <a:t>Code fatigue curves bake-in mean stress and stress margins.</a:t>
            </a:r>
            <a:br>
              <a:rPr lang="en-US" dirty="0"/>
            </a:br>
            <a:r>
              <a:rPr lang="en-US" dirty="0"/>
              <a:t>Instead we utilize…</a:t>
            </a:r>
          </a:p>
        </p:txBody>
      </p:sp>
      <p:pic>
        <p:nvPicPr>
          <p:cNvPr id="6" name="Picture 5">
            <a:extLst>
              <a:ext uri="{FF2B5EF4-FFF2-40B4-BE49-F238E27FC236}">
                <a16:creationId xmlns:a16="http://schemas.microsoft.com/office/drawing/2014/main" id="{452FBD41-9F61-251C-EF06-B00CB8387972}"/>
              </a:ext>
            </a:extLst>
          </p:cNvPr>
          <p:cNvPicPr>
            <a:picLocks noChangeAspect="1"/>
          </p:cNvPicPr>
          <p:nvPr/>
        </p:nvPicPr>
        <p:blipFill>
          <a:blip r:embed="rId2"/>
          <a:stretch>
            <a:fillRect/>
          </a:stretch>
        </p:blipFill>
        <p:spPr>
          <a:xfrm>
            <a:off x="7991108" y="800043"/>
            <a:ext cx="3886200" cy="2936240"/>
          </a:xfrm>
          <a:prstGeom prst="rect">
            <a:avLst/>
          </a:prstGeom>
        </p:spPr>
      </p:pic>
      <p:grpSp>
        <p:nvGrpSpPr>
          <p:cNvPr id="9" name="Group 8">
            <a:extLst>
              <a:ext uri="{FF2B5EF4-FFF2-40B4-BE49-F238E27FC236}">
                <a16:creationId xmlns:a16="http://schemas.microsoft.com/office/drawing/2014/main" id="{2F726740-CD02-23C9-87E2-AE8975967CBD}"/>
              </a:ext>
            </a:extLst>
          </p:cNvPr>
          <p:cNvGrpSpPr/>
          <p:nvPr/>
        </p:nvGrpSpPr>
        <p:grpSpPr>
          <a:xfrm>
            <a:off x="7620000" y="3736283"/>
            <a:ext cx="4572000" cy="3182049"/>
            <a:chOff x="4302492" y="1014718"/>
            <a:chExt cx="4572000" cy="3182049"/>
          </a:xfrm>
        </p:grpSpPr>
        <p:pic>
          <p:nvPicPr>
            <p:cNvPr id="7" name="Picture 2">
              <a:extLst>
                <a:ext uri="{FF2B5EF4-FFF2-40B4-BE49-F238E27FC236}">
                  <a16:creationId xmlns:a16="http://schemas.microsoft.com/office/drawing/2014/main" id="{DE56570B-13C6-EA0D-8F70-D7CFAC7B5A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956"/>
            <a:stretch/>
          </p:blipFill>
          <p:spPr bwMode="auto">
            <a:xfrm>
              <a:off x="4302492" y="1014718"/>
              <a:ext cx="4572000" cy="27352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17EDC0C-8C3E-73F1-466C-015B13B9E7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54" t="89022"/>
            <a:stretch/>
          </p:blipFill>
          <p:spPr bwMode="auto">
            <a:xfrm>
              <a:off x="4853623" y="3742104"/>
              <a:ext cx="4020869" cy="45466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 name="Diagram 2">
            <a:extLst>
              <a:ext uri="{FF2B5EF4-FFF2-40B4-BE49-F238E27FC236}">
                <a16:creationId xmlns:a16="http://schemas.microsoft.com/office/drawing/2014/main" id="{D63E1C8C-199E-0155-9296-439686618C0C}"/>
              </a:ext>
            </a:extLst>
          </p:cNvPr>
          <p:cNvGraphicFramePr/>
          <p:nvPr>
            <p:extLst>
              <p:ext uri="{D42A27DB-BD31-4B8C-83A1-F6EECF244321}">
                <p14:modId xmlns:p14="http://schemas.microsoft.com/office/powerpoint/2010/main" val="131529129"/>
              </p:ext>
            </p:extLst>
          </p:nvPr>
        </p:nvGraphicFramePr>
        <p:xfrm>
          <a:off x="545601" y="1431636"/>
          <a:ext cx="6667999" cy="43116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46458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47D4-FCAD-C916-2759-8FF4C7F9804B}"/>
              </a:ext>
            </a:extLst>
          </p:cNvPr>
          <p:cNvSpPr>
            <a:spLocks noGrp="1"/>
          </p:cNvSpPr>
          <p:nvPr>
            <p:ph type="title"/>
          </p:nvPr>
        </p:nvSpPr>
        <p:spPr/>
        <p:txBody>
          <a:bodyPr/>
          <a:lstStyle/>
          <a:p>
            <a:r>
              <a:rPr lang="en-US" dirty="0"/>
              <a:t>Code fatigue curves bake-in mean stress and stress margins.</a:t>
            </a:r>
            <a:br>
              <a:rPr lang="en-US" dirty="0"/>
            </a:br>
            <a:r>
              <a:rPr lang="en-US" dirty="0"/>
              <a:t>Instead we utilize…</a:t>
            </a:r>
          </a:p>
        </p:txBody>
      </p:sp>
      <p:pic>
        <p:nvPicPr>
          <p:cNvPr id="6" name="Picture 5">
            <a:extLst>
              <a:ext uri="{FF2B5EF4-FFF2-40B4-BE49-F238E27FC236}">
                <a16:creationId xmlns:a16="http://schemas.microsoft.com/office/drawing/2014/main" id="{452FBD41-9F61-251C-EF06-B00CB8387972}"/>
              </a:ext>
            </a:extLst>
          </p:cNvPr>
          <p:cNvPicPr>
            <a:picLocks noChangeAspect="1"/>
          </p:cNvPicPr>
          <p:nvPr/>
        </p:nvPicPr>
        <p:blipFill>
          <a:blip r:embed="rId2"/>
          <a:stretch>
            <a:fillRect/>
          </a:stretch>
        </p:blipFill>
        <p:spPr>
          <a:xfrm>
            <a:off x="7991108" y="800043"/>
            <a:ext cx="3886200" cy="2936240"/>
          </a:xfrm>
          <a:prstGeom prst="rect">
            <a:avLst/>
          </a:prstGeom>
        </p:spPr>
      </p:pic>
      <p:grpSp>
        <p:nvGrpSpPr>
          <p:cNvPr id="9" name="Group 8">
            <a:extLst>
              <a:ext uri="{FF2B5EF4-FFF2-40B4-BE49-F238E27FC236}">
                <a16:creationId xmlns:a16="http://schemas.microsoft.com/office/drawing/2014/main" id="{2F726740-CD02-23C9-87E2-AE8975967CBD}"/>
              </a:ext>
            </a:extLst>
          </p:cNvPr>
          <p:cNvGrpSpPr/>
          <p:nvPr/>
        </p:nvGrpSpPr>
        <p:grpSpPr>
          <a:xfrm>
            <a:off x="7620000" y="3736283"/>
            <a:ext cx="4572000" cy="3182049"/>
            <a:chOff x="4302492" y="1014718"/>
            <a:chExt cx="4572000" cy="3182049"/>
          </a:xfrm>
        </p:grpSpPr>
        <p:pic>
          <p:nvPicPr>
            <p:cNvPr id="7" name="Picture 2">
              <a:extLst>
                <a:ext uri="{FF2B5EF4-FFF2-40B4-BE49-F238E27FC236}">
                  <a16:creationId xmlns:a16="http://schemas.microsoft.com/office/drawing/2014/main" id="{DE56570B-13C6-EA0D-8F70-D7CFAC7B5A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956"/>
            <a:stretch/>
          </p:blipFill>
          <p:spPr bwMode="auto">
            <a:xfrm>
              <a:off x="4302492" y="1014718"/>
              <a:ext cx="4572000" cy="27352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17EDC0C-8C3E-73F1-466C-015B13B9E7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54" t="89022"/>
            <a:stretch/>
          </p:blipFill>
          <p:spPr bwMode="auto">
            <a:xfrm>
              <a:off x="4853623" y="3742104"/>
              <a:ext cx="4020869" cy="45466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 name="Diagram 2">
            <a:extLst>
              <a:ext uri="{FF2B5EF4-FFF2-40B4-BE49-F238E27FC236}">
                <a16:creationId xmlns:a16="http://schemas.microsoft.com/office/drawing/2014/main" id="{D63E1C8C-199E-0155-9296-439686618C0C}"/>
              </a:ext>
            </a:extLst>
          </p:cNvPr>
          <p:cNvGraphicFramePr/>
          <p:nvPr>
            <p:extLst>
              <p:ext uri="{D42A27DB-BD31-4B8C-83A1-F6EECF244321}">
                <p14:modId xmlns:p14="http://schemas.microsoft.com/office/powerpoint/2010/main" val="4076518425"/>
              </p:ext>
            </p:extLst>
          </p:nvPr>
        </p:nvGraphicFramePr>
        <p:xfrm>
          <a:off x="545601" y="1431636"/>
          <a:ext cx="6667999" cy="43116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52178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47D4-FCAD-C916-2759-8FF4C7F9804B}"/>
              </a:ext>
            </a:extLst>
          </p:cNvPr>
          <p:cNvSpPr>
            <a:spLocks noGrp="1"/>
          </p:cNvSpPr>
          <p:nvPr>
            <p:ph type="title"/>
          </p:nvPr>
        </p:nvSpPr>
        <p:spPr/>
        <p:txBody>
          <a:bodyPr/>
          <a:lstStyle/>
          <a:p>
            <a:r>
              <a:rPr lang="en-US" dirty="0"/>
              <a:t>Code fatigue curves bake-in mean stress and stress margins.</a:t>
            </a:r>
            <a:br>
              <a:rPr lang="en-US" dirty="0"/>
            </a:br>
            <a:r>
              <a:rPr lang="en-US" dirty="0"/>
              <a:t>Instead we utilize…</a:t>
            </a:r>
          </a:p>
        </p:txBody>
      </p:sp>
      <p:pic>
        <p:nvPicPr>
          <p:cNvPr id="6" name="Picture 5">
            <a:extLst>
              <a:ext uri="{FF2B5EF4-FFF2-40B4-BE49-F238E27FC236}">
                <a16:creationId xmlns:a16="http://schemas.microsoft.com/office/drawing/2014/main" id="{452FBD41-9F61-251C-EF06-B00CB8387972}"/>
              </a:ext>
            </a:extLst>
          </p:cNvPr>
          <p:cNvPicPr>
            <a:picLocks noChangeAspect="1"/>
          </p:cNvPicPr>
          <p:nvPr/>
        </p:nvPicPr>
        <p:blipFill>
          <a:blip r:embed="rId2"/>
          <a:stretch>
            <a:fillRect/>
          </a:stretch>
        </p:blipFill>
        <p:spPr>
          <a:xfrm>
            <a:off x="7991108" y="800043"/>
            <a:ext cx="3886200" cy="2936240"/>
          </a:xfrm>
          <a:prstGeom prst="rect">
            <a:avLst/>
          </a:prstGeom>
        </p:spPr>
      </p:pic>
      <p:grpSp>
        <p:nvGrpSpPr>
          <p:cNvPr id="9" name="Group 8">
            <a:extLst>
              <a:ext uri="{FF2B5EF4-FFF2-40B4-BE49-F238E27FC236}">
                <a16:creationId xmlns:a16="http://schemas.microsoft.com/office/drawing/2014/main" id="{2F726740-CD02-23C9-87E2-AE8975967CBD}"/>
              </a:ext>
            </a:extLst>
          </p:cNvPr>
          <p:cNvGrpSpPr/>
          <p:nvPr/>
        </p:nvGrpSpPr>
        <p:grpSpPr>
          <a:xfrm>
            <a:off x="7620000" y="3736283"/>
            <a:ext cx="4572000" cy="3182049"/>
            <a:chOff x="4302492" y="1014718"/>
            <a:chExt cx="4572000" cy="3182049"/>
          </a:xfrm>
        </p:grpSpPr>
        <p:pic>
          <p:nvPicPr>
            <p:cNvPr id="7" name="Picture 2">
              <a:extLst>
                <a:ext uri="{FF2B5EF4-FFF2-40B4-BE49-F238E27FC236}">
                  <a16:creationId xmlns:a16="http://schemas.microsoft.com/office/drawing/2014/main" id="{DE56570B-13C6-EA0D-8F70-D7CFAC7B5A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956"/>
            <a:stretch/>
          </p:blipFill>
          <p:spPr bwMode="auto">
            <a:xfrm>
              <a:off x="4302492" y="1014718"/>
              <a:ext cx="4572000" cy="27352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17EDC0C-8C3E-73F1-466C-015B13B9E7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54" t="89022"/>
            <a:stretch/>
          </p:blipFill>
          <p:spPr bwMode="auto">
            <a:xfrm>
              <a:off x="4853623" y="3742104"/>
              <a:ext cx="4020869" cy="45466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 name="Diagram 2">
            <a:extLst>
              <a:ext uri="{FF2B5EF4-FFF2-40B4-BE49-F238E27FC236}">
                <a16:creationId xmlns:a16="http://schemas.microsoft.com/office/drawing/2014/main" id="{D63E1C8C-199E-0155-9296-439686618C0C}"/>
              </a:ext>
            </a:extLst>
          </p:cNvPr>
          <p:cNvGraphicFramePr/>
          <p:nvPr/>
        </p:nvGraphicFramePr>
        <p:xfrm>
          <a:off x="545601" y="1431636"/>
          <a:ext cx="6667999" cy="43116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0732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47D4-FCAD-C916-2759-8FF4C7F9804B}"/>
              </a:ext>
            </a:extLst>
          </p:cNvPr>
          <p:cNvSpPr>
            <a:spLocks noGrp="1"/>
          </p:cNvSpPr>
          <p:nvPr>
            <p:ph type="title"/>
          </p:nvPr>
        </p:nvSpPr>
        <p:spPr/>
        <p:txBody>
          <a:bodyPr/>
          <a:lstStyle/>
          <a:p>
            <a:r>
              <a:rPr lang="en-US" dirty="0"/>
              <a:t>Code fatigue curves bake-in mean stress and stress margins.</a:t>
            </a:r>
            <a:br>
              <a:rPr lang="en-US" dirty="0"/>
            </a:br>
            <a:r>
              <a:rPr lang="en-US" dirty="0"/>
              <a:t>Instead we utilize…</a:t>
            </a:r>
          </a:p>
        </p:txBody>
      </p:sp>
      <p:pic>
        <p:nvPicPr>
          <p:cNvPr id="6" name="Picture 5">
            <a:extLst>
              <a:ext uri="{FF2B5EF4-FFF2-40B4-BE49-F238E27FC236}">
                <a16:creationId xmlns:a16="http://schemas.microsoft.com/office/drawing/2014/main" id="{452FBD41-9F61-251C-EF06-B00CB8387972}"/>
              </a:ext>
            </a:extLst>
          </p:cNvPr>
          <p:cNvPicPr>
            <a:picLocks noChangeAspect="1"/>
          </p:cNvPicPr>
          <p:nvPr/>
        </p:nvPicPr>
        <p:blipFill>
          <a:blip r:embed="rId2"/>
          <a:stretch>
            <a:fillRect/>
          </a:stretch>
        </p:blipFill>
        <p:spPr>
          <a:xfrm>
            <a:off x="7991108" y="800043"/>
            <a:ext cx="3886200" cy="2936240"/>
          </a:xfrm>
          <a:prstGeom prst="rect">
            <a:avLst/>
          </a:prstGeom>
        </p:spPr>
      </p:pic>
      <p:grpSp>
        <p:nvGrpSpPr>
          <p:cNvPr id="9" name="Group 8">
            <a:extLst>
              <a:ext uri="{FF2B5EF4-FFF2-40B4-BE49-F238E27FC236}">
                <a16:creationId xmlns:a16="http://schemas.microsoft.com/office/drawing/2014/main" id="{2F726740-CD02-23C9-87E2-AE8975967CBD}"/>
              </a:ext>
            </a:extLst>
          </p:cNvPr>
          <p:cNvGrpSpPr/>
          <p:nvPr/>
        </p:nvGrpSpPr>
        <p:grpSpPr>
          <a:xfrm>
            <a:off x="7620000" y="3736283"/>
            <a:ext cx="4572000" cy="3182049"/>
            <a:chOff x="4302492" y="1014718"/>
            <a:chExt cx="4572000" cy="3182049"/>
          </a:xfrm>
        </p:grpSpPr>
        <p:pic>
          <p:nvPicPr>
            <p:cNvPr id="7" name="Picture 2">
              <a:extLst>
                <a:ext uri="{FF2B5EF4-FFF2-40B4-BE49-F238E27FC236}">
                  <a16:creationId xmlns:a16="http://schemas.microsoft.com/office/drawing/2014/main" id="{DE56570B-13C6-EA0D-8F70-D7CFAC7B5A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956"/>
            <a:stretch/>
          </p:blipFill>
          <p:spPr bwMode="auto">
            <a:xfrm>
              <a:off x="4302492" y="1014718"/>
              <a:ext cx="4572000" cy="27352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17EDC0C-8C3E-73F1-466C-015B13B9E7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54" t="89022"/>
            <a:stretch/>
          </p:blipFill>
          <p:spPr bwMode="auto">
            <a:xfrm>
              <a:off x="4853623" y="3742104"/>
              <a:ext cx="4020869" cy="45466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 name="Diagram 2">
            <a:extLst>
              <a:ext uri="{FF2B5EF4-FFF2-40B4-BE49-F238E27FC236}">
                <a16:creationId xmlns:a16="http://schemas.microsoft.com/office/drawing/2014/main" id="{D63E1C8C-199E-0155-9296-439686618C0C}"/>
              </a:ext>
            </a:extLst>
          </p:cNvPr>
          <p:cNvGraphicFramePr/>
          <p:nvPr/>
        </p:nvGraphicFramePr>
        <p:xfrm>
          <a:off x="545601" y="1431636"/>
          <a:ext cx="6667999" cy="43116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8B270C29-4285-4580-C44F-DB47D2CA1EE2}"/>
              </a:ext>
            </a:extLst>
          </p:cNvPr>
          <p:cNvSpPr txBox="1"/>
          <p:nvPr/>
        </p:nvSpPr>
        <p:spPr>
          <a:xfrm>
            <a:off x="545601" y="5752503"/>
            <a:ext cx="5550399" cy="523220"/>
          </a:xfrm>
          <a:prstGeom prst="rect">
            <a:avLst/>
          </a:prstGeom>
          <a:noFill/>
        </p:spPr>
        <p:txBody>
          <a:bodyPr wrap="square" rtlCol="0">
            <a:spAutoFit/>
          </a:bodyPr>
          <a:lstStyle/>
          <a:p>
            <a:r>
              <a:rPr lang="en-US" sz="2800" dirty="0">
                <a:solidFill>
                  <a:schemeClr val="accent6"/>
                </a:solidFill>
              </a:rPr>
              <a:t>FFOS (Fatigue Factor-of-Safety)</a:t>
            </a:r>
          </a:p>
        </p:txBody>
      </p:sp>
    </p:spTree>
    <p:extLst>
      <p:ext uri="{BB962C8B-B14F-4D97-AF65-F5344CB8AC3E}">
        <p14:creationId xmlns:p14="http://schemas.microsoft.com/office/powerpoint/2010/main" val="3006727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47D4-FCAD-C916-2759-8FF4C7F9804B}"/>
              </a:ext>
            </a:extLst>
          </p:cNvPr>
          <p:cNvSpPr>
            <a:spLocks noGrp="1"/>
          </p:cNvSpPr>
          <p:nvPr>
            <p:ph type="title"/>
          </p:nvPr>
        </p:nvSpPr>
        <p:spPr>
          <a:solidFill>
            <a:schemeClr val="bg1"/>
          </a:solidFill>
        </p:spPr>
        <p:txBody>
          <a:bodyPr/>
          <a:lstStyle/>
          <a:p>
            <a:r>
              <a:rPr lang="en-US" dirty="0"/>
              <a:t>Residual stresses drive the design performance.  Final design simulations need HIP, machining, and welding fidelity.</a:t>
            </a:r>
            <a:br>
              <a:rPr lang="en-US" dirty="0"/>
            </a:br>
            <a:endParaRPr lang="en-US" dirty="0"/>
          </a:p>
        </p:txBody>
      </p:sp>
    </p:spTree>
    <p:extLst>
      <p:ext uri="{BB962C8B-B14F-4D97-AF65-F5344CB8AC3E}">
        <p14:creationId xmlns:p14="http://schemas.microsoft.com/office/powerpoint/2010/main" val="2581231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field of flowers&#10;&#10;Description automatically generated with medium confidence">
            <a:extLst>
              <a:ext uri="{FF2B5EF4-FFF2-40B4-BE49-F238E27FC236}">
                <a16:creationId xmlns:a16="http://schemas.microsoft.com/office/drawing/2014/main" id="{99DE3925-5087-A5E0-1F46-91E38612C9DB}"/>
              </a:ext>
            </a:extLst>
          </p:cNvPr>
          <p:cNvPicPr>
            <a:picLocks noChangeAspect="1"/>
          </p:cNvPicPr>
          <p:nvPr/>
        </p:nvPicPr>
        <p:blipFill>
          <a:blip r:embed="rId3"/>
          <a:stretch>
            <a:fillRect/>
          </a:stretch>
        </p:blipFill>
        <p:spPr>
          <a:xfrm>
            <a:off x="6098313" y="2089459"/>
            <a:ext cx="4114800" cy="4114800"/>
          </a:xfrm>
          <a:prstGeom prst="ellipse">
            <a:avLst/>
          </a:prstGeom>
          <a:ln>
            <a:noFill/>
          </a:ln>
          <a:effectLst>
            <a:softEdge rad="112500"/>
          </a:effectLst>
        </p:spPr>
      </p:pic>
      <p:graphicFrame>
        <p:nvGraphicFramePr>
          <p:cNvPr id="2" name="Diagram 1">
            <a:extLst>
              <a:ext uri="{FF2B5EF4-FFF2-40B4-BE49-F238E27FC236}">
                <a16:creationId xmlns:a16="http://schemas.microsoft.com/office/drawing/2014/main" id="{DF1C539E-BDAE-E707-6D4E-DC0B9D947AB6}"/>
              </a:ext>
            </a:extLst>
          </p:cNvPr>
          <p:cNvGraphicFramePr/>
          <p:nvPr>
            <p:extLst>
              <p:ext uri="{D42A27DB-BD31-4B8C-83A1-F6EECF244321}">
                <p14:modId xmlns:p14="http://schemas.microsoft.com/office/powerpoint/2010/main" val="3858624241"/>
              </p:ext>
            </p:extLst>
          </p:nvPr>
        </p:nvGraphicFramePr>
        <p:xfrm>
          <a:off x="2546795" y="1203449"/>
          <a:ext cx="11217836" cy="5525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1E3356C1-C9DE-D807-1CF5-8AE86C19B50B}"/>
              </a:ext>
            </a:extLst>
          </p:cNvPr>
          <p:cNvSpPr>
            <a:spLocks noGrp="1"/>
          </p:cNvSpPr>
          <p:nvPr>
            <p:ph type="title"/>
          </p:nvPr>
        </p:nvSpPr>
        <p:spPr/>
        <p:txBody>
          <a:bodyPr/>
          <a:lstStyle/>
          <a:p>
            <a:r>
              <a:rPr lang="en-US" dirty="0"/>
              <a:t>Philosophical question:  Is it even a pressure vessel since it can run to failure and is replaceable?</a:t>
            </a:r>
            <a:br>
              <a:rPr lang="en-US" dirty="0"/>
            </a:br>
            <a:endParaRPr lang="en-US" dirty="0"/>
          </a:p>
        </p:txBody>
      </p:sp>
    </p:spTree>
    <p:extLst>
      <p:ext uri="{BB962C8B-B14F-4D97-AF65-F5344CB8AC3E}">
        <p14:creationId xmlns:p14="http://schemas.microsoft.com/office/powerpoint/2010/main" val="338494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yellow machine&#10;&#10;Description automatically generated">
            <a:extLst>
              <a:ext uri="{FF2B5EF4-FFF2-40B4-BE49-F238E27FC236}">
                <a16:creationId xmlns:a16="http://schemas.microsoft.com/office/drawing/2014/main" id="{CD58D5B7-BBF5-E30F-6036-48C156BED53C}"/>
              </a:ext>
            </a:extLst>
          </p:cNvPr>
          <p:cNvPicPr>
            <a:picLocks noChangeAspect="1"/>
          </p:cNvPicPr>
          <p:nvPr/>
        </p:nvPicPr>
        <p:blipFill rotWithShape="1">
          <a:blip r:embed="rId2"/>
          <a:srcRect l="3704"/>
          <a:stretch/>
        </p:blipFill>
        <p:spPr>
          <a:xfrm>
            <a:off x="1580906" y="2191369"/>
            <a:ext cx="3962398" cy="4500421"/>
          </a:xfrm>
          <a:prstGeom prst="rect">
            <a:avLst/>
          </a:prstGeom>
        </p:spPr>
      </p:pic>
      <p:pic>
        <p:nvPicPr>
          <p:cNvPr id="4" name="Picture 3" descr="A blue and yellow object with a long antenna&#10;&#10;Description automatically generated">
            <a:extLst>
              <a:ext uri="{FF2B5EF4-FFF2-40B4-BE49-F238E27FC236}">
                <a16:creationId xmlns:a16="http://schemas.microsoft.com/office/drawing/2014/main" id="{A3F42859-9D54-1B29-8882-80BCC93816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89819" l="4631" r="93385">
                        <a14:foregroundMark x1="83241" y1="35282" x2="88313" y2="41835"/>
                        <a14:foregroundMark x1="77839" y1="38105" x2="81808" y2="39214"/>
                        <a14:foregroundMark x1="74862" y1="38710" x2="74862" y2="37399"/>
                        <a14:foregroundMark x1="91621" y1="31452" x2="93605" y2="36089"/>
                        <a14:foregroundMark x1="10474" y1="63407" x2="10143" y2="71169"/>
                        <a14:foregroundMark x1="9041" y1="58972" x2="5182" y2="63911"/>
                        <a14:foregroundMark x1="4631" y1="66331" x2="4851" y2="71069"/>
                      </a14:backgroundRemoval>
                    </a14:imgEffect>
                  </a14:imgLayer>
                </a14:imgProps>
              </a:ext>
            </a:extLst>
          </a:blip>
          <a:srcRect l="3704"/>
          <a:stretch/>
        </p:blipFill>
        <p:spPr>
          <a:xfrm>
            <a:off x="89329" y="365125"/>
            <a:ext cx="3962400" cy="4500421"/>
          </a:xfrm>
          <a:prstGeom prst="rect">
            <a:avLst/>
          </a:prstGeom>
        </p:spPr>
      </p:pic>
      <p:sp>
        <p:nvSpPr>
          <p:cNvPr id="5" name="TextBox 4">
            <a:extLst>
              <a:ext uri="{FF2B5EF4-FFF2-40B4-BE49-F238E27FC236}">
                <a16:creationId xmlns:a16="http://schemas.microsoft.com/office/drawing/2014/main" id="{3726D72F-BFAA-4EC1-4928-A2D4601825BD}"/>
              </a:ext>
            </a:extLst>
          </p:cNvPr>
          <p:cNvSpPr txBox="1"/>
          <p:nvPr/>
        </p:nvSpPr>
        <p:spPr>
          <a:xfrm>
            <a:off x="228368" y="1923603"/>
            <a:ext cx="1885053" cy="535531"/>
          </a:xfrm>
          <a:prstGeom prst="rect">
            <a:avLst/>
          </a:prstGeom>
          <a:noFill/>
        </p:spPr>
        <p:txBody>
          <a:bodyPr wrap="square" rtlCol="0">
            <a:spAutoFit/>
          </a:bodyPr>
          <a:lstStyle/>
          <a:p>
            <a:pPr algn="ctr">
              <a:lnSpc>
                <a:spcPct val="90000"/>
              </a:lnSpc>
            </a:pPr>
            <a:r>
              <a:rPr lang="en-US" sz="1600" dirty="0">
                <a:latin typeface="+mn-lt"/>
              </a:rPr>
              <a:t>Solid shroud through HIP</a:t>
            </a:r>
          </a:p>
        </p:txBody>
      </p:sp>
      <p:sp>
        <p:nvSpPr>
          <p:cNvPr id="6" name="TextBox 5">
            <a:extLst>
              <a:ext uri="{FF2B5EF4-FFF2-40B4-BE49-F238E27FC236}">
                <a16:creationId xmlns:a16="http://schemas.microsoft.com/office/drawing/2014/main" id="{465CA9B7-C86A-ECBA-5FBD-A9B87EAE4CBA}"/>
              </a:ext>
            </a:extLst>
          </p:cNvPr>
          <p:cNvSpPr txBox="1"/>
          <p:nvPr/>
        </p:nvSpPr>
        <p:spPr>
          <a:xfrm>
            <a:off x="3123747" y="5713061"/>
            <a:ext cx="1855964" cy="978729"/>
          </a:xfrm>
          <a:prstGeom prst="rect">
            <a:avLst/>
          </a:prstGeom>
          <a:noFill/>
        </p:spPr>
        <p:txBody>
          <a:bodyPr wrap="square" rtlCol="0">
            <a:spAutoFit/>
          </a:bodyPr>
          <a:lstStyle/>
          <a:p>
            <a:pPr algn="ctr">
              <a:lnSpc>
                <a:spcPct val="90000"/>
              </a:lnSpc>
            </a:pPr>
            <a:r>
              <a:rPr lang="en-US" sz="1600">
                <a:latin typeface="+mn-lt"/>
              </a:rPr>
              <a:t>Reduced stresses after cooling passage drilling</a:t>
            </a:r>
          </a:p>
        </p:txBody>
      </p:sp>
      <p:sp>
        <p:nvSpPr>
          <p:cNvPr id="2" name="Title 1">
            <a:extLst>
              <a:ext uri="{FF2B5EF4-FFF2-40B4-BE49-F238E27FC236}">
                <a16:creationId xmlns:a16="http://schemas.microsoft.com/office/drawing/2014/main" id="{DB8347D4-FCAD-C916-2759-8FF4C7F9804B}"/>
              </a:ext>
            </a:extLst>
          </p:cNvPr>
          <p:cNvSpPr>
            <a:spLocks noGrp="1"/>
          </p:cNvSpPr>
          <p:nvPr>
            <p:ph type="title"/>
          </p:nvPr>
        </p:nvSpPr>
        <p:spPr>
          <a:solidFill>
            <a:schemeClr val="bg1"/>
          </a:solidFill>
        </p:spPr>
        <p:txBody>
          <a:bodyPr/>
          <a:lstStyle/>
          <a:p>
            <a:r>
              <a:rPr lang="en-US" dirty="0"/>
              <a:t>Residual stresses drive the design performance.  Final design simulations need HIP, machining, and welding fidelity.</a:t>
            </a:r>
            <a:br>
              <a:rPr lang="en-US" dirty="0"/>
            </a:br>
            <a:endParaRPr lang="en-US" dirty="0"/>
          </a:p>
        </p:txBody>
      </p:sp>
    </p:spTree>
    <p:extLst>
      <p:ext uri="{BB962C8B-B14F-4D97-AF65-F5344CB8AC3E}">
        <p14:creationId xmlns:p14="http://schemas.microsoft.com/office/powerpoint/2010/main" val="3198717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5DDE71-4F6D-6370-A38C-B29EA36FA6A4}"/>
              </a:ext>
            </a:extLst>
          </p:cNvPr>
          <p:cNvPicPr>
            <a:picLocks noChangeAspect="1"/>
          </p:cNvPicPr>
          <p:nvPr/>
        </p:nvPicPr>
        <p:blipFill>
          <a:blip r:embed="rId2"/>
          <a:stretch>
            <a:fillRect/>
          </a:stretch>
        </p:blipFill>
        <p:spPr>
          <a:xfrm>
            <a:off x="6150702" y="1002948"/>
            <a:ext cx="4572000" cy="3347446"/>
          </a:xfrm>
          <a:prstGeom prst="rect">
            <a:avLst/>
          </a:prstGeom>
        </p:spPr>
      </p:pic>
      <p:pic>
        <p:nvPicPr>
          <p:cNvPr id="7" name="Picture 6">
            <a:extLst>
              <a:ext uri="{FF2B5EF4-FFF2-40B4-BE49-F238E27FC236}">
                <a16:creationId xmlns:a16="http://schemas.microsoft.com/office/drawing/2014/main" id="{99626F6F-1030-4A44-F13B-A4911C0916D7}"/>
              </a:ext>
            </a:extLst>
          </p:cNvPr>
          <p:cNvPicPr>
            <a:picLocks noChangeAspect="1"/>
          </p:cNvPicPr>
          <p:nvPr/>
        </p:nvPicPr>
        <p:blipFill>
          <a:blip r:embed="rId3"/>
          <a:stretch>
            <a:fillRect/>
          </a:stretch>
        </p:blipFill>
        <p:spPr>
          <a:xfrm>
            <a:off x="7620000" y="3595185"/>
            <a:ext cx="4572000" cy="3262815"/>
          </a:xfrm>
          <a:prstGeom prst="rect">
            <a:avLst/>
          </a:prstGeom>
        </p:spPr>
      </p:pic>
      <p:pic>
        <p:nvPicPr>
          <p:cNvPr id="3" name="Picture 2" descr="A blue and yellow machine&#10;&#10;Description automatically generated">
            <a:extLst>
              <a:ext uri="{FF2B5EF4-FFF2-40B4-BE49-F238E27FC236}">
                <a16:creationId xmlns:a16="http://schemas.microsoft.com/office/drawing/2014/main" id="{CD58D5B7-BBF5-E30F-6036-48C156BED53C}"/>
              </a:ext>
            </a:extLst>
          </p:cNvPr>
          <p:cNvPicPr>
            <a:picLocks noChangeAspect="1"/>
          </p:cNvPicPr>
          <p:nvPr/>
        </p:nvPicPr>
        <p:blipFill rotWithShape="1">
          <a:blip r:embed="rId4"/>
          <a:srcRect l="3704"/>
          <a:stretch/>
        </p:blipFill>
        <p:spPr>
          <a:xfrm>
            <a:off x="1580906" y="2191369"/>
            <a:ext cx="3962398" cy="4500421"/>
          </a:xfrm>
          <a:prstGeom prst="rect">
            <a:avLst/>
          </a:prstGeom>
        </p:spPr>
      </p:pic>
      <p:pic>
        <p:nvPicPr>
          <p:cNvPr id="4" name="Picture 3" descr="A blue and yellow object with a long antenna&#10;&#10;Description automatically generated">
            <a:extLst>
              <a:ext uri="{FF2B5EF4-FFF2-40B4-BE49-F238E27FC236}">
                <a16:creationId xmlns:a16="http://schemas.microsoft.com/office/drawing/2014/main" id="{A3F42859-9D54-1B29-8882-80BCC938164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0" b="89819" l="4631" r="93385">
                        <a14:foregroundMark x1="83241" y1="35282" x2="88313" y2="41835"/>
                        <a14:foregroundMark x1="77839" y1="38105" x2="81808" y2="39214"/>
                        <a14:foregroundMark x1="74862" y1="38710" x2="74862" y2="37399"/>
                        <a14:foregroundMark x1="91621" y1="31452" x2="93605" y2="36089"/>
                        <a14:foregroundMark x1="10474" y1="63407" x2="10143" y2="71169"/>
                        <a14:foregroundMark x1="9041" y1="58972" x2="5182" y2="63911"/>
                        <a14:foregroundMark x1="4631" y1="66331" x2="4851" y2="71069"/>
                      </a14:backgroundRemoval>
                    </a14:imgEffect>
                  </a14:imgLayer>
                </a14:imgProps>
              </a:ext>
            </a:extLst>
          </a:blip>
          <a:srcRect l="3704"/>
          <a:stretch/>
        </p:blipFill>
        <p:spPr>
          <a:xfrm>
            <a:off x="89329" y="365125"/>
            <a:ext cx="3962400" cy="4500421"/>
          </a:xfrm>
          <a:prstGeom prst="rect">
            <a:avLst/>
          </a:prstGeom>
        </p:spPr>
      </p:pic>
      <p:sp>
        <p:nvSpPr>
          <p:cNvPr id="5" name="TextBox 4">
            <a:extLst>
              <a:ext uri="{FF2B5EF4-FFF2-40B4-BE49-F238E27FC236}">
                <a16:creationId xmlns:a16="http://schemas.microsoft.com/office/drawing/2014/main" id="{3726D72F-BFAA-4EC1-4928-A2D4601825BD}"/>
              </a:ext>
            </a:extLst>
          </p:cNvPr>
          <p:cNvSpPr txBox="1"/>
          <p:nvPr/>
        </p:nvSpPr>
        <p:spPr>
          <a:xfrm>
            <a:off x="228368" y="1923603"/>
            <a:ext cx="1885053" cy="535531"/>
          </a:xfrm>
          <a:prstGeom prst="rect">
            <a:avLst/>
          </a:prstGeom>
          <a:noFill/>
        </p:spPr>
        <p:txBody>
          <a:bodyPr wrap="square" rtlCol="0">
            <a:spAutoFit/>
          </a:bodyPr>
          <a:lstStyle/>
          <a:p>
            <a:pPr algn="ctr">
              <a:lnSpc>
                <a:spcPct val="90000"/>
              </a:lnSpc>
            </a:pPr>
            <a:r>
              <a:rPr lang="en-US" sz="1600" dirty="0">
                <a:latin typeface="+mn-lt"/>
              </a:rPr>
              <a:t>Solid shroud through HIP</a:t>
            </a:r>
          </a:p>
        </p:txBody>
      </p:sp>
      <p:sp>
        <p:nvSpPr>
          <p:cNvPr id="6" name="TextBox 5">
            <a:extLst>
              <a:ext uri="{FF2B5EF4-FFF2-40B4-BE49-F238E27FC236}">
                <a16:creationId xmlns:a16="http://schemas.microsoft.com/office/drawing/2014/main" id="{465CA9B7-C86A-ECBA-5FBD-A9B87EAE4CBA}"/>
              </a:ext>
            </a:extLst>
          </p:cNvPr>
          <p:cNvSpPr txBox="1"/>
          <p:nvPr/>
        </p:nvSpPr>
        <p:spPr>
          <a:xfrm>
            <a:off x="3123747" y="5713061"/>
            <a:ext cx="1855964" cy="978729"/>
          </a:xfrm>
          <a:prstGeom prst="rect">
            <a:avLst/>
          </a:prstGeom>
          <a:noFill/>
        </p:spPr>
        <p:txBody>
          <a:bodyPr wrap="square" rtlCol="0">
            <a:spAutoFit/>
          </a:bodyPr>
          <a:lstStyle/>
          <a:p>
            <a:pPr algn="ctr">
              <a:lnSpc>
                <a:spcPct val="90000"/>
              </a:lnSpc>
            </a:pPr>
            <a:r>
              <a:rPr lang="en-US" sz="1600">
                <a:latin typeface="+mn-lt"/>
              </a:rPr>
              <a:t>Reduced stresses after cooling passage drilling</a:t>
            </a:r>
          </a:p>
        </p:txBody>
      </p:sp>
      <p:sp>
        <p:nvSpPr>
          <p:cNvPr id="9" name="TextBox 8">
            <a:extLst>
              <a:ext uri="{FF2B5EF4-FFF2-40B4-BE49-F238E27FC236}">
                <a16:creationId xmlns:a16="http://schemas.microsoft.com/office/drawing/2014/main" id="{82846A05-301E-8A1B-8CAF-E3726D2D31E7}"/>
              </a:ext>
            </a:extLst>
          </p:cNvPr>
          <p:cNvSpPr txBox="1"/>
          <p:nvPr/>
        </p:nvSpPr>
        <p:spPr>
          <a:xfrm>
            <a:off x="7754741" y="2773625"/>
            <a:ext cx="1885053" cy="757130"/>
          </a:xfrm>
          <a:prstGeom prst="rect">
            <a:avLst/>
          </a:prstGeom>
          <a:noFill/>
        </p:spPr>
        <p:txBody>
          <a:bodyPr wrap="square" rtlCol="0">
            <a:spAutoFit/>
          </a:bodyPr>
          <a:lstStyle/>
          <a:p>
            <a:pPr algn="ctr">
              <a:lnSpc>
                <a:spcPct val="90000"/>
              </a:lnSpc>
            </a:pPr>
            <a:r>
              <a:rPr lang="en-US" sz="1600" dirty="0">
                <a:solidFill>
                  <a:schemeClr val="bg1"/>
                </a:solidFill>
                <a:latin typeface="+mn-lt"/>
              </a:rPr>
              <a:t>Permanent Cover – High Stresses after HIP</a:t>
            </a:r>
          </a:p>
        </p:txBody>
      </p:sp>
      <p:cxnSp>
        <p:nvCxnSpPr>
          <p:cNvPr id="10" name="Straight Arrow Connector 9">
            <a:extLst>
              <a:ext uri="{FF2B5EF4-FFF2-40B4-BE49-F238E27FC236}">
                <a16:creationId xmlns:a16="http://schemas.microsoft.com/office/drawing/2014/main" id="{19C7FA4F-A237-0C09-C9A4-DDBD595C91FB}"/>
              </a:ext>
            </a:extLst>
          </p:cNvPr>
          <p:cNvCxnSpPr/>
          <p:nvPr/>
        </p:nvCxnSpPr>
        <p:spPr>
          <a:xfrm flipH="1" flipV="1">
            <a:off x="7740016" y="2513430"/>
            <a:ext cx="963386" cy="257175"/>
          </a:xfrm>
          <a:prstGeom prst="straightConnector1">
            <a:avLst/>
          </a:prstGeom>
          <a:ln w="28575">
            <a:solidFill>
              <a:schemeClr val="bg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60A645B-1397-F9E8-C89D-6FDAF422B842}"/>
              </a:ext>
            </a:extLst>
          </p:cNvPr>
          <p:cNvSpPr txBox="1"/>
          <p:nvPr/>
        </p:nvSpPr>
        <p:spPr>
          <a:xfrm>
            <a:off x="9662433" y="5365798"/>
            <a:ext cx="2041544" cy="978729"/>
          </a:xfrm>
          <a:prstGeom prst="rect">
            <a:avLst/>
          </a:prstGeom>
          <a:noFill/>
        </p:spPr>
        <p:txBody>
          <a:bodyPr wrap="square" rtlCol="0">
            <a:spAutoFit/>
          </a:bodyPr>
          <a:lstStyle/>
          <a:p>
            <a:pPr algn="ctr">
              <a:lnSpc>
                <a:spcPct val="90000"/>
              </a:lnSpc>
            </a:pPr>
            <a:r>
              <a:rPr lang="en-US" sz="1600" dirty="0">
                <a:solidFill>
                  <a:schemeClr val="bg1"/>
                </a:solidFill>
                <a:latin typeface="+mn-lt"/>
              </a:rPr>
              <a:t>Cover added after HIP &amp; machining – Reduced Stresses</a:t>
            </a:r>
          </a:p>
        </p:txBody>
      </p:sp>
      <p:cxnSp>
        <p:nvCxnSpPr>
          <p:cNvPr id="12" name="Straight Arrow Connector 11">
            <a:extLst>
              <a:ext uri="{FF2B5EF4-FFF2-40B4-BE49-F238E27FC236}">
                <a16:creationId xmlns:a16="http://schemas.microsoft.com/office/drawing/2014/main" id="{AC7BD682-F62E-9AD5-CA38-E37D1527736C}"/>
              </a:ext>
            </a:extLst>
          </p:cNvPr>
          <p:cNvCxnSpPr/>
          <p:nvPr/>
        </p:nvCxnSpPr>
        <p:spPr>
          <a:xfrm flipH="1" flipV="1">
            <a:off x="9647708" y="5105603"/>
            <a:ext cx="963386" cy="257175"/>
          </a:xfrm>
          <a:prstGeom prst="straightConnector1">
            <a:avLst/>
          </a:prstGeom>
          <a:ln w="28575">
            <a:solidFill>
              <a:schemeClr val="bg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8347D4-FCAD-C916-2759-8FF4C7F9804B}"/>
              </a:ext>
            </a:extLst>
          </p:cNvPr>
          <p:cNvSpPr>
            <a:spLocks noGrp="1"/>
          </p:cNvSpPr>
          <p:nvPr>
            <p:ph type="title"/>
          </p:nvPr>
        </p:nvSpPr>
        <p:spPr>
          <a:solidFill>
            <a:schemeClr val="bg1"/>
          </a:solidFill>
        </p:spPr>
        <p:txBody>
          <a:bodyPr/>
          <a:lstStyle/>
          <a:p>
            <a:r>
              <a:rPr lang="en-US" dirty="0"/>
              <a:t>Residual stresses drive the design performance.  Final design simulations need HIP, machining, and welding fidelity.</a:t>
            </a:r>
            <a:br>
              <a:rPr lang="en-US" dirty="0"/>
            </a:br>
            <a:endParaRPr lang="en-US" dirty="0"/>
          </a:p>
        </p:txBody>
      </p:sp>
    </p:spTree>
    <p:extLst>
      <p:ext uri="{BB962C8B-B14F-4D97-AF65-F5344CB8AC3E}">
        <p14:creationId xmlns:p14="http://schemas.microsoft.com/office/powerpoint/2010/main" val="546367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36578-EA3F-EC43-D30D-3C6E65651C36}"/>
              </a:ext>
            </a:extLst>
          </p:cNvPr>
          <p:cNvSpPr>
            <a:spLocks noGrp="1"/>
          </p:cNvSpPr>
          <p:nvPr>
            <p:ph type="title"/>
          </p:nvPr>
        </p:nvSpPr>
        <p:spPr>
          <a:xfrm>
            <a:off x="314692" y="365125"/>
            <a:ext cx="5781308" cy="886397"/>
          </a:xfrm>
        </p:spPr>
        <p:txBody>
          <a:bodyPr/>
          <a:lstStyle/>
          <a:p>
            <a:r>
              <a:rPr lang="en-US" dirty="0"/>
              <a:t>Commercial pressure safety codes don’t fit spallation targets…</a:t>
            </a:r>
          </a:p>
        </p:txBody>
      </p:sp>
      <p:pic>
        <p:nvPicPr>
          <p:cNvPr id="5" name="Picture 4" descr="A picture containing close&#10;&#10;Description automatically generated">
            <a:extLst>
              <a:ext uri="{FF2B5EF4-FFF2-40B4-BE49-F238E27FC236}">
                <a16:creationId xmlns:a16="http://schemas.microsoft.com/office/drawing/2014/main" id="{26FC8292-9608-33DC-0120-4BDAFC2A53B0}"/>
              </a:ext>
            </a:extLst>
          </p:cNvPr>
          <p:cNvPicPr>
            <a:picLocks noChangeAspect="1"/>
          </p:cNvPicPr>
          <p:nvPr/>
        </p:nvPicPr>
        <p:blipFill>
          <a:blip r:embed="rId2"/>
          <a:stretch>
            <a:fillRect/>
          </a:stretch>
        </p:blipFill>
        <p:spPr>
          <a:xfrm>
            <a:off x="745901" y="2048618"/>
            <a:ext cx="3745298" cy="37452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71422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36578-EA3F-EC43-D30D-3C6E65651C36}"/>
              </a:ext>
            </a:extLst>
          </p:cNvPr>
          <p:cNvSpPr>
            <a:spLocks noGrp="1"/>
          </p:cNvSpPr>
          <p:nvPr>
            <p:ph type="title"/>
          </p:nvPr>
        </p:nvSpPr>
        <p:spPr>
          <a:xfrm>
            <a:off x="314692" y="365125"/>
            <a:ext cx="5781308" cy="886397"/>
          </a:xfrm>
        </p:spPr>
        <p:txBody>
          <a:bodyPr/>
          <a:lstStyle/>
          <a:p>
            <a:r>
              <a:rPr lang="en-US" dirty="0"/>
              <a:t>Commercial pressure safety codes don’t fit spallation targets…</a:t>
            </a:r>
          </a:p>
        </p:txBody>
      </p:sp>
      <p:pic>
        <p:nvPicPr>
          <p:cNvPr id="5" name="Picture 4" descr="A picture containing close&#10;&#10;Description automatically generated">
            <a:extLst>
              <a:ext uri="{FF2B5EF4-FFF2-40B4-BE49-F238E27FC236}">
                <a16:creationId xmlns:a16="http://schemas.microsoft.com/office/drawing/2014/main" id="{26FC8292-9608-33DC-0120-4BDAFC2A53B0}"/>
              </a:ext>
            </a:extLst>
          </p:cNvPr>
          <p:cNvPicPr>
            <a:picLocks noChangeAspect="1"/>
          </p:cNvPicPr>
          <p:nvPr/>
        </p:nvPicPr>
        <p:blipFill>
          <a:blip r:embed="rId2"/>
          <a:stretch>
            <a:fillRect/>
          </a:stretch>
        </p:blipFill>
        <p:spPr>
          <a:xfrm>
            <a:off x="745901" y="2048618"/>
            <a:ext cx="3745298" cy="37452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itle 1">
            <a:extLst>
              <a:ext uri="{FF2B5EF4-FFF2-40B4-BE49-F238E27FC236}">
                <a16:creationId xmlns:a16="http://schemas.microsoft.com/office/drawing/2014/main" id="{BB227C15-A606-1020-F742-AA50BFACD15B}"/>
              </a:ext>
            </a:extLst>
          </p:cNvPr>
          <p:cNvSpPr txBox="1">
            <a:spLocks/>
          </p:cNvSpPr>
          <p:nvPr/>
        </p:nvSpPr>
        <p:spPr>
          <a:xfrm>
            <a:off x="6250357" y="343659"/>
            <a:ext cx="5781308" cy="886397"/>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…but they can guide good target design.</a:t>
            </a:r>
          </a:p>
        </p:txBody>
      </p:sp>
      <p:pic>
        <p:nvPicPr>
          <p:cNvPr id="3" name="Picture 2">
            <a:extLst>
              <a:ext uri="{FF2B5EF4-FFF2-40B4-BE49-F238E27FC236}">
                <a16:creationId xmlns:a16="http://schemas.microsoft.com/office/drawing/2014/main" id="{0B78F5E3-6923-7BAF-EB2E-59BC4A871B78}"/>
              </a:ext>
            </a:extLst>
          </p:cNvPr>
          <p:cNvPicPr>
            <a:picLocks noChangeAspect="1"/>
          </p:cNvPicPr>
          <p:nvPr/>
        </p:nvPicPr>
        <p:blipFill>
          <a:blip r:embed="rId3"/>
          <a:stretch>
            <a:fillRect/>
          </a:stretch>
        </p:blipFill>
        <p:spPr>
          <a:xfrm>
            <a:off x="6526760" y="3060684"/>
            <a:ext cx="4676404" cy="3677243"/>
          </a:xfrm>
          <a:prstGeom prst="rect">
            <a:avLst/>
          </a:prstGeom>
        </p:spPr>
      </p:pic>
      <p:pic>
        <p:nvPicPr>
          <p:cNvPr id="6" name="Picture 5">
            <a:extLst>
              <a:ext uri="{FF2B5EF4-FFF2-40B4-BE49-F238E27FC236}">
                <a16:creationId xmlns:a16="http://schemas.microsoft.com/office/drawing/2014/main" id="{F7E2E12B-9D1A-D1AC-57A9-21D8D8986856}"/>
              </a:ext>
            </a:extLst>
          </p:cNvPr>
          <p:cNvPicPr>
            <a:picLocks noChangeAspect="1"/>
          </p:cNvPicPr>
          <p:nvPr/>
        </p:nvPicPr>
        <p:blipFill>
          <a:blip r:embed="rId4"/>
          <a:stretch>
            <a:fillRect/>
          </a:stretch>
        </p:blipFill>
        <p:spPr>
          <a:xfrm>
            <a:off x="10710865" y="1925927"/>
            <a:ext cx="1320800" cy="1689394"/>
          </a:xfrm>
          <a:prstGeom prst="rect">
            <a:avLst/>
          </a:prstGeom>
        </p:spPr>
      </p:pic>
      <p:pic>
        <p:nvPicPr>
          <p:cNvPr id="9" name="Picture 8">
            <a:extLst>
              <a:ext uri="{FF2B5EF4-FFF2-40B4-BE49-F238E27FC236}">
                <a16:creationId xmlns:a16="http://schemas.microsoft.com/office/drawing/2014/main" id="{14874426-6D1E-DFF9-F913-E1702ACD3C5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32" b="89933" l="4120" r="96442">
                        <a14:foregroundMark x1="9176" y1="45302" x2="4120" y2="70134"/>
                        <a14:foregroundMark x1="91948" y1="19799" x2="92322" y2="28188"/>
                        <a14:foregroundMark x1="96442" y1="15772" x2="96442" y2="26846"/>
                      </a14:backgroundRemoval>
                    </a14:imgEffect>
                  </a14:imgLayer>
                </a14:imgProps>
              </a:ext>
            </a:extLst>
          </a:blip>
          <a:stretch>
            <a:fillRect/>
          </a:stretch>
        </p:blipFill>
        <p:spPr>
          <a:xfrm>
            <a:off x="5391036" y="1726411"/>
            <a:ext cx="4102262" cy="2289277"/>
          </a:xfrm>
          <a:prstGeom prst="rect">
            <a:avLst/>
          </a:prstGeom>
        </p:spPr>
      </p:pic>
    </p:spTree>
    <p:extLst>
      <p:ext uri="{BB962C8B-B14F-4D97-AF65-F5344CB8AC3E}">
        <p14:creationId xmlns:p14="http://schemas.microsoft.com/office/powerpoint/2010/main" val="2681566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field of flowers&#10;&#10;Description automatically generated with medium confidence">
            <a:extLst>
              <a:ext uri="{FF2B5EF4-FFF2-40B4-BE49-F238E27FC236}">
                <a16:creationId xmlns:a16="http://schemas.microsoft.com/office/drawing/2014/main" id="{99DE3925-5087-A5E0-1F46-91E38612C9DB}"/>
              </a:ext>
            </a:extLst>
          </p:cNvPr>
          <p:cNvPicPr>
            <a:picLocks noChangeAspect="1"/>
          </p:cNvPicPr>
          <p:nvPr/>
        </p:nvPicPr>
        <p:blipFill>
          <a:blip r:embed="rId3"/>
          <a:stretch>
            <a:fillRect/>
          </a:stretch>
        </p:blipFill>
        <p:spPr>
          <a:xfrm>
            <a:off x="6098313" y="2089459"/>
            <a:ext cx="4114800" cy="4114800"/>
          </a:xfrm>
          <a:prstGeom prst="ellipse">
            <a:avLst/>
          </a:prstGeom>
          <a:ln>
            <a:noFill/>
          </a:ln>
          <a:effectLst>
            <a:softEdge rad="112500"/>
          </a:effectLst>
        </p:spPr>
      </p:pic>
      <p:graphicFrame>
        <p:nvGraphicFramePr>
          <p:cNvPr id="2" name="Diagram 1">
            <a:extLst>
              <a:ext uri="{FF2B5EF4-FFF2-40B4-BE49-F238E27FC236}">
                <a16:creationId xmlns:a16="http://schemas.microsoft.com/office/drawing/2014/main" id="{DF1C539E-BDAE-E707-6D4E-DC0B9D947AB6}"/>
              </a:ext>
            </a:extLst>
          </p:cNvPr>
          <p:cNvGraphicFramePr/>
          <p:nvPr>
            <p:extLst>
              <p:ext uri="{D42A27DB-BD31-4B8C-83A1-F6EECF244321}">
                <p14:modId xmlns:p14="http://schemas.microsoft.com/office/powerpoint/2010/main" val="3536339751"/>
              </p:ext>
            </p:extLst>
          </p:nvPr>
        </p:nvGraphicFramePr>
        <p:xfrm>
          <a:off x="2546795" y="1203449"/>
          <a:ext cx="11217836" cy="5525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1E3356C1-C9DE-D807-1CF5-8AE86C19B50B}"/>
              </a:ext>
            </a:extLst>
          </p:cNvPr>
          <p:cNvSpPr>
            <a:spLocks noGrp="1"/>
          </p:cNvSpPr>
          <p:nvPr>
            <p:ph type="title"/>
          </p:nvPr>
        </p:nvSpPr>
        <p:spPr/>
        <p:txBody>
          <a:bodyPr/>
          <a:lstStyle/>
          <a:p>
            <a:r>
              <a:rPr lang="en-US" dirty="0"/>
              <a:t>Philosophical question:  Is it even a pressure vessel since it can run to failure and is replaceable?</a:t>
            </a:r>
            <a:br>
              <a:rPr lang="en-US" dirty="0"/>
            </a:br>
            <a:endParaRPr lang="en-US" dirty="0"/>
          </a:p>
        </p:txBody>
      </p:sp>
      <p:sp>
        <p:nvSpPr>
          <p:cNvPr id="3" name="TextBox 2">
            <a:extLst>
              <a:ext uri="{FF2B5EF4-FFF2-40B4-BE49-F238E27FC236}">
                <a16:creationId xmlns:a16="http://schemas.microsoft.com/office/drawing/2014/main" id="{5287683D-E14B-476A-4FFC-AA04DC5849D9}"/>
              </a:ext>
            </a:extLst>
          </p:cNvPr>
          <p:cNvSpPr txBox="1"/>
          <p:nvPr/>
        </p:nvSpPr>
        <p:spPr>
          <a:xfrm>
            <a:off x="489395" y="2881746"/>
            <a:ext cx="4114800" cy="1477328"/>
          </a:xfrm>
          <a:prstGeom prst="rect">
            <a:avLst/>
          </a:prstGeom>
          <a:noFill/>
        </p:spPr>
        <p:txBody>
          <a:bodyPr wrap="square" rtlCol="0">
            <a:spAutoFit/>
          </a:bodyPr>
          <a:lstStyle/>
          <a:p>
            <a:pPr algn="ctr"/>
            <a:r>
              <a:rPr lang="en-US" sz="2400" dirty="0"/>
              <a:t>Target segment is below ASME/BPVC volume minimums</a:t>
            </a:r>
          </a:p>
          <a:p>
            <a:endParaRPr lang="en-US" dirty="0"/>
          </a:p>
        </p:txBody>
      </p:sp>
    </p:spTree>
    <p:extLst>
      <p:ext uri="{BB962C8B-B14F-4D97-AF65-F5344CB8AC3E}">
        <p14:creationId xmlns:p14="http://schemas.microsoft.com/office/powerpoint/2010/main" val="2484422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field of flowers&#10;&#10;Description automatically generated with medium confidence">
            <a:extLst>
              <a:ext uri="{FF2B5EF4-FFF2-40B4-BE49-F238E27FC236}">
                <a16:creationId xmlns:a16="http://schemas.microsoft.com/office/drawing/2014/main" id="{99DE3925-5087-A5E0-1F46-91E38612C9DB}"/>
              </a:ext>
            </a:extLst>
          </p:cNvPr>
          <p:cNvPicPr>
            <a:picLocks noChangeAspect="1"/>
          </p:cNvPicPr>
          <p:nvPr/>
        </p:nvPicPr>
        <p:blipFill>
          <a:blip r:embed="rId3"/>
          <a:stretch>
            <a:fillRect/>
          </a:stretch>
        </p:blipFill>
        <p:spPr>
          <a:xfrm>
            <a:off x="6098313" y="2089459"/>
            <a:ext cx="4114800" cy="4114800"/>
          </a:xfrm>
          <a:prstGeom prst="ellipse">
            <a:avLst/>
          </a:prstGeom>
          <a:ln>
            <a:noFill/>
          </a:ln>
          <a:effectLst>
            <a:softEdge rad="112500"/>
          </a:effectLst>
        </p:spPr>
      </p:pic>
      <p:graphicFrame>
        <p:nvGraphicFramePr>
          <p:cNvPr id="2" name="Diagram 1">
            <a:extLst>
              <a:ext uri="{FF2B5EF4-FFF2-40B4-BE49-F238E27FC236}">
                <a16:creationId xmlns:a16="http://schemas.microsoft.com/office/drawing/2014/main" id="{DF1C539E-BDAE-E707-6D4E-DC0B9D947AB6}"/>
              </a:ext>
            </a:extLst>
          </p:cNvPr>
          <p:cNvGraphicFramePr/>
          <p:nvPr>
            <p:extLst>
              <p:ext uri="{D42A27DB-BD31-4B8C-83A1-F6EECF244321}">
                <p14:modId xmlns:p14="http://schemas.microsoft.com/office/powerpoint/2010/main" val="2031372895"/>
              </p:ext>
            </p:extLst>
          </p:nvPr>
        </p:nvGraphicFramePr>
        <p:xfrm>
          <a:off x="2546795" y="1203449"/>
          <a:ext cx="11217836" cy="5525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1E3356C1-C9DE-D807-1CF5-8AE86C19B50B}"/>
              </a:ext>
            </a:extLst>
          </p:cNvPr>
          <p:cNvSpPr>
            <a:spLocks noGrp="1"/>
          </p:cNvSpPr>
          <p:nvPr>
            <p:ph type="title"/>
          </p:nvPr>
        </p:nvSpPr>
        <p:spPr/>
        <p:txBody>
          <a:bodyPr/>
          <a:lstStyle/>
          <a:p>
            <a:r>
              <a:rPr lang="en-US" dirty="0"/>
              <a:t>Philosophical question:  Is it even a pressure vessel since it can run to failure and is replaceable?</a:t>
            </a:r>
            <a:br>
              <a:rPr lang="en-US" dirty="0"/>
            </a:br>
            <a:endParaRPr lang="en-US" dirty="0"/>
          </a:p>
        </p:txBody>
      </p:sp>
      <p:sp>
        <p:nvSpPr>
          <p:cNvPr id="3" name="TextBox 2">
            <a:extLst>
              <a:ext uri="{FF2B5EF4-FFF2-40B4-BE49-F238E27FC236}">
                <a16:creationId xmlns:a16="http://schemas.microsoft.com/office/drawing/2014/main" id="{8C4F90C2-1F58-DD75-1E0E-75D748E72138}"/>
              </a:ext>
            </a:extLst>
          </p:cNvPr>
          <p:cNvSpPr txBox="1"/>
          <p:nvPr/>
        </p:nvSpPr>
        <p:spPr>
          <a:xfrm>
            <a:off x="489395" y="2881746"/>
            <a:ext cx="4114800" cy="1938992"/>
          </a:xfrm>
          <a:prstGeom prst="rect">
            <a:avLst/>
          </a:prstGeom>
          <a:noFill/>
        </p:spPr>
        <p:txBody>
          <a:bodyPr wrap="square" rtlCol="0">
            <a:spAutoFit/>
          </a:bodyPr>
          <a:lstStyle/>
          <a:p>
            <a:pPr lvl="0" algn="ctr"/>
            <a:r>
              <a:rPr lang="en-US" sz="2400" dirty="0">
                <a:effectLst/>
                <a:latin typeface="Calibri" panose="020F0502020204030204" pitchFamily="34" charset="0"/>
                <a:ea typeface="Calibri" panose="020F0502020204030204" pitchFamily="34" charset="0"/>
                <a:cs typeface="Times New Roman" panose="02020603050405020304" pitchFamily="18" charset="0"/>
              </a:rPr>
              <a:t>PHAR/SAD/ASE process required by DOE O 420.2 ensures a level of safety greater than the protection afforded by the ASME/BPVC</a:t>
            </a:r>
            <a:endParaRPr lang="en-US" sz="2400" dirty="0"/>
          </a:p>
        </p:txBody>
      </p:sp>
    </p:spTree>
    <p:extLst>
      <p:ext uri="{BB962C8B-B14F-4D97-AF65-F5344CB8AC3E}">
        <p14:creationId xmlns:p14="http://schemas.microsoft.com/office/powerpoint/2010/main" val="3741244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field of flowers&#10;&#10;Description automatically generated with medium confidence">
            <a:extLst>
              <a:ext uri="{FF2B5EF4-FFF2-40B4-BE49-F238E27FC236}">
                <a16:creationId xmlns:a16="http://schemas.microsoft.com/office/drawing/2014/main" id="{99DE3925-5087-A5E0-1F46-91E38612C9DB}"/>
              </a:ext>
            </a:extLst>
          </p:cNvPr>
          <p:cNvPicPr>
            <a:picLocks noChangeAspect="1"/>
          </p:cNvPicPr>
          <p:nvPr/>
        </p:nvPicPr>
        <p:blipFill>
          <a:blip r:embed="rId3"/>
          <a:stretch>
            <a:fillRect/>
          </a:stretch>
        </p:blipFill>
        <p:spPr>
          <a:xfrm>
            <a:off x="6098313" y="2089459"/>
            <a:ext cx="4114800" cy="4114800"/>
          </a:xfrm>
          <a:prstGeom prst="ellipse">
            <a:avLst/>
          </a:prstGeom>
          <a:ln>
            <a:noFill/>
          </a:ln>
          <a:effectLst>
            <a:softEdge rad="112500"/>
          </a:effectLst>
        </p:spPr>
      </p:pic>
      <p:graphicFrame>
        <p:nvGraphicFramePr>
          <p:cNvPr id="2" name="Diagram 1">
            <a:extLst>
              <a:ext uri="{FF2B5EF4-FFF2-40B4-BE49-F238E27FC236}">
                <a16:creationId xmlns:a16="http://schemas.microsoft.com/office/drawing/2014/main" id="{DF1C539E-BDAE-E707-6D4E-DC0B9D947AB6}"/>
              </a:ext>
            </a:extLst>
          </p:cNvPr>
          <p:cNvGraphicFramePr/>
          <p:nvPr>
            <p:extLst>
              <p:ext uri="{D42A27DB-BD31-4B8C-83A1-F6EECF244321}">
                <p14:modId xmlns:p14="http://schemas.microsoft.com/office/powerpoint/2010/main" val="2590124478"/>
              </p:ext>
            </p:extLst>
          </p:nvPr>
        </p:nvGraphicFramePr>
        <p:xfrm>
          <a:off x="2546795" y="1203449"/>
          <a:ext cx="11217836" cy="5525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1E3356C1-C9DE-D807-1CF5-8AE86C19B50B}"/>
              </a:ext>
            </a:extLst>
          </p:cNvPr>
          <p:cNvSpPr>
            <a:spLocks noGrp="1"/>
          </p:cNvSpPr>
          <p:nvPr>
            <p:ph type="title"/>
          </p:nvPr>
        </p:nvSpPr>
        <p:spPr/>
        <p:txBody>
          <a:bodyPr/>
          <a:lstStyle/>
          <a:p>
            <a:r>
              <a:rPr lang="en-US" dirty="0"/>
              <a:t>Philosophical question:  Is it even a pressure vessel since it can run to failure and is replaceable?</a:t>
            </a:r>
            <a:br>
              <a:rPr lang="en-US" dirty="0"/>
            </a:br>
            <a:endParaRPr lang="en-US" dirty="0"/>
          </a:p>
        </p:txBody>
      </p:sp>
      <p:sp>
        <p:nvSpPr>
          <p:cNvPr id="3" name="TextBox 2">
            <a:extLst>
              <a:ext uri="{FF2B5EF4-FFF2-40B4-BE49-F238E27FC236}">
                <a16:creationId xmlns:a16="http://schemas.microsoft.com/office/drawing/2014/main" id="{4FD22688-2ED1-2D65-22A2-F097A2E3BF20}"/>
              </a:ext>
            </a:extLst>
          </p:cNvPr>
          <p:cNvSpPr txBox="1"/>
          <p:nvPr/>
        </p:nvSpPr>
        <p:spPr>
          <a:xfrm>
            <a:off x="489395" y="2881746"/>
            <a:ext cx="4114800" cy="1200329"/>
          </a:xfrm>
          <a:prstGeom prst="rect">
            <a:avLst/>
          </a:prstGeom>
          <a:noFill/>
        </p:spPr>
        <p:txBody>
          <a:bodyPr wrap="square" rtlCol="0">
            <a:spAutoFit/>
          </a:bodyPr>
          <a:lstStyle/>
          <a:p>
            <a:pPr lvl="0" algn="ctr"/>
            <a:r>
              <a:rPr lang="en-US" sz="2400" dirty="0"/>
              <a:t>Structural failure of the target segment would not present a safety hazard. </a:t>
            </a:r>
          </a:p>
        </p:txBody>
      </p:sp>
    </p:spTree>
    <p:extLst>
      <p:ext uri="{BB962C8B-B14F-4D97-AF65-F5344CB8AC3E}">
        <p14:creationId xmlns:p14="http://schemas.microsoft.com/office/powerpoint/2010/main" val="2482634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field of flowers&#10;&#10;Description automatically generated with medium confidence">
            <a:extLst>
              <a:ext uri="{FF2B5EF4-FFF2-40B4-BE49-F238E27FC236}">
                <a16:creationId xmlns:a16="http://schemas.microsoft.com/office/drawing/2014/main" id="{99DE3925-5087-A5E0-1F46-91E38612C9DB}"/>
              </a:ext>
            </a:extLst>
          </p:cNvPr>
          <p:cNvPicPr>
            <a:picLocks noChangeAspect="1"/>
          </p:cNvPicPr>
          <p:nvPr/>
        </p:nvPicPr>
        <p:blipFill>
          <a:blip r:embed="rId3"/>
          <a:stretch>
            <a:fillRect/>
          </a:stretch>
        </p:blipFill>
        <p:spPr>
          <a:xfrm>
            <a:off x="6098313" y="2089459"/>
            <a:ext cx="4114800" cy="4114800"/>
          </a:xfrm>
          <a:prstGeom prst="ellipse">
            <a:avLst/>
          </a:prstGeom>
          <a:ln>
            <a:noFill/>
          </a:ln>
          <a:effectLst>
            <a:softEdge rad="112500"/>
          </a:effectLst>
        </p:spPr>
      </p:pic>
      <p:graphicFrame>
        <p:nvGraphicFramePr>
          <p:cNvPr id="2" name="Diagram 1">
            <a:extLst>
              <a:ext uri="{FF2B5EF4-FFF2-40B4-BE49-F238E27FC236}">
                <a16:creationId xmlns:a16="http://schemas.microsoft.com/office/drawing/2014/main" id="{DF1C539E-BDAE-E707-6D4E-DC0B9D947AB6}"/>
              </a:ext>
            </a:extLst>
          </p:cNvPr>
          <p:cNvGraphicFramePr/>
          <p:nvPr>
            <p:extLst>
              <p:ext uri="{D42A27DB-BD31-4B8C-83A1-F6EECF244321}">
                <p14:modId xmlns:p14="http://schemas.microsoft.com/office/powerpoint/2010/main" val="1235292123"/>
              </p:ext>
            </p:extLst>
          </p:nvPr>
        </p:nvGraphicFramePr>
        <p:xfrm>
          <a:off x="2546795" y="1203449"/>
          <a:ext cx="11217836" cy="5525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1E3356C1-C9DE-D807-1CF5-8AE86C19B50B}"/>
              </a:ext>
            </a:extLst>
          </p:cNvPr>
          <p:cNvSpPr>
            <a:spLocks noGrp="1"/>
          </p:cNvSpPr>
          <p:nvPr>
            <p:ph type="title"/>
          </p:nvPr>
        </p:nvSpPr>
        <p:spPr/>
        <p:txBody>
          <a:bodyPr/>
          <a:lstStyle/>
          <a:p>
            <a:r>
              <a:rPr lang="en-US" dirty="0"/>
              <a:t>Philosophical question:  Is it even a pressure vessel since it can run to failure and is replaceable?</a:t>
            </a:r>
            <a:br>
              <a:rPr lang="en-US" dirty="0"/>
            </a:br>
            <a:endParaRPr lang="en-US" dirty="0"/>
          </a:p>
        </p:txBody>
      </p:sp>
      <p:sp>
        <p:nvSpPr>
          <p:cNvPr id="3" name="TextBox 2">
            <a:extLst>
              <a:ext uri="{FF2B5EF4-FFF2-40B4-BE49-F238E27FC236}">
                <a16:creationId xmlns:a16="http://schemas.microsoft.com/office/drawing/2014/main" id="{DC71B6B5-DFA1-9506-1A68-388BF2259D7E}"/>
              </a:ext>
            </a:extLst>
          </p:cNvPr>
          <p:cNvSpPr txBox="1"/>
          <p:nvPr/>
        </p:nvSpPr>
        <p:spPr>
          <a:xfrm>
            <a:off x="489395" y="2881746"/>
            <a:ext cx="4114800" cy="1200329"/>
          </a:xfrm>
          <a:prstGeom prst="rect">
            <a:avLst/>
          </a:prstGeom>
          <a:noFill/>
        </p:spPr>
        <p:txBody>
          <a:bodyPr wrap="square" rtlCol="0">
            <a:spAutoFit/>
          </a:bodyPr>
          <a:lstStyle/>
          <a:p>
            <a:pPr lvl="0" algn="ctr"/>
            <a:r>
              <a:rPr lang="en-US" sz="2400" dirty="0">
                <a:effectLst/>
                <a:latin typeface="Calibri" panose="020F0502020204030204" pitchFamily="34" charset="0"/>
                <a:ea typeface="Calibri" panose="020F0502020204030204" pitchFamily="34" charset="0"/>
                <a:cs typeface="Times New Roman" panose="02020603050405020304" pitchFamily="18" charset="0"/>
              </a:rPr>
              <a:t>Pressure safety and worker safety are provided through the core vessel.</a:t>
            </a:r>
            <a:endParaRPr lang="en-US" sz="2400" dirty="0"/>
          </a:p>
        </p:txBody>
      </p:sp>
    </p:spTree>
    <p:extLst>
      <p:ext uri="{BB962C8B-B14F-4D97-AF65-F5344CB8AC3E}">
        <p14:creationId xmlns:p14="http://schemas.microsoft.com/office/powerpoint/2010/main" val="2741196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field of flowers&#10;&#10;Description automatically generated with medium confidence">
            <a:extLst>
              <a:ext uri="{FF2B5EF4-FFF2-40B4-BE49-F238E27FC236}">
                <a16:creationId xmlns:a16="http://schemas.microsoft.com/office/drawing/2014/main" id="{99DE3925-5087-A5E0-1F46-91E38612C9DB}"/>
              </a:ext>
            </a:extLst>
          </p:cNvPr>
          <p:cNvPicPr>
            <a:picLocks noChangeAspect="1"/>
          </p:cNvPicPr>
          <p:nvPr/>
        </p:nvPicPr>
        <p:blipFill>
          <a:blip r:embed="rId3"/>
          <a:stretch>
            <a:fillRect/>
          </a:stretch>
        </p:blipFill>
        <p:spPr>
          <a:xfrm>
            <a:off x="6098313" y="2089459"/>
            <a:ext cx="4114800" cy="4114800"/>
          </a:xfrm>
          <a:prstGeom prst="ellipse">
            <a:avLst/>
          </a:prstGeom>
          <a:ln>
            <a:noFill/>
          </a:ln>
          <a:effectLst>
            <a:softEdge rad="112500"/>
          </a:effectLst>
        </p:spPr>
      </p:pic>
      <p:graphicFrame>
        <p:nvGraphicFramePr>
          <p:cNvPr id="2" name="Diagram 1">
            <a:extLst>
              <a:ext uri="{FF2B5EF4-FFF2-40B4-BE49-F238E27FC236}">
                <a16:creationId xmlns:a16="http://schemas.microsoft.com/office/drawing/2014/main" id="{DF1C539E-BDAE-E707-6D4E-DC0B9D947AB6}"/>
              </a:ext>
            </a:extLst>
          </p:cNvPr>
          <p:cNvGraphicFramePr/>
          <p:nvPr>
            <p:extLst>
              <p:ext uri="{D42A27DB-BD31-4B8C-83A1-F6EECF244321}">
                <p14:modId xmlns:p14="http://schemas.microsoft.com/office/powerpoint/2010/main" val="546589958"/>
              </p:ext>
            </p:extLst>
          </p:nvPr>
        </p:nvGraphicFramePr>
        <p:xfrm>
          <a:off x="2546795" y="1203449"/>
          <a:ext cx="11217836" cy="5525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1E3356C1-C9DE-D807-1CF5-8AE86C19B50B}"/>
              </a:ext>
            </a:extLst>
          </p:cNvPr>
          <p:cNvSpPr>
            <a:spLocks noGrp="1"/>
          </p:cNvSpPr>
          <p:nvPr>
            <p:ph type="title"/>
          </p:nvPr>
        </p:nvSpPr>
        <p:spPr/>
        <p:txBody>
          <a:bodyPr/>
          <a:lstStyle/>
          <a:p>
            <a:r>
              <a:rPr lang="en-US" dirty="0"/>
              <a:t>Philosophical question:  Is it even a pressure vessel since it can run to failure and is replaceable?</a:t>
            </a:r>
            <a:br>
              <a:rPr lang="en-US" dirty="0"/>
            </a:br>
            <a:endParaRPr lang="en-US" dirty="0"/>
          </a:p>
        </p:txBody>
      </p:sp>
      <p:sp>
        <p:nvSpPr>
          <p:cNvPr id="3" name="TextBox 2">
            <a:extLst>
              <a:ext uri="{FF2B5EF4-FFF2-40B4-BE49-F238E27FC236}">
                <a16:creationId xmlns:a16="http://schemas.microsoft.com/office/drawing/2014/main" id="{DC71B6B5-DFA1-9506-1A68-388BF2259D7E}"/>
              </a:ext>
            </a:extLst>
          </p:cNvPr>
          <p:cNvSpPr txBox="1"/>
          <p:nvPr/>
        </p:nvSpPr>
        <p:spPr>
          <a:xfrm>
            <a:off x="489395" y="2881746"/>
            <a:ext cx="4114800" cy="1200329"/>
          </a:xfrm>
          <a:prstGeom prst="rect">
            <a:avLst/>
          </a:prstGeom>
          <a:noFill/>
        </p:spPr>
        <p:txBody>
          <a:bodyPr wrap="square" rtlCol="0">
            <a:spAutoFit/>
          </a:bodyPr>
          <a:lstStyle/>
          <a:p>
            <a:pPr lvl="0" algn="ctr"/>
            <a:r>
              <a:rPr lang="en-US" sz="2400" dirty="0">
                <a:latin typeface="Calibri" panose="020F0502020204030204" pitchFamily="34" charset="0"/>
                <a:cs typeface="Times New Roman" panose="02020603050405020304" pitchFamily="18" charset="0"/>
              </a:rPr>
              <a:t>Akin to B31.3 concept of safeguarding through “barricades or shields”</a:t>
            </a:r>
            <a:endParaRPr lang="en-US" sz="2400" dirty="0"/>
          </a:p>
        </p:txBody>
      </p:sp>
    </p:spTree>
    <p:extLst>
      <p:ext uri="{BB962C8B-B14F-4D97-AF65-F5344CB8AC3E}">
        <p14:creationId xmlns:p14="http://schemas.microsoft.com/office/powerpoint/2010/main" val="3716442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field of flowers&#10;&#10;Description automatically generated with medium confidence">
            <a:extLst>
              <a:ext uri="{FF2B5EF4-FFF2-40B4-BE49-F238E27FC236}">
                <a16:creationId xmlns:a16="http://schemas.microsoft.com/office/drawing/2014/main" id="{99DE3925-5087-A5E0-1F46-91E38612C9DB}"/>
              </a:ext>
            </a:extLst>
          </p:cNvPr>
          <p:cNvPicPr>
            <a:picLocks noChangeAspect="1"/>
          </p:cNvPicPr>
          <p:nvPr/>
        </p:nvPicPr>
        <p:blipFill>
          <a:blip r:embed="rId3"/>
          <a:stretch>
            <a:fillRect/>
          </a:stretch>
        </p:blipFill>
        <p:spPr>
          <a:xfrm>
            <a:off x="6098313" y="2089459"/>
            <a:ext cx="4114800" cy="4114800"/>
          </a:xfrm>
          <a:prstGeom prst="ellipse">
            <a:avLst/>
          </a:prstGeom>
          <a:ln>
            <a:noFill/>
          </a:ln>
          <a:effectLst>
            <a:softEdge rad="112500"/>
          </a:effectLst>
        </p:spPr>
      </p:pic>
      <p:graphicFrame>
        <p:nvGraphicFramePr>
          <p:cNvPr id="2" name="Diagram 1">
            <a:extLst>
              <a:ext uri="{FF2B5EF4-FFF2-40B4-BE49-F238E27FC236}">
                <a16:creationId xmlns:a16="http://schemas.microsoft.com/office/drawing/2014/main" id="{DF1C539E-BDAE-E707-6D4E-DC0B9D947AB6}"/>
              </a:ext>
            </a:extLst>
          </p:cNvPr>
          <p:cNvGraphicFramePr/>
          <p:nvPr/>
        </p:nvGraphicFramePr>
        <p:xfrm>
          <a:off x="2546795" y="1203449"/>
          <a:ext cx="11217836" cy="5525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1E3356C1-C9DE-D807-1CF5-8AE86C19B50B}"/>
              </a:ext>
            </a:extLst>
          </p:cNvPr>
          <p:cNvSpPr>
            <a:spLocks noGrp="1"/>
          </p:cNvSpPr>
          <p:nvPr>
            <p:ph type="title"/>
          </p:nvPr>
        </p:nvSpPr>
        <p:spPr/>
        <p:txBody>
          <a:bodyPr/>
          <a:lstStyle/>
          <a:p>
            <a:r>
              <a:rPr lang="en-US" dirty="0"/>
              <a:t>Philosophical question:  Is it even a pressure vessel since it can run to failure and is replaceable?</a:t>
            </a:r>
            <a:br>
              <a:rPr lang="en-US" dirty="0"/>
            </a:br>
            <a:endParaRPr lang="en-US" dirty="0"/>
          </a:p>
        </p:txBody>
      </p:sp>
    </p:spTree>
    <p:extLst>
      <p:ext uri="{BB962C8B-B14F-4D97-AF65-F5344CB8AC3E}">
        <p14:creationId xmlns:p14="http://schemas.microsoft.com/office/powerpoint/2010/main" val="2916585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RNL-Presentation-16x9-SNS">
  <a:themeElements>
    <a:clrScheme name="ORNL-OCT2024">
      <a:dk1>
        <a:srgbClr val="00454D"/>
      </a:dk1>
      <a:lt1>
        <a:srgbClr val="FFFFFF"/>
      </a:lt1>
      <a:dk2>
        <a:srgbClr val="00662C"/>
      </a:dk2>
      <a:lt2>
        <a:srgbClr val="DBDCDB"/>
      </a:lt2>
      <a:accent1>
        <a:srgbClr val="373A36"/>
      </a:accent1>
      <a:accent2>
        <a:srgbClr val="005776"/>
      </a:accent2>
      <a:accent3>
        <a:srgbClr val="006BA6"/>
      </a:accent3>
      <a:accent4>
        <a:srgbClr val="7DBA00"/>
      </a:accent4>
      <a:accent5>
        <a:srgbClr val="00BDB5"/>
      </a:accent5>
      <a:accent6>
        <a:srgbClr val="00B38F"/>
      </a:accent6>
      <a:hlink>
        <a:srgbClr val="00444D"/>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a:srgbClr val="00662C"/>
    </a:custClr>
    <a:custClr name="ORNL">
      <a:srgbClr val="00454D"/>
    </a:custClr>
    <a:custClr name="ORNL">
      <a:srgbClr val="DBDCD8"/>
    </a:custClr>
    <a:custClr name="ORNL">
      <a:srgbClr val="373A36"/>
    </a:custClr>
    <a:custClr name="ORNL">
      <a:srgbClr val="FFFFFF"/>
    </a:custClr>
    <a:custClr name="ORNL">
      <a:srgbClr val="005776"/>
    </a:custClr>
    <a:custClr name="ORNL">
      <a:srgbClr val="006BA6"/>
    </a:custClr>
    <a:custClr name="ORNL">
      <a:srgbClr val="7DBA00"/>
    </a:custClr>
    <a:custClr name="ORNL">
      <a:srgbClr val="00BDB5"/>
    </a:custClr>
    <a:custClr name="ORNL">
      <a:srgbClr val="00B38F"/>
    </a:custClr>
    <a:custClr name="ORNL">
      <a:srgbClr val="00492E"/>
    </a:custClr>
    <a:custClr name="ORNL">
      <a:srgbClr val="00572E"/>
    </a:custClr>
    <a:custClr name="ORNL">
      <a:srgbClr val="28A351"/>
    </a:custClr>
    <a:custClr name="ORNL">
      <a:srgbClr val="53D170"/>
    </a:custClr>
    <a:custClr name="ORNL">
      <a:srgbClr val="8FEF9C"/>
    </a:custClr>
    <a:custClr name="ORNL">
      <a:srgbClr val="002837"/>
    </a:custClr>
    <a:custClr name="ORNL">
      <a:srgbClr val="003542"/>
    </a:custClr>
    <a:custClr name="ORNL">
      <a:srgbClr val="259194"/>
    </a:custClr>
    <a:custClr name="ORNL">
      <a:srgbClr val="50C9C2"/>
    </a:custClr>
    <a:custClr name="ORNL">
      <a:srgbClr val="8EEDE0"/>
    </a:custClr>
  </a:custClrLst>
  <a:extLst>
    <a:ext uri="{05A4C25C-085E-4340-85A3-A5531E510DB2}">
      <thm15:themeFamily xmlns:thm15="http://schemas.microsoft.com/office/thememl/2012/main" name="ORNL-Presentation-16x9-SNS" id="{6F4AF29C-6DC8-154A-AE41-3AA8D4DD5A60}" vid="{D19DEBF6-3229-8649-BEEB-7BE13016A9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ORNL-Presentation-16x9-SNS</Template>
  <TotalTime>1896</TotalTime>
  <Words>1499</Words>
  <Application>Microsoft Office PowerPoint</Application>
  <PresentationFormat>Widescreen</PresentationFormat>
  <Paragraphs>186</Paragraphs>
  <Slides>33</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Cambria Math</vt:lpstr>
      <vt:lpstr>Roboto</vt:lpstr>
      <vt:lpstr>Roboto Light</vt:lpstr>
      <vt:lpstr>ORNL-Presentation-16x9-SNS</vt:lpstr>
      <vt:lpstr>Applying a Pressure System Safety Code to Spallation Target Design</vt:lpstr>
      <vt:lpstr>Agenda:  This talk shows the challenges of applying the ASME BPVC and ways it has focused design efforts</vt:lpstr>
      <vt:lpstr>Philosophical question:  Is it even a pressure vessel since it can run to failure and is replaceable? </vt:lpstr>
      <vt:lpstr>Philosophical question:  Is it even a pressure vessel since it can run to failure and is replaceable? </vt:lpstr>
      <vt:lpstr>Philosophical question:  Is it even a pressure vessel since it can run to failure and is replaceable? </vt:lpstr>
      <vt:lpstr>Philosophical question:  Is it even a pressure vessel since it can run to failure and is replaceable? </vt:lpstr>
      <vt:lpstr>Philosophical question:  Is it even a pressure vessel since it can run to failure and is replaceable? </vt:lpstr>
      <vt:lpstr>Philosophical question:  Is it even a pressure vessel since it can run to failure and is replaceable? </vt:lpstr>
      <vt:lpstr>Philosophical question:  Is it even a pressure vessel since it can run to failure and is replaceable? </vt:lpstr>
      <vt:lpstr>Target design relies on HIP that imparts significant residual stresses.  It’s as if the entire target foot is a weld. </vt:lpstr>
      <vt:lpstr>Target design relies on HIP that imparts significant residual stresses.  It’s as if the entire target foot is a weld. </vt:lpstr>
      <vt:lpstr>Target design relies on HIP that imparts significant residual stresses.  It’s as if the entire target foot is a weld. </vt:lpstr>
      <vt:lpstr>Target design relies on HIP that imparts significant residual stresses.  It’s as if the entire target foot is a weld. </vt:lpstr>
      <vt:lpstr>Rotating loads create unforeseen problems with elastic-plastic static analysis.  </vt:lpstr>
      <vt:lpstr>Rotating loads create unforeseen problems with elastic-plastic static analysis.  </vt:lpstr>
      <vt:lpstr>Rotating loads create unforeseen problems with elastic-plastic static analysis.  </vt:lpstr>
      <vt:lpstr>Rotating loads create unforeseen problems with elastic-plastic static analysis.  </vt:lpstr>
      <vt:lpstr>Code fatigue curves bake-in mean stress and stress margins. </vt:lpstr>
      <vt:lpstr>Code fatigue curves bake-in mean stress and stress margins. </vt:lpstr>
      <vt:lpstr>Code fatigue curves bake-in mean stress and stress margins. </vt:lpstr>
      <vt:lpstr>Code fatigue curves bake-in mean stress and stress margins. </vt:lpstr>
      <vt:lpstr>Code fatigue curves bake-in mean stress and stress margins. </vt:lpstr>
      <vt:lpstr>Code fatigue curves bake-in mean stress and stress margins. </vt:lpstr>
      <vt:lpstr>Code fatigue curves bake-in mean stress and stress margins. Instead we utilize…</vt:lpstr>
      <vt:lpstr>Code fatigue curves bake-in mean stress and stress margins. Instead we utilize…</vt:lpstr>
      <vt:lpstr>Code fatigue curves bake-in mean stress and stress margins. Instead we utilize…</vt:lpstr>
      <vt:lpstr>Code fatigue curves bake-in mean stress and stress margins. Instead we utilize…</vt:lpstr>
      <vt:lpstr>Code fatigue curves bake-in mean stress and stress margins. Instead we utilize…</vt:lpstr>
      <vt:lpstr>Residual stresses drive the design performance.  Final design simulations need HIP, machining, and welding fidelity. </vt:lpstr>
      <vt:lpstr>Residual stresses drive the design performance.  Final design simulations need HIP, machining, and welding fidelity. </vt:lpstr>
      <vt:lpstr>Residual stresses drive the design performance.  Final design simulations need HIP, machining, and welding fidelity. </vt:lpstr>
      <vt:lpstr>Commercial pressure safety codes don’t fit spallation targets…</vt:lpstr>
      <vt:lpstr>Commercial pressure safety codes don’t fit spallation targets…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Tipton Jr, Joseph</dc:creator>
  <cp:lastModifiedBy>Tipton Jr, Joseph</cp:lastModifiedBy>
  <cp:revision>1</cp:revision>
  <dcterms:created xsi:type="dcterms:W3CDTF">2024-10-24T13:16:33Z</dcterms:created>
  <dcterms:modified xsi:type="dcterms:W3CDTF">2024-10-29T08:31:11Z</dcterms:modified>
</cp:coreProperties>
</file>