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22"/>
  </p:notesMasterIdLst>
  <p:handoutMasterIdLst>
    <p:handoutMasterId r:id="rId23"/>
  </p:handoutMasterIdLst>
  <p:sldIdLst>
    <p:sldId id="2147469121" r:id="rId2"/>
    <p:sldId id="261" r:id="rId3"/>
    <p:sldId id="2147469123" r:id="rId4"/>
    <p:sldId id="2147469124" r:id="rId5"/>
    <p:sldId id="268" r:id="rId6"/>
    <p:sldId id="2147469125" r:id="rId7"/>
    <p:sldId id="2147469126" r:id="rId8"/>
    <p:sldId id="276" r:id="rId9"/>
    <p:sldId id="277" r:id="rId10"/>
    <p:sldId id="278" r:id="rId11"/>
    <p:sldId id="279" r:id="rId12"/>
    <p:sldId id="281" r:id="rId13"/>
    <p:sldId id="2147469127" r:id="rId14"/>
    <p:sldId id="284" r:id="rId15"/>
    <p:sldId id="282" r:id="rId16"/>
    <p:sldId id="2147469128" r:id="rId17"/>
    <p:sldId id="292" r:id="rId18"/>
    <p:sldId id="293" r:id="rId19"/>
    <p:sldId id="2147469130" r:id="rId20"/>
    <p:sldId id="214746912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30342E"/>
    <a:srgbClr val="1B4C67"/>
    <a:srgbClr val="1A6094"/>
    <a:srgbClr val="25B1A6"/>
    <a:srgbClr val="00A77D"/>
    <a:srgbClr val="7EC297"/>
    <a:srgbClr val="6B6E6B"/>
    <a:srgbClr val="A2A6A3"/>
    <a:srgbClr val="79A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0C95C8-32C0-450D-926F-9B524AB7F880}" v="1497" dt="2024-10-29T02:13:12.684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95701" autoAdjust="0"/>
  </p:normalViewPr>
  <p:slideViewPr>
    <p:cSldViewPr snapToGrid="0">
      <p:cViewPr varScale="1">
        <p:scale>
          <a:sx n="88" d="100"/>
          <a:sy n="88" d="100"/>
        </p:scale>
        <p:origin x="744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, Yong Joong" userId="8d007218-2bcc-4c75-9734-b702fefd2994" providerId="ADAL" clId="{840C95C8-32C0-450D-926F-9B524AB7F880}"/>
    <pc:docChg chg="undo custSel addSld delSld modSld sldOrd">
      <pc:chgData name="Lee, Yong Joong" userId="8d007218-2bcc-4c75-9734-b702fefd2994" providerId="ADAL" clId="{840C95C8-32C0-450D-926F-9B524AB7F880}" dt="2024-10-29T10:28:41.095" v="6962" actId="20577"/>
      <pc:docMkLst>
        <pc:docMk/>
      </pc:docMkLst>
      <pc:sldChg chg="modSp mod modClrScheme chgLayout">
        <pc:chgData name="Lee, Yong Joong" userId="8d007218-2bcc-4c75-9734-b702fefd2994" providerId="ADAL" clId="{840C95C8-32C0-450D-926F-9B524AB7F880}" dt="2024-10-24T20:15:04.514" v="541" actId="12"/>
        <pc:sldMkLst>
          <pc:docMk/>
          <pc:sldMk cId="644513144" sldId="261"/>
        </pc:sldMkLst>
        <pc:spChg chg="mod ord">
          <ac:chgData name="Lee, Yong Joong" userId="8d007218-2bcc-4c75-9734-b702fefd2994" providerId="ADAL" clId="{840C95C8-32C0-450D-926F-9B524AB7F880}" dt="2024-10-24T20:04:53.342" v="208" actId="700"/>
          <ac:spMkLst>
            <pc:docMk/>
            <pc:sldMk cId="644513144" sldId="261"/>
            <ac:spMk id="5" creationId="{D52DF79D-D3E5-9E74-853E-ACC2BE3A3D67}"/>
          </ac:spMkLst>
        </pc:spChg>
        <pc:spChg chg="mod ord">
          <ac:chgData name="Lee, Yong Joong" userId="8d007218-2bcc-4c75-9734-b702fefd2994" providerId="ADAL" clId="{840C95C8-32C0-450D-926F-9B524AB7F880}" dt="2024-10-24T20:15:04.514" v="541" actId="12"/>
          <ac:spMkLst>
            <pc:docMk/>
            <pc:sldMk cId="644513144" sldId="261"/>
            <ac:spMk id="6" creationId="{9AB7943B-6061-3EB2-6245-2193850E6E16}"/>
          </ac:spMkLst>
        </pc:spChg>
      </pc:sldChg>
      <pc:sldChg chg="addSp modSp mod">
        <pc:chgData name="Lee, Yong Joong" userId="8d007218-2bcc-4c75-9734-b702fefd2994" providerId="ADAL" clId="{840C95C8-32C0-450D-926F-9B524AB7F880}" dt="2024-10-24T21:00:16.999" v="1130" actId="14100"/>
        <pc:sldMkLst>
          <pc:docMk/>
          <pc:sldMk cId="2727017463" sldId="268"/>
        </pc:sldMkLst>
        <pc:spChg chg="mod">
          <ac:chgData name="Lee, Yong Joong" userId="8d007218-2bcc-4c75-9734-b702fefd2994" providerId="ADAL" clId="{840C95C8-32C0-450D-926F-9B524AB7F880}" dt="2024-10-24T21:00:16.999" v="1130" actId="14100"/>
          <ac:spMkLst>
            <pc:docMk/>
            <pc:sldMk cId="2727017463" sldId="268"/>
            <ac:spMk id="3" creationId="{79D8B23C-3C00-7297-4D53-08F07340F22A}"/>
          </ac:spMkLst>
        </pc:spChg>
        <pc:spChg chg="add mod">
          <ac:chgData name="Lee, Yong Joong" userId="8d007218-2bcc-4c75-9734-b702fefd2994" providerId="ADAL" clId="{840C95C8-32C0-450D-926F-9B524AB7F880}" dt="2024-10-24T20:58:24.966" v="1110" actId="20577"/>
          <ac:spMkLst>
            <pc:docMk/>
            <pc:sldMk cId="2727017463" sldId="268"/>
            <ac:spMk id="4" creationId="{25CD3731-8AF8-3043-E5FF-82AE018AFB87}"/>
          </ac:spMkLst>
        </pc:spChg>
        <pc:spChg chg="add mod">
          <ac:chgData name="Lee, Yong Joong" userId="8d007218-2bcc-4c75-9734-b702fefd2994" providerId="ADAL" clId="{840C95C8-32C0-450D-926F-9B524AB7F880}" dt="2024-10-24T20:59:05.359" v="1123" actId="20577"/>
          <ac:spMkLst>
            <pc:docMk/>
            <pc:sldMk cId="2727017463" sldId="268"/>
            <ac:spMk id="5" creationId="{422ACD20-C5CB-E5D2-D11D-FF8BCF5EE351}"/>
          </ac:spMkLst>
        </pc:spChg>
        <pc:spChg chg="mod">
          <ac:chgData name="Lee, Yong Joong" userId="8d007218-2bcc-4c75-9734-b702fefd2994" providerId="ADAL" clId="{840C95C8-32C0-450D-926F-9B524AB7F880}" dt="2024-10-24T20:59:35.225" v="1128" actId="1076"/>
          <ac:spMkLst>
            <pc:docMk/>
            <pc:sldMk cId="2727017463" sldId="268"/>
            <ac:spMk id="14" creationId="{121963CE-DD6F-D47A-2947-20F42DF02296}"/>
          </ac:spMkLst>
        </pc:spChg>
      </pc:sldChg>
      <pc:sldChg chg="modSp del mod">
        <pc:chgData name="Lee, Yong Joong" userId="8d007218-2bcc-4c75-9734-b702fefd2994" providerId="ADAL" clId="{840C95C8-32C0-450D-926F-9B524AB7F880}" dt="2024-10-25T14:06:46.731" v="3030" actId="47"/>
        <pc:sldMkLst>
          <pc:docMk/>
          <pc:sldMk cId="3466968476" sldId="269"/>
        </pc:sldMkLst>
        <pc:spChg chg="mod">
          <ac:chgData name="Lee, Yong Joong" userId="8d007218-2bcc-4c75-9734-b702fefd2994" providerId="ADAL" clId="{840C95C8-32C0-450D-926F-9B524AB7F880}" dt="2024-10-24T21:07:51.532" v="1158" actId="20577"/>
          <ac:spMkLst>
            <pc:docMk/>
            <pc:sldMk cId="3466968476" sldId="269"/>
            <ac:spMk id="2" creationId="{D6187573-8A91-8E92-89E5-8952557F3F22}"/>
          </ac:spMkLst>
        </pc:spChg>
        <pc:spChg chg="mod">
          <ac:chgData name="Lee, Yong Joong" userId="8d007218-2bcc-4c75-9734-b702fefd2994" providerId="ADAL" clId="{840C95C8-32C0-450D-926F-9B524AB7F880}" dt="2024-10-24T21:08:52.677" v="1161" actId="20577"/>
          <ac:spMkLst>
            <pc:docMk/>
            <pc:sldMk cId="3466968476" sldId="269"/>
            <ac:spMk id="4" creationId="{3C9EFE1A-A643-9E28-E584-A108BE808F2A}"/>
          </ac:spMkLst>
        </pc:spChg>
        <pc:spChg chg="mod">
          <ac:chgData name="Lee, Yong Joong" userId="8d007218-2bcc-4c75-9734-b702fefd2994" providerId="ADAL" clId="{840C95C8-32C0-450D-926F-9B524AB7F880}" dt="2024-10-24T21:07:59.020" v="1159" actId="1076"/>
          <ac:spMkLst>
            <pc:docMk/>
            <pc:sldMk cId="3466968476" sldId="269"/>
            <ac:spMk id="13" creationId="{86EA9F24-2D0F-C27D-AAA1-E9D116937E4B}"/>
          </ac:spMkLst>
        </pc:spChg>
        <pc:picChg chg="mod">
          <ac:chgData name="Lee, Yong Joong" userId="8d007218-2bcc-4c75-9734-b702fefd2994" providerId="ADAL" clId="{840C95C8-32C0-450D-926F-9B524AB7F880}" dt="2024-10-24T21:16:00.906" v="1191" actId="1076"/>
          <ac:picMkLst>
            <pc:docMk/>
            <pc:sldMk cId="3466968476" sldId="269"/>
            <ac:picMk id="8" creationId="{0C21EA26-8DC2-8E67-BD90-32CB30A6267D}"/>
          </ac:picMkLst>
        </pc:picChg>
      </pc:sldChg>
      <pc:sldChg chg="modSp mod modAnim">
        <pc:chgData name="Lee, Yong Joong" userId="8d007218-2bcc-4c75-9734-b702fefd2994" providerId="ADAL" clId="{840C95C8-32C0-450D-926F-9B524AB7F880}" dt="2024-10-28T12:10:45.922" v="5231" actId="20577"/>
        <pc:sldMkLst>
          <pc:docMk/>
          <pc:sldMk cId="3046434811" sldId="276"/>
        </pc:sldMkLst>
        <pc:spChg chg="mod">
          <ac:chgData name="Lee, Yong Joong" userId="8d007218-2bcc-4c75-9734-b702fefd2994" providerId="ADAL" clId="{840C95C8-32C0-450D-926F-9B524AB7F880}" dt="2024-10-28T12:10:45.922" v="5231" actId="20577"/>
          <ac:spMkLst>
            <pc:docMk/>
            <pc:sldMk cId="3046434811" sldId="276"/>
            <ac:spMk id="3" creationId="{732B5A69-48C9-2EB4-092E-00BC8CF98236}"/>
          </ac:spMkLst>
        </pc:spChg>
      </pc:sldChg>
      <pc:sldChg chg="addSp delSp modSp mod">
        <pc:chgData name="Lee, Yong Joong" userId="8d007218-2bcc-4c75-9734-b702fefd2994" providerId="ADAL" clId="{840C95C8-32C0-450D-926F-9B524AB7F880}" dt="2024-10-28T19:55:17.482" v="6229" actId="20577"/>
        <pc:sldMkLst>
          <pc:docMk/>
          <pc:sldMk cId="3397659440" sldId="277"/>
        </pc:sldMkLst>
        <pc:spChg chg="add del mod">
          <ac:chgData name="Lee, Yong Joong" userId="8d007218-2bcc-4c75-9734-b702fefd2994" providerId="ADAL" clId="{840C95C8-32C0-450D-926F-9B524AB7F880}" dt="2024-10-28T19:49:56.606" v="6144" actId="22"/>
          <ac:spMkLst>
            <pc:docMk/>
            <pc:sldMk cId="3397659440" sldId="277"/>
            <ac:spMk id="7" creationId="{8A2E2279-9CA7-8ED3-4F42-509D053E5C07}"/>
          </ac:spMkLst>
        </pc:spChg>
        <pc:spChg chg="add del mod">
          <ac:chgData name="Lee, Yong Joong" userId="8d007218-2bcc-4c75-9734-b702fefd2994" providerId="ADAL" clId="{840C95C8-32C0-450D-926F-9B524AB7F880}" dt="2024-10-28T19:52:07.025" v="6190"/>
          <ac:spMkLst>
            <pc:docMk/>
            <pc:sldMk cId="3397659440" sldId="277"/>
            <ac:spMk id="11" creationId="{F1798026-4204-1488-9E50-365402BC09EA}"/>
          </ac:spMkLst>
        </pc:spChg>
        <pc:spChg chg="add mod">
          <ac:chgData name="Lee, Yong Joong" userId="8d007218-2bcc-4c75-9734-b702fefd2994" providerId="ADAL" clId="{840C95C8-32C0-450D-926F-9B524AB7F880}" dt="2024-10-28T19:52:06.123" v="6188" actId="1076"/>
          <ac:spMkLst>
            <pc:docMk/>
            <pc:sldMk cId="3397659440" sldId="277"/>
            <ac:spMk id="12" creationId="{1A0B20A3-A3E4-93EB-E08E-4DA13F0C83E5}"/>
          </ac:spMkLst>
        </pc:spChg>
        <pc:spChg chg="add mod">
          <ac:chgData name="Lee, Yong Joong" userId="8d007218-2bcc-4c75-9734-b702fefd2994" providerId="ADAL" clId="{840C95C8-32C0-450D-926F-9B524AB7F880}" dt="2024-10-28T19:55:17.482" v="6229" actId="20577"/>
          <ac:spMkLst>
            <pc:docMk/>
            <pc:sldMk cId="3397659440" sldId="277"/>
            <ac:spMk id="15" creationId="{A9DF028F-16CF-6BE9-B1D1-F24EF81BB43A}"/>
          </ac:spMkLst>
        </pc:spChg>
        <pc:picChg chg="del">
          <ac:chgData name="Lee, Yong Joong" userId="8d007218-2bcc-4c75-9734-b702fefd2994" providerId="ADAL" clId="{840C95C8-32C0-450D-926F-9B524AB7F880}" dt="2024-10-28T19:49:52.102" v="6143" actId="478"/>
          <ac:picMkLst>
            <pc:docMk/>
            <pc:sldMk cId="3397659440" sldId="277"/>
            <ac:picMk id="5" creationId="{6A328683-E32E-45A2-CB23-5C508FBFDC1A}"/>
          </ac:picMkLst>
        </pc:picChg>
        <pc:picChg chg="del">
          <ac:chgData name="Lee, Yong Joong" userId="8d007218-2bcc-4c75-9734-b702fefd2994" providerId="ADAL" clId="{840C95C8-32C0-450D-926F-9B524AB7F880}" dt="2024-10-28T19:53:30.447" v="6191" actId="478"/>
          <ac:picMkLst>
            <pc:docMk/>
            <pc:sldMk cId="3397659440" sldId="277"/>
            <ac:picMk id="6" creationId="{F0BECCBD-2BF3-C604-72E6-0E0C5BEA25C6}"/>
          </ac:picMkLst>
        </pc:picChg>
        <pc:picChg chg="del">
          <ac:chgData name="Lee, Yong Joong" userId="8d007218-2bcc-4c75-9734-b702fefd2994" providerId="ADAL" clId="{840C95C8-32C0-450D-926F-9B524AB7F880}" dt="2024-10-28T19:53:31.937" v="6192" actId="478"/>
          <ac:picMkLst>
            <pc:docMk/>
            <pc:sldMk cId="3397659440" sldId="277"/>
            <ac:picMk id="8" creationId="{462E41D4-418C-FF36-16BB-1BF2D726FD2E}"/>
          </ac:picMkLst>
        </pc:picChg>
        <pc:picChg chg="add mod ord">
          <ac:chgData name="Lee, Yong Joong" userId="8d007218-2bcc-4c75-9734-b702fefd2994" providerId="ADAL" clId="{840C95C8-32C0-450D-926F-9B524AB7F880}" dt="2024-10-28T19:52:01.991" v="6187" actId="1076"/>
          <ac:picMkLst>
            <pc:docMk/>
            <pc:sldMk cId="3397659440" sldId="277"/>
            <ac:picMk id="10" creationId="{25A89454-C15C-CABE-2EC5-8588074B11EB}"/>
          </ac:picMkLst>
        </pc:picChg>
        <pc:picChg chg="add mod">
          <ac:chgData name="Lee, Yong Joong" userId="8d007218-2bcc-4c75-9734-b702fefd2994" providerId="ADAL" clId="{840C95C8-32C0-450D-926F-9B524AB7F880}" dt="2024-10-28T19:54:15.894" v="6196" actId="1076"/>
          <ac:picMkLst>
            <pc:docMk/>
            <pc:sldMk cId="3397659440" sldId="277"/>
            <ac:picMk id="14" creationId="{F2D02D4E-CAEE-A6B0-BF14-899A0C405FB7}"/>
          </ac:picMkLst>
        </pc:picChg>
      </pc:sldChg>
      <pc:sldChg chg="addSp delSp modSp mod">
        <pc:chgData name="Lee, Yong Joong" userId="8d007218-2bcc-4c75-9734-b702fefd2994" providerId="ADAL" clId="{840C95C8-32C0-450D-926F-9B524AB7F880}" dt="2024-10-28T20:04:02.696" v="6272" actId="20577"/>
        <pc:sldMkLst>
          <pc:docMk/>
          <pc:sldMk cId="4269179059" sldId="278"/>
        </pc:sldMkLst>
        <pc:spChg chg="add mod">
          <ac:chgData name="Lee, Yong Joong" userId="8d007218-2bcc-4c75-9734-b702fefd2994" providerId="ADAL" clId="{840C95C8-32C0-450D-926F-9B524AB7F880}" dt="2024-10-28T20:04:02.696" v="6272" actId="20577"/>
          <ac:spMkLst>
            <pc:docMk/>
            <pc:sldMk cId="4269179059" sldId="278"/>
            <ac:spMk id="6" creationId="{635D4F2B-B8A6-08E9-705F-4DC183FC86D8}"/>
          </ac:spMkLst>
        </pc:spChg>
        <pc:graphicFrameChg chg="mod">
          <ac:chgData name="Lee, Yong Joong" userId="8d007218-2bcc-4c75-9734-b702fefd2994" providerId="ADAL" clId="{840C95C8-32C0-450D-926F-9B524AB7F880}" dt="2024-10-28T17:19:53.458" v="5568" actId="208"/>
          <ac:graphicFrameMkLst>
            <pc:docMk/>
            <pc:sldMk cId="4269179059" sldId="278"/>
            <ac:graphicFrameMk id="5" creationId="{64FC3EE8-653B-CA6C-3A35-023C5B2A63A4}"/>
          </ac:graphicFrameMkLst>
        </pc:graphicFrameChg>
        <pc:picChg chg="mod">
          <ac:chgData name="Lee, Yong Joong" userId="8d007218-2bcc-4c75-9734-b702fefd2994" providerId="ADAL" clId="{840C95C8-32C0-450D-926F-9B524AB7F880}" dt="2024-10-28T20:02:18.533" v="6231" actId="1076"/>
          <ac:picMkLst>
            <pc:docMk/>
            <pc:sldMk cId="4269179059" sldId="278"/>
            <ac:picMk id="7" creationId="{CE078399-7470-0CC8-2861-248E40B3AE69}"/>
          </ac:picMkLst>
        </pc:picChg>
        <pc:picChg chg="del">
          <ac:chgData name="Lee, Yong Joong" userId="8d007218-2bcc-4c75-9734-b702fefd2994" providerId="ADAL" clId="{840C95C8-32C0-450D-926F-9B524AB7F880}" dt="2024-10-28T20:02:12.635" v="6230" actId="478"/>
          <ac:picMkLst>
            <pc:docMk/>
            <pc:sldMk cId="4269179059" sldId="278"/>
            <ac:picMk id="8" creationId="{8F362245-4780-05B5-0459-611622238915}"/>
          </ac:picMkLst>
        </pc:picChg>
      </pc:sldChg>
      <pc:sldChg chg="addSp delSp modSp mod modClrScheme chgLayout">
        <pc:chgData name="Lee, Yong Joong" userId="8d007218-2bcc-4c75-9734-b702fefd2994" providerId="ADAL" clId="{840C95C8-32C0-450D-926F-9B524AB7F880}" dt="2024-10-29T10:26:16.338" v="6944" actId="14100"/>
        <pc:sldMkLst>
          <pc:docMk/>
          <pc:sldMk cId="540112916" sldId="279"/>
        </pc:sldMkLst>
        <pc:spChg chg="mod ord">
          <ac:chgData name="Lee, Yong Joong" userId="8d007218-2bcc-4c75-9734-b702fefd2994" providerId="ADAL" clId="{840C95C8-32C0-450D-926F-9B524AB7F880}" dt="2024-10-29T10:25:38.458" v="6941" actId="14100"/>
          <ac:spMkLst>
            <pc:docMk/>
            <pc:sldMk cId="540112916" sldId="279"/>
            <ac:spMk id="2" creationId="{7F68BE56-4D01-0A6F-A532-7BF5BDB3A79B}"/>
          </ac:spMkLst>
        </pc:spChg>
        <pc:spChg chg="mod ord">
          <ac:chgData name="Lee, Yong Joong" userId="8d007218-2bcc-4c75-9734-b702fefd2994" providerId="ADAL" clId="{840C95C8-32C0-450D-926F-9B524AB7F880}" dt="2024-10-29T10:26:16.338" v="6944" actId="14100"/>
          <ac:spMkLst>
            <pc:docMk/>
            <pc:sldMk cId="540112916" sldId="279"/>
            <ac:spMk id="3" creationId="{DCFBCCE6-B8B0-7E42-61AA-1A1B3FBCB867}"/>
          </ac:spMkLst>
        </pc:spChg>
        <pc:spChg chg="add mod">
          <ac:chgData name="Lee, Yong Joong" userId="8d007218-2bcc-4c75-9734-b702fefd2994" providerId="ADAL" clId="{840C95C8-32C0-450D-926F-9B524AB7F880}" dt="2024-10-28T20:15:34.731" v="6284" actId="1076"/>
          <ac:spMkLst>
            <pc:docMk/>
            <pc:sldMk cId="540112916" sldId="279"/>
            <ac:spMk id="4" creationId="{FA946C75-C6C2-2612-9F51-F6D8E72BB6FD}"/>
          </ac:spMkLst>
        </pc:spChg>
        <pc:spChg chg="add mod">
          <ac:chgData name="Lee, Yong Joong" userId="8d007218-2bcc-4c75-9734-b702fefd2994" providerId="ADAL" clId="{840C95C8-32C0-450D-926F-9B524AB7F880}" dt="2024-10-28T20:20:39.525" v="6385" actId="20577"/>
          <ac:spMkLst>
            <pc:docMk/>
            <pc:sldMk cId="540112916" sldId="279"/>
            <ac:spMk id="13" creationId="{B470FF12-4074-7F6C-76BB-36E926FAAA2B}"/>
          </ac:spMkLst>
        </pc:spChg>
        <pc:spChg chg="add mod">
          <ac:chgData name="Lee, Yong Joong" userId="8d007218-2bcc-4c75-9734-b702fefd2994" providerId="ADAL" clId="{840C95C8-32C0-450D-926F-9B524AB7F880}" dt="2024-10-28T20:26:23.525" v="6463" actId="1076"/>
          <ac:spMkLst>
            <pc:docMk/>
            <pc:sldMk cId="540112916" sldId="279"/>
            <ac:spMk id="14" creationId="{78374CC6-A431-29D8-F005-A85684B9E142}"/>
          </ac:spMkLst>
        </pc:spChg>
        <pc:picChg chg="add mod modCrop">
          <ac:chgData name="Lee, Yong Joong" userId="8d007218-2bcc-4c75-9734-b702fefd2994" providerId="ADAL" clId="{840C95C8-32C0-450D-926F-9B524AB7F880}" dt="2024-10-28T20:22:29.496" v="6418" actId="1076"/>
          <ac:picMkLst>
            <pc:docMk/>
            <pc:sldMk cId="540112916" sldId="279"/>
            <ac:picMk id="5" creationId="{B00D4FF0-CE39-CAD3-FC05-4FB8D0AA78EC}"/>
          </ac:picMkLst>
        </pc:picChg>
        <pc:picChg chg="del mod">
          <ac:chgData name="Lee, Yong Joong" userId="8d007218-2bcc-4c75-9734-b702fefd2994" providerId="ADAL" clId="{840C95C8-32C0-450D-926F-9B524AB7F880}" dt="2024-10-28T20:14:50.179" v="6274" actId="478"/>
          <ac:picMkLst>
            <pc:docMk/>
            <pc:sldMk cId="540112916" sldId="279"/>
            <ac:picMk id="6" creationId="{0D142DE9-B1C6-455B-6F89-114C08A385D0}"/>
          </ac:picMkLst>
        </pc:picChg>
        <pc:picChg chg="add mod">
          <ac:chgData name="Lee, Yong Joong" userId="8d007218-2bcc-4c75-9734-b702fefd2994" providerId="ADAL" clId="{840C95C8-32C0-450D-926F-9B524AB7F880}" dt="2024-10-28T20:22:32.372" v="6419" actId="1076"/>
          <ac:picMkLst>
            <pc:docMk/>
            <pc:sldMk cId="540112916" sldId="279"/>
            <ac:picMk id="7" creationId="{8E7E3382-4388-A5E5-F96E-8044A3A92A68}"/>
          </ac:picMkLst>
        </pc:picChg>
        <pc:picChg chg="add del mod">
          <ac:chgData name="Lee, Yong Joong" userId="8d007218-2bcc-4c75-9734-b702fefd2994" providerId="ADAL" clId="{840C95C8-32C0-450D-926F-9B524AB7F880}" dt="2024-10-28T20:16:14.446" v="6288" actId="478"/>
          <ac:picMkLst>
            <pc:docMk/>
            <pc:sldMk cId="540112916" sldId="279"/>
            <ac:picMk id="9" creationId="{4A74BEBF-7A55-7C5E-F111-E43627DCA2FE}"/>
          </ac:picMkLst>
        </pc:picChg>
        <pc:picChg chg="mod ord">
          <ac:chgData name="Lee, Yong Joong" userId="8d007218-2bcc-4c75-9734-b702fefd2994" providerId="ADAL" clId="{840C95C8-32C0-450D-926F-9B524AB7F880}" dt="2024-10-28T20:15:29.468" v="6283" actId="1076"/>
          <ac:picMkLst>
            <pc:docMk/>
            <pc:sldMk cId="540112916" sldId="279"/>
            <ac:picMk id="10" creationId="{D84E3487-D195-1B0F-2802-D34FE7486EF7}"/>
          </ac:picMkLst>
        </pc:picChg>
        <pc:picChg chg="add mod">
          <ac:chgData name="Lee, Yong Joong" userId="8d007218-2bcc-4c75-9734-b702fefd2994" providerId="ADAL" clId="{840C95C8-32C0-450D-926F-9B524AB7F880}" dt="2024-10-28T20:17:13.109" v="6292" actId="1076"/>
          <ac:picMkLst>
            <pc:docMk/>
            <pc:sldMk cId="540112916" sldId="279"/>
            <ac:picMk id="12" creationId="{F66350A4-D255-15CF-30DC-431A0E8415F0}"/>
          </ac:picMkLst>
        </pc:picChg>
      </pc:sldChg>
      <pc:sldChg chg="addSp modSp mod modClrScheme chgLayout">
        <pc:chgData name="Lee, Yong Joong" userId="8d007218-2bcc-4c75-9734-b702fefd2994" providerId="ADAL" clId="{840C95C8-32C0-450D-926F-9B524AB7F880}" dt="2024-10-29T10:26:41.573" v="6952" actId="20577"/>
        <pc:sldMkLst>
          <pc:docMk/>
          <pc:sldMk cId="1945733899" sldId="281"/>
        </pc:sldMkLst>
        <pc:spChg chg="mod ord">
          <ac:chgData name="Lee, Yong Joong" userId="8d007218-2bcc-4c75-9734-b702fefd2994" providerId="ADAL" clId="{840C95C8-32C0-450D-926F-9B524AB7F880}" dt="2024-10-29T10:26:41.573" v="6952" actId="20577"/>
          <ac:spMkLst>
            <pc:docMk/>
            <pc:sldMk cId="1945733899" sldId="281"/>
            <ac:spMk id="2" creationId="{4235B416-5F43-9144-470A-1A792C66CA08}"/>
          </ac:spMkLst>
        </pc:spChg>
        <pc:spChg chg="mod ord">
          <ac:chgData name="Lee, Yong Joong" userId="8d007218-2bcc-4c75-9734-b702fefd2994" providerId="ADAL" clId="{840C95C8-32C0-450D-926F-9B524AB7F880}" dt="2024-10-28T17:13:24.733" v="5557" actId="20577"/>
          <ac:spMkLst>
            <pc:docMk/>
            <pc:sldMk cId="1945733899" sldId="281"/>
            <ac:spMk id="3" creationId="{83116A54-51A3-75FF-D6BC-BB1814136A7B}"/>
          </ac:spMkLst>
        </pc:spChg>
        <pc:spChg chg="add mod">
          <ac:chgData name="Lee, Yong Joong" userId="8d007218-2bcc-4c75-9734-b702fefd2994" providerId="ADAL" clId="{840C95C8-32C0-450D-926F-9B524AB7F880}" dt="2024-10-25T14:14:32.453" v="3070" actId="1076"/>
          <ac:spMkLst>
            <pc:docMk/>
            <pc:sldMk cId="1945733899" sldId="281"/>
            <ac:spMk id="4" creationId="{AD6C4732-FB7E-9D1D-1C81-1BBDAA067606}"/>
          </ac:spMkLst>
        </pc:spChg>
        <pc:spChg chg="add mod">
          <ac:chgData name="Lee, Yong Joong" userId="8d007218-2bcc-4c75-9734-b702fefd2994" providerId="ADAL" clId="{840C95C8-32C0-450D-926F-9B524AB7F880}" dt="2024-10-25T14:14:21.661" v="3068" actId="1076"/>
          <ac:spMkLst>
            <pc:docMk/>
            <pc:sldMk cId="1945733899" sldId="281"/>
            <ac:spMk id="7" creationId="{FE28BB8C-8906-21A2-588D-B932A09656F1}"/>
          </ac:spMkLst>
        </pc:spChg>
        <pc:spChg chg="add mod">
          <ac:chgData name="Lee, Yong Joong" userId="8d007218-2bcc-4c75-9734-b702fefd2994" providerId="ADAL" clId="{840C95C8-32C0-450D-926F-9B524AB7F880}" dt="2024-10-25T14:14:56.338" v="3075" actId="207"/>
          <ac:spMkLst>
            <pc:docMk/>
            <pc:sldMk cId="1945733899" sldId="281"/>
            <ac:spMk id="8" creationId="{E16A197C-9945-2424-A61B-E97E6C6A4D4B}"/>
          </ac:spMkLst>
        </pc:spChg>
        <pc:spChg chg="add mod">
          <ac:chgData name="Lee, Yong Joong" userId="8d007218-2bcc-4c75-9734-b702fefd2994" providerId="ADAL" clId="{840C95C8-32C0-450D-926F-9B524AB7F880}" dt="2024-10-25T14:15:18.960" v="3082" actId="207"/>
          <ac:spMkLst>
            <pc:docMk/>
            <pc:sldMk cId="1945733899" sldId="281"/>
            <ac:spMk id="9" creationId="{1143D20B-1C3E-525E-BD00-B8813C0C259F}"/>
          </ac:spMkLst>
        </pc:spChg>
        <pc:picChg chg="mod ord">
          <ac:chgData name="Lee, Yong Joong" userId="8d007218-2bcc-4c75-9734-b702fefd2994" providerId="ADAL" clId="{840C95C8-32C0-450D-926F-9B524AB7F880}" dt="2024-10-25T14:14:25.870" v="3069" actId="1076"/>
          <ac:picMkLst>
            <pc:docMk/>
            <pc:sldMk cId="1945733899" sldId="281"/>
            <ac:picMk id="5" creationId="{41DC460D-8957-A227-1FBC-EF3AAB4983CC}"/>
          </ac:picMkLst>
        </pc:picChg>
        <pc:picChg chg="mod">
          <ac:chgData name="Lee, Yong Joong" userId="8d007218-2bcc-4c75-9734-b702fefd2994" providerId="ADAL" clId="{840C95C8-32C0-450D-926F-9B524AB7F880}" dt="2024-10-28T17:09:30.329" v="5473" actId="1076"/>
          <ac:picMkLst>
            <pc:docMk/>
            <pc:sldMk cId="1945733899" sldId="281"/>
            <ac:picMk id="6" creationId="{6B575E08-B77C-28F7-68F3-95CB84EAB150}"/>
          </ac:picMkLst>
        </pc:picChg>
      </pc:sldChg>
      <pc:sldChg chg="modSp mod">
        <pc:chgData name="Lee, Yong Joong" userId="8d007218-2bcc-4c75-9734-b702fefd2994" providerId="ADAL" clId="{840C95C8-32C0-450D-926F-9B524AB7F880}" dt="2024-10-29T10:27:25.652" v="6960" actId="20577"/>
        <pc:sldMkLst>
          <pc:docMk/>
          <pc:sldMk cId="824395139" sldId="282"/>
        </pc:sldMkLst>
        <pc:spChg chg="mod">
          <ac:chgData name="Lee, Yong Joong" userId="8d007218-2bcc-4c75-9734-b702fefd2994" providerId="ADAL" clId="{840C95C8-32C0-450D-926F-9B524AB7F880}" dt="2024-10-29T10:27:25.652" v="6960" actId="20577"/>
          <ac:spMkLst>
            <pc:docMk/>
            <pc:sldMk cId="824395139" sldId="282"/>
            <ac:spMk id="2" creationId="{C0C37FDF-C118-04EF-862E-AEDAC706EF9D}"/>
          </ac:spMkLst>
        </pc:spChg>
        <pc:spChg chg="mod">
          <ac:chgData name="Lee, Yong Joong" userId="8d007218-2bcc-4c75-9734-b702fefd2994" providerId="ADAL" clId="{840C95C8-32C0-450D-926F-9B524AB7F880}" dt="2024-10-28T17:12:55.104" v="5548" actId="20577"/>
          <ac:spMkLst>
            <pc:docMk/>
            <pc:sldMk cId="824395139" sldId="282"/>
            <ac:spMk id="3" creationId="{E6628844-B9E8-76A0-A0C4-432D7C8FD171}"/>
          </ac:spMkLst>
        </pc:spChg>
        <pc:picChg chg="mod">
          <ac:chgData name="Lee, Yong Joong" userId="8d007218-2bcc-4c75-9734-b702fefd2994" providerId="ADAL" clId="{840C95C8-32C0-450D-926F-9B524AB7F880}" dt="2024-10-25T15:16:21.211" v="3537" actId="1076"/>
          <ac:picMkLst>
            <pc:docMk/>
            <pc:sldMk cId="824395139" sldId="282"/>
            <ac:picMk id="5" creationId="{721B902E-9FAD-D18C-EE54-373BBDD82BB6}"/>
          </ac:picMkLst>
        </pc:picChg>
        <pc:picChg chg="mod">
          <ac:chgData name="Lee, Yong Joong" userId="8d007218-2bcc-4c75-9734-b702fefd2994" providerId="ADAL" clId="{840C95C8-32C0-450D-926F-9B524AB7F880}" dt="2024-10-25T15:16:23.554" v="3538" actId="1076"/>
          <ac:picMkLst>
            <pc:docMk/>
            <pc:sldMk cId="824395139" sldId="282"/>
            <ac:picMk id="6" creationId="{F2625CE0-18CF-652A-AFC4-A48B22CDF90A}"/>
          </ac:picMkLst>
        </pc:picChg>
      </pc:sldChg>
      <pc:sldChg chg="del">
        <pc:chgData name="Lee, Yong Joong" userId="8d007218-2bcc-4c75-9734-b702fefd2994" providerId="ADAL" clId="{840C95C8-32C0-450D-926F-9B524AB7F880}" dt="2024-10-25T14:56:24.500" v="3230" actId="47"/>
        <pc:sldMkLst>
          <pc:docMk/>
          <pc:sldMk cId="388630673" sldId="283"/>
        </pc:sldMkLst>
      </pc:sldChg>
      <pc:sldChg chg="addSp delSp modSp mod ord modClrScheme delAnim chgLayout">
        <pc:chgData name="Lee, Yong Joong" userId="8d007218-2bcc-4c75-9734-b702fefd2994" providerId="ADAL" clId="{840C95C8-32C0-450D-926F-9B524AB7F880}" dt="2024-10-28T20:46:44.446" v="6757" actId="207"/>
        <pc:sldMkLst>
          <pc:docMk/>
          <pc:sldMk cId="3915443340" sldId="284"/>
        </pc:sldMkLst>
        <pc:spChg chg="mod ord">
          <ac:chgData name="Lee, Yong Joong" userId="8d007218-2bcc-4c75-9734-b702fefd2994" providerId="ADAL" clId="{840C95C8-32C0-450D-926F-9B524AB7F880}" dt="2024-10-25T15:00:37.674" v="3233" actId="700"/>
          <ac:spMkLst>
            <pc:docMk/>
            <pc:sldMk cId="3915443340" sldId="284"/>
            <ac:spMk id="2" creationId="{6A025B16-B7DC-798F-7A35-49B3814548CA}"/>
          </ac:spMkLst>
        </pc:spChg>
        <pc:spChg chg="mod ord">
          <ac:chgData name="Lee, Yong Joong" userId="8d007218-2bcc-4c75-9734-b702fefd2994" providerId="ADAL" clId="{840C95C8-32C0-450D-926F-9B524AB7F880}" dt="2024-10-28T20:22:12.605" v="6415" actId="14100"/>
          <ac:spMkLst>
            <pc:docMk/>
            <pc:sldMk cId="3915443340" sldId="284"/>
            <ac:spMk id="3" creationId="{1AD4D4D7-D950-E2A1-EE0C-E96CF769BB5D}"/>
          </ac:spMkLst>
        </pc:spChg>
        <pc:spChg chg="add mod">
          <ac:chgData name="Lee, Yong Joong" userId="8d007218-2bcc-4c75-9734-b702fefd2994" providerId="ADAL" clId="{840C95C8-32C0-450D-926F-9B524AB7F880}" dt="2024-10-28T20:46:44.446" v="6757" actId="207"/>
          <ac:spMkLst>
            <pc:docMk/>
            <pc:sldMk cId="3915443340" sldId="284"/>
            <ac:spMk id="4" creationId="{A8F80B3D-E423-A5E4-5E98-2A249767AD55}"/>
          </ac:spMkLst>
        </pc:spChg>
        <pc:spChg chg="add del mod ord">
          <ac:chgData name="Lee, Yong Joong" userId="8d007218-2bcc-4c75-9734-b702fefd2994" providerId="ADAL" clId="{840C95C8-32C0-450D-926F-9B524AB7F880}" dt="2024-10-25T15:00:43.303" v="3234" actId="478"/>
          <ac:spMkLst>
            <pc:docMk/>
            <pc:sldMk cId="3915443340" sldId="284"/>
            <ac:spMk id="4" creationId="{EB937783-0F25-3E3B-A15A-B0F6B629F045}"/>
          </ac:spMkLst>
        </pc:spChg>
        <pc:picChg chg="add mod">
          <ac:chgData name="Lee, Yong Joong" userId="8d007218-2bcc-4c75-9734-b702fefd2994" providerId="ADAL" clId="{840C95C8-32C0-450D-926F-9B524AB7F880}" dt="2024-10-25T15:08:29.051" v="3452" actId="1076"/>
          <ac:picMkLst>
            <pc:docMk/>
            <pc:sldMk cId="3915443340" sldId="284"/>
            <ac:picMk id="5" creationId="{FB860EFD-DEEE-D100-704E-BB568E7ABD47}"/>
          </ac:picMkLst>
        </pc:picChg>
        <pc:picChg chg="add mod">
          <ac:chgData name="Lee, Yong Joong" userId="8d007218-2bcc-4c75-9734-b702fefd2994" providerId="ADAL" clId="{840C95C8-32C0-450D-926F-9B524AB7F880}" dt="2024-10-25T15:08:27.468" v="3451" actId="1076"/>
          <ac:picMkLst>
            <pc:docMk/>
            <pc:sldMk cId="3915443340" sldId="284"/>
            <ac:picMk id="6" creationId="{C87D7533-6602-0E56-4BAC-6816EDF96BCC}"/>
          </ac:picMkLst>
        </pc:picChg>
        <pc:picChg chg="add mod">
          <ac:chgData name="Lee, Yong Joong" userId="8d007218-2bcc-4c75-9734-b702fefd2994" providerId="ADAL" clId="{840C95C8-32C0-450D-926F-9B524AB7F880}" dt="2024-10-28T20:22:18.081" v="6417" actId="14100"/>
          <ac:picMkLst>
            <pc:docMk/>
            <pc:sldMk cId="3915443340" sldId="284"/>
            <ac:picMk id="7" creationId="{C1920CFD-E46D-5B49-48DE-E86537996673}"/>
          </ac:picMkLst>
        </pc:picChg>
        <pc:picChg chg="del mod">
          <ac:chgData name="Lee, Yong Joong" userId="8d007218-2bcc-4c75-9734-b702fefd2994" providerId="ADAL" clId="{840C95C8-32C0-450D-926F-9B524AB7F880}" dt="2024-10-25T15:01:34.739" v="3243" actId="478"/>
          <ac:picMkLst>
            <pc:docMk/>
            <pc:sldMk cId="3915443340" sldId="284"/>
            <ac:picMk id="9" creationId="{F1931C99-C06E-3970-2889-9A89812E9308}"/>
          </ac:picMkLst>
        </pc:picChg>
        <pc:picChg chg="del mod">
          <ac:chgData name="Lee, Yong Joong" userId="8d007218-2bcc-4c75-9734-b702fefd2994" providerId="ADAL" clId="{840C95C8-32C0-450D-926F-9B524AB7F880}" dt="2024-10-25T15:01:33.645" v="3242" actId="478"/>
          <ac:picMkLst>
            <pc:docMk/>
            <pc:sldMk cId="3915443340" sldId="284"/>
            <ac:picMk id="10" creationId="{27A498C0-7A24-9D17-C29D-161959FD3D49}"/>
          </ac:picMkLst>
        </pc:picChg>
      </pc:sldChg>
      <pc:sldChg chg="addSp modSp mod">
        <pc:chgData name="Lee, Yong Joong" userId="8d007218-2bcc-4c75-9734-b702fefd2994" providerId="ADAL" clId="{840C95C8-32C0-450D-926F-9B524AB7F880}" dt="2024-10-28T20:44:56.358" v="6717" actId="207"/>
        <pc:sldMkLst>
          <pc:docMk/>
          <pc:sldMk cId="3479786817" sldId="292"/>
        </pc:sldMkLst>
        <pc:spChg chg="mod">
          <ac:chgData name="Lee, Yong Joong" userId="8d007218-2bcc-4c75-9734-b702fefd2994" providerId="ADAL" clId="{840C95C8-32C0-450D-926F-9B524AB7F880}" dt="2024-10-25T15:26:42.142" v="3949" actId="20577"/>
          <ac:spMkLst>
            <pc:docMk/>
            <pc:sldMk cId="3479786817" sldId="292"/>
            <ac:spMk id="2" creationId="{42A7AC33-5E84-6B51-431E-6A2578A07D79}"/>
          </ac:spMkLst>
        </pc:spChg>
        <pc:spChg chg="add mod">
          <ac:chgData name="Lee, Yong Joong" userId="8d007218-2bcc-4c75-9734-b702fefd2994" providerId="ADAL" clId="{840C95C8-32C0-450D-926F-9B524AB7F880}" dt="2024-10-28T20:44:56.358" v="6717" actId="207"/>
          <ac:spMkLst>
            <pc:docMk/>
            <pc:sldMk cId="3479786817" sldId="292"/>
            <ac:spMk id="3" creationId="{A31C3A50-8E79-0BFF-0982-08441678D7D7}"/>
          </ac:spMkLst>
        </pc:spChg>
      </pc:sldChg>
      <pc:sldChg chg="delSp modSp mod delAnim modAnim">
        <pc:chgData name="Lee, Yong Joong" userId="8d007218-2bcc-4c75-9734-b702fefd2994" providerId="ADAL" clId="{840C95C8-32C0-450D-926F-9B524AB7F880}" dt="2024-10-29T02:13:12.684" v="6924" actId="20577"/>
        <pc:sldMkLst>
          <pc:docMk/>
          <pc:sldMk cId="1352736953" sldId="293"/>
        </pc:sldMkLst>
        <pc:spChg chg="del mod">
          <ac:chgData name="Lee, Yong Joong" userId="8d007218-2bcc-4c75-9734-b702fefd2994" providerId="ADAL" clId="{840C95C8-32C0-450D-926F-9B524AB7F880}" dt="2024-10-25T15:27:29.208" v="3951" actId="478"/>
          <ac:spMkLst>
            <pc:docMk/>
            <pc:sldMk cId="1352736953" sldId="293"/>
            <ac:spMk id="3" creationId="{28F96084-F5E0-6F98-C9FF-9C3A7565D671}"/>
          </ac:spMkLst>
        </pc:spChg>
        <pc:spChg chg="mod">
          <ac:chgData name="Lee, Yong Joong" userId="8d007218-2bcc-4c75-9734-b702fefd2994" providerId="ADAL" clId="{840C95C8-32C0-450D-926F-9B524AB7F880}" dt="2024-10-29T02:13:12.684" v="6924" actId="20577"/>
          <ac:spMkLst>
            <pc:docMk/>
            <pc:sldMk cId="1352736953" sldId="293"/>
            <ac:spMk id="8" creationId="{78652ABB-89C9-92A6-2176-7E85869670C3}"/>
          </ac:spMkLst>
        </pc:spChg>
      </pc:sldChg>
      <pc:sldChg chg="del">
        <pc:chgData name="Lee, Yong Joong" userId="8d007218-2bcc-4c75-9734-b702fefd2994" providerId="ADAL" clId="{840C95C8-32C0-450D-926F-9B524AB7F880}" dt="2024-10-25T15:40:33.795" v="4755" actId="47"/>
        <pc:sldMkLst>
          <pc:docMk/>
          <pc:sldMk cId="1218068214" sldId="2147469122"/>
        </pc:sldMkLst>
      </pc:sldChg>
      <pc:sldChg chg="addSp delSp modSp new mod delAnim modAnim">
        <pc:chgData name="Lee, Yong Joong" userId="8d007218-2bcc-4c75-9734-b702fefd2994" providerId="ADAL" clId="{840C95C8-32C0-450D-926F-9B524AB7F880}" dt="2024-10-28T20:48:57.609" v="6788" actId="113"/>
        <pc:sldMkLst>
          <pc:docMk/>
          <pc:sldMk cId="278566531" sldId="2147469123"/>
        </pc:sldMkLst>
        <pc:spChg chg="mod">
          <ac:chgData name="Lee, Yong Joong" userId="8d007218-2bcc-4c75-9734-b702fefd2994" providerId="ADAL" clId="{840C95C8-32C0-450D-926F-9B524AB7F880}" dt="2024-10-28T20:48:57.609" v="6788" actId="113"/>
          <ac:spMkLst>
            <pc:docMk/>
            <pc:sldMk cId="278566531" sldId="2147469123"/>
            <ac:spMk id="2" creationId="{4D89F8A0-DC1D-6B23-81FA-7DC18B361998}"/>
          </ac:spMkLst>
        </pc:spChg>
        <pc:spChg chg="add mod">
          <ac:chgData name="Lee, Yong Joong" userId="8d007218-2bcc-4c75-9734-b702fefd2994" providerId="ADAL" clId="{840C95C8-32C0-450D-926F-9B524AB7F880}" dt="2024-10-28T13:29:42.705" v="5306" actId="14100"/>
          <ac:spMkLst>
            <pc:docMk/>
            <pc:sldMk cId="278566531" sldId="2147469123"/>
            <ac:spMk id="3" creationId="{7CEC7629-967C-D956-9C40-F16B47D90C94}"/>
          </ac:spMkLst>
        </pc:spChg>
        <pc:spChg chg="del">
          <ac:chgData name="Lee, Yong Joong" userId="8d007218-2bcc-4c75-9734-b702fefd2994" providerId="ADAL" clId="{840C95C8-32C0-450D-926F-9B524AB7F880}" dt="2024-10-24T20:12:36.561" v="522" actId="478"/>
          <ac:spMkLst>
            <pc:docMk/>
            <pc:sldMk cId="278566531" sldId="2147469123"/>
            <ac:spMk id="3" creationId="{C01E7090-F070-1713-49E4-509F646EE945}"/>
          </ac:spMkLst>
        </pc:spChg>
        <pc:spChg chg="mod">
          <ac:chgData name="Lee, Yong Joong" userId="8d007218-2bcc-4c75-9734-b702fefd2994" providerId="ADAL" clId="{840C95C8-32C0-450D-926F-9B524AB7F880}" dt="2024-10-28T20:48:47.952" v="6786" actId="14100"/>
          <ac:spMkLst>
            <pc:docMk/>
            <pc:sldMk cId="278566531" sldId="2147469123"/>
            <ac:spMk id="4" creationId="{0EB2C74D-ED99-5716-12E0-52F84040ED5F}"/>
          </ac:spMkLst>
        </pc:spChg>
        <pc:spChg chg="add del mod">
          <ac:chgData name="Lee, Yong Joong" userId="8d007218-2bcc-4c75-9734-b702fefd2994" providerId="ADAL" clId="{840C95C8-32C0-450D-926F-9B524AB7F880}" dt="2024-10-28T13:29:51.800" v="5307" actId="478"/>
          <ac:spMkLst>
            <pc:docMk/>
            <pc:sldMk cId="278566531" sldId="2147469123"/>
            <ac:spMk id="9" creationId="{EA9DB74B-13D2-A8BF-785F-1EA8023E998E}"/>
          </ac:spMkLst>
        </pc:spChg>
        <pc:spChg chg="add del mod">
          <ac:chgData name="Lee, Yong Joong" userId="8d007218-2bcc-4c75-9734-b702fefd2994" providerId="ADAL" clId="{840C95C8-32C0-450D-926F-9B524AB7F880}" dt="2024-10-28T13:29:54.615" v="5308" actId="478"/>
          <ac:spMkLst>
            <pc:docMk/>
            <pc:sldMk cId="278566531" sldId="2147469123"/>
            <ac:spMk id="10" creationId="{F680B3DC-FC6E-DF40-B6CF-758246E30535}"/>
          </ac:spMkLst>
        </pc:spChg>
        <pc:spChg chg="add mod">
          <ac:chgData name="Lee, Yong Joong" userId="8d007218-2bcc-4c75-9734-b702fefd2994" providerId="ADAL" clId="{840C95C8-32C0-450D-926F-9B524AB7F880}" dt="2024-10-28T13:28:33.034" v="5290" actId="207"/>
          <ac:spMkLst>
            <pc:docMk/>
            <pc:sldMk cId="278566531" sldId="2147469123"/>
            <ac:spMk id="11" creationId="{BF37529C-7334-F072-8FF9-30A63B3A8324}"/>
          </ac:spMkLst>
        </pc:spChg>
        <pc:spChg chg="add mod">
          <ac:chgData name="Lee, Yong Joong" userId="8d007218-2bcc-4c75-9734-b702fefd2994" providerId="ADAL" clId="{840C95C8-32C0-450D-926F-9B524AB7F880}" dt="2024-10-28T13:29:27.989" v="5296" actId="1076"/>
          <ac:spMkLst>
            <pc:docMk/>
            <pc:sldMk cId="278566531" sldId="2147469123"/>
            <ac:spMk id="12" creationId="{01E593B6-B322-9364-92A3-4EFEF18E33E8}"/>
          </ac:spMkLst>
        </pc:spChg>
        <pc:spChg chg="add mod">
          <ac:chgData name="Lee, Yong Joong" userId="8d007218-2bcc-4c75-9734-b702fefd2994" providerId="ADAL" clId="{840C95C8-32C0-450D-926F-9B524AB7F880}" dt="2024-10-28T13:29:04.349" v="5293" actId="1076"/>
          <ac:spMkLst>
            <pc:docMk/>
            <pc:sldMk cId="278566531" sldId="2147469123"/>
            <ac:spMk id="13" creationId="{77F46356-9ACA-398F-9741-883A2D94AA67}"/>
          </ac:spMkLst>
        </pc:spChg>
        <pc:spChg chg="add mod">
          <ac:chgData name="Lee, Yong Joong" userId="8d007218-2bcc-4c75-9734-b702fefd2994" providerId="ADAL" clId="{840C95C8-32C0-450D-926F-9B524AB7F880}" dt="2024-10-28T13:30:36.406" v="5312" actId="1076"/>
          <ac:spMkLst>
            <pc:docMk/>
            <pc:sldMk cId="278566531" sldId="2147469123"/>
            <ac:spMk id="14" creationId="{CC92AFBE-7B8E-8AE2-C9B0-6F3427F2D165}"/>
          </ac:spMkLst>
        </pc:spChg>
        <pc:spChg chg="add mod">
          <ac:chgData name="Lee, Yong Joong" userId="8d007218-2bcc-4c75-9734-b702fefd2994" providerId="ADAL" clId="{840C95C8-32C0-450D-926F-9B524AB7F880}" dt="2024-10-28T13:30:25.022" v="5311" actId="1076"/>
          <ac:spMkLst>
            <pc:docMk/>
            <pc:sldMk cId="278566531" sldId="2147469123"/>
            <ac:spMk id="15" creationId="{CE2022C6-DA00-6E96-2B5C-834B5814056F}"/>
          </ac:spMkLst>
        </pc:spChg>
        <pc:spChg chg="add mod">
          <ac:chgData name="Lee, Yong Joong" userId="8d007218-2bcc-4c75-9734-b702fefd2994" providerId="ADAL" clId="{840C95C8-32C0-450D-926F-9B524AB7F880}" dt="2024-10-28T13:33:12.496" v="5325" actId="20577"/>
          <ac:spMkLst>
            <pc:docMk/>
            <pc:sldMk cId="278566531" sldId="2147469123"/>
            <ac:spMk id="16" creationId="{2D2749BB-4E20-0678-074F-13C91EECF5BD}"/>
          </ac:spMkLst>
        </pc:spChg>
        <pc:spChg chg="add mod">
          <ac:chgData name="Lee, Yong Joong" userId="8d007218-2bcc-4c75-9734-b702fefd2994" providerId="ADAL" clId="{840C95C8-32C0-450D-926F-9B524AB7F880}" dt="2024-10-28T13:33:25.782" v="5339" actId="20577"/>
          <ac:spMkLst>
            <pc:docMk/>
            <pc:sldMk cId="278566531" sldId="2147469123"/>
            <ac:spMk id="17" creationId="{F35FFDDA-3D9F-5B91-95E5-F9B7AD2AF69C}"/>
          </ac:spMkLst>
        </pc:spChg>
        <pc:spChg chg="add mod">
          <ac:chgData name="Lee, Yong Joong" userId="8d007218-2bcc-4c75-9734-b702fefd2994" providerId="ADAL" clId="{840C95C8-32C0-450D-926F-9B524AB7F880}" dt="2024-10-28T13:33:19.902" v="5332" actId="20577"/>
          <ac:spMkLst>
            <pc:docMk/>
            <pc:sldMk cId="278566531" sldId="2147469123"/>
            <ac:spMk id="18" creationId="{91AAC21B-4E5C-0196-BBF9-F862741DD14D}"/>
          </ac:spMkLst>
        </pc:spChg>
        <pc:spChg chg="add mod">
          <ac:chgData name="Lee, Yong Joong" userId="8d007218-2bcc-4c75-9734-b702fefd2994" providerId="ADAL" clId="{840C95C8-32C0-450D-926F-9B524AB7F880}" dt="2024-10-28T19:19:32.698" v="6074" actId="1076"/>
          <ac:spMkLst>
            <pc:docMk/>
            <pc:sldMk cId="278566531" sldId="2147469123"/>
            <ac:spMk id="20" creationId="{34EAA2E3-6B6F-7BD3-88B0-D21F3A91F777}"/>
          </ac:spMkLst>
        </pc:spChg>
        <pc:spChg chg="add mod">
          <ac:chgData name="Lee, Yong Joong" userId="8d007218-2bcc-4c75-9734-b702fefd2994" providerId="ADAL" clId="{840C95C8-32C0-450D-926F-9B524AB7F880}" dt="2024-10-28T19:19:54.419" v="6076" actId="1076"/>
          <ac:spMkLst>
            <pc:docMk/>
            <pc:sldMk cId="278566531" sldId="2147469123"/>
            <ac:spMk id="21" creationId="{A44BF836-786B-B983-5905-FE8EA411BC56}"/>
          </ac:spMkLst>
        </pc:spChg>
        <pc:spChg chg="add mod">
          <ac:chgData name="Lee, Yong Joong" userId="8d007218-2bcc-4c75-9734-b702fefd2994" providerId="ADAL" clId="{840C95C8-32C0-450D-926F-9B524AB7F880}" dt="2024-10-28T19:20:20.748" v="6080" actId="1076"/>
          <ac:spMkLst>
            <pc:docMk/>
            <pc:sldMk cId="278566531" sldId="2147469123"/>
            <ac:spMk id="22" creationId="{9CB83E7F-025E-1A2C-5BEC-D972C5318C21}"/>
          </ac:spMkLst>
        </pc:spChg>
        <pc:picChg chg="add mod">
          <ac:chgData name="Lee, Yong Joong" userId="8d007218-2bcc-4c75-9734-b702fefd2994" providerId="ADAL" clId="{840C95C8-32C0-450D-926F-9B524AB7F880}" dt="2024-10-28T13:29:18.987" v="5295" actId="1076"/>
          <ac:picMkLst>
            <pc:docMk/>
            <pc:sldMk cId="278566531" sldId="2147469123"/>
            <ac:picMk id="5" creationId="{AF6F5A77-FE09-ADC8-ABA1-4DFACACE4755}"/>
          </ac:picMkLst>
        </pc:picChg>
        <pc:picChg chg="add mod">
          <ac:chgData name="Lee, Yong Joong" userId="8d007218-2bcc-4c75-9734-b702fefd2994" providerId="ADAL" clId="{840C95C8-32C0-450D-926F-9B524AB7F880}" dt="2024-10-24T20:13:15.892" v="528" actId="14100"/>
          <ac:picMkLst>
            <pc:docMk/>
            <pc:sldMk cId="278566531" sldId="2147469123"/>
            <ac:picMk id="6" creationId="{9AC08D97-EE49-BC62-7A6E-0497959B21CB}"/>
          </ac:picMkLst>
        </pc:picChg>
        <pc:picChg chg="add mod">
          <ac:chgData name="Lee, Yong Joong" userId="8d007218-2bcc-4c75-9734-b702fefd2994" providerId="ADAL" clId="{840C95C8-32C0-450D-926F-9B524AB7F880}" dt="2024-10-24T20:13:49.958" v="534" actId="1076"/>
          <ac:picMkLst>
            <pc:docMk/>
            <pc:sldMk cId="278566531" sldId="2147469123"/>
            <ac:picMk id="7" creationId="{CF0244A3-B60A-4E19-DF1E-ED0D6B692E2D}"/>
          </ac:picMkLst>
        </pc:picChg>
        <pc:picChg chg="add del mod">
          <ac:chgData name="Lee, Yong Joong" userId="8d007218-2bcc-4c75-9734-b702fefd2994" providerId="ADAL" clId="{840C95C8-32C0-450D-926F-9B524AB7F880}" dt="2024-10-28T19:18:45.197" v="6068" actId="478"/>
          <ac:picMkLst>
            <pc:docMk/>
            <pc:sldMk cId="278566531" sldId="2147469123"/>
            <ac:picMk id="8" creationId="{FE5922DB-79ED-95A9-164A-FB66BCD93C5C}"/>
          </ac:picMkLst>
        </pc:picChg>
        <pc:picChg chg="add mod">
          <ac:chgData name="Lee, Yong Joong" userId="8d007218-2bcc-4c75-9734-b702fefd2994" providerId="ADAL" clId="{840C95C8-32C0-450D-926F-9B524AB7F880}" dt="2024-10-28T19:18:59.834" v="6072" actId="1076"/>
          <ac:picMkLst>
            <pc:docMk/>
            <pc:sldMk cId="278566531" sldId="2147469123"/>
            <ac:picMk id="19" creationId="{C2BDDD98-80B5-4238-E844-EE24BEDF1795}"/>
          </ac:picMkLst>
        </pc:picChg>
      </pc:sldChg>
      <pc:sldChg chg="addSp delSp modSp new mod modAnim">
        <pc:chgData name="Lee, Yong Joong" userId="8d007218-2bcc-4c75-9734-b702fefd2994" providerId="ADAL" clId="{840C95C8-32C0-450D-926F-9B524AB7F880}" dt="2024-10-28T20:32:40.753" v="6550" actId="113"/>
        <pc:sldMkLst>
          <pc:docMk/>
          <pc:sldMk cId="1828422720" sldId="2147469124"/>
        </pc:sldMkLst>
        <pc:spChg chg="mod">
          <ac:chgData name="Lee, Yong Joong" userId="8d007218-2bcc-4c75-9734-b702fefd2994" providerId="ADAL" clId="{840C95C8-32C0-450D-926F-9B524AB7F880}" dt="2024-10-28T20:32:40.753" v="6550" actId="113"/>
          <ac:spMkLst>
            <pc:docMk/>
            <pc:sldMk cId="1828422720" sldId="2147469124"/>
            <ac:spMk id="2" creationId="{E9ED8264-FDC1-2F5E-E36A-DE7BB1329789}"/>
          </ac:spMkLst>
        </pc:spChg>
        <pc:spChg chg="del">
          <ac:chgData name="Lee, Yong Joong" userId="8d007218-2bcc-4c75-9734-b702fefd2994" providerId="ADAL" clId="{840C95C8-32C0-450D-926F-9B524AB7F880}" dt="2024-10-24T20:25:17.921" v="612" actId="478"/>
          <ac:spMkLst>
            <pc:docMk/>
            <pc:sldMk cId="1828422720" sldId="2147469124"/>
            <ac:spMk id="3" creationId="{E7E2A49A-B96C-12C9-3B97-917F3C96980D}"/>
          </ac:spMkLst>
        </pc:spChg>
        <pc:spChg chg="mod">
          <ac:chgData name="Lee, Yong Joong" userId="8d007218-2bcc-4c75-9734-b702fefd2994" providerId="ADAL" clId="{840C95C8-32C0-450D-926F-9B524AB7F880}" dt="2024-10-24T20:28:25.178" v="757" actId="14100"/>
          <ac:spMkLst>
            <pc:docMk/>
            <pc:sldMk cId="1828422720" sldId="2147469124"/>
            <ac:spMk id="4" creationId="{9AD5DED1-A5A5-F6E6-C515-C991E7856C9D}"/>
          </ac:spMkLst>
        </pc:spChg>
        <pc:graphicFrameChg chg="add del mod">
          <ac:chgData name="Lee, Yong Joong" userId="8d007218-2bcc-4c75-9734-b702fefd2994" providerId="ADAL" clId="{840C95C8-32C0-450D-926F-9B524AB7F880}" dt="2024-10-24T20:25:44.911" v="614" actId="478"/>
          <ac:graphicFrameMkLst>
            <pc:docMk/>
            <pc:sldMk cId="1828422720" sldId="2147469124"/>
            <ac:graphicFrameMk id="5" creationId="{E7D13F83-AC72-0673-6DFF-285FAB2C399E}"/>
          </ac:graphicFrameMkLst>
        </pc:graphicFrameChg>
        <pc:picChg chg="add mod">
          <ac:chgData name="Lee, Yong Joong" userId="8d007218-2bcc-4c75-9734-b702fefd2994" providerId="ADAL" clId="{840C95C8-32C0-450D-926F-9B524AB7F880}" dt="2024-10-24T20:33:06.054" v="1060" actId="1076"/>
          <ac:picMkLst>
            <pc:docMk/>
            <pc:sldMk cId="1828422720" sldId="2147469124"/>
            <ac:picMk id="6" creationId="{FA58372F-2AD6-02A6-2F92-F0007420FF89}"/>
          </ac:picMkLst>
        </pc:picChg>
        <pc:picChg chg="add mod">
          <ac:chgData name="Lee, Yong Joong" userId="8d007218-2bcc-4c75-9734-b702fefd2994" providerId="ADAL" clId="{840C95C8-32C0-450D-926F-9B524AB7F880}" dt="2024-10-24T20:33:09.884" v="1061" actId="1076"/>
          <ac:picMkLst>
            <pc:docMk/>
            <pc:sldMk cId="1828422720" sldId="2147469124"/>
            <ac:picMk id="7" creationId="{0E28B2CE-2C14-EEBE-2B60-EF8184DB0453}"/>
          </ac:picMkLst>
        </pc:picChg>
        <pc:picChg chg="add mod">
          <ac:chgData name="Lee, Yong Joong" userId="8d007218-2bcc-4c75-9734-b702fefd2994" providerId="ADAL" clId="{840C95C8-32C0-450D-926F-9B524AB7F880}" dt="2024-10-24T20:32:09.307" v="1025" actId="1076"/>
          <ac:picMkLst>
            <pc:docMk/>
            <pc:sldMk cId="1828422720" sldId="2147469124"/>
            <ac:picMk id="8" creationId="{C942D971-DF2A-9361-BBCC-25B5BE961EBD}"/>
          </ac:picMkLst>
        </pc:picChg>
      </pc:sldChg>
      <pc:sldChg chg="modSp new del mod">
        <pc:chgData name="Lee, Yong Joong" userId="8d007218-2bcc-4c75-9734-b702fefd2994" providerId="ADAL" clId="{840C95C8-32C0-450D-926F-9B524AB7F880}" dt="2024-10-24T20:05:24.238" v="211" actId="47"/>
        <pc:sldMkLst>
          <pc:docMk/>
          <pc:sldMk cId="4207460718" sldId="2147469124"/>
        </pc:sldMkLst>
        <pc:spChg chg="mod">
          <ac:chgData name="Lee, Yong Joong" userId="8d007218-2bcc-4c75-9734-b702fefd2994" providerId="ADAL" clId="{840C95C8-32C0-450D-926F-9B524AB7F880}" dt="2024-10-24T20:05:16.087" v="210"/>
          <ac:spMkLst>
            <pc:docMk/>
            <pc:sldMk cId="4207460718" sldId="2147469124"/>
            <ac:spMk id="3" creationId="{FFE744DD-45CE-E5AD-E61A-7C3CC71AC814}"/>
          </ac:spMkLst>
        </pc:spChg>
      </pc:sldChg>
      <pc:sldChg chg="addSp delSp modSp new mod modClrScheme chgLayout">
        <pc:chgData name="Lee, Yong Joong" userId="8d007218-2bcc-4c75-9734-b702fefd2994" providerId="ADAL" clId="{840C95C8-32C0-450D-926F-9B524AB7F880}" dt="2024-10-29T10:22:17.072" v="6925" actId="207"/>
        <pc:sldMkLst>
          <pc:docMk/>
          <pc:sldMk cId="4022761242" sldId="2147469125"/>
        </pc:sldMkLst>
        <pc:spChg chg="mod ord">
          <ac:chgData name="Lee, Yong Joong" userId="8d007218-2bcc-4c75-9734-b702fefd2994" providerId="ADAL" clId="{840C95C8-32C0-450D-926F-9B524AB7F880}" dt="2024-10-24T21:30:06.969" v="2005" actId="26606"/>
          <ac:spMkLst>
            <pc:docMk/>
            <pc:sldMk cId="4022761242" sldId="2147469125"/>
            <ac:spMk id="2" creationId="{801DE0E3-F4AA-B064-538B-7574B252F86C}"/>
          </ac:spMkLst>
        </pc:spChg>
        <pc:spChg chg="del mod ord">
          <ac:chgData name="Lee, Yong Joong" userId="8d007218-2bcc-4c75-9734-b702fefd2994" providerId="ADAL" clId="{840C95C8-32C0-450D-926F-9B524AB7F880}" dt="2024-10-24T21:28:15.911" v="1980" actId="26606"/>
          <ac:spMkLst>
            <pc:docMk/>
            <pc:sldMk cId="4022761242" sldId="2147469125"/>
            <ac:spMk id="3" creationId="{693FF4E6-4F25-0C4B-091D-2133AC80C6E1}"/>
          </ac:spMkLst>
        </pc:spChg>
        <pc:spChg chg="add mod">
          <ac:chgData name="Lee, Yong Joong" userId="8d007218-2bcc-4c75-9734-b702fefd2994" providerId="ADAL" clId="{840C95C8-32C0-450D-926F-9B524AB7F880}" dt="2024-10-28T20:39:01.471" v="6688" actId="1076"/>
          <ac:spMkLst>
            <pc:docMk/>
            <pc:sldMk cId="4022761242" sldId="2147469125"/>
            <ac:spMk id="3" creationId="{99412CC9-728C-F94C-B5EF-A6999B28DD1D}"/>
          </ac:spMkLst>
        </pc:spChg>
        <pc:spChg chg="del">
          <ac:chgData name="Lee, Yong Joong" userId="8d007218-2bcc-4c75-9734-b702fefd2994" providerId="ADAL" clId="{840C95C8-32C0-450D-926F-9B524AB7F880}" dt="2024-10-24T21:27:53.892" v="1977" actId="700"/>
          <ac:spMkLst>
            <pc:docMk/>
            <pc:sldMk cId="4022761242" sldId="2147469125"/>
            <ac:spMk id="4" creationId="{2226917B-C539-4959-48E1-4CD5427B1281}"/>
          </ac:spMkLst>
        </pc:spChg>
        <pc:graphicFrameChg chg="add mod modGraphic">
          <ac:chgData name="Lee, Yong Joong" userId="8d007218-2bcc-4c75-9734-b702fefd2994" providerId="ADAL" clId="{840C95C8-32C0-450D-926F-9B524AB7F880}" dt="2024-10-29T10:22:17.072" v="6925" actId="207"/>
          <ac:graphicFrameMkLst>
            <pc:docMk/>
            <pc:sldMk cId="4022761242" sldId="2147469125"/>
            <ac:graphicFrameMk id="5" creationId="{2B8FC986-91B3-ACC7-90A4-B39BC56B6B08}"/>
          </ac:graphicFrameMkLst>
        </pc:graphicFrameChg>
      </pc:sldChg>
      <pc:sldChg chg="addSp delSp modSp new mod">
        <pc:chgData name="Lee, Yong Joong" userId="8d007218-2bcc-4c75-9734-b702fefd2994" providerId="ADAL" clId="{840C95C8-32C0-450D-926F-9B524AB7F880}" dt="2024-10-28T20:48:09.462" v="6784" actId="20577"/>
        <pc:sldMkLst>
          <pc:docMk/>
          <pc:sldMk cId="2129707731" sldId="2147469126"/>
        </pc:sldMkLst>
        <pc:spChg chg="mod">
          <ac:chgData name="Lee, Yong Joong" userId="8d007218-2bcc-4c75-9734-b702fefd2994" providerId="ADAL" clId="{840C95C8-32C0-450D-926F-9B524AB7F880}" dt="2024-10-28T20:48:09.462" v="6784" actId="20577"/>
          <ac:spMkLst>
            <pc:docMk/>
            <pc:sldMk cId="2129707731" sldId="2147469126"/>
            <ac:spMk id="2" creationId="{913CD622-03F2-2A59-FC58-511A16D28F60}"/>
          </ac:spMkLst>
        </pc:spChg>
        <pc:spChg chg="del">
          <ac:chgData name="Lee, Yong Joong" userId="8d007218-2bcc-4c75-9734-b702fefd2994" providerId="ADAL" clId="{840C95C8-32C0-450D-926F-9B524AB7F880}" dt="2024-10-25T13:42:58.267" v="2246" actId="478"/>
          <ac:spMkLst>
            <pc:docMk/>
            <pc:sldMk cId="2129707731" sldId="2147469126"/>
            <ac:spMk id="3" creationId="{6644EC73-DA4B-C1F0-625C-186C2105BB21}"/>
          </ac:spMkLst>
        </pc:spChg>
        <pc:spChg chg="add mod">
          <ac:chgData name="Lee, Yong Joong" userId="8d007218-2bcc-4c75-9734-b702fefd2994" providerId="ADAL" clId="{840C95C8-32C0-450D-926F-9B524AB7F880}" dt="2024-10-28T20:44:34.434" v="6716" actId="207"/>
          <ac:spMkLst>
            <pc:docMk/>
            <pc:sldMk cId="2129707731" sldId="2147469126"/>
            <ac:spMk id="3" creationId="{A4626477-7AD4-9E66-DFA8-2A9FC3713C2B}"/>
          </ac:spMkLst>
        </pc:spChg>
        <pc:spChg chg="mod">
          <ac:chgData name="Lee, Yong Joong" userId="8d007218-2bcc-4c75-9734-b702fefd2994" providerId="ADAL" clId="{840C95C8-32C0-450D-926F-9B524AB7F880}" dt="2024-10-25T13:40:50.446" v="2108" actId="20577"/>
          <ac:spMkLst>
            <pc:docMk/>
            <pc:sldMk cId="2129707731" sldId="2147469126"/>
            <ac:spMk id="4" creationId="{B6E9E7A6-DD4A-118B-B500-639EC0917944}"/>
          </ac:spMkLst>
        </pc:spChg>
        <pc:picChg chg="add mod">
          <ac:chgData name="Lee, Yong Joong" userId="8d007218-2bcc-4c75-9734-b702fefd2994" providerId="ADAL" clId="{840C95C8-32C0-450D-926F-9B524AB7F880}" dt="2024-10-25T14:03:57.406" v="3003" actId="1076"/>
          <ac:picMkLst>
            <pc:docMk/>
            <pc:sldMk cId="2129707731" sldId="2147469126"/>
            <ac:picMk id="5" creationId="{E8DF16BD-D006-8946-55C7-DE022B228C7B}"/>
          </ac:picMkLst>
        </pc:picChg>
        <pc:picChg chg="add mod">
          <ac:chgData name="Lee, Yong Joong" userId="8d007218-2bcc-4c75-9734-b702fefd2994" providerId="ADAL" clId="{840C95C8-32C0-450D-926F-9B524AB7F880}" dt="2024-10-25T14:03:59.219" v="3004" actId="1076"/>
          <ac:picMkLst>
            <pc:docMk/>
            <pc:sldMk cId="2129707731" sldId="2147469126"/>
            <ac:picMk id="6" creationId="{F2C33060-3692-9896-E8A6-A61534414157}"/>
          </ac:picMkLst>
        </pc:picChg>
        <pc:picChg chg="add del mod">
          <ac:chgData name="Lee, Yong Joong" userId="8d007218-2bcc-4c75-9734-b702fefd2994" providerId="ADAL" clId="{840C95C8-32C0-450D-926F-9B524AB7F880}" dt="2024-10-28T12:05:52.563" v="5127" actId="478"/>
          <ac:picMkLst>
            <pc:docMk/>
            <pc:sldMk cId="2129707731" sldId="2147469126"/>
            <ac:picMk id="7" creationId="{E822F64D-3322-3542-204A-E872F0FD7D4E}"/>
          </ac:picMkLst>
        </pc:picChg>
      </pc:sldChg>
      <pc:sldChg chg="addSp delSp modSp new mod ord modClrScheme chgLayout">
        <pc:chgData name="Lee, Yong Joong" userId="8d007218-2bcc-4c75-9734-b702fefd2994" providerId="ADAL" clId="{840C95C8-32C0-450D-926F-9B524AB7F880}" dt="2024-10-28T20:47:19.015" v="6759" actId="1076"/>
        <pc:sldMkLst>
          <pc:docMk/>
          <pc:sldMk cId="2199041753" sldId="2147469127"/>
        </pc:sldMkLst>
        <pc:spChg chg="del mod ord">
          <ac:chgData name="Lee, Yong Joong" userId="8d007218-2bcc-4c75-9734-b702fefd2994" providerId="ADAL" clId="{840C95C8-32C0-450D-926F-9B524AB7F880}" dt="2024-10-25T14:08:14.467" v="3032" actId="700"/>
          <ac:spMkLst>
            <pc:docMk/>
            <pc:sldMk cId="2199041753" sldId="2147469127"/>
            <ac:spMk id="2" creationId="{2852C520-87A5-EC6C-D1A6-29C4892BFD38}"/>
          </ac:spMkLst>
        </pc:spChg>
        <pc:spChg chg="add mod">
          <ac:chgData name="Lee, Yong Joong" userId="8d007218-2bcc-4c75-9734-b702fefd2994" providerId="ADAL" clId="{840C95C8-32C0-450D-926F-9B524AB7F880}" dt="2024-10-28T20:47:19.015" v="6759" actId="1076"/>
          <ac:spMkLst>
            <pc:docMk/>
            <pc:sldMk cId="2199041753" sldId="2147469127"/>
            <ac:spMk id="2" creationId="{336EA4C3-BB10-FBC1-7646-48B38CD63852}"/>
          </ac:spMkLst>
        </pc:spChg>
        <pc:spChg chg="del mod ord">
          <ac:chgData name="Lee, Yong Joong" userId="8d007218-2bcc-4c75-9734-b702fefd2994" providerId="ADAL" clId="{840C95C8-32C0-450D-926F-9B524AB7F880}" dt="2024-10-25T14:08:14.467" v="3032" actId="700"/>
          <ac:spMkLst>
            <pc:docMk/>
            <pc:sldMk cId="2199041753" sldId="2147469127"/>
            <ac:spMk id="3" creationId="{D4E76BC7-D373-5430-5504-134442871DD9}"/>
          </ac:spMkLst>
        </pc:spChg>
        <pc:spChg chg="add mod ord">
          <ac:chgData name="Lee, Yong Joong" userId="8d007218-2bcc-4c75-9734-b702fefd2994" providerId="ADAL" clId="{840C95C8-32C0-450D-926F-9B524AB7F880}" dt="2024-10-25T14:15:49.886" v="3087" actId="20577"/>
          <ac:spMkLst>
            <pc:docMk/>
            <pc:sldMk cId="2199041753" sldId="2147469127"/>
            <ac:spMk id="4" creationId="{AC6B573F-C962-398F-0B6D-46D0696AD013}"/>
          </ac:spMkLst>
        </pc:spChg>
        <pc:spChg chg="add mod ord">
          <ac:chgData name="Lee, Yong Joong" userId="8d007218-2bcc-4c75-9734-b702fefd2994" providerId="ADAL" clId="{840C95C8-32C0-450D-926F-9B524AB7F880}" dt="2024-10-28T17:50:18.460" v="5874" actId="15"/>
          <ac:spMkLst>
            <pc:docMk/>
            <pc:sldMk cId="2199041753" sldId="2147469127"/>
            <ac:spMk id="5" creationId="{E6B9AB30-FAF2-8860-7FBB-D9511695580C}"/>
          </ac:spMkLst>
        </pc:spChg>
        <pc:spChg chg="add del mod ord">
          <ac:chgData name="Lee, Yong Joong" userId="8d007218-2bcc-4c75-9734-b702fefd2994" providerId="ADAL" clId="{840C95C8-32C0-450D-926F-9B524AB7F880}" dt="2024-10-25T14:52:45.562" v="3217" actId="478"/>
          <ac:spMkLst>
            <pc:docMk/>
            <pc:sldMk cId="2199041753" sldId="2147469127"/>
            <ac:spMk id="6" creationId="{55C35296-815E-8756-ECFF-F5D8EC6E5CF2}"/>
          </ac:spMkLst>
        </pc:spChg>
        <pc:picChg chg="add mod">
          <ac:chgData name="Lee, Yong Joong" userId="8d007218-2bcc-4c75-9734-b702fefd2994" providerId="ADAL" clId="{840C95C8-32C0-450D-926F-9B524AB7F880}" dt="2024-10-25T14:53:26.510" v="3225" actId="1076"/>
          <ac:picMkLst>
            <pc:docMk/>
            <pc:sldMk cId="2199041753" sldId="2147469127"/>
            <ac:picMk id="7" creationId="{218D958F-4DD7-B60F-63A2-1C86BB72B836}"/>
          </ac:picMkLst>
        </pc:picChg>
        <pc:picChg chg="add mod">
          <ac:chgData name="Lee, Yong Joong" userId="8d007218-2bcc-4c75-9734-b702fefd2994" providerId="ADAL" clId="{840C95C8-32C0-450D-926F-9B524AB7F880}" dt="2024-10-25T14:53:39.283" v="3228" actId="14100"/>
          <ac:picMkLst>
            <pc:docMk/>
            <pc:sldMk cId="2199041753" sldId="2147469127"/>
            <ac:picMk id="8" creationId="{F2C65F9E-901B-8607-B341-8574C0AC30EA}"/>
          </ac:picMkLst>
        </pc:picChg>
      </pc:sldChg>
      <pc:sldChg chg="add del">
        <pc:chgData name="Lee, Yong Joong" userId="8d007218-2bcc-4c75-9734-b702fefd2994" providerId="ADAL" clId="{840C95C8-32C0-450D-926F-9B524AB7F880}" dt="2024-10-25T14:55:53.171" v="3229" actId="47"/>
        <pc:sldMkLst>
          <pc:docMk/>
          <pc:sldMk cId="909266342" sldId="2147469128"/>
        </pc:sldMkLst>
      </pc:sldChg>
      <pc:sldChg chg="addSp delSp modSp new mod modAnim">
        <pc:chgData name="Lee, Yong Joong" userId="8d007218-2bcc-4c75-9734-b702fefd2994" providerId="ADAL" clId="{840C95C8-32C0-450D-926F-9B524AB7F880}" dt="2024-10-28T20:31:01.158" v="6540" actId="113"/>
        <pc:sldMkLst>
          <pc:docMk/>
          <pc:sldMk cId="4089195563" sldId="2147469128"/>
        </pc:sldMkLst>
        <pc:spChg chg="mod">
          <ac:chgData name="Lee, Yong Joong" userId="8d007218-2bcc-4c75-9734-b702fefd2994" providerId="ADAL" clId="{840C95C8-32C0-450D-926F-9B524AB7F880}" dt="2024-10-28T20:31:01.158" v="6540" actId="113"/>
          <ac:spMkLst>
            <pc:docMk/>
            <pc:sldMk cId="4089195563" sldId="2147469128"/>
            <ac:spMk id="2" creationId="{5AA7EDB2-2976-CAD4-BA80-23A523EE3E99}"/>
          </ac:spMkLst>
        </pc:spChg>
        <pc:spChg chg="del">
          <ac:chgData name="Lee, Yong Joong" userId="8d007218-2bcc-4c75-9734-b702fefd2994" providerId="ADAL" clId="{840C95C8-32C0-450D-926F-9B524AB7F880}" dt="2024-10-25T15:22:50.286" v="3809" actId="478"/>
          <ac:spMkLst>
            <pc:docMk/>
            <pc:sldMk cId="4089195563" sldId="2147469128"/>
            <ac:spMk id="3" creationId="{05B549CD-83B3-5063-A78D-73005ECF37F3}"/>
          </ac:spMkLst>
        </pc:spChg>
        <pc:spChg chg="mod">
          <ac:chgData name="Lee, Yong Joong" userId="8d007218-2bcc-4c75-9734-b702fefd2994" providerId="ADAL" clId="{840C95C8-32C0-450D-926F-9B524AB7F880}" dt="2024-10-25T15:14:26.083" v="3533" actId="20577"/>
          <ac:spMkLst>
            <pc:docMk/>
            <pc:sldMk cId="4089195563" sldId="2147469128"/>
            <ac:spMk id="4" creationId="{877E1533-02A7-6446-8D33-4DCB484EE9D0}"/>
          </ac:spMkLst>
        </pc:spChg>
        <pc:picChg chg="add mod">
          <ac:chgData name="Lee, Yong Joong" userId="8d007218-2bcc-4c75-9734-b702fefd2994" providerId="ADAL" clId="{840C95C8-32C0-450D-926F-9B524AB7F880}" dt="2024-10-25T15:23:38.706" v="3819" actId="1076"/>
          <ac:picMkLst>
            <pc:docMk/>
            <pc:sldMk cId="4089195563" sldId="2147469128"/>
            <ac:picMk id="5" creationId="{CF97A7C9-F68B-7257-372C-37871054A346}"/>
          </ac:picMkLst>
        </pc:picChg>
        <pc:picChg chg="add mod">
          <ac:chgData name="Lee, Yong Joong" userId="8d007218-2bcc-4c75-9734-b702fefd2994" providerId="ADAL" clId="{840C95C8-32C0-450D-926F-9B524AB7F880}" dt="2024-10-25T15:23:31.748" v="3818" actId="1076"/>
          <ac:picMkLst>
            <pc:docMk/>
            <pc:sldMk cId="4089195563" sldId="2147469128"/>
            <ac:picMk id="6" creationId="{C9B72F2E-8C12-22A6-456F-99E77ADACEEF}"/>
          </ac:picMkLst>
        </pc:picChg>
      </pc:sldChg>
      <pc:sldChg chg="addSp delSp modSp mod">
        <pc:chgData name="Lee, Yong Joong" userId="8d007218-2bcc-4c75-9734-b702fefd2994" providerId="ADAL" clId="{840C95C8-32C0-450D-926F-9B524AB7F880}" dt="2024-10-25T15:49:09.580" v="5030" actId="14100"/>
        <pc:sldMkLst>
          <pc:docMk/>
          <pc:sldMk cId="2025905453" sldId="2147469129"/>
        </pc:sldMkLst>
        <pc:spChg chg="add mod">
          <ac:chgData name="Lee, Yong Joong" userId="8d007218-2bcc-4c75-9734-b702fefd2994" providerId="ADAL" clId="{840C95C8-32C0-450D-926F-9B524AB7F880}" dt="2024-10-25T15:49:09.580" v="5030" actId="14100"/>
          <ac:spMkLst>
            <pc:docMk/>
            <pc:sldMk cId="2025905453" sldId="2147469129"/>
            <ac:spMk id="3" creationId="{E073F1DF-A01E-9D8D-A52A-410B155B49DB}"/>
          </ac:spMkLst>
        </pc:spChg>
        <pc:spChg chg="add mod">
          <ac:chgData name="Lee, Yong Joong" userId="8d007218-2bcc-4c75-9734-b702fefd2994" providerId="ADAL" clId="{840C95C8-32C0-450D-926F-9B524AB7F880}" dt="2024-10-25T15:47:48.842" v="4993" actId="478"/>
          <ac:spMkLst>
            <pc:docMk/>
            <pc:sldMk cId="2025905453" sldId="2147469129"/>
            <ac:spMk id="5" creationId="{91F07CD3-C6C4-8A90-084F-1D83E3AD60CF}"/>
          </ac:spMkLst>
        </pc:spChg>
        <pc:spChg chg="del">
          <ac:chgData name="Lee, Yong Joong" userId="8d007218-2bcc-4c75-9734-b702fefd2994" providerId="ADAL" clId="{840C95C8-32C0-450D-926F-9B524AB7F880}" dt="2024-10-25T15:47:43.424" v="4992" actId="478"/>
          <ac:spMkLst>
            <pc:docMk/>
            <pc:sldMk cId="2025905453" sldId="2147469129"/>
            <ac:spMk id="7" creationId="{23840813-7735-7870-4954-E123BBC3581B}"/>
          </ac:spMkLst>
        </pc:spChg>
        <pc:spChg chg="del">
          <ac:chgData name="Lee, Yong Joong" userId="8d007218-2bcc-4c75-9734-b702fefd2994" providerId="ADAL" clId="{840C95C8-32C0-450D-926F-9B524AB7F880}" dt="2024-10-25T15:47:48.842" v="4993" actId="478"/>
          <ac:spMkLst>
            <pc:docMk/>
            <pc:sldMk cId="2025905453" sldId="2147469129"/>
            <ac:spMk id="8" creationId="{C5A09B5E-ED3D-E267-C2B3-397E9F9313D4}"/>
          </ac:spMkLst>
        </pc:spChg>
        <pc:spChg chg="add mod">
          <ac:chgData name="Lee, Yong Joong" userId="8d007218-2bcc-4c75-9734-b702fefd2994" providerId="ADAL" clId="{840C95C8-32C0-450D-926F-9B524AB7F880}" dt="2024-10-25T15:47:51.128" v="4994" actId="478"/>
          <ac:spMkLst>
            <pc:docMk/>
            <pc:sldMk cId="2025905453" sldId="2147469129"/>
            <ac:spMk id="9" creationId="{1868AECE-7481-8FBA-8039-8F63276B7CF9}"/>
          </ac:spMkLst>
        </pc:spChg>
        <pc:spChg chg="del">
          <ac:chgData name="Lee, Yong Joong" userId="8d007218-2bcc-4c75-9734-b702fefd2994" providerId="ADAL" clId="{840C95C8-32C0-450D-926F-9B524AB7F880}" dt="2024-10-25T15:47:51.128" v="4994" actId="478"/>
          <ac:spMkLst>
            <pc:docMk/>
            <pc:sldMk cId="2025905453" sldId="2147469129"/>
            <ac:spMk id="10" creationId="{8B800046-929C-AD52-FA6F-0FBD1EB39B4B}"/>
          </ac:spMkLst>
        </pc:spChg>
        <pc:spChg chg="del">
          <ac:chgData name="Lee, Yong Joong" userId="8d007218-2bcc-4c75-9734-b702fefd2994" providerId="ADAL" clId="{840C95C8-32C0-450D-926F-9B524AB7F880}" dt="2024-10-25T15:47:52.978" v="4995" actId="478"/>
          <ac:spMkLst>
            <pc:docMk/>
            <pc:sldMk cId="2025905453" sldId="2147469129"/>
            <ac:spMk id="11" creationId="{8FD0E904-04A7-3517-9C7C-56A69D9D6CB5}"/>
          </ac:spMkLst>
        </pc:spChg>
        <pc:spChg chg="add mod">
          <ac:chgData name="Lee, Yong Joong" userId="8d007218-2bcc-4c75-9734-b702fefd2994" providerId="ADAL" clId="{840C95C8-32C0-450D-926F-9B524AB7F880}" dt="2024-10-25T15:47:52.978" v="4995" actId="478"/>
          <ac:spMkLst>
            <pc:docMk/>
            <pc:sldMk cId="2025905453" sldId="2147469129"/>
            <ac:spMk id="13" creationId="{B6B5F928-D802-66AF-39EF-9212226FC211}"/>
          </ac:spMkLst>
        </pc:spChg>
      </pc:sldChg>
      <pc:sldChg chg="addSp delSp modSp new del mod modClrScheme chgLayout">
        <pc:chgData name="Lee, Yong Joong" userId="8d007218-2bcc-4c75-9734-b702fefd2994" providerId="ADAL" clId="{840C95C8-32C0-450D-926F-9B524AB7F880}" dt="2024-10-25T15:44:26.654" v="4890" actId="47"/>
        <pc:sldMkLst>
          <pc:docMk/>
          <pc:sldMk cId="3196055022" sldId="2147469129"/>
        </pc:sldMkLst>
        <pc:spChg chg="del mod ord">
          <ac:chgData name="Lee, Yong Joong" userId="8d007218-2bcc-4c75-9734-b702fefd2994" providerId="ADAL" clId="{840C95C8-32C0-450D-926F-9B524AB7F880}" dt="2024-10-25T15:43:44.455" v="4874" actId="700"/>
          <ac:spMkLst>
            <pc:docMk/>
            <pc:sldMk cId="3196055022" sldId="2147469129"/>
            <ac:spMk id="2" creationId="{AB592E99-8274-F5F6-6ED4-4FF032D737D9}"/>
          </ac:spMkLst>
        </pc:spChg>
        <pc:spChg chg="del mod ord">
          <ac:chgData name="Lee, Yong Joong" userId="8d007218-2bcc-4c75-9734-b702fefd2994" providerId="ADAL" clId="{840C95C8-32C0-450D-926F-9B524AB7F880}" dt="2024-10-25T15:43:44.455" v="4874" actId="700"/>
          <ac:spMkLst>
            <pc:docMk/>
            <pc:sldMk cId="3196055022" sldId="2147469129"/>
            <ac:spMk id="3" creationId="{4E7D34F9-BE5E-B9EA-DE27-289B2A2D998C}"/>
          </ac:spMkLst>
        </pc:spChg>
        <pc:spChg chg="add mod ord">
          <ac:chgData name="Lee, Yong Joong" userId="8d007218-2bcc-4c75-9734-b702fefd2994" providerId="ADAL" clId="{840C95C8-32C0-450D-926F-9B524AB7F880}" dt="2024-10-25T15:43:44.455" v="4874" actId="700"/>
          <ac:spMkLst>
            <pc:docMk/>
            <pc:sldMk cId="3196055022" sldId="2147469129"/>
            <ac:spMk id="4" creationId="{0694696D-CB11-8B77-6F9D-8EAA66FA352E}"/>
          </ac:spMkLst>
        </pc:spChg>
        <pc:spChg chg="add mod ord">
          <ac:chgData name="Lee, Yong Joong" userId="8d007218-2bcc-4c75-9734-b702fefd2994" providerId="ADAL" clId="{840C95C8-32C0-450D-926F-9B524AB7F880}" dt="2024-10-25T15:44:19.976" v="4889" actId="20577"/>
          <ac:spMkLst>
            <pc:docMk/>
            <pc:sldMk cId="3196055022" sldId="2147469129"/>
            <ac:spMk id="5" creationId="{74385F9F-59A8-B7FD-5C4A-2977CFA1BD76}"/>
          </ac:spMkLst>
        </pc:spChg>
        <pc:spChg chg="add mod ord">
          <ac:chgData name="Lee, Yong Joong" userId="8d007218-2bcc-4c75-9734-b702fefd2994" providerId="ADAL" clId="{840C95C8-32C0-450D-926F-9B524AB7F880}" dt="2024-10-25T15:43:44.455" v="4874" actId="700"/>
          <ac:spMkLst>
            <pc:docMk/>
            <pc:sldMk cId="3196055022" sldId="2147469129"/>
            <ac:spMk id="6" creationId="{E667F108-8250-CD43-4A64-9641A1F12040}"/>
          </ac:spMkLst>
        </pc:spChg>
      </pc:sldChg>
      <pc:sldChg chg="modSp new mod modAnim">
        <pc:chgData name="Lee, Yong Joong" userId="8d007218-2bcc-4c75-9734-b702fefd2994" providerId="ADAL" clId="{840C95C8-32C0-450D-926F-9B524AB7F880}" dt="2024-10-29T10:28:41.095" v="6962" actId="20577"/>
        <pc:sldMkLst>
          <pc:docMk/>
          <pc:sldMk cId="1118023559" sldId="2147469130"/>
        </pc:sldMkLst>
        <pc:spChg chg="mod">
          <ac:chgData name="Lee, Yong Joong" userId="8d007218-2bcc-4c75-9734-b702fefd2994" providerId="ADAL" clId="{840C95C8-32C0-450D-926F-9B524AB7F880}" dt="2024-10-29T10:28:41.095" v="6962" actId="20577"/>
          <ac:spMkLst>
            <pc:docMk/>
            <pc:sldMk cId="1118023559" sldId="2147469130"/>
            <ac:spMk id="2" creationId="{4E2588C3-29DE-565F-0C8F-A3CF698D989D}"/>
          </ac:spMkLst>
        </pc:spChg>
        <pc:spChg chg="mod">
          <ac:chgData name="Lee, Yong Joong" userId="8d007218-2bcc-4c75-9734-b702fefd2994" providerId="ADAL" clId="{840C95C8-32C0-450D-926F-9B524AB7F880}" dt="2024-10-29T02:11:24.976" v="6905" actId="20577"/>
          <ac:spMkLst>
            <pc:docMk/>
            <pc:sldMk cId="1118023559" sldId="2147469130"/>
            <ac:spMk id="3" creationId="{E3AE884F-100E-91D8-915D-B2FEB0E50A2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Neutron DPA Cross-section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Sheet1!$A$3:$A$33535</c:f>
              <c:numCache>
                <c:formatCode>0.000000E+00</c:formatCode>
                <c:ptCount val="33533"/>
                <c:pt idx="0">
                  <c:v>1.0000000000000001E-5</c:v>
                </c:pt>
                <c:pt idx="1">
                  <c:v>1.0625000000000001E-5</c:v>
                </c:pt>
                <c:pt idx="2">
                  <c:v>1.1250000000000001E-5</c:v>
                </c:pt>
                <c:pt idx="3">
                  <c:v>1.1875000000000001E-5</c:v>
                </c:pt>
                <c:pt idx="4">
                  <c:v>1.2500000000000001E-5</c:v>
                </c:pt>
                <c:pt idx="5">
                  <c:v>1.3125000000000001E-5</c:v>
                </c:pt>
                <c:pt idx="6">
                  <c:v>1.375E-5</c:v>
                </c:pt>
                <c:pt idx="7">
                  <c:v>1.4375E-5</c:v>
                </c:pt>
                <c:pt idx="8">
                  <c:v>1.5E-5</c:v>
                </c:pt>
                <c:pt idx="9">
                  <c:v>1.5625E-5</c:v>
                </c:pt>
                <c:pt idx="10">
                  <c:v>1.6249999999999999E-5</c:v>
                </c:pt>
                <c:pt idx="11">
                  <c:v>1.6875E-5</c:v>
                </c:pt>
                <c:pt idx="12">
                  <c:v>1.7499999999999998E-5</c:v>
                </c:pt>
                <c:pt idx="13">
                  <c:v>1.8125E-5</c:v>
                </c:pt>
                <c:pt idx="14">
                  <c:v>1.8749999999999998E-5</c:v>
                </c:pt>
                <c:pt idx="15">
                  <c:v>2.0000000000000002E-5</c:v>
                </c:pt>
                <c:pt idx="16">
                  <c:v>2.0937500000000001E-5</c:v>
                </c:pt>
                <c:pt idx="17">
                  <c:v>2.1875E-5</c:v>
                </c:pt>
                <c:pt idx="18">
                  <c:v>2.2812499999999999E-5</c:v>
                </c:pt>
                <c:pt idx="19">
                  <c:v>2.3750000000000001E-5</c:v>
                </c:pt>
                <c:pt idx="20">
                  <c:v>2.46875E-5</c:v>
                </c:pt>
                <c:pt idx="21">
                  <c:v>2.5624999999999999E-5</c:v>
                </c:pt>
                <c:pt idx="22">
                  <c:v>2.6562499999999999E-5</c:v>
                </c:pt>
                <c:pt idx="23">
                  <c:v>2.7500000000000001E-5</c:v>
                </c:pt>
                <c:pt idx="24">
                  <c:v>2.84375E-5</c:v>
                </c:pt>
                <c:pt idx="25">
                  <c:v>2.9374999999999999E-5</c:v>
                </c:pt>
                <c:pt idx="26">
                  <c:v>3.1250000000000001E-5</c:v>
                </c:pt>
                <c:pt idx="27">
                  <c:v>3.3124999999999999E-5</c:v>
                </c:pt>
                <c:pt idx="28">
                  <c:v>3.4999999999999997E-5</c:v>
                </c:pt>
                <c:pt idx="29">
                  <c:v>3.6875000000000002E-5</c:v>
                </c:pt>
                <c:pt idx="30">
                  <c:v>3.875E-5</c:v>
                </c:pt>
                <c:pt idx="31">
                  <c:v>4.0624999999999998E-5</c:v>
                </c:pt>
                <c:pt idx="32">
                  <c:v>4.2500000000000003E-5</c:v>
                </c:pt>
                <c:pt idx="33">
                  <c:v>4.4375000000000001E-5</c:v>
                </c:pt>
                <c:pt idx="34">
                  <c:v>4.6249999999999999E-5</c:v>
                </c:pt>
                <c:pt idx="35">
                  <c:v>4.8124999999999997E-5</c:v>
                </c:pt>
                <c:pt idx="36">
                  <c:v>5.0000000000000002E-5</c:v>
                </c:pt>
                <c:pt idx="37">
                  <c:v>5.3124999999999997E-5</c:v>
                </c:pt>
                <c:pt idx="38">
                  <c:v>5.6249999999999998E-5</c:v>
                </c:pt>
                <c:pt idx="39">
                  <c:v>5.9375E-5</c:v>
                </c:pt>
                <c:pt idx="40">
                  <c:v>6.2500000000000001E-5</c:v>
                </c:pt>
                <c:pt idx="41">
                  <c:v>6.5624999999999996E-5</c:v>
                </c:pt>
                <c:pt idx="42">
                  <c:v>6.8750000000000004E-5</c:v>
                </c:pt>
                <c:pt idx="43">
                  <c:v>7.1874999999999999E-5</c:v>
                </c:pt>
                <c:pt idx="44">
                  <c:v>7.4999999999999993E-5</c:v>
                </c:pt>
                <c:pt idx="45">
                  <c:v>7.8125000000000002E-5</c:v>
                </c:pt>
                <c:pt idx="46">
                  <c:v>8.1249999999999996E-5</c:v>
                </c:pt>
                <c:pt idx="47">
                  <c:v>8.4375000000000004E-5</c:v>
                </c:pt>
                <c:pt idx="48">
                  <c:v>8.7499999999999999E-5</c:v>
                </c:pt>
                <c:pt idx="49">
                  <c:v>9.0624999999999994E-5</c:v>
                </c:pt>
                <c:pt idx="50">
                  <c:v>9.3750000000000002E-5</c:v>
                </c:pt>
                <c:pt idx="51">
                  <c:v>1E-4</c:v>
                </c:pt>
                <c:pt idx="52">
                  <c:v>1.0624999999999999E-4</c:v>
                </c:pt>
                <c:pt idx="53">
                  <c:v>1.125E-4</c:v>
                </c:pt>
                <c:pt idx="54">
                  <c:v>1.1875E-4</c:v>
                </c:pt>
                <c:pt idx="55">
                  <c:v>1.25E-4</c:v>
                </c:pt>
                <c:pt idx="56">
                  <c:v>1.3124999999999999E-4</c:v>
                </c:pt>
                <c:pt idx="57">
                  <c:v>1.3750000000000001E-4</c:v>
                </c:pt>
                <c:pt idx="58">
                  <c:v>1.4375E-4</c:v>
                </c:pt>
                <c:pt idx="59">
                  <c:v>1.4999999999999999E-4</c:v>
                </c:pt>
                <c:pt idx="60">
                  <c:v>1.5625E-4</c:v>
                </c:pt>
                <c:pt idx="61">
                  <c:v>1.6249999999999999E-4</c:v>
                </c:pt>
                <c:pt idx="62">
                  <c:v>1.6875000000000001E-4</c:v>
                </c:pt>
                <c:pt idx="63">
                  <c:v>1.75E-4</c:v>
                </c:pt>
                <c:pt idx="64">
                  <c:v>1.8124999999999999E-4</c:v>
                </c:pt>
                <c:pt idx="65">
                  <c:v>1.875E-4</c:v>
                </c:pt>
                <c:pt idx="66">
                  <c:v>2.0000000000000001E-4</c:v>
                </c:pt>
                <c:pt idx="67">
                  <c:v>2.0937500000000001E-4</c:v>
                </c:pt>
                <c:pt idx="68">
                  <c:v>2.1875E-4</c:v>
                </c:pt>
                <c:pt idx="69">
                  <c:v>2.28125E-4</c:v>
                </c:pt>
                <c:pt idx="70">
                  <c:v>2.375E-4</c:v>
                </c:pt>
                <c:pt idx="71">
                  <c:v>2.4687500000000002E-4</c:v>
                </c:pt>
                <c:pt idx="72">
                  <c:v>2.5625000000000002E-4</c:v>
                </c:pt>
                <c:pt idx="73">
                  <c:v>2.6562500000000002E-4</c:v>
                </c:pt>
                <c:pt idx="74">
                  <c:v>2.7500000000000002E-4</c:v>
                </c:pt>
                <c:pt idx="75">
                  <c:v>2.8437500000000001E-4</c:v>
                </c:pt>
                <c:pt idx="76">
                  <c:v>2.9375000000000001E-4</c:v>
                </c:pt>
                <c:pt idx="77">
                  <c:v>3.1250000000000001E-4</c:v>
                </c:pt>
                <c:pt idx="78">
                  <c:v>3.3125E-4</c:v>
                </c:pt>
                <c:pt idx="79">
                  <c:v>3.5E-4</c:v>
                </c:pt>
                <c:pt idx="80">
                  <c:v>3.6874999999999999E-4</c:v>
                </c:pt>
                <c:pt idx="81">
                  <c:v>3.8749999999999999E-4</c:v>
                </c:pt>
                <c:pt idx="82">
                  <c:v>4.0624999999999998E-4</c:v>
                </c:pt>
                <c:pt idx="83">
                  <c:v>4.2499999999999998E-4</c:v>
                </c:pt>
                <c:pt idx="84">
                  <c:v>4.4375000000000003E-4</c:v>
                </c:pt>
                <c:pt idx="85">
                  <c:v>4.6250000000000002E-4</c:v>
                </c:pt>
                <c:pt idx="86">
                  <c:v>4.8125000000000002E-4</c:v>
                </c:pt>
                <c:pt idx="87">
                  <c:v>5.0000000000000001E-4</c:v>
                </c:pt>
                <c:pt idx="88">
                  <c:v>5.3125000000000004E-4</c:v>
                </c:pt>
                <c:pt idx="89">
                  <c:v>5.6249999999999996E-4</c:v>
                </c:pt>
                <c:pt idx="90">
                  <c:v>5.9374999999999999E-4</c:v>
                </c:pt>
                <c:pt idx="91">
                  <c:v>6.2500000000000001E-4</c:v>
                </c:pt>
                <c:pt idx="92">
                  <c:v>6.5625000000000004E-4</c:v>
                </c:pt>
                <c:pt idx="93">
                  <c:v>6.8749999999999996E-4</c:v>
                </c:pt>
                <c:pt idx="94">
                  <c:v>7.1874999999999999E-4</c:v>
                </c:pt>
                <c:pt idx="95">
                  <c:v>7.5000000000000002E-4</c:v>
                </c:pt>
                <c:pt idx="96">
                  <c:v>7.8125000000000004E-4</c:v>
                </c:pt>
                <c:pt idx="97">
                  <c:v>8.1249999999999996E-4</c:v>
                </c:pt>
                <c:pt idx="98">
                  <c:v>8.4374999999999999E-4</c:v>
                </c:pt>
                <c:pt idx="99">
                  <c:v>8.7500000000000002E-4</c:v>
                </c:pt>
                <c:pt idx="100">
                  <c:v>9.0625000000000005E-4</c:v>
                </c:pt>
                <c:pt idx="101">
                  <c:v>9.3749999999999997E-4</c:v>
                </c:pt>
                <c:pt idx="102">
                  <c:v>1E-3</c:v>
                </c:pt>
                <c:pt idx="103">
                  <c:v>1.0625000000000001E-3</c:v>
                </c:pt>
                <c:pt idx="104">
                  <c:v>1.1249999999999999E-3</c:v>
                </c:pt>
                <c:pt idx="105">
                  <c:v>1.1875E-3</c:v>
                </c:pt>
                <c:pt idx="106">
                  <c:v>1.25E-3</c:v>
                </c:pt>
                <c:pt idx="107">
                  <c:v>1.3125000000000001E-3</c:v>
                </c:pt>
                <c:pt idx="108">
                  <c:v>1.3749999999999999E-3</c:v>
                </c:pt>
                <c:pt idx="109">
                  <c:v>1.4375E-3</c:v>
                </c:pt>
                <c:pt idx="110">
                  <c:v>1.5E-3</c:v>
                </c:pt>
                <c:pt idx="111">
                  <c:v>1.5625000000000001E-3</c:v>
                </c:pt>
                <c:pt idx="112">
                  <c:v>1.6249999999999999E-3</c:v>
                </c:pt>
                <c:pt idx="113">
                  <c:v>1.6875E-3</c:v>
                </c:pt>
                <c:pt idx="114">
                  <c:v>1.75E-3</c:v>
                </c:pt>
                <c:pt idx="115">
                  <c:v>1.8125000000000001E-3</c:v>
                </c:pt>
                <c:pt idx="116">
                  <c:v>1.8749999999999999E-3</c:v>
                </c:pt>
                <c:pt idx="117">
                  <c:v>2E-3</c:v>
                </c:pt>
                <c:pt idx="118">
                  <c:v>2.0937500000000001E-3</c:v>
                </c:pt>
                <c:pt idx="119">
                  <c:v>2.1875000000000002E-3</c:v>
                </c:pt>
                <c:pt idx="120">
                  <c:v>2.2812499999999999E-3</c:v>
                </c:pt>
                <c:pt idx="121">
                  <c:v>2.3749999999999999E-3</c:v>
                </c:pt>
                <c:pt idx="122">
                  <c:v>2.46875E-3</c:v>
                </c:pt>
                <c:pt idx="123">
                  <c:v>2.5625000000000001E-3</c:v>
                </c:pt>
                <c:pt idx="124">
                  <c:v>2.6562500000000002E-3</c:v>
                </c:pt>
                <c:pt idx="125">
                  <c:v>2.7499999999999998E-3</c:v>
                </c:pt>
                <c:pt idx="126">
                  <c:v>2.8437499999999999E-3</c:v>
                </c:pt>
                <c:pt idx="127">
                  <c:v>2.9375E-3</c:v>
                </c:pt>
                <c:pt idx="128">
                  <c:v>3.1250000000000002E-3</c:v>
                </c:pt>
                <c:pt idx="129">
                  <c:v>3.3124999999999999E-3</c:v>
                </c:pt>
                <c:pt idx="130">
                  <c:v>3.5000000000000001E-3</c:v>
                </c:pt>
                <c:pt idx="131">
                  <c:v>3.6874999999999998E-3</c:v>
                </c:pt>
                <c:pt idx="132">
                  <c:v>3.875E-3</c:v>
                </c:pt>
                <c:pt idx="133">
                  <c:v>4.0625000000000001E-3</c:v>
                </c:pt>
                <c:pt idx="134">
                  <c:v>4.2500000000000003E-3</c:v>
                </c:pt>
                <c:pt idx="135">
                  <c:v>4.4374999999999996E-3</c:v>
                </c:pt>
                <c:pt idx="136">
                  <c:v>4.6249999999999998E-3</c:v>
                </c:pt>
                <c:pt idx="137">
                  <c:v>4.8124999999999999E-3</c:v>
                </c:pt>
                <c:pt idx="138">
                  <c:v>5.0000000000000001E-3</c:v>
                </c:pt>
                <c:pt idx="139">
                  <c:v>5.3125000000000004E-3</c:v>
                </c:pt>
                <c:pt idx="140">
                  <c:v>5.6249999999999998E-3</c:v>
                </c:pt>
                <c:pt idx="141">
                  <c:v>5.9375000000000001E-3</c:v>
                </c:pt>
                <c:pt idx="142">
                  <c:v>6.2500000000000003E-3</c:v>
                </c:pt>
                <c:pt idx="143">
                  <c:v>6.5624999999999998E-3</c:v>
                </c:pt>
                <c:pt idx="144">
                  <c:v>6.875E-3</c:v>
                </c:pt>
                <c:pt idx="145">
                  <c:v>7.1875000000000003E-3</c:v>
                </c:pt>
                <c:pt idx="146">
                  <c:v>7.4999999999999997E-3</c:v>
                </c:pt>
                <c:pt idx="147">
                  <c:v>7.8125E-3</c:v>
                </c:pt>
                <c:pt idx="148">
                  <c:v>8.1250000000000003E-3</c:v>
                </c:pt>
                <c:pt idx="149">
                  <c:v>8.4375000000000006E-3</c:v>
                </c:pt>
                <c:pt idx="150">
                  <c:v>8.7500000000000008E-3</c:v>
                </c:pt>
                <c:pt idx="151">
                  <c:v>9.0624999999999994E-3</c:v>
                </c:pt>
                <c:pt idx="152">
                  <c:v>9.3749999999999997E-3</c:v>
                </c:pt>
                <c:pt idx="153">
                  <c:v>0.01</c:v>
                </c:pt>
                <c:pt idx="154">
                  <c:v>1.0625000000000001E-2</c:v>
                </c:pt>
                <c:pt idx="155">
                  <c:v>1.125E-2</c:v>
                </c:pt>
                <c:pt idx="156">
                  <c:v>1.1875E-2</c:v>
                </c:pt>
                <c:pt idx="157">
                  <c:v>1.2500000000000001E-2</c:v>
                </c:pt>
                <c:pt idx="158">
                  <c:v>1.3125E-2</c:v>
                </c:pt>
                <c:pt idx="159">
                  <c:v>1.375E-2</c:v>
                </c:pt>
                <c:pt idx="160">
                  <c:v>1.4375000000000001E-2</c:v>
                </c:pt>
                <c:pt idx="161">
                  <c:v>1.4999999999999999E-2</c:v>
                </c:pt>
                <c:pt idx="162">
                  <c:v>1.5625E-2</c:v>
                </c:pt>
                <c:pt idx="163">
                  <c:v>1.6250000000000001E-2</c:v>
                </c:pt>
                <c:pt idx="164">
                  <c:v>1.6875000000000001E-2</c:v>
                </c:pt>
                <c:pt idx="165">
                  <c:v>1.7500000000000002E-2</c:v>
                </c:pt>
                <c:pt idx="166">
                  <c:v>1.8124999999999999E-2</c:v>
                </c:pt>
                <c:pt idx="167">
                  <c:v>1.8749999999999999E-2</c:v>
                </c:pt>
                <c:pt idx="168">
                  <c:v>0.02</c:v>
                </c:pt>
                <c:pt idx="169">
                  <c:v>2.1325E-2</c:v>
                </c:pt>
                <c:pt idx="170">
                  <c:v>2.265E-2</c:v>
                </c:pt>
                <c:pt idx="171">
                  <c:v>2.3975E-2</c:v>
                </c:pt>
                <c:pt idx="172">
                  <c:v>2.53E-2</c:v>
                </c:pt>
                <c:pt idx="173">
                  <c:v>2.684375E-2</c:v>
                </c:pt>
                <c:pt idx="174">
                  <c:v>2.83875E-2</c:v>
                </c:pt>
                <c:pt idx="175">
                  <c:v>2.993125E-2</c:v>
                </c:pt>
                <c:pt idx="176">
                  <c:v>3.1475000000000003E-2</c:v>
                </c:pt>
                <c:pt idx="177">
                  <c:v>3.3018749999999999E-2</c:v>
                </c:pt>
                <c:pt idx="178">
                  <c:v>3.4562500000000003E-2</c:v>
                </c:pt>
                <c:pt idx="179">
                  <c:v>3.6106249999999999E-2</c:v>
                </c:pt>
                <c:pt idx="180">
                  <c:v>3.7650000000000003E-2</c:v>
                </c:pt>
                <c:pt idx="181">
                  <c:v>3.9193749999999999E-2</c:v>
                </c:pt>
                <c:pt idx="182">
                  <c:v>4.0737500000000003E-2</c:v>
                </c:pt>
                <c:pt idx="183">
                  <c:v>4.2281249999999999E-2</c:v>
                </c:pt>
                <c:pt idx="184">
                  <c:v>4.3825000000000003E-2</c:v>
                </c:pt>
                <c:pt idx="185">
                  <c:v>4.5368749999999999E-2</c:v>
                </c:pt>
                <c:pt idx="186">
                  <c:v>4.6912500000000003E-2</c:v>
                </c:pt>
                <c:pt idx="187">
                  <c:v>0.05</c:v>
                </c:pt>
                <c:pt idx="188">
                  <c:v>5.3124999999999999E-2</c:v>
                </c:pt>
                <c:pt idx="189">
                  <c:v>5.6250000000000001E-2</c:v>
                </c:pt>
                <c:pt idx="190">
                  <c:v>5.9374999999999997E-2</c:v>
                </c:pt>
                <c:pt idx="191">
                  <c:v>6.25E-2</c:v>
                </c:pt>
                <c:pt idx="192">
                  <c:v>6.5625000000000003E-2</c:v>
                </c:pt>
                <c:pt idx="193">
                  <c:v>6.8750000000000006E-2</c:v>
                </c:pt>
                <c:pt idx="194">
                  <c:v>7.1874999999999994E-2</c:v>
                </c:pt>
                <c:pt idx="195">
                  <c:v>7.4999999999999997E-2</c:v>
                </c:pt>
                <c:pt idx="196">
                  <c:v>7.8125E-2</c:v>
                </c:pt>
                <c:pt idx="197">
                  <c:v>8.1250000000000003E-2</c:v>
                </c:pt>
                <c:pt idx="198">
                  <c:v>8.4375000000000006E-2</c:v>
                </c:pt>
                <c:pt idx="199">
                  <c:v>8.7499999999999994E-2</c:v>
                </c:pt>
                <c:pt idx="200">
                  <c:v>9.0624999999999997E-2</c:v>
                </c:pt>
                <c:pt idx="201">
                  <c:v>9.375E-2</c:v>
                </c:pt>
                <c:pt idx="202">
                  <c:v>0.1</c:v>
                </c:pt>
                <c:pt idx="203">
                  <c:v>0.10625</c:v>
                </c:pt>
                <c:pt idx="204">
                  <c:v>0.1125</c:v>
                </c:pt>
                <c:pt idx="205">
                  <c:v>0.11874999999999999</c:v>
                </c:pt>
                <c:pt idx="206">
                  <c:v>0.125</c:v>
                </c:pt>
                <c:pt idx="207">
                  <c:v>0.13125000000000001</c:v>
                </c:pt>
                <c:pt idx="208">
                  <c:v>0.13750000000000001</c:v>
                </c:pt>
                <c:pt idx="209">
                  <c:v>0.14374999999999999</c:v>
                </c:pt>
                <c:pt idx="210">
                  <c:v>0.15</c:v>
                </c:pt>
                <c:pt idx="211">
                  <c:v>0.15625</c:v>
                </c:pt>
                <c:pt idx="212">
                  <c:v>0.16250000000000001</c:v>
                </c:pt>
                <c:pt idx="213">
                  <c:v>0.16875000000000001</c:v>
                </c:pt>
                <c:pt idx="214">
                  <c:v>0.17499999999999999</c:v>
                </c:pt>
                <c:pt idx="215">
                  <c:v>0.18124999999999999</c:v>
                </c:pt>
                <c:pt idx="216">
                  <c:v>0.1875</c:v>
                </c:pt>
                <c:pt idx="217">
                  <c:v>0.2</c:v>
                </c:pt>
                <c:pt idx="218">
                  <c:v>0.20937500000000001</c:v>
                </c:pt>
                <c:pt idx="219">
                  <c:v>0.21875</c:v>
                </c:pt>
                <c:pt idx="220">
                  <c:v>0.22812499999999999</c:v>
                </c:pt>
                <c:pt idx="221">
                  <c:v>0.23749999999999999</c:v>
                </c:pt>
                <c:pt idx="222">
                  <c:v>0.24687500000000001</c:v>
                </c:pt>
                <c:pt idx="223">
                  <c:v>0.25624999999999998</c:v>
                </c:pt>
                <c:pt idx="224">
                  <c:v>0.265625</c:v>
                </c:pt>
                <c:pt idx="225">
                  <c:v>0.27500000000000002</c:v>
                </c:pt>
                <c:pt idx="226">
                  <c:v>0.28437499999999999</c:v>
                </c:pt>
                <c:pt idx="227">
                  <c:v>0.29375000000000001</c:v>
                </c:pt>
                <c:pt idx="228">
                  <c:v>0.3125</c:v>
                </c:pt>
                <c:pt idx="229">
                  <c:v>0.33124999999999999</c:v>
                </c:pt>
                <c:pt idx="230">
                  <c:v>0.35</c:v>
                </c:pt>
                <c:pt idx="231">
                  <c:v>0.36875000000000002</c:v>
                </c:pt>
                <c:pt idx="232">
                  <c:v>0.38750000000000001</c:v>
                </c:pt>
                <c:pt idx="233">
                  <c:v>0.40625</c:v>
                </c:pt>
                <c:pt idx="234">
                  <c:v>0.42499999999999999</c:v>
                </c:pt>
                <c:pt idx="235">
                  <c:v>0.44374999999999998</c:v>
                </c:pt>
                <c:pt idx="236">
                  <c:v>0.46250000000000002</c:v>
                </c:pt>
                <c:pt idx="237">
                  <c:v>0.5</c:v>
                </c:pt>
                <c:pt idx="238">
                  <c:v>0.5625</c:v>
                </c:pt>
                <c:pt idx="239">
                  <c:v>0.625</c:v>
                </c:pt>
                <c:pt idx="240">
                  <c:v>0.6875</c:v>
                </c:pt>
                <c:pt idx="241">
                  <c:v>0.75</c:v>
                </c:pt>
                <c:pt idx="242">
                  <c:v>0.8125</c:v>
                </c:pt>
                <c:pt idx="243">
                  <c:v>0.875</c:v>
                </c:pt>
                <c:pt idx="244">
                  <c:v>1</c:v>
                </c:pt>
                <c:pt idx="245">
                  <c:v>1.125</c:v>
                </c:pt>
                <c:pt idx="246">
                  <c:v>1.25</c:v>
                </c:pt>
                <c:pt idx="247">
                  <c:v>1.375</c:v>
                </c:pt>
                <c:pt idx="248">
                  <c:v>1.5</c:v>
                </c:pt>
                <c:pt idx="249">
                  <c:v>1.625</c:v>
                </c:pt>
                <c:pt idx="250">
                  <c:v>1.75</c:v>
                </c:pt>
                <c:pt idx="251">
                  <c:v>2</c:v>
                </c:pt>
                <c:pt idx="252">
                  <c:v>2.1875</c:v>
                </c:pt>
                <c:pt idx="253">
                  <c:v>2.375</c:v>
                </c:pt>
                <c:pt idx="254">
                  <c:v>2.5625</c:v>
                </c:pt>
                <c:pt idx="255">
                  <c:v>2.75</c:v>
                </c:pt>
                <c:pt idx="256">
                  <c:v>3.125</c:v>
                </c:pt>
                <c:pt idx="257">
                  <c:v>3.5</c:v>
                </c:pt>
                <c:pt idx="258">
                  <c:v>3.875</c:v>
                </c:pt>
                <c:pt idx="259">
                  <c:v>4.25</c:v>
                </c:pt>
                <c:pt idx="260">
                  <c:v>4.625</c:v>
                </c:pt>
                <c:pt idx="261">
                  <c:v>5</c:v>
                </c:pt>
                <c:pt idx="262">
                  <c:v>5.625</c:v>
                </c:pt>
                <c:pt idx="263">
                  <c:v>6.25</c:v>
                </c:pt>
                <c:pt idx="264">
                  <c:v>6.875</c:v>
                </c:pt>
                <c:pt idx="265">
                  <c:v>7.5</c:v>
                </c:pt>
                <c:pt idx="266">
                  <c:v>8.125</c:v>
                </c:pt>
                <c:pt idx="267">
                  <c:v>8.75</c:v>
                </c:pt>
                <c:pt idx="268">
                  <c:v>10</c:v>
                </c:pt>
                <c:pt idx="269">
                  <c:v>11.25</c:v>
                </c:pt>
                <c:pt idx="270">
                  <c:v>12.5</c:v>
                </c:pt>
                <c:pt idx="271">
                  <c:v>13.75</c:v>
                </c:pt>
                <c:pt idx="272">
                  <c:v>15</c:v>
                </c:pt>
                <c:pt idx="273">
                  <c:v>16.25</c:v>
                </c:pt>
                <c:pt idx="274">
                  <c:v>17.5</c:v>
                </c:pt>
                <c:pt idx="275">
                  <c:v>18.75</c:v>
                </c:pt>
                <c:pt idx="276">
                  <c:v>20</c:v>
                </c:pt>
                <c:pt idx="277">
                  <c:v>21.875</c:v>
                </c:pt>
                <c:pt idx="278">
                  <c:v>23.75</c:v>
                </c:pt>
                <c:pt idx="279">
                  <c:v>25.625</c:v>
                </c:pt>
                <c:pt idx="280">
                  <c:v>27.5</c:v>
                </c:pt>
                <c:pt idx="281">
                  <c:v>29.375</c:v>
                </c:pt>
                <c:pt idx="282">
                  <c:v>31.25</c:v>
                </c:pt>
                <c:pt idx="283">
                  <c:v>35</c:v>
                </c:pt>
                <c:pt idx="284">
                  <c:v>38.75</c:v>
                </c:pt>
                <c:pt idx="285">
                  <c:v>42.5</c:v>
                </c:pt>
                <c:pt idx="286">
                  <c:v>46.25</c:v>
                </c:pt>
                <c:pt idx="287">
                  <c:v>50</c:v>
                </c:pt>
                <c:pt idx="288">
                  <c:v>53.125</c:v>
                </c:pt>
                <c:pt idx="289">
                  <c:v>56.25</c:v>
                </c:pt>
                <c:pt idx="290">
                  <c:v>62.5</c:v>
                </c:pt>
                <c:pt idx="291">
                  <c:v>68.75</c:v>
                </c:pt>
                <c:pt idx="292">
                  <c:v>75</c:v>
                </c:pt>
                <c:pt idx="293">
                  <c:v>81.25</c:v>
                </c:pt>
                <c:pt idx="294">
                  <c:v>87.5</c:v>
                </c:pt>
                <c:pt idx="295">
                  <c:v>93.75</c:v>
                </c:pt>
                <c:pt idx="296">
                  <c:v>100</c:v>
                </c:pt>
                <c:pt idx="297">
                  <c:v>106.25</c:v>
                </c:pt>
                <c:pt idx="298">
                  <c:v>107.4113</c:v>
                </c:pt>
                <c:pt idx="299">
                  <c:v>112.5</c:v>
                </c:pt>
                <c:pt idx="300">
                  <c:v>113.7804</c:v>
                </c:pt>
                <c:pt idx="301">
                  <c:v>118.75</c:v>
                </c:pt>
                <c:pt idx="302">
                  <c:v>120.1494</c:v>
                </c:pt>
                <c:pt idx="303">
                  <c:v>125</c:v>
                </c:pt>
                <c:pt idx="304">
                  <c:v>126.5185</c:v>
                </c:pt>
                <c:pt idx="305">
                  <c:v>129.703</c:v>
                </c:pt>
                <c:pt idx="306">
                  <c:v>132.88749999999999</c:v>
                </c:pt>
                <c:pt idx="307">
                  <c:v>136.07210000000001</c:v>
                </c:pt>
                <c:pt idx="308">
                  <c:v>137.5</c:v>
                </c:pt>
                <c:pt idx="309">
                  <c:v>139.25659999999999</c:v>
                </c:pt>
                <c:pt idx="310">
                  <c:v>142.44110000000001</c:v>
                </c:pt>
                <c:pt idx="311">
                  <c:v>144.0334</c:v>
                </c:pt>
                <c:pt idx="312">
                  <c:v>144.8295</c:v>
                </c:pt>
                <c:pt idx="313">
                  <c:v>145.62559999999999</c:v>
                </c:pt>
                <c:pt idx="314">
                  <c:v>148.81010000000001</c:v>
                </c:pt>
                <c:pt idx="315">
                  <c:v>150</c:v>
                </c:pt>
                <c:pt idx="316">
                  <c:v>150.4024</c:v>
                </c:pt>
                <c:pt idx="317">
                  <c:v>151.1985</c:v>
                </c:pt>
                <c:pt idx="318">
                  <c:v>151.5966</c:v>
                </c:pt>
                <c:pt idx="319">
                  <c:v>151.99459999999999</c:v>
                </c:pt>
                <c:pt idx="320">
                  <c:v>152.39269999999999</c:v>
                </c:pt>
                <c:pt idx="321">
                  <c:v>152.79079999999999</c:v>
                </c:pt>
                <c:pt idx="322">
                  <c:v>153.58690000000001</c:v>
                </c:pt>
                <c:pt idx="323">
                  <c:v>154.38300000000001</c:v>
                </c:pt>
                <c:pt idx="324">
                  <c:v>154.78110000000001</c:v>
                </c:pt>
                <c:pt idx="325">
                  <c:v>155.17910000000001</c:v>
                </c:pt>
                <c:pt idx="326">
                  <c:v>155.37819999999999</c:v>
                </c:pt>
                <c:pt idx="327">
                  <c:v>155.5772</c:v>
                </c:pt>
                <c:pt idx="328">
                  <c:v>155.77629999999999</c:v>
                </c:pt>
                <c:pt idx="329">
                  <c:v>155.9753</c:v>
                </c:pt>
                <c:pt idx="330">
                  <c:v>156.3734</c:v>
                </c:pt>
                <c:pt idx="331">
                  <c:v>156.57239999999999</c:v>
                </c:pt>
                <c:pt idx="332">
                  <c:v>156.7714</c:v>
                </c:pt>
                <c:pt idx="333">
                  <c:v>156.97049999999999</c:v>
                </c:pt>
                <c:pt idx="334">
                  <c:v>157.07</c:v>
                </c:pt>
                <c:pt idx="335">
                  <c:v>157.1695</c:v>
                </c:pt>
                <c:pt idx="336">
                  <c:v>157.26900000000001</c:v>
                </c:pt>
                <c:pt idx="337">
                  <c:v>157.36850000000001</c:v>
                </c:pt>
                <c:pt idx="338">
                  <c:v>157.46799999999999</c:v>
                </c:pt>
                <c:pt idx="339">
                  <c:v>157.5675</c:v>
                </c:pt>
                <c:pt idx="340">
                  <c:v>157.6671</c:v>
                </c:pt>
                <c:pt idx="341">
                  <c:v>157.71690000000001</c:v>
                </c:pt>
                <c:pt idx="342">
                  <c:v>157.76660000000001</c:v>
                </c:pt>
                <c:pt idx="343">
                  <c:v>157.81639999999999</c:v>
                </c:pt>
                <c:pt idx="344">
                  <c:v>157.86609999999999</c:v>
                </c:pt>
                <c:pt idx="345">
                  <c:v>157.91589999999999</c:v>
                </c:pt>
                <c:pt idx="346">
                  <c:v>157.96559999999999</c:v>
                </c:pt>
                <c:pt idx="347">
                  <c:v>158.0154</c:v>
                </c:pt>
                <c:pt idx="348">
                  <c:v>158.0651</c:v>
                </c:pt>
                <c:pt idx="349">
                  <c:v>158.11490000000001</c:v>
                </c:pt>
                <c:pt idx="350">
                  <c:v>158.16460000000001</c:v>
                </c:pt>
                <c:pt idx="351">
                  <c:v>158.18950000000001</c:v>
                </c:pt>
                <c:pt idx="352">
                  <c:v>158.21440000000001</c:v>
                </c:pt>
                <c:pt idx="353">
                  <c:v>158.23929999999999</c:v>
                </c:pt>
                <c:pt idx="354">
                  <c:v>158.26410000000001</c:v>
                </c:pt>
                <c:pt idx="355">
                  <c:v>158.28899999999999</c:v>
                </c:pt>
                <c:pt idx="356">
                  <c:v>158.31389999999999</c:v>
                </c:pt>
                <c:pt idx="357">
                  <c:v>158.33879999999999</c:v>
                </c:pt>
                <c:pt idx="358">
                  <c:v>158.36359999999999</c:v>
                </c:pt>
                <c:pt idx="359">
                  <c:v>158.39599999999999</c:v>
                </c:pt>
                <c:pt idx="360">
                  <c:v>158.42840000000001</c:v>
                </c:pt>
                <c:pt idx="361">
                  <c:v>158.46080000000001</c:v>
                </c:pt>
                <c:pt idx="362">
                  <c:v>158.4932</c:v>
                </c:pt>
                <c:pt idx="363">
                  <c:v>158.5256</c:v>
                </c:pt>
                <c:pt idx="364">
                  <c:v>158.55799999999999</c:v>
                </c:pt>
                <c:pt idx="365">
                  <c:v>158.59039999999999</c:v>
                </c:pt>
                <c:pt idx="366">
                  <c:v>158.62270000000001</c:v>
                </c:pt>
                <c:pt idx="367">
                  <c:v>158.6551</c:v>
                </c:pt>
                <c:pt idx="368">
                  <c:v>158.6875</c:v>
                </c:pt>
                <c:pt idx="369">
                  <c:v>158.75229999999999</c:v>
                </c:pt>
                <c:pt idx="370">
                  <c:v>158.81710000000001</c:v>
                </c:pt>
                <c:pt idx="371">
                  <c:v>158.8818</c:v>
                </c:pt>
                <c:pt idx="372">
                  <c:v>159.01140000000001</c:v>
                </c:pt>
                <c:pt idx="373">
                  <c:v>159.0762</c:v>
                </c:pt>
                <c:pt idx="374">
                  <c:v>159.14089999999999</c:v>
                </c:pt>
                <c:pt idx="375">
                  <c:v>159.20570000000001</c:v>
                </c:pt>
                <c:pt idx="376">
                  <c:v>159.2705</c:v>
                </c:pt>
                <c:pt idx="377">
                  <c:v>159.33529999999999</c:v>
                </c:pt>
                <c:pt idx="378">
                  <c:v>159.4</c:v>
                </c:pt>
                <c:pt idx="379">
                  <c:v>159.45500000000001</c:v>
                </c:pt>
                <c:pt idx="380">
                  <c:v>159.51</c:v>
                </c:pt>
                <c:pt idx="381">
                  <c:v>159.55330000000001</c:v>
                </c:pt>
                <c:pt idx="382">
                  <c:v>159.5966</c:v>
                </c:pt>
                <c:pt idx="383">
                  <c:v>159.63990000000001</c:v>
                </c:pt>
                <c:pt idx="384">
                  <c:v>159.6831</c:v>
                </c:pt>
                <c:pt idx="385">
                  <c:v>159.72640000000001</c:v>
                </c:pt>
                <c:pt idx="386">
                  <c:v>159.7696</c:v>
                </c:pt>
                <c:pt idx="387">
                  <c:v>159.8561</c:v>
                </c:pt>
                <c:pt idx="388">
                  <c:v>160.0291</c:v>
                </c:pt>
                <c:pt idx="389">
                  <c:v>160.1156</c:v>
                </c:pt>
                <c:pt idx="390">
                  <c:v>160.15889999999999</c:v>
                </c:pt>
                <c:pt idx="391">
                  <c:v>160.2021</c:v>
                </c:pt>
                <c:pt idx="392">
                  <c:v>160.24539999999999</c:v>
                </c:pt>
                <c:pt idx="393">
                  <c:v>160.28870000000001</c:v>
                </c:pt>
                <c:pt idx="394">
                  <c:v>160.33199999999999</c:v>
                </c:pt>
                <c:pt idx="395">
                  <c:v>160.37520000000001</c:v>
                </c:pt>
                <c:pt idx="396">
                  <c:v>160.41849999999999</c:v>
                </c:pt>
                <c:pt idx="397">
                  <c:v>160.46170000000001</c:v>
                </c:pt>
                <c:pt idx="398">
                  <c:v>160.505</c:v>
                </c:pt>
                <c:pt idx="399">
                  <c:v>160.5266</c:v>
                </c:pt>
                <c:pt idx="400">
                  <c:v>160.54820000000001</c:v>
                </c:pt>
                <c:pt idx="401">
                  <c:v>160.5915</c:v>
                </c:pt>
                <c:pt idx="402">
                  <c:v>160.63470000000001</c:v>
                </c:pt>
                <c:pt idx="403">
                  <c:v>160.678</c:v>
                </c:pt>
                <c:pt idx="404">
                  <c:v>160.72120000000001</c:v>
                </c:pt>
                <c:pt idx="405">
                  <c:v>160.7645</c:v>
                </c:pt>
                <c:pt idx="406">
                  <c:v>160.80770000000001</c:v>
                </c:pt>
                <c:pt idx="407">
                  <c:v>160.851</c:v>
                </c:pt>
                <c:pt idx="408">
                  <c:v>160.89420000000001</c:v>
                </c:pt>
                <c:pt idx="409">
                  <c:v>160.92670000000001</c:v>
                </c:pt>
                <c:pt idx="410">
                  <c:v>160.95910000000001</c:v>
                </c:pt>
                <c:pt idx="411">
                  <c:v>161.024</c:v>
                </c:pt>
                <c:pt idx="412">
                  <c:v>161.0889</c:v>
                </c:pt>
                <c:pt idx="413">
                  <c:v>161.15379999999999</c:v>
                </c:pt>
                <c:pt idx="414">
                  <c:v>161.21870000000001</c:v>
                </c:pt>
                <c:pt idx="415">
                  <c:v>161.28360000000001</c:v>
                </c:pt>
                <c:pt idx="416">
                  <c:v>161.3485</c:v>
                </c:pt>
                <c:pt idx="417">
                  <c:v>161.41329999999999</c:v>
                </c:pt>
                <c:pt idx="418">
                  <c:v>161.54310000000001</c:v>
                </c:pt>
                <c:pt idx="419">
                  <c:v>161.6729</c:v>
                </c:pt>
                <c:pt idx="420">
                  <c:v>161.80269999999999</c:v>
                </c:pt>
                <c:pt idx="421">
                  <c:v>161.9324</c:v>
                </c:pt>
                <c:pt idx="422">
                  <c:v>162.06219999999999</c:v>
                </c:pt>
                <c:pt idx="423">
                  <c:v>162.19200000000001</c:v>
                </c:pt>
                <c:pt idx="424">
                  <c:v>162.3218</c:v>
                </c:pt>
                <c:pt idx="425">
                  <c:v>162.45150000000001</c:v>
                </c:pt>
                <c:pt idx="426">
                  <c:v>162.5</c:v>
                </c:pt>
                <c:pt idx="427">
                  <c:v>162.71100000000001</c:v>
                </c:pt>
                <c:pt idx="428">
                  <c:v>162.97049999999999</c:v>
                </c:pt>
                <c:pt idx="429">
                  <c:v>163.4896</c:v>
                </c:pt>
                <c:pt idx="430">
                  <c:v>164.0087</c:v>
                </c:pt>
                <c:pt idx="431">
                  <c:v>164.52780000000001</c:v>
                </c:pt>
                <c:pt idx="432">
                  <c:v>164.78729999999999</c:v>
                </c:pt>
                <c:pt idx="433">
                  <c:v>165.04679999999999</c:v>
                </c:pt>
                <c:pt idx="434">
                  <c:v>165.4794</c:v>
                </c:pt>
                <c:pt idx="435">
                  <c:v>165.91200000000001</c:v>
                </c:pt>
                <c:pt idx="436">
                  <c:v>166.77709999999999</c:v>
                </c:pt>
                <c:pt idx="437">
                  <c:v>168.50729999999999</c:v>
                </c:pt>
                <c:pt idx="438">
                  <c:v>169.3725</c:v>
                </c:pt>
                <c:pt idx="439">
                  <c:v>169.80510000000001</c:v>
                </c:pt>
                <c:pt idx="440">
                  <c:v>170.0214</c:v>
                </c:pt>
                <c:pt idx="441">
                  <c:v>170.23759999999999</c:v>
                </c:pt>
                <c:pt idx="442">
                  <c:v>170.4539</c:v>
                </c:pt>
                <c:pt idx="443">
                  <c:v>170.67019999999999</c:v>
                </c:pt>
                <c:pt idx="444">
                  <c:v>170.88650000000001</c:v>
                </c:pt>
                <c:pt idx="445">
                  <c:v>171.1027</c:v>
                </c:pt>
                <c:pt idx="446">
                  <c:v>171.53530000000001</c:v>
                </c:pt>
                <c:pt idx="447">
                  <c:v>171.96780000000001</c:v>
                </c:pt>
                <c:pt idx="448">
                  <c:v>173.69810000000001</c:v>
                </c:pt>
                <c:pt idx="449">
                  <c:v>174.56319999999999</c:v>
                </c:pt>
                <c:pt idx="450">
                  <c:v>174.9958</c:v>
                </c:pt>
                <c:pt idx="451">
                  <c:v>175</c:v>
                </c:pt>
                <c:pt idx="452">
                  <c:v>175.21209999999999</c:v>
                </c:pt>
                <c:pt idx="453">
                  <c:v>175.42830000000001</c:v>
                </c:pt>
                <c:pt idx="454">
                  <c:v>175.6446</c:v>
                </c:pt>
                <c:pt idx="455">
                  <c:v>175.75280000000001</c:v>
                </c:pt>
                <c:pt idx="456">
                  <c:v>175.86089999999999</c:v>
                </c:pt>
                <c:pt idx="457">
                  <c:v>175.9691</c:v>
                </c:pt>
                <c:pt idx="458">
                  <c:v>176.0772</c:v>
                </c:pt>
                <c:pt idx="459">
                  <c:v>176.18530000000001</c:v>
                </c:pt>
                <c:pt idx="460">
                  <c:v>176.29339999999999</c:v>
                </c:pt>
                <c:pt idx="461">
                  <c:v>176.4016</c:v>
                </c:pt>
                <c:pt idx="462">
                  <c:v>176.50970000000001</c:v>
                </c:pt>
                <c:pt idx="463">
                  <c:v>176.726</c:v>
                </c:pt>
                <c:pt idx="464">
                  <c:v>177.1585</c:v>
                </c:pt>
                <c:pt idx="465">
                  <c:v>177.59110000000001</c:v>
                </c:pt>
                <c:pt idx="466">
                  <c:v>177.8074</c:v>
                </c:pt>
                <c:pt idx="467">
                  <c:v>178.02359999999999</c:v>
                </c:pt>
                <c:pt idx="468">
                  <c:v>178.1318</c:v>
                </c:pt>
                <c:pt idx="469">
                  <c:v>178.23990000000001</c:v>
                </c:pt>
                <c:pt idx="470">
                  <c:v>178.34809999999999</c:v>
                </c:pt>
                <c:pt idx="471">
                  <c:v>178.4562</c:v>
                </c:pt>
                <c:pt idx="472">
                  <c:v>178.56440000000001</c:v>
                </c:pt>
                <c:pt idx="473">
                  <c:v>178.67250000000001</c:v>
                </c:pt>
                <c:pt idx="474">
                  <c:v>178.78059999999999</c:v>
                </c:pt>
                <c:pt idx="475">
                  <c:v>178.8887</c:v>
                </c:pt>
                <c:pt idx="476">
                  <c:v>178.97749999999999</c:v>
                </c:pt>
                <c:pt idx="477">
                  <c:v>179.06630000000001</c:v>
                </c:pt>
                <c:pt idx="478">
                  <c:v>179.1551</c:v>
                </c:pt>
                <c:pt idx="479">
                  <c:v>179.2439</c:v>
                </c:pt>
                <c:pt idx="480">
                  <c:v>179.33269999999999</c:v>
                </c:pt>
                <c:pt idx="481">
                  <c:v>179.42150000000001</c:v>
                </c:pt>
                <c:pt idx="482">
                  <c:v>179.5103</c:v>
                </c:pt>
                <c:pt idx="483">
                  <c:v>179.59909999999999</c:v>
                </c:pt>
                <c:pt idx="484">
                  <c:v>179.64349999999999</c:v>
                </c:pt>
                <c:pt idx="485">
                  <c:v>179.68790000000001</c:v>
                </c:pt>
                <c:pt idx="486">
                  <c:v>179.73230000000001</c:v>
                </c:pt>
                <c:pt idx="487">
                  <c:v>179.77670000000001</c:v>
                </c:pt>
                <c:pt idx="488">
                  <c:v>179.8211</c:v>
                </c:pt>
                <c:pt idx="489">
                  <c:v>179.8655</c:v>
                </c:pt>
                <c:pt idx="490">
                  <c:v>179.90989999999999</c:v>
                </c:pt>
                <c:pt idx="491">
                  <c:v>179.95429999999999</c:v>
                </c:pt>
                <c:pt idx="492">
                  <c:v>179.99870000000001</c:v>
                </c:pt>
                <c:pt idx="493">
                  <c:v>180.04310000000001</c:v>
                </c:pt>
                <c:pt idx="494">
                  <c:v>180.08750000000001</c:v>
                </c:pt>
                <c:pt idx="495">
                  <c:v>180.1097</c:v>
                </c:pt>
                <c:pt idx="496">
                  <c:v>180.1319</c:v>
                </c:pt>
                <c:pt idx="497">
                  <c:v>180.1541</c:v>
                </c:pt>
                <c:pt idx="498">
                  <c:v>180.1763</c:v>
                </c:pt>
                <c:pt idx="499">
                  <c:v>180.1985</c:v>
                </c:pt>
                <c:pt idx="500">
                  <c:v>180.22069999999999</c:v>
                </c:pt>
                <c:pt idx="501">
                  <c:v>180.24289999999999</c:v>
                </c:pt>
                <c:pt idx="502">
                  <c:v>180.26509999999999</c:v>
                </c:pt>
                <c:pt idx="503">
                  <c:v>180.28729999999999</c:v>
                </c:pt>
                <c:pt idx="504">
                  <c:v>180.30940000000001</c:v>
                </c:pt>
                <c:pt idx="505">
                  <c:v>180.33160000000001</c:v>
                </c:pt>
                <c:pt idx="506">
                  <c:v>180.35380000000001</c:v>
                </c:pt>
                <c:pt idx="507">
                  <c:v>180.376</c:v>
                </c:pt>
                <c:pt idx="508">
                  <c:v>180.3982</c:v>
                </c:pt>
                <c:pt idx="509">
                  <c:v>180.4204</c:v>
                </c:pt>
                <c:pt idx="510">
                  <c:v>180.4426</c:v>
                </c:pt>
                <c:pt idx="511">
                  <c:v>180.4648</c:v>
                </c:pt>
                <c:pt idx="512">
                  <c:v>180.48699999999999</c:v>
                </c:pt>
                <c:pt idx="513">
                  <c:v>180.50919999999999</c:v>
                </c:pt>
                <c:pt idx="514">
                  <c:v>180.53139999999999</c:v>
                </c:pt>
                <c:pt idx="515">
                  <c:v>180.55359999999999</c:v>
                </c:pt>
                <c:pt idx="516">
                  <c:v>180.57579999999999</c:v>
                </c:pt>
                <c:pt idx="517">
                  <c:v>180.59800000000001</c:v>
                </c:pt>
                <c:pt idx="518">
                  <c:v>180.62020000000001</c:v>
                </c:pt>
                <c:pt idx="519">
                  <c:v>180.64240000000001</c:v>
                </c:pt>
                <c:pt idx="520">
                  <c:v>180.66460000000001</c:v>
                </c:pt>
                <c:pt idx="521">
                  <c:v>180.68680000000001</c:v>
                </c:pt>
                <c:pt idx="522">
                  <c:v>180.709</c:v>
                </c:pt>
                <c:pt idx="523">
                  <c:v>180.7312</c:v>
                </c:pt>
                <c:pt idx="524">
                  <c:v>180.7534</c:v>
                </c:pt>
                <c:pt idx="525">
                  <c:v>180.7756</c:v>
                </c:pt>
                <c:pt idx="526">
                  <c:v>180.7978</c:v>
                </c:pt>
                <c:pt idx="527">
                  <c:v>180.82</c:v>
                </c:pt>
                <c:pt idx="528">
                  <c:v>180.84219999999999</c:v>
                </c:pt>
                <c:pt idx="529">
                  <c:v>180.88659999999999</c:v>
                </c:pt>
                <c:pt idx="530">
                  <c:v>180.93100000000001</c:v>
                </c:pt>
                <c:pt idx="531">
                  <c:v>180.97540000000001</c:v>
                </c:pt>
                <c:pt idx="532">
                  <c:v>181.0197</c:v>
                </c:pt>
                <c:pt idx="533">
                  <c:v>181.0641</c:v>
                </c:pt>
                <c:pt idx="534">
                  <c:v>181.10849999999999</c:v>
                </c:pt>
                <c:pt idx="535">
                  <c:v>181.19730000000001</c:v>
                </c:pt>
                <c:pt idx="536">
                  <c:v>181.2861</c:v>
                </c:pt>
                <c:pt idx="537">
                  <c:v>181.3749</c:v>
                </c:pt>
                <c:pt idx="538">
                  <c:v>181.41929999999999</c:v>
                </c:pt>
                <c:pt idx="539">
                  <c:v>181.46369999999999</c:v>
                </c:pt>
                <c:pt idx="540">
                  <c:v>181.50810000000001</c:v>
                </c:pt>
                <c:pt idx="541">
                  <c:v>181.55250000000001</c:v>
                </c:pt>
                <c:pt idx="542">
                  <c:v>181.59690000000001</c:v>
                </c:pt>
                <c:pt idx="543">
                  <c:v>181.6413</c:v>
                </c:pt>
                <c:pt idx="544">
                  <c:v>181.6857</c:v>
                </c:pt>
                <c:pt idx="545">
                  <c:v>181.73</c:v>
                </c:pt>
                <c:pt idx="546">
                  <c:v>181.76570000000001</c:v>
                </c:pt>
                <c:pt idx="547">
                  <c:v>181.8014</c:v>
                </c:pt>
                <c:pt idx="548">
                  <c:v>181.83709999999999</c:v>
                </c:pt>
                <c:pt idx="549">
                  <c:v>181.87280000000001</c:v>
                </c:pt>
                <c:pt idx="550">
                  <c:v>181.9085</c:v>
                </c:pt>
                <c:pt idx="551">
                  <c:v>181.9442</c:v>
                </c:pt>
                <c:pt idx="552">
                  <c:v>182.0155</c:v>
                </c:pt>
                <c:pt idx="553">
                  <c:v>182.08690000000001</c:v>
                </c:pt>
                <c:pt idx="554">
                  <c:v>182.1583</c:v>
                </c:pt>
                <c:pt idx="555">
                  <c:v>182.30099999999999</c:v>
                </c:pt>
                <c:pt idx="556">
                  <c:v>182.3724</c:v>
                </c:pt>
                <c:pt idx="557">
                  <c:v>182.40809999999999</c:v>
                </c:pt>
                <c:pt idx="558">
                  <c:v>182.44380000000001</c:v>
                </c:pt>
                <c:pt idx="559">
                  <c:v>182.4795</c:v>
                </c:pt>
                <c:pt idx="560">
                  <c:v>182.51519999999999</c:v>
                </c:pt>
                <c:pt idx="561">
                  <c:v>182.55090000000001</c:v>
                </c:pt>
                <c:pt idx="562">
                  <c:v>182.5865</c:v>
                </c:pt>
                <c:pt idx="563">
                  <c:v>182.62219999999999</c:v>
                </c:pt>
                <c:pt idx="564">
                  <c:v>182.65790000000001</c:v>
                </c:pt>
                <c:pt idx="565">
                  <c:v>182.6936</c:v>
                </c:pt>
                <c:pt idx="566">
                  <c:v>182.72919999999999</c:v>
                </c:pt>
                <c:pt idx="567">
                  <c:v>182.76490000000001</c:v>
                </c:pt>
                <c:pt idx="568">
                  <c:v>182.8006</c:v>
                </c:pt>
                <c:pt idx="569">
                  <c:v>182.83629999999999</c:v>
                </c:pt>
                <c:pt idx="570">
                  <c:v>182.87190000000001</c:v>
                </c:pt>
                <c:pt idx="571">
                  <c:v>182.9076</c:v>
                </c:pt>
                <c:pt idx="572">
                  <c:v>182.9255</c:v>
                </c:pt>
                <c:pt idx="573">
                  <c:v>182.94329999999999</c:v>
                </c:pt>
                <c:pt idx="574">
                  <c:v>182.96119999999999</c:v>
                </c:pt>
                <c:pt idx="575">
                  <c:v>182.97900000000001</c:v>
                </c:pt>
                <c:pt idx="576">
                  <c:v>182.99690000000001</c:v>
                </c:pt>
                <c:pt idx="577">
                  <c:v>183.0147</c:v>
                </c:pt>
                <c:pt idx="578">
                  <c:v>183.0326</c:v>
                </c:pt>
                <c:pt idx="579">
                  <c:v>183.0504</c:v>
                </c:pt>
                <c:pt idx="580">
                  <c:v>183.06829999999999</c:v>
                </c:pt>
                <c:pt idx="581">
                  <c:v>183.08609999999999</c:v>
                </c:pt>
                <c:pt idx="582">
                  <c:v>183.12180000000001</c:v>
                </c:pt>
                <c:pt idx="583">
                  <c:v>183.1574</c:v>
                </c:pt>
                <c:pt idx="584">
                  <c:v>183.19309999999999</c:v>
                </c:pt>
                <c:pt idx="585">
                  <c:v>183.22880000000001</c:v>
                </c:pt>
                <c:pt idx="586">
                  <c:v>183.2645</c:v>
                </c:pt>
                <c:pt idx="587">
                  <c:v>183.30019999999999</c:v>
                </c:pt>
                <c:pt idx="588">
                  <c:v>183.33590000000001</c:v>
                </c:pt>
                <c:pt idx="589">
                  <c:v>183.3716</c:v>
                </c:pt>
                <c:pt idx="590">
                  <c:v>183.40729999999999</c:v>
                </c:pt>
                <c:pt idx="591">
                  <c:v>183.44290000000001</c:v>
                </c:pt>
                <c:pt idx="592">
                  <c:v>183.4786</c:v>
                </c:pt>
                <c:pt idx="593">
                  <c:v>183.51429999999999</c:v>
                </c:pt>
                <c:pt idx="594">
                  <c:v>183.55</c:v>
                </c:pt>
                <c:pt idx="595">
                  <c:v>183.5857</c:v>
                </c:pt>
                <c:pt idx="596">
                  <c:v>183.62139999999999</c:v>
                </c:pt>
                <c:pt idx="597">
                  <c:v>183.65710000000001</c:v>
                </c:pt>
                <c:pt idx="598">
                  <c:v>183.69280000000001</c:v>
                </c:pt>
                <c:pt idx="599">
                  <c:v>183.72839999999999</c:v>
                </c:pt>
                <c:pt idx="600">
                  <c:v>183.7998</c:v>
                </c:pt>
                <c:pt idx="601">
                  <c:v>183.87110000000001</c:v>
                </c:pt>
                <c:pt idx="602">
                  <c:v>183.9425</c:v>
                </c:pt>
                <c:pt idx="603">
                  <c:v>184.0138</c:v>
                </c:pt>
                <c:pt idx="604">
                  <c:v>184.08519999999999</c:v>
                </c:pt>
                <c:pt idx="605">
                  <c:v>184.1566</c:v>
                </c:pt>
                <c:pt idx="606">
                  <c:v>184.22800000000001</c:v>
                </c:pt>
                <c:pt idx="607">
                  <c:v>184.29929999999999</c:v>
                </c:pt>
                <c:pt idx="608">
                  <c:v>184.3707</c:v>
                </c:pt>
                <c:pt idx="609">
                  <c:v>184.44210000000001</c:v>
                </c:pt>
                <c:pt idx="610">
                  <c:v>184.51349999999999</c:v>
                </c:pt>
                <c:pt idx="611">
                  <c:v>184.5848</c:v>
                </c:pt>
                <c:pt idx="612">
                  <c:v>184.65620000000001</c:v>
                </c:pt>
                <c:pt idx="613">
                  <c:v>184.7276</c:v>
                </c:pt>
                <c:pt idx="614">
                  <c:v>184.87029999999999</c:v>
                </c:pt>
                <c:pt idx="615">
                  <c:v>185.01300000000001</c:v>
                </c:pt>
                <c:pt idx="616">
                  <c:v>185.1557</c:v>
                </c:pt>
                <c:pt idx="617">
                  <c:v>185.44120000000001</c:v>
                </c:pt>
                <c:pt idx="618">
                  <c:v>185.72659999999999</c:v>
                </c:pt>
                <c:pt idx="619">
                  <c:v>185.86940000000001</c:v>
                </c:pt>
                <c:pt idx="620">
                  <c:v>186.0121</c:v>
                </c:pt>
                <c:pt idx="621">
                  <c:v>186.15479999999999</c:v>
                </c:pt>
                <c:pt idx="622">
                  <c:v>186.29750000000001</c:v>
                </c:pt>
                <c:pt idx="623">
                  <c:v>186.44030000000001</c:v>
                </c:pt>
                <c:pt idx="624">
                  <c:v>186.583</c:v>
                </c:pt>
                <c:pt idx="625">
                  <c:v>186.72579999999999</c:v>
                </c:pt>
                <c:pt idx="626">
                  <c:v>186.86850000000001</c:v>
                </c:pt>
                <c:pt idx="627">
                  <c:v>187.01130000000001</c:v>
                </c:pt>
                <c:pt idx="628">
                  <c:v>187.154</c:v>
                </c:pt>
                <c:pt idx="629">
                  <c:v>187.43940000000001</c:v>
                </c:pt>
                <c:pt idx="630">
                  <c:v>187.5</c:v>
                </c:pt>
                <c:pt idx="631">
                  <c:v>188.5813</c:v>
                </c:pt>
                <c:pt idx="632">
                  <c:v>189.72319999999999</c:v>
                </c:pt>
                <c:pt idx="633">
                  <c:v>190.29409999999999</c:v>
                </c:pt>
                <c:pt idx="634">
                  <c:v>190.5796</c:v>
                </c:pt>
                <c:pt idx="635">
                  <c:v>190.72229999999999</c:v>
                </c:pt>
                <c:pt idx="636">
                  <c:v>190.86500000000001</c:v>
                </c:pt>
                <c:pt idx="637">
                  <c:v>191.0078</c:v>
                </c:pt>
                <c:pt idx="638">
                  <c:v>191.15049999999999</c:v>
                </c:pt>
                <c:pt idx="639">
                  <c:v>191.43600000000001</c:v>
                </c:pt>
                <c:pt idx="640">
                  <c:v>191.72149999999999</c:v>
                </c:pt>
                <c:pt idx="641">
                  <c:v>192.0069</c:v>
                </c:pt>
                <c:pt idx="642">
                  <c:v>193.14879999999999</c:v>
                </c:pt>
                <c:pt idx="643">
                  <c:v>195.4325</c:v>
                </c:pt>
                <c:pt idx="644">
                  <c:v>197.71629999999999</c:v>
                </c:pt>
                <c:pt idx="645">
                  <c:v>198.85820000000001</c:v>
                </c:pt>
                <c:pt idx="646">
                  <c:v>199.42910000000001</c:v>
                </c:pt>
                <c:pt idx="647">
                  <c:v>199.71459999999999</c:v>
                </c:pt>
                <c:pt idx="648">
                  <c:v>200</c:v>
                </c:pt>
                <c:pt idx="649">
                  <c:v>200.30250000000001</c:v>
                </c:pt>
                <c:pt idx="650">
                  <c:v>200.60499999999999</c:v>
                </c:pt>
                <c:pt idx="651">
                  <c:v>201.2099</c:v>
                </c:pt>
                <c:pt idx="652">
                  <c:v>202.41970000000001</c:v>
                </c:pt>
                <c:pt idx="653">
                  <c:v>204.83930000000001</c:v>
                </c:pt>
                <c:pt idx="654">
                  <c:v>209.67859999999999</c:v>
                </c:pt>
                <c:pt idx="655">
                  <c:v>212.4007</c:v>
                </c:pt>
                <c:pt idx="656">
                  <c:v>218.75</c:v>
                </c:pt>
                <c:pt idx="657">
                  <c:v>219.3571</c:v>
                </c:pt>
                <c:pt idx="658">
                  <c:v>219.96209999999999</c:v>
                </c:pt>
                <c:pt idx="659">
                  <c:v>220.56700000000001</c:v>
                </c:pt>
                <c:pt idx="660">
                  <c:v>221.77680000000001</c:v>
                </c:pt>
                <c:pt idx="661">
                  <c:v>224.19640000000001</c:v>
                </c:pt>
                <c:pt idx="662">
                  <c:v>224.8014</c:v>
                </c:pt>
                <c:pt idx="663">
                  <c:v>225.57650000000001</c:v>
                </c:pt>
                <c:pt idx="664">
                  <c:v>226.35149999999999</c:v>
                </c:pt>
                <c:pt idx="665">
                  <c:v>227.9016</c:v>
                </c:pt>
                <c:pt idx="666">
                  <c:v>229.03569999999999</c:v>
                </c:pt>
                <c:pt idx="667">
                  <c:v>229.3382</c:v>
                </c:pt>
                <c:pt idx="668">
                  <c:v>229.64070000000001</c:v>
                </c:pt>
                <c:pt idx="669">
                  <c:v>229.94319999999999</c:v>
                </c:pt>
                <c:pt idx="670">
                  <c:v>230.2456</c:v>
                </c:pt>
                <c:pt idx="671">
                  <c:v>230.54810000000001</c:v>
                </c:pt>
                <c:pt idx="672">
                  <c:v>230.85050000000001</c:v>
                </c:pt>
                <c:pt idx="673">
                  <c:v>231.0018</c:v>
                </c:pt>
                <c:pt idx="674">
                  <c:v>231.4554</c:v>
                </c:pt>
                <c:pt idx="675">
                  <c:v>233.875</c:v>
                </c:pt>
                <c:pt idx="676">
                  <c:v>234.17750000000001</c:v>
                </c:pt>
                <c:pt idx="677">
                  <c:v>234.3287</c:v>
                </c:pt>
                <c:pt idx="678">
                  <c:v>234.47989999999999</c:v>
                </c:pt>
                <c:pt idx="679">
                  <c:v>234.63120000000001</c:v>
                </c:pt>
                <c:pt idx="680">
                  <c:v>234.7824</c:v>
                </c:pt>
                <c:pt idx="681">
                  <c:v>234.93360000000001</c:v>
                </c:pt>
                <c:pt idx="682">
                  <c:v>235.0848</c:v>
                </c:pt>
                <c:pt idx="683">
                  <c:v>235.23609999999999</c:v>
                </c:pt>
                <c:pt idx="684">
                  <c:v>235.38730000000001</c:v>
                </c:pt>
                <c:pt idx="685">
                  <c:v>235.68969999999999</c:v>
                </c:pt>
                <c:pt idx="686">
                  <c:v>235.9922</c:v>
                </c:pt>
                <c:pt idx="687">
                  <c:v>236.2946</c:v>
                </c:pt>
                <c:pt idx="688">
                  <c:v>236.44589999999999</c:v>
                </c:pt>
                <c:pt idx="689">
                  <c:v>236.59710000000001</c:v>
                </c:pt>
                <c:pt idx="690">
                  <c:v>236.7483</c:v>
                </c:pt>
                <c:pt idx="691">
                  <c:v>236.89949999999999</c:v>
                </c:pt>
                <c:pt idx="692">
                  <c:v>236.9752</c:v>
                </c:pt>
                <c:pt idx="693">
                  <c:v>237.05080000000001</c:v>
                </c:pt>
                <c:pt idx="694">
                  <c:v>237.12639999999999</c:v>
                </c:pt>
                <c:pt idx="695">
                  <c:v>237.202</c:v>
                </c:pt>
                <c:pt idx="696">
                  <c:v>237.2021</c:v>
                </c:pt>
                <c:pt idx="697">
                  <c:v>237.27760000000001</c:v>
                </c:pt>
                <c:pt idx="698">
                  <c:v>237.35319999999999</c:v>
                </c:pt>
                <c:pt idx="699">
                  <c:v>237.4288</c:v>
                </c:pt>
                <c:pt idx="700">
                  <c:v>237.5</c:v>
                </c:pt>
                <c:pt idx="701">
                  <c:v>237.5044</c:v>
                </c:pt>
                <c:pt idx="702">
                  <c:v>237.58009999999999</c:v>
                </c:pt>
                <c:pt idx="703">
                  <c:v>237.6557</c:v>
                </c:pt>
                <c:pt idx="704">
                  <c:v>237.7313</c:v>
                </c:pt>
                <c:pt idx="705">
                  <c:v>237.80690000000001</c:v>
                </c:pt>
                <c:pt idx="706">
                  <c:v>237.88249999999999</c:v>
                </c:pt>
                <c:pt idx="707">
                  <c:v>237.9581</c:v>
                </c:pt>
                <c:pt idx="708">
                  <c:v>237.97720000000001</c:v>
                </c:pt>
                <c:pt idx="709">
                  <c:v>238.03370000000001</c:v>
                </c:pt>
                <c:pt idx="710">
                  <c:v>238.07149999999999</c:v>
                </c:pt>
                <c:pt idx="711">
                  <c:v>238.10929999999999</c:v>
                </c:pt>
                <c:pt idx="712">
                  <c:v>238.1472</c:v>
                </c:pt>
                <c:pt idx="713">
                  <c:v>238.185</c:v>
                </c:pt>
                <c:pt idx="714">
                  <c:v>238.22280000000001</c:v>
                </c:pt>
                <c:pt idx="715">
                  <c:v>238.26060000000001</c:v>
                </c:pt>
                <c:pt idx="716">
                  <c:v>238.29839999999999</c:v>
                </c:pt>
                <c:pt idx="717">
                  <c:v>238.33619999999999</c:v>
                </c:pt>
                <c:pt idx="718">
                  <c:v>238.374</c:v>
                </c:pt>
                <c:pt idx="719">
                  <c:v>238.4118</c:v>
                </c:pt>
                <c:pt idx="720">
                  <c:v>238.4496</c:v>
                </c:pt>
                <c:pt idx="721">
                  <c:v>238.48740000000001</c:v>
                </c:pt>
                <c:pt idx="722">
                  <c:v>238.52520000000001</c:v>
                </c:pt>
                <c:pt idx="723">
                  <c:v>238.56299999999999</c:v>
                </c:pt>
                <c:pt idx="724">
                  <c:v>238.60079999999999</c:v>
                </c:pt>
                <c:pt idx="725">
                  <c:v>238.6386</c:v>
                </c:pt>
                <c:pt idx="726">
                  <c:v>238.6764</c:v>
                </c:pt>
                <c:pt idx="727">
                  <c:v>238.71420000000001</c:v>
                </c:pt>
                <c:pt idx="728">
                  <c:v>238.75219999999999</c:v>
                </c:pt>
                <c:pt idx="729">
                  <c:v>238.7576</c:v>
                </c:pt>
                <c:pt idx="730">
                  <c:v>238.80090000000001</c:v>
                </c:pt>
                <c:pt idx="731">
                  <c:v>238.8442</c:v>
                </c:pt>
                <c:pt idx="732">
                  <c:v>238.88749999999999</c:v>
                </c:pt>
                <c:pt idx="733">
                  <c:v>238.9308</c:v>
                </c:pt>
                <c:pt idx="734">
                  <c:v>238.97409999999999</c:v>
                </c:pt>
                <c:pt idx="735">
                  <c:v>239.01740000000001</c:v>
                </c:pt>
                <c:pt idx="736">
                  <c:v>239.0607</c:v>
                </c:pt>
                <c:pt idx="737">
                  <c:v>239.10400000000001</c:v>
                </c:pt>
                <c:pt idx="738">
                  <c:v>239.1473</c:v>
                </c:pt>
                <c:pt idx="739">
                  <c:v>239.19059999999999</c:v>
                </c:pt>
                <c:pt idx="740">
                  <c:v>239.23390000000001</c:v>
                </c:pt>
                <c:pt idx="741">
                  <c:v>239.27719999999999</c:v>
                </c:pt>
                <c:pt idx="742">
                  <c:v>239.32050000000001</c:v>
                </c:pt>
                <c:pt idx="743">
                  <c:v>239.40710000000001</c:v>
                </c:pt>
                <c:pt idx="744">
                  <c:v>239.5804</c:v>
                </c:pt>
                <c:pt idx="745">
                  <c:v>239.667</c:v>
                </c:pt>
                <c:pt idx="746">
                  <c:v>239.75360000000001</c:v>
                </c:pt>
                <c:pt idx="747">
                  <c:v>239.84020000000001</c:v>
                </c:pt>
                <c:pt idx="748">
                  <c:v>239.8835</c:v>
                </c:pt>
                <c:pt idx="749">
                  <c:v>239.92679999999999</c:v>
                </c:pt>
                <c:pt idx="750">
                  <c:v>239.9701</c:v>
                </c:pt>
                <c:pt idx="751">
                  <c:v>240.01339999999999</c:v>
                </c:pt>
                <c:pt idx="752">
                  <c:v>240.05670000000001</c:v>
                </c:pt>
                <c:pt idx="753">
                  <c:v>240.1</c:v>
                </c:pt>
                <c:pt idx="754">
                  <c:v>240.15119999999999</c:v>
                </c:pt>
                <c:pt idx="755">
                  <c:v>240.20230000000001</c:v>
                </c:pt>
                <c:pt idx="756">
                  <c:v>240.2534</c:v>
                </c:pt>
                <c:pt idx="757">
                  <c:v>240.3023</c:v>
                </c:pt>
                <c:pt idx="758">
                  <c:v>240.30449999999999</c:v>
                </c:pt>
                <c:pt idx="759">
                  <c:v>240.35560000000001</c:v>
                </c:pt>
                <c:pt idx="760">
                  <c:v>240.4067</c:v>
                </c:pt>
                <c:pt idx="761">
                  <c:v>240.45779999999999</c:v>
                </c:pt>
                <c:pt idx="762">
                  <c:v>240.50890000000001</c:v>
                </c:pt>
                <c:pt idx="763">
                  <c:v>240.6112</c:v>
                </c:pt>
                <c:pt idx="764">
                  <c:v>240.71340000000001</c:v>
                </c:pt>
                <c:pt idx="765">
                  <c:v>240.81559999999999</c:v>
                </c:pt>
                <c:pt idx="766">
                  <c:v>240.86670000000001</c:v>
                </c:pt>
                <c:pt idx="767">
                  <c:v>240.9178</c:v>
                </c:pt>
                <c:pt idx="768">
                  <c:v>240.96899999999999</c:v>
                </c:pt>
                <c:pt idx="769">
                  <c:v>241.02010000000001</c:v>
                </c:pt>
                <c:pt idx="770">
                  <c:v>241.0712</c:v>
                </c:pt>
                <c:pt idx="771">
                  <c:v>241.1223</c:v>
                </c:pt>
                <c:pt idx="772">
                  <c:v>241.17339999999999</c:v>
                </c:pt>
                <c:pt idx="773">
                  <c:v>241.22450000000001</c:v>
                </c:pt>
                <c:pt idx="774">
                  <c:v>241.2756</c:v>
                </c:pt>
                <c:pt idx="775">
                  <c:v>241.30119999999999</c:v>
                </c:pt>
                <c:pt idx="776">
                  <c:v>241.32669999999999</c:v>
                </c:pt>
                <c:pt idx="777">
                  <c:v>241.35230000000001</c:v>
                </c:pt>
                <c:pt idx="778">
                  <c:v>241.37790000000001</c:v>
                </c:pt>
                <c:pt idx="779">
                  <c:v>241.40350000000001</c:v>
                </c:pt>
                <c:pt idx="780">
                  <c:v>241.429</c:v>
                </c:pt>
                <c:pt idx="781">
                  <c:v>241.4546</c:v>
                </c:pt>
                <c:pt idx="782">
                  <c:v>241.48009999999999</c:v>
                </c:pt>
                <c:pt idx="783">
                  <c:v>241.50569999999999</c:v>
                </c:pt>
                <c:pt idx="784">
                  <c:v>241.53120000000001</c:v>
                </c:pt>
                <c:pt idx="785">
                  <c:v>241.55680000000001</c:v>
                </c:pt>
                <c:pt idx="786">
                  <c:v>241.5823</c:v>
                </c:pt>
                <c:pt idx="787">
                  <c:v>241.6079</c:v>
                </c:pt>
                <c:pt idx="788">
                  <c:v>241.63339999999999</c:v>
                </c:pt>
                <c:pt idx="789">
                  <c:v>241.65899999999999</c:v>
                </c:pt>
                <c:pt idx="790">
                  <c:v>241.68450000000001</c:v>
                </c:pt>
                <c:pt idx="791">
                  <c:v>241.71010000000001</c:v>
                </c:pt>
                <c:pt idx="792">
                  <c:v>241.73560000000001</c:v>
                </c:pt>
                <c:pt idx="793">
                  <c:v>241.7612</c:v>
                </c:pt>
                <c:pt idx="794">
                  <c:v>241.7868</c:v>
                </c:pt>
                <c:pt idx="795">
                  <c:v>241.83789999999999</c:v>
                </c:pt>
                <c:pt idx="796">
                  <c:v>241.88900000000001</c:v>
                </c:pt>
                <c:pt idx="797">
                  <c:v>241.9401</c:v>
                </c:pt>
                <c:pt idx="798">
                  <c:v>241.99119999999999</c:v>
                </c:pt>
                <c:pt idx="799">
                  <c:v>242.04230000000001</c:v>
                </c:pt>
                <c:pt idx="800">
                  <c:v>242.0934</c:v>
                </c:pt>
                <c:pt idx="801">
                  <c:v>242.14449999999999</c:v>
                </c:pt>
                <c:pt idx="802">
                  <c:v>242.19569999999999</c:v>
                </c:pt>
                <c:pt idx="803">
                  <c:v>242.24680000000001</c:v>
                </c:pt>
                <c:pt idx="804">
                  <c:v>242.2979</c:v>
                </c:pt>
                <c:pt idx="805">
                  <c:v>242.34899999999999</c:v>
                </c:pt>
                <c:pt idx="806">
                  <c:v>242.40010000000001</c:v>
                </c:pt>
                <c:pt idx="807">
                  <c:v>242.4512</c:v>
                </c:pt>
                <c:pt idx="808">
                  <c:v>242.55340000000001</c:v>
                </c:pt>
                <c:pt idx="809">
                  <c:v>242.6557</c:v>
                </c:pt>
                <c:pt idx="810">
                  <c:v>242.75790000000001</c:v>
                </c:pt>
                <c:pt idx="811">
                  <c:v>242.86009999999999</c:v>
                </c:pt>
                <c:pt idx="812">
                  <c:v>242.9623</c:v>
                </c:pt>
                <c:pt idx="813">
                  <c:v>243.06450000000001</c:v>
                </c:pt>
                <c:pt idx="814">
                  <c:v>243.16669999999999</c:v>
                </c:pt>
                <c:pt idx="815">
                  <c:v>243.2689</c:v>
                </c:pt>
                <c:pt idx="816">
                  <c:v>243.37110000000001</c:v>
                </c:pt>
                <c:pt idx="817">
                  <c:v>243.4024</c:v>
                </c:pt>
                <c:pt idx="818">
                  <c:v>243.4734</c:v>
                </c:pt>
                <c:pt idx="819">
                  <c:v>243.57560000000001</c:v>
                </c:pt>
                <c:pt idx="820">
                  <c:v>243.67779999999999</c:v>
                </c:pt>
                <c:pt idx="821">
                  <c:v>243.78</c:v>
                </c:pt>
                <c:pt idx="822">
                  <c:v>243.88229999999999</c:v>
                </c:pt>
                <c:pt idx="823">
                  <c:v>243.9845</c:v>
                </c:pt>
                <c:pt idx="824">
                  <c:v>244.08670000000001</c:v>
                </c:pt>
                <c:pt idx="825">
                  <c:v>244.18889999999999</c:v>
                </c:pt>
                <c:pt idx="826">
                  <c:v>244.39340000000001</c:v>
                </c:pt>
                <c:pt idx="827">
                  <c:v>244.59780000000001</c:v>
                </c:pt>
                <c:pt idx="828">
                  <c:v>245.0067</c:v>
                </c:pt>
                <c:pt idx="829">
                  <c:v>245.8245</c:v>
                </c:pt>
                <c:pt idx="830">
                  <c:v>246.23339999999999</c:v>
                </c:pt>
                <c:pt idx="831">
                  <c:v>246.43780000000001</c:v>
                </c:pt>
                <c:pt idx="832">
                  <c:v>246.6422</c:v>
                </c:pt>
                <c:pt idx="833">
                  <c:v>246.8467</c:v>
                </c:pt>
                <c:pt idx="834">
                  <c:v>247.05109999999999</c:v>
                </c:pt>
                <c:pt idx="835">
                  <c:v>247.25559999999999</c:v>
                </c:pt>
                <c:pt idx="836">
                  <c:v>247.46</c:v>
                </c:pt>
                <c:pt idx="837">
                  <c:v>248.27780000000001</c:v>
                </c:pt>
                <c:pt idx="838">
                  <c:v>249.6027</c:v>
                </c:pt>
                <c:pt idx="839">
                  <c:v>249.91329999999999</c:v>
                </c:pt>
                <c:pt idx="840">
                  <c:v>249.99029999999999</c:v>
                </c:pt>
                <c:pt idx="841">
                  <c:v>250.37780000000001</c:v>
                </c:pt>
                <c:pt idx="842">
                  <c:v>250.7653</c:v>
                </c:pt>
                <c:pt idx="843">
                  <c:v>251.15280000000001</c:v>
                </c:pt>
                <c:pt idx="844">
                  <c:v>251.5488</c:v>
                </c:pt>
                <c:pt idx="845">
                  <c:v>252.36660000000001</c:v>
                </c:pt>
                <c:pt idx="846">
                  <c:v>252.7029</c:v>
                </c:pt>
                <c:pt idx="847">
                  <c:v>252.77549999999999</c:v>
                </c:pt>
                <c:pt idx="848">
                  <c:v>253.18430000000001</c:v>
                </c:pt>
                <c:pt idx="849">
                  <c:v>253.6395</c:v>
                </c:pt>
                <c:pt idx="850">
                  <c:v>254.09469999999999</c:v>
                </c:pt>
                <c:pt idx="851">
                  <c:v>255.0051</c:v>
                </c:pt>
                <c:pt idx="852">
                  <c:v>255.8031</c:v>
                </c:pt>
                <c:pt idx="853">
                  <c:v>256.25</c:v>
                </c:pt>
                <c:pt idx="854">
                  <c:v>256.82580000000002</c:v>
                </c:pt>
                <c:pt idx="855">
                  <c:v>260.46719999999999</c:v>
                </c:pt>
                <c:pt idx="856">
                  <c:v>262.0034</c:v>
                </c:pt>
                <c:pt idx="857">
                  <c:v>264.10860000000002</c:v>
                </c:pt>
                <c:pt idx="858">
                  <c:v>265.01900000000001</c:v>
                </c:pt>
                <c:pt idx="859">
                  <c:v>265.4742</c:v>
                </c:pt>
                <c:pt idx="860">
                  <c:v>265.70179999999999</c:v>
                </c:pt>
                <c:pt idx="861">
                  <c:v>265.92930000000001</c:v>
                </c:pt>
                <c:pt idx="862">
                  <c:v>266.15690000000001</c:v>
                </c:pt>
                <c:pt idx="863">
                  <c:v>266.3845</c:v>
                </c:pt>
                <c:pt idx="864">
                  <c:v>266.83969999999999</c:v>
                </c:pt>
                <c:pt idx="865">
                  <c:v>267.75</c:v>
                </c:pt>
                <c:pt idx="866">
                  <c:v>271.39139999999998</c:v>
                </c:pt>
                <c:pt idx="867">
                  <c:v>274.40410000000003</c:v>
                </c:pt>
                <c:pt idx="868">
                  <c:v>274.79169999999999</c:v>
                </c:pt>
                <c:pt idx="869">
                  <c:v>275</c:v>
                </c:pt>
                <c:pt idx="870">
                  <c:v>275.03280000000001</c:v>
                </c:pt>
                <c:pt idx="871">
                  <c:v>275.17919999999998</c:v>
                </c:pt>
                <c:pt idx="872">
                  <c:v>275.37299999999999</c:v>
                </c:pt>
                <c:pt idx="873">
                  <c:v>275.56670000000003</c:v>
                </c:pt>
                <c:pt idx="874">
                  <c:v>275.76049999999998</c:v>
                </c:pt>
                <c:pt idx="875">
                  <c:v>275.95420000000001</c:v>
                </c:pt>
                <c:pt idx="876">
                  <c:v>276.34179999999998</c:v>
                </c:pt>
                <c:pt idx="877">
                  <c:v>276.72930000000002</c:v>
                </c:pt>
                <c:pt idx="878">
                  <c:v>276.8535</c:v>
                </c:pt>
                <c:pt idx="879">
                  <c:v>277.5043</c:v>
                </c:pt>
                <c:pt idx="880">
                  <c:v>277.76389999999998</c:v>
                </c:pt>
                <c:pt idx="881">
                  <c:v>278.21910000000003</c:v>
                </c:pt>
                <c:pt idx="882">
                  <c:v>278.67419999999998</c:v>
                </c:pt>
                <c:pt idx="883">
                  <c:v>278.90179999999998</c:v>
                </c:pt>
                <c:pt idx="884">
                  <c:v>279.12939999999998</c:v>
                </c:pt>
                <c:pt idx="885">
                  <c:v>279.35700000000003</c:v>
                </c:pt>
                <c:pt idx="886">
                  <c:v>279.58460000000002</c:v>
                </c:pt>
                <c:pt idx="887">
                  <c:v>280.03980000000001</c:v>
                </c:pt>
                <c:pt idx="888">
                  <c:v>280.49489999999997</c:v>
                </c:pt>
                <c:pt idx="889">
                  <c:v>280.60449999999997</c:v>
                </c:pt>
                <c:pt idx="890">
                  <c:v>281.40530000000001</c:v>
                </c:pt>
                <c:pt idx="891">
                  <c:v>281.63290000000001</c:v>
                </c:pt>
                <c:pt idx="892">
                  <c:v>281.8605</c:v>
                </c:pt>
                <c:pt idx="893">
                  <c:v>282.0881</c:v>
                </c:pt>
                <c:pt idx="894">
                  <c:v>282.31560000000002</c:v>
                </c:pt>
                <c:pt idx="895">
                  <c:v>282.6001</c:v>
                </c:pt>
                <c:pt idx="896">
                  <c:v>282.88459999999998</c:v>
                </c:pt>
                <c:pt idx="897">
                  <c:v>283.45359999999999</c:v>
                </c:pt>
                <c:pt idx="898">
                  <c:v>284.02260000000001</c:v>
                </c:pt>
                <c:pt idx="899">
                  <c:v>284.5915</c:v>
                </c:pt>
                <c:pt idx="900">
                  <c:v>284.87599999999998</c:v>
                </c:pt>
                <c:pt idx="901">
                  <c:v>285.16050000000001</c:v>
                </c:pt>
                <c:pt idx="902">
                  <c:v>285.30279999999999</c:v>
                </c:pt>
                <c:pt idx="903">
                  <c:v>285.44499999999999</c:v>
                </c:pt>
                <c:pt idx="904">
                  <c:v>285.58730000000003</c:v>
                </c:pt>
                <c:pt idx="905">
                  <c:v>285.72949999999997</c:v>
                </c:pt>
                <c:pt idx="906">
                  <c:v>285.87180000000001</c:v>
                </c:pt>
                <c:pt idx="907">
                  <c:v>286.01400000000001</c:v>
                </c:pt>
                <c:pt idx="908">
                  <c:v>286.15629999999999</c:v>
                </c:pt>
                <c:pt idx="909">
                  <c:v>286.29849999999999</c:v>
                </c:pt>
                <c:pt idx="910">
                  <c:v>286.44080000000002</c:v>
                </c:pt>
                <c:pt idx="911">
                  <c:v>286.58300000000003</c:v>
                </c:pt>
                <c:pt idx="912">
                  <c:v>286.72519999999997</c:v>
                </c:pt>
                <c:pt idx="913">
                  <c:v>286.8048</c:v>
                </c:pt>
                <c:pt idx="914">
                  <c:v>286.86739999999998</c:v>
                </c:pt>
                <c:pt idx="915">
                  <c:v>287.00970000000001</c:v>
                </c:pt>
                <c:pt idx="916">
                  <c:v>287.15190000000001</c:v>
                </c:pt>
                <c:pt idx="917">
                  <c:v>287.19240000000002</c:v>
                </c:pt>
                <c:pt idx="918">
                  <c:v>287.29419999999999</c:v>
                </c:pt>
                <c:pt idx="919">
                  <c:v>287.38619999999997</c:v>
                </c:pt>
                <c:pt idx="920">
                  <c:v>287.43639999999999</c:v>
                </c:pt>
                <c:pt idx="921">
                  <c:v>287.57870000000003</c:v>
                </c:pt>
                <c:pt idx="922">
                  <c:v>287.57990000000001</c:v>
                </c:pt>
                <c:pt idx="923">
                  <c:v>287.72089999999997</c:v>
                </c:pt>
                <c:pt idx="924">
                  <c:v>287.77370000000002</c:v>
                </c:pt>
                <c:pt idx="925">
                  <c:v>287.86320000000001</c:v>
                </c:pt>
                <c:pt idx="926">
                  <c:v>287.9674</c:v>
                </c:pt>
                <c:pt idx="927">
                  <c:v>288.00540000000001</c:v>
                </c:pt>
                <c:pt idx="928">
                  <c:v>288.14769999999999</c:v>
                </c:pt>
                <c:pt idx="929">
                  <c:v>288.16120000000001</c:v>
                </c:pt>
                <c:pt idx="930">
                  <c:v>288.28989999999999</c:v>
                </c:pt>
                <c:pt idx="931">
                  <c:v>288.35489999999999</c:v>
                </c:pt>
                <c:pt idx="932">
                  <c:v>288.43220000000002</c:v>
                </c:pt>
                <c:pt idx="933">
                  <c:v>288.5487</c:v>
                </c:pt>
                <c:pt idx="934">
                  <c:v>288.57440000000003</c:v>
                </c:pt>
                <c:pt idx="935">
                  <c:v>288.7167</c:v>
                </c:pt>
                <c:pt idx="936">
                  <c:v>288.74250000000001</c:v>
                </c:pt>
                <c:pt idx="937">
                  <c:v>288.7878</c:v>
                </c:pt>
                <c:pt idx="938">
                  <c:v>288.85890000000001</c:v>
                </c:pt>
                <c:pt idx="939">
                  <c:v>288.93</c:v>
                </c:pt>
                <c:pt idx="940">
                  <c:v>289.00110000000001</c:v>
                </c:pt>
                <c:pt idx="941">
                  <c:v>289.07220000000001</c:v>
                </c:pt>
                <c:pt idx="942">
                  <c:v>289.13</c:v>
                </c:pt>
                <c:pt idx="943">
                  <c:v>289.14330000000001</c:v>
                </c:pt>
                <c:pt idx="944">
                  <c:v>289.21449999999999</c:v>
                </c:pt>
                <c:pt idx="945">
                  <c:v>289.28559999999999</c:v>
                </c:pt>
                <c:pt idx="946">
                  <c:v>289.35669999999999</c:v>
                </c:pt>
                <c:pt idx="947">
                  <c:v>289.42779999999999</c:v>
                </c:pt>
                <c:pt idx="948">
                  <c:v>289.49900000000002</c:v>
                </c:pt>
                <c:pt idx="949">
                  <c:v>289.57010000000002</c:v>
                </c:pt>
                <c:pt idx="950">
                  <c:v>289.64120000000003</c:v>
                </c:pt>
                <c:pt idx="951">
                  <c:v>289.71230000000003</c:v>
                </c:pt>
                <c:pt idx="952">
                  <c:v>289.7835</c:v>
                </c:pt>
                <c:pt idx="953">
                  <c:v>289.8546</c:v>
                </c:pt>
                <c:pt idx="954">
                  <c:v>289.90499999999997</c:v>
                </c:pt>
                <c:pt idx="955">
                  <c:v>289.92570000000001</c:v>
                </c:pt>
                <c:pt idx="956">
                  <c:v>289.99680000000001</c:v>
                </c:pt>
                <c:pt idx="957">
                  <c:v>290.06790000000001</c:v>
                </c:pt>
                <c:pt idx="958">
                  <c:v>290.13900000000001</c:v>
                </c:pt>
                <c:pt idx="959">
                  <c:v>290.21010000000001</c:v>
                </c:pt>
                <c:pt idx="960">
                  <c:v>290.28120000000001</c:v>
                </c:pt>
                <c:pt idx="961">
                  <c:v>290.35239999999999</c:v>
                </c:pt>
                <c:pt idx="962">
                  <c:v>290.42349999999999</c:v>
                </c:pt>
                <c:pt idx="963">
                  <c:v>290.45909999999998</c:v>
                </c:pt>
                <c:pt idx="964">
                  <c:v>290.49459999999999</c:v>
                </c:pt>
                <c:pt idx="965">
                  <c:v>290.53019999999998</c:v>
                </c:pt>
                <c:pt idx="966">
                  <c:v>290.56569999999999</c:v>
                </c:pt>
                <c:pt idx="967">
                  <c:v>290.60129999999998</c:v>
                </c:pt>
                <c:pt idx="968">
                  <c:v>290.63690000000003</c:v>
                </c:pt>
                <c:pt idx="969">
                  <c:v>290.67250000000001</c:v>
                </c:pt>
                <c:pt idx="970">
                  <c:v>290.70800000000003</c:v>
                </c:pt>
                <c:pt idx="971">
                  <c:v>290.74360000000001</c:v>
                </c:pt>
                <c:pt idx="972">
                  <c:v>290.77910000000003</c:v>
                </c:pt>
                <c:pt idx="973">
                  <c:v>290.81470000000002</c:v>
                </c:pt>
                <c:pt idx="974">
                  <c:v>290.85019999999997</c:v>
                </c:pt>
                <c:pt idx="975">
                  <c:v>290.88580000000002</c:v>
                </c:pt>
                <c:pt idx="976">
                  <c:v>290.92140000000001</c:v>
                </c:pt>
                <c:pt idx="977">
                  <c:v>290.95699999999999</c:v>
                </c:pt>
                <c:pt idx="978">
                  <c:v>290.99250000000001</c:v>
                </c:pt>
                <c:pt idx="979">
                  <c:v>291.02809999999999</c:v>
                </c:pt>
                <c:pt idx="980">
                  <c:v>291.06360000000001</c:v>
                </c:pt>
                <c:pt idx="981">
                  <c:v>291.13470000000001</c:v>
                </c:pt>
                <c:pt idx="982">
                  <c:v>291.20580000000001</c:v>
                </c:pt>
                <c:pt idx="983">
                  <c:v>291.27690000000001</c:v>
                </c:pt>
                <c:pt idx="984">
                  <c:v>291.34800000000001</c:v>
                </c:pt>
                <c:pt idx="985">
                  <c:v>291.41910000000001</c:v>
                </c:pt>
                <c:pt idx="986">
                  <c:v>291.48110000000003</c:v>
                </c:pt>
                <c:pt idx="987">
                  <c:v>291.54300000000001</c:v>
                </c:pt>
                <c:pt idx="988">
                  <c:v>291.6669</c:v>
                </c:pt>
                <c:pt idx="989">
                  <c:v>291.79079999999999</c:v>
                </c:pt>
                <c:pt idx="990">
                  <c:v>291.91460000000001</c:v>
                </c:pt>
                <c:pt idx="991">
                  <c:v>291.97660000000002</c:v>
                </c:pt>
                <c:pt idx="992">
                  <c:v>292.0385</c:v>
                </c:pt>
                <c:pt idx="993">
                  <c:v>292.10039999999998</c:v>
                </c:pt>
                <c:pt idx="994">
                  <c:v>292.16230000000002</c:v>
                </c:pt>
                <c:pt idx="995">
                  <c:v>292.22430000000003</c:v>
                </c:pt>
                <c:pt idx="996">
                  <c:v>292.28620000000001</c:v>
                </c:pt>
                <c:pt idx="997">
                  <c:v>292.34809999999999</c:v>
                </c:pt>
                <c:pt idx="998">
                  <c:v>292.41000000000003</c:v>
                </c:pt>
                <c:pt idx="999">
                  <c:v>292.47230000000002</c:v>
                </c:pt>
                <c:pt idx="1000">
                  <c:v>292.53449999999998</c:v>
                </c:pt>
                <c:pt idx="1001">
                  <c:v>292.5967</c:v>
                </c:pt>
                <c:pt idx="1002">
                  <c:v>292.65890000000002</c:v>
                </c:pt>
                <c:pt idx="1003">
                  <c:v>292.72120000000001</c:v>
                </c:pt>
                <c:pt idx="1004">
                  <c:v>292.78339999999997</c:v>
                </c:pt>
                <c:pt idx="1005">
                  <c:v>292.84559999999999</c:v>
                </c:pt>
                <c:pt idx="1006">
                  <c:v>292.90780000000001</c:v>
                </c:pt>
                <c:pt idx="1007">
                  <c:v>293.00510000000003</c:v>
                </c:pt>
                <c:pt idx="1008">
                  <c:v>293.03230000000002</c:v>
                </c:pt>
                <c:pt idx="1009">
                  <c:v>293.1567</c:v>
                </c:pt>
                <c:pt idx="1010">
                  <c:v>293.28109999999998</c:v>
                </c:pt>
                <c:pt idx="1011">
                  <c:v>293.3433</c:v>
                </c:pt>
                <c:pt idx="1012">
                  <c:v>293.39269999999999</c:v>
                </c:pt>
                <c:pt idx="1013">
                  <c:v>293.40550000000002</c:v>
                </c:pt>
                <c:pt idx="1014">
                  <c:v>293.4581</c:v>
                </c:pt>
                <c:pt idx="1015">
                  <c:v>293.51060000000001</c:v>
                </c:pt>
                <c:pt idx="1016">
                  <c:v>293.56319999999999</c:v>
                </c:pt>
                <c:pt idx="1017">
                  <c:v>293.6157</c:v>
                </c:pt>
                <c:pt idx="1018">
                  <c:v>293.66829999999999</c:v>
                </c:pt>
                <c:pt idx="1019">
                  <c:v>293.7208</c:v>
                </c:pt>
                <c:pt idx="1020">
                  <c:v>293.77339999999998</c:v>
                </c:pt>
                <c:pt idx="1021">
                  <c:v>293.78019999999998</c:v>
                </c:pt>
                <c:pt idx="1022">
                  <c:v>293.82589999999999</c:v>
                </c:pt>
                <c:pt idx="1023">
                  <c:v>293.87849999999997</c:v>
                </c:pt>
                <c:pt idx="1024">
                  <c:v>293.93099999999998</c:v>
                </c:pt>
                <c:pt idx="1025">
                  <c:v>293.97399999999999</c:v>
                </c:pt>
                <c:pt idx="1026">
                  <c:v>293.98360000000002</c:v>
                </c:pt>
                <c:pt idx="1027">
                  <c:v>294.03609999999998</c:v>
                </c:pt>
                <c:pt idx="1028">
                  <c:v>294.08870000000002</c:v>
                </c:pt>
                <c:pt idx="1029">
                  <c:v>294.14120000000003</c:v>
                </c:pt>
                <c:pt idx="1030">
                  <c:v>294.16770000000002</c:v>
                </c:pt>
                <c:pt idx="1031">
                  <c:v>294.19380000000001</c:v>
                </c:pt>
                <c:pt idx="1032">
                  <c:v>294.24630000000002</c:v>
                </c:pt>
                <c:pt idx="1033">
                  <c:v>294.2989</c:v>
                </c:pt>
                <c:pt idx="1034">
                  <c:v>294.35140000000001</c:v>
                </c:pt>
                <c:pt idx="1035">
                  <c:v>294.36149999999998</c:v>
                </c:pt>
                <c:pt idx="1036">
                  <c:v>294.404</c:v>
                </c:pt>
                <c:pt idx="1037">
                  <c:v>294.45650000000001</c:v>
                </c:pt>
                <c:pt idx="1038">
                  <c:v>294.50909999999999</c:v>
                </c:pt>
                <c:pt idx="1039">
                  <c:v>294.55520000000001</c:v>
                </c:pt>
                <c:pt idx="1040">
                  <c:v>294.5616</c:v>
                </c:pt>
                <c:pt idx="1041">
                  <c:v>294.61419999999998</c:v>
                </c:pt>
                <c:pt idx="1042">
                  <c:v>294.66669999999999</c:v>
                </c:pt>
                <c:pt idx="1043">
                  <c:v>294.71929999999998</c:v>
                </c:pt>
                <c:pt idx="1044">
                  <c:v>294.74900000000002</c:v>
                </c:pt>
                <c:pt idx="1045">
                  <c:v>294.77179999999998</c:v>
                </c:pt>
                <c:pt idx="1046">
                  <c:v>294.82440000000003</c:v>
                </c:pt>
                <c:pt idx="1047">
                  <c:v>294.87689999999998</c:v>
                </c:pt>
                <c:pt idx="1048">
                  <c:v>294.94279999999998</c:v>
                </c:pt>
                <c:pt idx="1049">
                  <c:v>294.98200000000003</c:v>
                </c:pt>
                <c:pt idx="1050">
                  <c:v>295.08710000000002</c:v>
                </c:pt>
                <c:pt idx="1051">
                  <c:v>295.13659999999999</c:v>
                </c:pt>
                <c:pt idx="1052">
                  <c:v>295.19220000000001</c:v>
                </c:pt>
                <c:pt idx="1053">
                  <c:v>295.29730000000001</c:v>
                </c:pt>
                <c:pt idx="1054">
                  <c:v>295.33030000000002</c:v>
                </c:pt>
                <c:pt idx="1055">
                  <c:v>295.4024</c:v>
                </c:pt>
                <c:pt idx="1056">
                  <c:v>295.50749999999999</c:v>
                </c:pt>
                <c:pt idx="1057">
                  <c:v>295.52409999999998</c:v>
                </c:pt>
                <c:pt idx="1058">
                  <c:v>295.61259999999999</c:v>
                </c:pt>
                <c:pt idx="1059">
                  <c:v>295.71769999999998</c:v>
                </c:pt>
                <c:pt idx="1060">
                  <c:v>295.71780000000001</c:v>
                </c:pt>
                <c:pt idx="1061">
                  <c:v>295.82279999999997</c:v>
                </c:pt>
                <c:pt idx="1062">
                  <c:v>295.91160000000002</c:v>
                </c:pt>
                <c:pt idx="1063">
                  <c:v>295.92790000000002</c:v>
                </c:pt>
                <c:pt idx="1064">
                  <c:v>296.03300000000002</c:v>
                </c:pt>
                <c:pt idx="1065">
                  <c:v>296.1053</c:v>
                </c:pt>
                <c:pt idx="1066">
                  <c:v>296.13810000000001</c:v>
                </c:pt>
                <c:pt idx="1067">
                  <c:v>296.2432</c:v>
                </c:pt>
                <c:pt idx="1068">
                  <c:v>296.29910000000001</c:v>
                </c:pt>
                <c:pt idx="1069">
                  <c:v>296.34829999999999</c:v>
                </c:pt>
                <c:pt idx="1070">
                  <c:v>296.45339999999999</c:v>
                </c:pt>
                <c:pt idx="1071">
                  <c:v>296.49290000000002</c:v>
                </c:pt>
                <c:pt idx="1072">
                  <c:v>296.55849999999998</c:v>
                </c:pt>
                <c:pt idx="1073">
                  <c:v>296.66359999999997</c:v>
                </c:pt>
                <c:pt idx="1074">
                  <c:v>296.68669999999997</c:v>
                </c:pt>
                <c:pt idx="1075">
                  <c:v>296.76859999999999</c:v>
                </c:pt>
                <c:pt idx="1076">
                  <c:v>296.88040000000001</c:v>
                </c:pt>
                <c:pt idx="1077">
                  <c:v>296.97879999999998</c:v>
                </c:pt>
                <c:pt idx="1078">
                  <c:v>297.07420000000002</c:v>
                </c:pt>
                <c:pt idx="1079">
                  <c:v>297.17110000000002</c:v>
                </c:pt>
                <c:pt idx="1080">
                  <c:v>297.18900000000002</c:v>
                </c:pt>
                <c:pt idx="1081">
                  <c:v>297.2679</c:v>
                </c:pt>
                <c:pt idx="1082">
                  <c:v>297.3648</c:v>
                </c:pt>
                <c:pt idx="1083">
                  <c:v>297.39920000000001</c:v>
                </c:pt>
                <c:pt idx="1084">
                  <c:v>297.46170000000001</c:v>
                </c:pt>
                <c:pt idx="1085">
                  <c:v>297.55860000000001</c:v>
                </c:pt>
                <c:pt idx="1086">
                  <c:v>297.60939999999999</c:v>
                </c:pt>
                <c:pt idx="1087">
                  <c:v>297.65539999999999</c:v>
                </c:pt>
                <c:pt idx="1088">
                  <c:v>297.75229999999999</c:v>
                </c:pt>
                <c:pt idx="1089">
                  <c:v>297.81959999999998</c:v>
                </c:pt>
                <c:pt idx="1090">
                  <c:v>297.8492</c:v>
                </c:pt>
                <c:pt idx="1091">
                  <c:v>297.9461</c:v>
                </c:pt>
                <c:pt idx="1092">
                  <c:v>298.02980000000002</c:v>
                </c:pt>
                <c:pt idx="1093">
                  <c:v>298.04289999999997</c:v>
                </c:pt>
                <c:pt idx="1094">
                  <c:v>298.13979999999998</c:v>
                </c:pt>
                <c:pt idx="1095">
                  <c:v>298.23669999999998</c:v>
                </c:pt>
                <c:pt idx="1096">
                  <c:v>298.24</c:v>
                </c:pt>
                <c:pt idx="1097">
                  <c:v>298.33359999999999</c:v>
                </c:pt>
                <c:pt idx="1098">
                  <c:v>298.43040000000002</c:v>
                </c:pt>
                <c:pt idx="1099">
                  <c:v>298.45010000000002</c:v>
                </c:pt>
                <c:pt idx="1100">
                  <c:v>298.52730000000003</c:v>
                </c:pt>
                <c:pt idx="1101">
                  <c:v>298.57580000000002</c:v>
                </c:pt>
                <c:pt idx="1102">
                  <c:v>298.62419999999997</c:v>
                </c:pt>
                <c:pt idx="1103">
                  <c:v>298.66030000000001</c:v>
                </c:pt>
                <c:pt idx="1104">
                  <c:v>298.67270000000002</c:v>
                </c:pt>
                <c:pt idx="1105">
                  <c:v>298.72109999999998</c:v>
                </c:pt>
                <c:pt idx="1106">
                  <c:v>298.76949999999999</c:v>
                </c:pt>
                <c:pt idx="1107">
                  <c:v>298.81790000000001</c:v>
                </c:pt>
                <c:pt idx="1108">
                  <c:v>298.8664</c:v>
                </c:pt>
                <c:pt idx="1109">
                  <c:v>298.87049999999999</c:v>
                </c:pt>
                <c:pt idx="1110">
                  <c:v>298.91480000000001</c:v>
                </c:pt>
                <c:pt idx="1111">
                  <c:v>298.9633</c:v>
                </c:pt>
                <c:pt idx="1112">
                  <c:v>299.01170000000002</c:v>
                </c:pt>
                <c:pt idx="1113">
                  <c:v>299.06020000000001</c:v>
                </c:pt>
                <c:pt idx="1114">
                  <c:v>299.08069999999998</c:v>
                </c:pt>
                <c:pt idx="1115">
                  <c:v>299.10860000000002</c:v>
                </c:pt>
                <c:pt idx="1116">
                  <c:v>299.15699999999998</c:v>
                </c:pt>
                <c:pt idx="1117">
                  <c:v>299.2054</c:v>
                </c:pt>
                <c:pt idx="1118">
                  <c:v>299.26150000000001</c:v>
                </c:pt>
                <c:pt idx="1119">
                  <c:v>299.29090000000002</c:v>
                </c:pt>
                <c:pt idx="1120">
                  <c:v>299.31760000000003</c:v>
                </c:pt>
                <c:pt idx="1121">
                  <c:v>299.37369999999999</c:v>
                </c:pt>
                <c:pt idx="1122">
                  <c:v>299.4298</c:v>
                </c:pt>
                <c:pt idx="1123">
                  <c:v>299.48590000000002</c:v>
                </c:pt>
                <c:pt idx="1124">
                  <c:v>299.50110000000001</c:v>
                </c:pt>
                <c:pt idx="1125">
                  <c:v>299.54199999999997</c:v>
                </c:pt>
                <c:pt idx="1126">
                  <c:v>299.59809999999999</c:v>
                </c:pt>
                <c:pt idx="1127">
                  <c:v>299.65410000000003</c:v>
                </c:pt>
                <c:pt idx="1128">
                  <c:v>299.71019999999999</c:v>
                </c:pt>
                <c:pt idx="1129">
                  <c:v>299.71129999999999</c:v>
                </c:pt>
                <c:pt idx="1130">
                  <c:v>299.7663</c:v>
                </c:pt>
                <c:pt idx="1131">
                  <c:v>299.82240000000002</c:v>
                </c:pt>
                <c:pt idx="1132">
                  <c:v>299.8784</c:v>
                </c:pt>
                <c:pt idx="1133">
                  <c:v>299.92149999999998</c:v>
                </c:pt>
                <c:pt idx="1134">
                  <c:v>299.93450000000001</c:v>
                </c:pt>
                <c:pt idx="1135">
                  <c:v>299.99059999999997</c:v>
                </c:pt>
                <c:pt idx="1136">
                  <c:v>300.04669999999999</c:v>
                </c:pt>
                <c:pt idx="1137">
                  <c:v>300.10270000000003</c:v>
                </c:pt>
                <c:pt idx="1138">
                  <c:v>300.13159999999999</c:v>
                </c:pt>
                <c:pt idx="1139">
                  <c:v>300.15879999999999</c:v>
                </c:pt>
                <c:pt idx="1140">
                  <c:v>300.2149</c:v>
                </c:pt>
                <c:pt idx="1141">
                  <c:v>300.32709999999997</c:v>
                </c:pt>
                <c:pt idx="1142">
                  <c:v>300.38479999999998</c:v>
                </c:pt>
                <c:pt idx="1143">
                  <c:v>300.4393</c:v>
                </c:pt>
                <c:pt idx="1144">
                  <c:v>300.5514</c:v>
                </c:pt>
                <c:pt idx="1145">
                  <c:v>300.60750000000002</c:v>
                </c:pt>
                <c:pt idx="1146">
                  <c:v>300.63799999999998</c:v>
                </c:pt>
                <c:pt idx="1147">
                  <c:v>300.66359999999997</c:v>
                </c:pt>
                <c:pt idx="1148">
                  <c:v>300.71969999999999</c:v>
                </c:pt>
                <c:pt idx="1149">
                  <c:v>300.77569999999997</c:v>
                </c:pt>
                <c:pt idx="1150">
                  <c:v>300.83179999999999</c:v>
                </c:pt>
                <c:pt idx="1151">
                  <c:v>300.8879</c:v>
                </c:pt>
                <c:pt idx="1152">
                  <c:v>300.94400000000002</c:v>
                </c:pt>
                <c:pt idx="1153">
                  <c:v>301</c:v>
                </c:pt>
                <c:pt idx="1154">
                  <c:v>301.05549999999999</c:v>
                </c:pt>
                <c:pt idx="1155">
                  <c:v>301.11090000000002</c:v>
                </c:pt>
                <c:pt idx="1156">
                  <c:v>301.14440000000002</c:v>
                </c:pt>
                <c:pt idx="1157">
                  <c:v>301.16629999999998</c:v>
                </c:pt>
                <c:pt idx="1158">
                  <c:v>301.2217</c:v>
                </c:pt>
                <c:pt idx="1159">
                  <c:v>301.27710000000002</c:v>
                </c:pt>
                <c:pt idx="1160">
                  <c:v>301.33249999999998</c:v>
                </c:pt>
                <c:pt idx="1161">
                  <c:v>301.3879</c:v>
                </c:pt>
                <c:pt idx="1162">
                  <c:v>301.44330000000002</c:v>
                </c:pt>
                <c:pt idx="1163">
                  <c:v>301.55410000000001</c:v>
                </c:pt>
                <c:pt idx="1164">
                  <c:v>301.6508</c:v>
                </c:pt>
                <c:pt idx="1165">
                  <c:v>301.66489999999999</c:v>
                </c:pt>
                <c:pt idx="1166">
                  <c:v>301.77569999999997</c:v>
                </c:pt>
                <c:pt idx="1167">
                  <c:v>301.83109999999999</c:v>
                </c:pt>
                <c:pt idx="1168">
                  <c:v>301.88650000000001</c:v>
                </c:pt>
                <c:pt idx="1169">
                  <c:v>301.94200000000001</c:v>
                </c:pt>
                <c:pt idx="1170">
                  <c:v>301.99740000000003</c:v>
                </c:pt>
                <c:pt idx="1171">
                  <c:v>302.05279999999999</c:v>
                </c:pt>
                <c:pt idx="1172">
                  <c:v>302.10820000000001</c:v>
                </c:pt>
                <c:pt idx="1173">
                  <c:v>302.15710000000001</c:v>
                </c:pt>
                <c:pt idx="1174">
                  <c:v>302.16359999999997</c:v>
                </c:pt>
                <c:pt idx="1175">
                  <c:v>302.21899999999999</c:v>
                </c:pt>
                <c:pt idx="1176">
                  <c:v>302.27440000000001</c:v>
                </c:pt>
                <c:pt idx="1177">
                  <c:v>302.32979999999998</c:v>
                </c:pt>
                <c:pt idx="1178">
                  <c:v>302.3852</c:v>
                </c:pt>
                <c:pt idx="1179">
                  <c:v>302.41030000000001</c:v>
                </c:pt>
                <c:pt idx="1180">
                  <c:v>302.44060000000002</c:v>
                </c:pt>
                <c:pt idx="1181">
                  <c:v>302.49599999999998</c:v>
                </c:pt>
                <c:pt idx="1182">
                  <c:v>302.5514</c:v>
                </c:pt>
                <c:pt idx="1183">
                  <c:v>302.60680000000002</c:v>
                </c:pt>
                <c:pt idx="1184">
                  <c:v>302.66219999999998</c:v>
                </c:pt>
                <c:pt idx="1185">
                  <c:v>302.6635</c:v>
                </c:pt>
                <c:pt idx="1186">
                  <c:v>302.7176</c:v>
                </c:pt>
                <c:pt idx="1187">
                  <c:v>302.77300000000002</c:v>
                </c:pt>
                <c:pt idx="1188">
                  <c:v>302.91669999999999</c:v>
                </c:pt>
                <c:pt idx="1189">
                  <c:v>302.9171</c:v>
                </c:pt>
                <c:pt idx="1190">
                  <c:v>302.98919999999998</c:v>
                </c:pt>
                <c:pt idx="1191">
                  <c:v>303.02519999999998</c:v>
                </c:pt>
                <c:pt idx="1192">
                  <c:v>303.06119999999999</c:v>
                </c:pt>
                <c:pt idx="1193">
                  <c:v>303.13330000000002</c:v>
                </c:pt>
                <c:pt idx="1194">
                  <c:v>303.16989999999998</c:v>
                </c:pt>
                <c:pt idx="1195">
                  <c:v>303.20530000000002</c:v>
                </c:pt>
                <c:pt idx="1196">
                  <c:v>303.27730000000003</c:v>
                </c:pt>
                <c:pt idx="1197">
                  <c:v>303.34930000000003</c:v>
                </c:pt>
                <c:pt idx="1198">
                  <c:v>303.42140000000001</c:v>
                </c:pt>
                <c:pt idx="1199">
                  <c:v>303.49340000000001</c:v>
                </c:pt>
                <c:pt idx="1200">
                  <c:v>303.56549999999999</c:v>
                </c:pt>
                <c:pt idx="1201">
                  <c:v>303.63749999999999</c:v>
                </c:pt>
                <c:pt idx="1202">
                  <c:v>303.67630000000003</c:v>
                </c:pt>
                <c:pt idx="1203">
                  <c:v>303.70960000000002</c:v>
                </c:pt>
                <c:pt idx="1204">
                  <c:v>303.78160000000003</c:v>
                </c:pt>
                <c:pt idx="1205">
                  <c:v>303.85359999999997</c:v>
                </c:pt>
                <c:pt idx="1206">
                  <c:v>303.92559999999997</c:v>
                </c:pt>
                <c:pt idx="1207">
                  <c:v>303.99770000000001</c:v>
                </c:pt>
                <c:pt idx="1208">
                  <c:v>304.06970000000001</c:v>
                </c:pt>
                <c:pt idx="1209">
                  <c:v>304.14179999999999</c:v>
                </c:pt>
                <c:pt idx="1210">
                  <c:v>304.18259999999998</c:v>
                </c:pt>
                <c:pt idx="1211">
                  <c:v>304.21379999999999</c:v>
                </c:pt>
                <c:pt idx="1212">
                  <c:v>304.35789999999997</c:v>
                </c:pt>
                <c:pt idx="1213">
                  <c:v>304.50189999999998</c:v>
                </c:pt>
                <c:pt idx="1214">
                  <c:v>304.64600000000002</c:v>
                </c:pt>
                <c:pt idx="1215">
                  <c:v>304.68900000000002</c:v>
                </c:pt>
                <c:pt idx="1216">
                  <c:v>304.7901</c:v>
                </c:pt>
                <c:pt idx="1217">
                  <c:v>304.93419999999998</c:v>
                </c:pt>
                <c:pt idx="1218">
                  <c:v>304.94220000000001</c:v>
                </c:pt>
                <c:pt idx="1219">
                  <c:v>305.07819999999998</c:v>
                </c:pt>
                <c:pt idx="1220">
                  <c:v>305.19540000000001</c:v>
                </c:pt>
                <c:pt idx="1221">
                  <c:v>305.22230000000002</c:v>
                </c:pt>
                <c:pt idx="1222">
                  <c:v>305.3664</c:v>
                </c:pt>
                <c:pt idx="1223">
                  <c:v>305.51049999999998</c:v>
                </c:pt>
                <c:pt idx="1224">
                  <c:v>305.65449999999998</c:v>
                </c:pt>
                <c:pt idx="1225">
                  <c:v>305.70179999999999</c:v>
                </c:pt>
                <c:pt idx="1226">
                  <c:v>305.79860000000002</c:v>
                </c:pt>
                <c:pt idx="1227">
                  <c:v>305.9427</c:v>
                </c:pt>
                <c:pt idx="1228">
                  <c:v>306.08679999999998</c:v>
                </c:pt>
                <c:pt idx="1229">
                  <c:v>306.2081</c:v>
                </c:pt>
                <c:pt idx="1230">
                  <c:v>306.23079999999999</c:v>
                </c:pt>
                <c:pt idx="1231">
                  <c:v>306.37490000000003</c:v>
                </c:pt>
                <c:pt idx="1232">
                  <c:v>306.51900000000001</c:v>
                </c:pt>
                <c:pt idx="1233">
                  <c:v>306.66309999999999</c:v>
                </c:pt>
                <c:pt idx="1234">
                  <c:v>306.71449999999999</c:v>
                </c:pt>
                <c:pt idx="1235">
                  <c:v>306.80709999999999</c:v>
                </c:pt>
                <c:pt idx="1236">
                  <c:v>306.95119999999997</c:v>
                </c:pt>
                <c:pt idx="1237">
                  <c:v>307.09530000000001</c:v>
                </c:pt>
                <c:pt idx="1238">
                  <c:v>307.2208</c:v>
                </c:pt>
                <c:pt idx="1239">
                  <c:v>307.23939999999999</c:v>
                </c:pt>
                <c:pt idx="1240">
                  <c:v>307.38339999999999</c:v>
                </c:pt>
                <c:pt idx="1241">
                  <c:v>307.52749999999997</c:v>
                </c:pt>
                <c:pt idx="1242">
                  <c:v>307.67160000000001</c:v>
                </c:pt>
                <c:pt idx="1243">
                  <c:v>307.72719999999998</c:v>
                </c:pt>
                <c:pt idx="1244">
                  <c:v>307.81569999999999</c:v>
                </c:pt>
                <c:pt idx="1245">
                  <c:v>307.9597</c:v>
                </c:pt>
                <c:pt idx="1246">
                  <c:v>308.23349999999999</c:v>
                </c:pt>
                <c:pt idx="1247">
                  <c:v>308.24790000000002</c:v>
                </c:pt>
                <c:pt idx="1248">
                  <c:v>308.536</c:v>
                </c:pt>
                <c:pt idx="1249">
                  <c:v>309.68860000000001</c:v>
                </c:pt>
                <c:pt idx="1250">
                  <c:v>310.25900000000001</c:v>
                </c:pt>
                <c:pt idx="1251">
                  <c:v>311.27179999999998</c:v>
                </c:pt>
                <c:pt idx="1252">
                  <c:v>311.77820000000003</c:v>
                </c:pt>
                <c:pt idx="1253">
                  <c:v>311.99380000000002</c:v>
                </c:pt>
                <c:pt idx="1254">
                  <c:v>312.28449999999998</c:v>
                </c:pt>
                <c:pt idx="1255">
                  <c:v>312.5</c:v>
                </c:pt>
                <c:pt idx="1256">
                  <c:v>312.57010000000002</c:v>
                </c:pt>
                <c:pt idx="1257">
                  <c:v>312.79090000000002</c:v>
                </c:pt>
                <c:pt idx="1258">
                  <c:v>312.85829999999999</c:v>
                </c:pt>
                <c:pt idx="1259">
                  <c:v>313.14640000000003</c:v>
                </c:pt>
                <c:pt idx="1260">
                  <c:v>313.29730000000001</c:v>
                </c:pt>
                <c:pt idx="1261">
                  <c:v>313.43459999999999</c:v>
                </c:pt>
                <c:pt idx="1262">
                  <c:v>313.57870000000003</c:v>
                </c:pt>
                <c:pt idx="1263">
                  <c:v>313.72269999999997</c:v>
                </c:pt>
                <c:pt idx="1264">
                  <c:v>313.86680000000001</c:v>
                </c:pt>
                <c:pt idx="1265">
                  <c:v>314.01089999999999</c:v>
                </c:pt>
                <c:pt idx="1266">
                  <c:v>314.29899999999998</c:v>
                </c:pt>
                <c:pt idx="1267">
                  <c:v>314.31</c:v>
                </c:pt>
                <c:pt idx="1268">
                  <c:v>314.5872</c:v>
                </c:pt>
                <c:pt idx="1269">
                  <c:v>314.87529999999998</c:v>
                </c:pt>
                <c:pt idx="1270">
                  <c:v>315.45159999999998</c:v>
                </c:pt>
                <c:pt idx="1271">
                  <c:v>316.33539999999999</c:v>
                </c:pt>
                <c:pt idx="1272">
                  <c:v>316.60419999999999</c:v>
                </c:pt>
                <c:pt idx="1273">
                  <c:v>320.38639999999998</c:v>
                </c:pt>
                <c:pt idx="1274">
                  <c:v>321.21449999999999</c:v>
                </c:pt>
                <c:pt idx="1275">
                  <c:v>321.39920000000001</c:v>
                </c:pt>
                <c:pt idx="1276">
                  <c:v>321.90559999999999</c:v>
                </c:pt>
                <c:pt idx="1277">
                  <c:v>322.4119</c:v>
                </c:pt>
                <c:pt idx="1278">
                  <c:v>322.91829999999999</c:v>
                </c:pt>
                <c:pt idx="1279">
                  <c:v>323.4246</c:v>
                </c:pt>
                <c:pt idx="1280">
                  <c:v>323.5197</c:v>
                </c:pt>
                <c:pt idx="1281">
                  <c:v>324.43729999999999</c:v>
                </c:pt>
                <c:pt idx="1282">
                  <c:v>324.67230000000001</c:v>
                </c:pt>
                <c:pt idx="1283">
                  <c:v>325.24860000000001</c:v>
                </c:pt>
                <c:pt idx="1284">
                  <c:v>325.53680000000003</c:v>
                </c:pt>
                <c:pt idx="1285">
                  <c:v>325.82490000000001</c:v>
                </c:pt>
                <c:pt idx="1286">
                  <c:v>326.11309999999997</c:v>
                </c:pt>
                <c:pt idx="1287">
                  <c:v>326.40120000000002</c:v>
                </c:pt>
                <c:pt idx="1288">
                  <c:v>326.68939999999998</c:v>
                </c:pt>
                <c:pt idx="1289">
                  <c:v>326.97750000000002</c:v>
                </c:pt>
                <c:pt idx="1290">
                  <c:v>328.13010000000003</c:v>
                </c:pt>
                <c:pt idx="1291">
                  <c:v>328.48820000000001</c:v>
                </c:pt>
                <c:pt idx="1292">
                  <c:v>330.43529999999998</c:v>
                </c:pt>
                <c:pt idx="1293">
                  <c:v>330.51369999999997</c:v>
                </c:pt>
                <c:pt idx="1294">
                  <c:v>331.52640000000002</c:v>
                </c:pt>
                <c:pt idx="1295">
                  <c:v>332.03280000000001</c:v>
                </c:pt>
                <c:pt idx="1296">
                  <c:v>332.53910000000002</c:v>
                </c:pt>
                <c:pt idx="1297">
                  <c:v>334.56459999999998</c:v>
                </c:pt>
                <c:pt idx="1298">
                  <c:v>336.59010000000001</c:v>
                </c:pt>
                <c:pt idx="1299">
                  <c:v>339.65600000000001</c:v>
                </c:pt>
                <c:pt idx="1300">
                  <c:v>340.64100000000002</c:v>
                </c:pt>
                <c:pt idx="1301">
                  <c:v>348.74290000000002</c:v>
                </c:pt>
                <c:pt idx="1302">
                  <c:v>348.8768</c:v>
                </c:pt>
                <c:pt idx="1303">
                  <c:v>350</c:v>
                </c:pt>
                <c:pt idx="1304">
                  <c:v>350.02940000000001</c:v>
                </c:pt>
                <c:pt idx="1305">
                  <c:v>350.60570000000001</c:v>
                </c:pt>
                <c:pt idx="1306">
                  <c:v>350.76839999999999</c:v>
                </c:pt>
                <c:pt idx="1307">
                  <c:v>351.18200000000002</c:v>
                </c:pt>
                <c:pt idx="1308">
                  <c:v>351.27480000000003</c:v>
                </c:pt>
                <c:pt idx="1309">
                  <c:v>351.75830000000002</c:v>
                </c:pt>
                <c:pt idx="1310">
                  <c:v>351.78120000000001</c:v>
                </c:pt>
                <c:pt idx="1311">
                  <c:v>352.33460000000002</c:v>
                </c:pt>
                <c:pt idx="1312">
                  <c:v>352.79390000000001</c:v>
                </c:pt>
                <c:pt idx="1313">
                  <c:v>353.48719999999997</c:v>
                </c:pt>
                <c:pt idx="1314">
                  <c:v>356.84480000000002</c:v>
                </c:pt>
                <c:pt idx="1315">
                  <c:v>358.09750000000003</c:v>
                </c:pt>
                <c:pt idx="1316">
                  <c:v>364.94659999999999</c:v>
                </c:pt>
                <c:pt idx="1317">
                  <c:v>367.31830000000002</c:v>
                </c:pt>
                <c:pt idx="1318">
                  <c:v>368.99759999999998</c:v>
                </c:pt>
                <c:pt idx="1319">
                  <c:v>371.0231</c:v>
                </c:pt>
                <c:pt idx="1320">
                  <c:v>371.92869999999999</c:v>
                </c:pt>
                <c:pt idx="1321">
                  <c:v>372.03579999999999</c:v>
                </c:pt>
                <c:pt idx="1322">
                  <c:v>373.04849999999999</c:v>
                </c:pt>
                <c:pt idx="1323">
                  <c:v>374.23390000000001</c:v>
                </c:pt>
                <c:pt idx="1324">
                  <c:v>375.38650000000001</c:v>
                </c:pt>
                <c:pt idx="1325">
                  <c:v>376.53899999999999</c:v>
                </c:pt>
                <c:pt idx="1326">
                  <c:v>377.09949999999998</c:v>
                </c:pt>
                <c:pt idx="1327">
                  <c:v>381.14940000000001</c:v>
                </c:pt>
                <c:pt idx="1328">
                  <c:v>381.15039999999999</c:v>
                </c:pt>
                <c:pt idx="1329">
                  <c:v>385.75979999999998</c:v>
                </c:pt>
                <c:pt idx="1330">
                  <c:v>387.5</c:v>
                </c:pt>
                <c:pt idx="1331">
                  <c:v>389.25229999999999</c:v>
                </c:pt>
                <c:pt idx="1332">
                  <c:v>391.27780000000001</c:v>
                </c:pt>
                <c:pt idx="1333">
                  <c:v>393.3032</c:v>
                </c:pt>
                <c:pt idx="1334">
                  <c:v>394.98050000000001</c:v>
                </c:pt>
                <c:pt idx="1335">
                  <c:v>397.35410000000002</c:v>
                </c:pt>
                <c:pt idx="1336">
                  <c:v>399.59089999999998</c:v>
                </c:pt>
                <c:pt idx="1337">
                  <c:v>400.74349999999998</c:v>
                </c:pt>
                <c:pt idx="1338">
                  <c:v>401.89609999999999</c:v>
                </c:pt>
                <c:pt idx="1339">
                  <c:v>404.2013</c:v>
                </c:pt>
                <c:pt idx="1340">
                  <c:v>405.45600000000002</c:v>
                </c:pt>
                <c:pt idx="1341">
                  <c:v>409.50689999999997</c:v>
                </c:pt>
                <c:pt idx="1342">
                  <c:v>411.5324</c:v>
                </c:pt>
                <c:pt idx="1343">
                  <c:v>413.42200000000003</c:v>
                </c:pt>
                <c:pt idx="1344">
                  <c:v>413.55779999999999</c:v>
                </c:pt>
                <c:pt idx="1345">
                  <c:v>421.65969999999999</c:v>
                </c:pt>
                <c:pt idx="1346">
                  <c:v>422.64280000000002</c:v>
                </c:pt>
                <c:pt idx="1347">
                  <c:v>424.94799999999998</c:v>
                </c:pt>
                <c:pt idx="1348">
                  <c:v>425</c:v>
                </c:pt>
                <c:pt idx="1349">
                  <c:v>425.7106</c:v>
                </c:pt>
                <c:pt idx="1350">
                  <c:v>427.25319999999999</c:v>
                </c:pt>
                <c:pt idx="1351">
                  <c:v>427.73610000000002</c:v>
                </c:pt>
                <c:pt idx="1352">
                  <c:v>428.74880000000002</c:v>
                </c:pt>
                <c:pt idx="1353">
                  <c:v>429.76150000000001</c:v>
                </c:pt>
                <c:pt idx="1354">
                  <c:v>430.83159999999998</c:v>
                </c:pt>
                <c:pt idx="1355">
                  <c:v>431.86349999999999</c:v>
                </c:pt>
                <c:pt idx="1356">
                  <c:v>431.90170000000001</c:v>
                </c:pt>
                <c:pt idx="1357">
                  <c:v>434.04180000000002</c:v>
                </c:pt>
                <c:pt idx="1358">
                  <c:v>438.322</c:v>
                </c:pt>
                <c:pt idx="1359">
                  <c:v>438.8571</c:v>
                </c:pt>
                <c:pt idx="1360">
                  <c:v>439.39210000000003</c:v>
                </c:pt>
                <c:pt idx="1361">
                  <c:v>439.9271</c:v>
                </c:pt>
                <c:pt idx="1362">
                  <c:v>440.46210000000002</c:v>
                </c:pt>
                <c:pt idx="1363">
                  <c:v>441.53219999999999</c:v>
                </c:pt>
                <c:pt idx="1364">
                  <c:v>442.60219999999998</c:v>
                </c:pt>
                <c:pt idx="1365">
                  <c:v>443.13729999999998</c:v>
                </c:pt>
                <c:pt idx="1366">
                  <c:v>443.40480000000002</c:v>
                </c:pt>
                <c:pt idx="1367">
                  <c:v>443.67230000000001</c:v>
                </c:pt>
                <c:pt idx="1368">
                  <c:v>443.93979999999999</c:v>
                </c:pt>
                <c:pt idx="1369">
                  <c:v>444.20729999999998</c:v>
                </c:pt>
                <c:pt idx="1370">
                  <c:v>444.47480000000002</c:v>
                </c:pt>
                <c:pt idx="1371">
                  <c:v>444.7423</c:v>
                </c:pt>
                <c:pt idx="1372">
                  <c:v>445.00990000000002</c:v>
                </c:pt>
                <c:pt idx="1373">
                  <c:v>445.2774</c:v>
                </c:pt>
                <c:pt idx="1374">
                  <c:v>445.54489999999998</c:v>
                </c:pt>
                <c:pt idx="1375">
                  <c:v>445.81240000000003</c:v>
                </c:pt>
                <c:pt idx="1376">
                  <c:v>445.94619999999998</c:v>
                </c:pt>
                <c:pt idx="1377">
                  <c:v>446.07990000000001</c:v>
                </c:pt>
                <c:pt idx="1378">
                  <c:v>446.21370000000002</c:v>
                </c:pt>
                <c:pt idx="1379">
                  <c:v>446.34739999999999</c:v>
                </c:pt>
                <c:pt idx="1380">
                  <c:v>446.4812</c:v>
                </c:pt>
                <c:pt idx="1381">
                  <c:v>446.61489999999998</c:v>
                </c:pt>
                <c:pt idx="1382">
                  <c:v>446.68180000000001</c:v>
                </c:pt>
                <c:pt idx="1383">
                  <c:v>446.74869999999999</c:v>
                </c:pt>
                <c:pt idx="1384">
                  <c:v>446.81560000000002</c:v>
                </c:pt>
                <c:pt idx="1385">
                  <c:v>446.88240000000002</c:v>
                </c:pt>
                <c:pt idx="1386">
                  <c:v>446.9624</c:v>
                </c:pt>
                <c:pt idx="1387">
                  <c:v>447.04230000000001</c:v>
                </c:pt>
                <c:pt idx="1388">
                  <c:v>447.12220000000002</c:v>
                </c:pt>
                <c:pt idx="1389">
                  <c:v>447.16219999999998</c:v>
                </c:pt>
                <c:pt idx="1390">
                  <c:v>447.20209999999997</c:v>
                </c:pt>
                <c:pt idx="1391">
                  <c:v>447.24209999999999</c:v>
                </c:pt>
                <c:pt idx="1392">
                  <c:v>447.28210000000001</c:v>
                </c:pt>
                <c:pt idx="1393">
                  <c:v>447.32209999999998</c:v>
                </c:pt>
                <c:pt idx="1394">
                  <c:v>447.36200000000002</c:v>
                </c:pt>
                <c:pt idx="1395">
                  <c:v>447.40199999999999</c:v>
                </c:pt>
                <c:pt idx="1396">
                  <c:v>447.44189999999998</c:v>
                </c:pt>
                <c:pt idx="1397">
                  <c:v>447.4819</c:v>
                </c:pt>
                <c:pt idx="1398">
                  <c:v>447.52179999999998</c:v>
                </c:pt>
                <c:pt idx="1399">
                  <c:v>447.56180000000001</c:v>
                </c:pt>
                <c:pt idx="1400">
                  <c:v>447.60180000000003</c:v>
                </c:pt>
                <c:pt idx="1401">
                  <c:v>447.64179999999999</c:v>
                </c:pt>
                <c:pt idx="1402">
                  <c:v>447.68169999999998</c:v>
                </c:pt>
                <c:pt idx="1403">
                  <c:v>447.7217</c:v>
                </c:pt>
                <c:pt idx="1404">
                  <c:v>447.76159999999999</c:v>
                </c:pt>
                <c:pt idx="1405">
                  <c:v>447.80160000000001</c:v>
                </c:pt>
                <c:pt idx="1406">
                  <c:v>447.8415</c:v>
                </c:pt>
                <c:pt idx="1407">
                  <c:v>447.88150000000002</c:v>
                </c:pt>
                <c:pt idx="1408">
                  <c:v>447.92149999999998</c:v>
                </c:pt>
                <c:pt idx="1409">
                  <c:v>447.9615</c:v>
                </c:pt>
                <c:pt idx="1410">
                  <c:v>448.00139999999999</c:v>
                </c:pt>
                <c:pt idx="1411">
                  <c:v>448.04140000000001</c:v>
                </c:pt>
                <c:pt idx="1412">
                  <c:v>448.0813</c:v>
                </c:pt>
                <c:pt idx="1413">
                  <c:v>448.12130000000002</c:v>
                </c:pt>
                <c:pt idx="1414">
                  <c:v>448.16120000000001</c:v>
                </c:pt>
                <c:pt idx="1415">
                  <c:v>448.20119999999997</c:v>
                </c:pt>
                <c:pt idx="1416">
                  <c:v>448.24119999999999</c:v>
                </c:pt>
                <c:pt idx="1417">
                  <c:v>448.3211</c:v>
                </c:pt>
                <c:pt idx="1418">
                  <c:v>448.40100000000001</c:v>
                </c:pt>
                <c:pt idx="1419">
                  <c:v>448.48090000000002</c:v>
                </c:pt>
                <c:pt idx="1420">
                  <c:v>448.64080000000001</c:v>
                </c:pt>
                <c:pt idx="1421">
                  <c:v>448.80059999999997</c:v>
                </c:pt>
                <c:pt idx="1422">
                  <c:v>448.88060000000002</c:v>
                </c:pt>
                <c:pt idx="1423">
                  <c:v>448.96050000000002</c:v>
                </c:pt>
                <c:pt idx="1424">
                  <c:v>449.04039999999998</c:v>
                </c:pt>
                <c:pt idx="1425">
                  <c:v>449.12029999999999</c:v>
                </c:pt>
                <c:pt idx="1426">
                  <c:v>449.20030000000003</c:v>
                </c:pt>
                <c:pt idx="1427">
                  <c:v>449.28019999999998</c:v>
                </c:pt>
                <c:pt idx="1428">
                  <c:v>449.36009999999999</c:v>
                </c:pt>
                <c:pt idx="1429">
                  <c:v>449.44</c:v>
                </c:pt>
                <c:pt idx="1430">
                  <c:v>449.48939999999999</c:v>
                </c:pt>
                <c:pt idx="1431">
                  <c:v>449.53879999999998</c:v>
                </c:pt>
                <c:pt idx="1432">
                  <c:v>449.63749999999999</c:v>
                </c:pt>
                <c:pt idx="1433">
                  <c:v>449.73630000000003</c:v>
                </c:pt>
                <c:pt idx="1434">
                  <c:v>449.83499999999998</c:v>
                </c:pt>
                <c:pt idx="1435">
                  <c:v>449.93380000000002</c:v>
                </c:pt>
                <c:pt idx="1436">
                  <c:v>450.03250000000003</c:v>
                </c:pt>
                <c:pt idx="1437">
                  <c:v>450.23</c:v>
                </c:pt>
                <c:pt idx="1438">
                  <c:v>450.30500000000001</c:v>
                </c:pt>
                <c:pt idx="1439">
                  <c:v>450.3288</c:v>
                </c:pt>
                <c:pt idx="1440">
                  <c:v>450.42750000000001</c:v>
                </c:pt>
                <c:pt idx="1441">
                  <c:v>450.52629999999999</c:v>
                </c:pt>
                <c:pt idx="1442">
                  <c:v>450.57569999999998</c:v>
                </c:pt>
                <c:pt idx="1443">
                  <c:v>450.625</c:v>
                </c:pt>
                <c:pt idx="1444">
                  <c:v>450.67439999999999</c:v>
                </c:pt>
                <c:pt idx="1445">
                  <c:v>450.72379999999998</c:v>
                </c:pt>
                <c:pt idx="1446">
                  <c:v>450.77319999999997</c:v>
                </c:pt>
                <c:pt idx="1447">
                  <c:v>450.82249999999999</c:v>
                </c:pt>
                <c:pt idx="1448">
                  <c:v>450.87189999999998</c:v>
                </c:pt>
                <c:pt idx="1449">
                  <c:v>450.92129999999997</c:v>
                </c:pt>
                <c:pt idx="1450">
                  <c:v>450.97070000000002</c:v>
                </c:pt>
                <c:pt idx="1451">
                  <c:v>451.02</c:v>
                </c:pt>
                <c:pt idx="1452">
                  <c:v>451.06939999999997</c:v>
                </c:pt>
                <c:pt idx="1453">
                  <c:v>451.11880000000002</c:v>
                </c:pt>
                <c:pt idx="1454">
                  <c:v>451.16820000000001</c:v>
                </c:pt>
                <c:pt idx="1455">
                  <c:v>451.21749999999997</c:v>
                </c:pt>
                <c:pt idx="1456">
                  <c:v>451.26690000000002</c:v>
                </c:pt>
                <c:pt idx="1457">
                  <c:v>451.31630000000001</c:v>
                </c:pt>
                <c:pt idx="1458">
                  <c:v>451.3657</c:v>
                </c:pt>
                <c:pt idx="1459">
                  <c:v>451.41500000000002</c:v>
                </c:pt>
                <c:pt idx="1460">
                  <c:v>451.46440000000001</c:v>
                </c:pt>
                <c:pt idx="1461">
                  <c:v>451.5138</c:v>
                </c:pt>
                <c:pt idx="1462">
                  <c:v>451.56319999999999</c:v>
                </c:pt>
                <c:pt idx="1463">
                  <c:v>451.61250000000001</c:v>
                </c:pt>
                <c:pt idx="1464">
                  <c:v>451.6619</c:v>
                </c:pt>
                <c:pt idx="1465">
                  <c:v>451.71129999999999</c:v>
                </c:pt>
                <c:pt idx="1466">
                  <c:v>451.76069999999999</c:v>
                </c:pt>
                <c:pt idx="1467">
                  <c:v>451.81</c:v>
                </c:pt>
                <c:pt idx="1468">
                  <c:v>451.85939999999999</c:v>
                </c:pt>
                <c:pt idx="1469">
                  <c:v>451.90879999999999</c:v>
                </c:pt>
                <c:pt idx="1470">
                  <c:v>451.95819999999998</c:v>
                </c:pt>
                <c:pt idx="1471">
                  <c:v>452.00749999999999</c:v>
                </c:pt>
                <c:pt idx="1472">
                  <c:v>452.10629999999998</c:v>
                </c:pt>
                <c:pt idx="1473">
                  <c:v>452.20499999999998</c:v>
                </c:pt>
                <c:pt idx="1474">
                  <c:v>452.30380000000002</c:v>
                </c:pt>
                <c:pt idx="1475">
                  <c:v>452.40249999999997</c:v>
                </c:pt>
                <c:pt idx="1476">
                  <c:v>452.50130000000001</c:v>
                </c:pt>
                <c:pt idx="1477">
                  <c:v>452.6</c:v>
                </c:pt>
                <c:pt idx="1478">
                  <c:v>452.69880000000001</c:v>
                </c:pt>
                <c:pt idx="1479">
                  <c:v>452.79750000000001</c:v>
                </c:pt>
                <c:pt idx="1480">
                  <c:v>452.995</c:v>
                </c:pt>
                <c:pt idx="1481">
                  <c:v>453.1925</c:v>
                </c:pt>
                <c:pt idx="1482">
                  <c:v>453.39</c:v>
                </c:pt>
                <c:pt idx="1483">
                  <c:v>453.58749999999998</c:v>
                </c:pt>
                <c:pt idx="1484">
                  <c:v>453.78500000000003</c:v>
                </c:pt>
                <c:pt idx="1485">
                  <c:v>453.98250000000002</c:v>
                </c:pt>
                <c:pt idx="1486">
                  <c:v>454.18</c:v>
                </c:pt>
                <c:pt idx="1487">
                  <c:v>454.57499999999999</c:v>
                </c:pt>
                <c:pt idx="1488">
                  <c:v>454.97</c:v>
                </c:pt>
                <c:pt idx="1489">
                  <c:v>455.36500000000001</c:v>
                </c:pt>
                <c:pt idx="1490">
                  <c:v>455.76</c:v>
                </c:pt>
                <c:pt idx="1491">
                  <c:v>456.15499999999997</c:v>
                </c:pt>
                <c:pt idx="1492">
                  <c:v>456.55</c:v>
                </c:pt>
                <c:pt idx="1493">
                  <c:v>456.94499999999999</c:v>
                </c:pt>
                <c:pt idx="1494">
                  <c:v>457.34</c:v>
                </c:pt>
                <c:pt idx="1495">
                  <c:v>458.92</c:v>
                </c:pt>
                <c:pt idx="1496">
                  <c:v>460.5</c:v>
                </c:pt>
                <c:pt idx="1497">
                  <c:v>461.29</c:v>
                </c:pt>
                <c:pt idx="1498">
                  <c:v>462.08</c:v>
                </c:pt>
                <c:pt idx="1499">
                  <c:v>462.5</c:v>
                </c:pt>
                <c:pt idx="1500">
                  <c:v>462.87</c:v>
                </c:pt>
                <c:pt idx="1501">
                  <c:v>463.66</c:v>
                </c:pt>
                <c:pt idx="1502">
                  <c:v>465.24</c:v>
                </c:pt>
                <c:pt idx="1503">
                  <c:v>468.4</c:v>
                </c:pt>
                <c:pt idx="1504">
                  <c:v>471.56</c:v>
                </c:pt>
                <c:pt idx="1505">
                  <c:v>473.14</c:v>
                </c:pt>
                <c:pt idx="1506">
                  <c:v>474.72</c:v>
                </c:pt>
                <c:pt idx="1507">
                  <c:v>475.15249999999997</c:v>
                </c:pt>
                <c:pt idx="1508">
                  <c:v>476.3</c:v>
                </c:pt>
                <c:pt idx="1509">
                  <c:v>477.88</c:v>
                </c:pt>
                <c:pt idx="1510">
                  <c:v>481.04</c:v>
                </c:pt>
                <c:pt idx="1511">
                  <c:v>487.36</c:v>
                </c:pt>
                <c:pt idx="1512">
                  <c:v>500</c:v>
                </c:pt>
                <c:pt idx="1513">
                  <c:v>540.40750000000003</c:v>
                </c:pt>
                <c:pt idx="1514">
                  <c:v>542.41</c:v>
                </c:pt>
                <c:pt idx="1515">
                  <c:v>545.0607</c:v>
                </c:pt>
                <c:pt idx="1516">
                  <c:v>545.45849999999996</c:v>
                </c:pt>
                <c:pt idx="1517">
                  <c:v>547.71130000000005</c:v>
                </c:pt>
                <c:pt idx="1518">
                  <c:v>550.50940000000003</c:v>
                </c:pt>
                <c:pt idx="1519">
                  <c:v>553.01250000000005</c:v>
                </c:pt>
                <c:pt idx="1520">
                  <c:v>560.61120000000005</c:v>
                </c:pt>
                <c:pt idx="1521">
                  <c:v>562.5</c:v>
                </c:pt>
                <c:pt idx="1522">
                  <c:v>563.61500000000001</c:v>
                </c:pt>
                <c:pt idx="1523">
                  <c:v>580.81489999999997</c:v>
                </c:pt>
                <c:pt idx="1524">
                  <c:v>584.81989999999996</c:v>
                </c:pt>
                <c:pt idx="1525">
                  <c:v>587.47059999999999</c:v>
                </c:pt>
                <c:pt idx="1526">
                  <c:v>590.12120000000004</c:v>
                </c:pt>
                <c:pt idx="1527">
                  <c:v>590.91679999999997</c:v>
                </c:pt>
                <c:pt idx="1528">
                  <c:v>591.44650000000001</c:v>
                </c:pt>
                <c:pt idx="1529">
                  <c:v>592.77179999999998</c:v>
                </c:pt>
                <c:pt idx="1530">
                  <c:v>595.42240000000004</c:v>
                </c:pt>
                <c:pt idx="1531">
                  <c:v>601.01869999999997</c:v>
                </c:pt>
                <c:pt idx="1532">
                  <c:v>606.0249</c:v>
                </c:pt>
                <c:pt idx="1533">
                  <c:v>621.22239999999999</c:v>
                </c:pt>
                <c:pt idx="1534">
                  <c:v>625</c:v>
                </c:pt>
                <c:pt idx="1535">
                  <c:v>627.22979999999995</c:v>
                </c:pt>
                <c:pt idx="1536">
                  <c:v>632.53110000000004</c:v>
                </c:pt>
                <c:pt idx="1537">
                  <c:v>633.85640000000001</c:v>
                </c:pt>
                <c:pt idx="1538">
                  <c:v>634.51909999999998</c:v>
                </c:pt>
                <c:pt idx="1539">
                  <c:v>635.18169999999998</c:v>
                </c:pt>
                <c:pt idx="1540">
                  <c:v>635.84439999999995</c:v>
                </c:pt>
                <c:pt idx="1541">
                  <c:v>636.50699999999995</c:v>
                </c:pt>
                <c:pt idx="1542">
                  <c:v>637.83230000000003</c:v>
                </c:pt>
                <c:pt idx="1543">
                  <c:v>641.42610000000002</c:v>
                </c:pt>
                <c:pt idx="1544">
                  <c:v>643.1336</c:v>
                </c:pt>
                <c:pt idx="1545">
                  <c:v>648.4348</c:v>
                </c:pt>
                <c:pt idx="1546">
                  <c:v>653.73609999999996</c:v>
                </c:pt>
                <c:pt idx="1547">
                  <c:v>656.38670000000002</c:v>
                </c:pt>
                <c:pt idx="1548">
                  <c:v>657.04939999999999</c:v>
                </c:pt>
                <c:pt idx="1549">
                  <c:v>657.38070000000005</c:v>
                </c:pt>
                <c:pt idx="1550">
                  <c:v>657.71199999999999</c:v>
                </c:pt>
                <c:pt idx="1551">
                  <c:v>658.04340000000002</c:v>
                </c:pt>
                <c:pt idx="1552">
                  <c:v>658.37469999999996</c:v>
                </c:pt>
                <c:pt idx="1553">
                  <c:v>658.70600000000002</c:v>
                </c:pt>
                <c:pt idx="1554">
                  <c:v>659.03729999999996</c:v>
                </c:pt>
                <c:pt idx="1555">
                  <c:v>659.36869999999999</c:v>
                </c:pt>
                <c:pt idx="1556">
                  <c:v>659.7</c:v>
                </c:pt>
                <c:pt idx="1557">
                  <c:v>660.36260000000004</c:v>
                </c:pt>
                <c:pt idx="1558">
                  <c:v>661.62980000000005</c:v>
                </c:pt>
                <c:pt idx="1559">
                  <c:v>661.68790000000001</c:v>
                </c:pt>
                <c:pt idx="1560">
                  <c:v>664.33849999999995</c:v>
                </c:pt>
                <c:pt idx="1561">
                  <c:v>666.98910000000001</c:v>
                </c:pt>
                <c:pt idx="1562">
                  <c:v>667.65179999999998</c:v>
                </c:pt>
                <c:pt idx="1563">
                  <c:v>668.31439999999998</c:v>
                </c:pt>
                <c:pt idx="1564">
                  <c:v>668.64580000000001</c:v>
                </c:pt>
                <c:pt idx="1565">
                  <c:v>668.97709999999995</c:v>
                </c:pt>
                <c:pt idx="1566">
                  <c:v>669.14279999999997</c:v>
                </c:pt>
                <c:pt idx="1567">
                  <c:v>669.30840000000001</c:v>
                </c:pt>
                <c:pt idx="1568">
                  <c:v>669.47410000000002</c:v>
                </c:pt>
                <c:pt idx="1569">
                  <c:v>669.63969999999995</c:v>
                </c:pt>
                <c:pt idx="1570">
                  <c:v>669.8202</c:v>
                </c:pt>
                <c:pt idx="1571">
                  <c:v>670.00070000000005</c:v>
                </c:pt>
                <c:pt idx="1572">
                  <c:v>670.36159999999995</c:v>
                </c:pt>
                <c:pt idx="1573">
                  <c:v>670.72260000000006</c:v>
                </c:pt>
                <c:pt idx="1574">
                  <c:v>671.08349999999996</c:v>
                </c:pt>
                <c:pt idx="1575">
                  <c:v>672.52719999999999</c:v>
                </c:pt>
                <c:pt idx="1576">
                  <c:v>673.2491</c:v>
                </c:pt>
                <c:pt idx="1577">
                  <c:v>673.61</c:v>
                </c:pt>
                <c:pt idx="1578">
                  <c:v>673.97090000000003</c:v>
                </c:pt>
                <c:pt idx="1579">
                  <c:v>674.33190000000002</c:v>
                </c:pt>
                <c:pt idx="1580">
                  <c:v>674.51239999999996</c:v>
                </c:pt>
                <c:pt idx="1581">
                  <c:v>674.69280000000003</c:v>
                </c:pt>
                <c:pt idx="1582">
                  <c:v>674.87329999999997</c:v>
                </c:pt>
                <c:pt idx="1583">
                  <c:v>675.05370000000005</c:v>
                </c:pt>
                <c:pt idx="1584">
                  <c:v>675.23419999999999</c:v>
                </c:pt>
                <c:pt idx="1585">
                  <c:v>675.41459999999995</c:v>
                </c:pt>
                <c:pt idx="1586">
                  <c:v>675.5951</c:v>
                </c:pt>
                <c:pt idx="1587">
                  <c:v>675.77560000000005</c:v>
                </c:pt>
                <c:pt idx="1588">
                  <c:v>675.95609999999999</c:v>
                </c:pt>
                <c:pt idx="1589">
                  <c:v>676.13649999999996</c:v>
                </c:pt>
                <c:pt idx="1590">
                  <c:v>676.22680000000003</c:v>
                </c:pt>
                <c:pt idx="1591">
                  <c:v>676.31700000000001</c:v>
                </c:pt>
                <c:pt idx="1592">
                  <c:v>676.40729999999996</c:v>
                </c:pt>
                <c:pt idx="1593">
                  <c:v>676.49749999999995</c:v>
                </c:pt>
                <c:pt idx="1594">
                  <c:v>676.58780000000002</c:v>
                </c:pt>
                <c:pt idx="1595">
                  <c:v>676.678</c:v>
                </c:pt>
                <c:pt idx="1596">
                  <c:v>676.76819999999998</c:v>
                </c:pt>
                <c:pt idx="1597">
                  <c:v>676.85839999999996</c:v>
                </c:pt>
                <c:pt idx="1598">
                  <c:v>676.94870000000003</c:v>
                </c:pt>
                <c:pt idx="1599">
                  <c:v>677.03890000000001</c:v>
                </c:pt>
                <c:pt idx="1600">
                  <c:v>677.12919999999997</c:v>
                </c:pt>
                <c:pt idx="1601">
                  <c:v>677.21939999999995</c:v>
                </c:pt>
                <c:pt idx="1602">
                  <c:v>677.30970000000002</c:v>
                </c:pt>
                <c:pt idx="1603">
                  <c:v>677.3999</c:v>
                </c:pt>
                <c:pt idx="1604">
                  <c:v>677.49009999999998</c:v>
                </c:pt>
                <c:pt idx="1605">
                  <c:v>677.58029999999997</c:v>
                </c:pt>
                <c:pt idx="1606">
                  <c:v>677.67060000000004</c:v>
                </c:pt>
                <c:pt idx="1607">
                  <c:v>677.76080000000002</c:v>
                </c:pt>
                <c:pt idx="1608">
                  <c:v>677.851</c:v>
                </c:pt>
                <c:pt idx="1609">
                  <c:v>677.94119999999998</c:v>
                </c:pt>
                <c:pt idx="1610">
                  <c:v>678.03150000000005</c:v>
                </c:pt>
                <c:pt idx="1611">
                  <c:v>678.12170000000003</c:v>
                </c:pt>
                <c:pt idx="1612">
                  <c:v>678.21190000000001</c:v>
                </c:pt>
                <c:pt idx="1613">
                  <c:v>678.3021</c:v>
                </c:pt>
                <c:pt idx="1614">
                  <c:v>678.39239999999995</c:v>
                </c:pt>
                <c:pt idx="1615">
                  <c:v>678.48260000000005</c:v>
                </c:pt>
                <c:pt idx="1616">
                  <c:v>678.52779999999996</c:v>
                </c:pt>
                <c:pt idx="1617">
                  <c:v>678.5729</c:v>
                </c:pt>
                <c:pt idx="1618">
                  <c:v>678.61800000000005</c:v>
                </c:pt>
                <c:pt idx="1619">
                  <c:v>678.66309999999999</c:v>
                </c:pt>
                <c:pt idx="1620">
                  <c:v>678.70830000000001</c:v>
                </c:pt>
                <c:pt idx="1621">
                  <c:v>678.75340000000006</c:v>
                </c:pt>
                <c:pt idx="1622">
                  <c:v>678.79849999999999</c:v>
                </c:pt>
                <c:pt idx="1623">
                  <c:v>678.84360000000004</c:v>
                </c:pt>
                <c:pt idx="1624">
                  <c:v>678.88869999999997</c:v>
                </c:pt>
                <c:pt idx="1625">
                  <c:v>678.93380000000002</c:v>
                </c:pt>
                <c:pt idx="1626">
                  <c:v>678.97889999999995</c:v>
                </c:pt>
                <c:pt idx="1627">
                  <c:v>679.024</c:v>
                </c:pt>
                <c:pt idx="1628">
                  <c:v>679.06920000000002</c:v>
                </c:pt>
                <c:pt idx="1629">
                  <c:v>679.11429999999996</c:v>
                </c:pt>
                <c:pt idx="1630">
                  <c:v>679.15940000000001</c:v>
                </c:pt>
                <c:pt idx="1631">
                  <c:v>679.20450000000005</c:v>
                </c:pt>
                <c:pt idx="1632">
                  <c:v>679.29470000000003</c:v>
                </c:pt>
                <c:pt idx="1633">
                  <c:v>679.38490000000002</c:v>
                </c:pt>
                <c:pt idx="1634">
                  <c:v>679.47519999999997</c:v>
                </c:pt>
                <c:pt idx="1635">
                  <c:v>679.56539999999995</c:v>
                </c:pt>
                <c:pt idx="1636">
                  <c:v>679.65560000000005</c:v>
                </c:pt>
                <c:pt idx="1637">
                  <c:v>679.74580000000003</c:v>
                </c:pt>
                <c:pt idx="1638">
                  <c:v>679.83609999999999</c:v>
                </c:pt>
                <c:pt idx="1639">
                  <c:v>679.92629999999997</c:v>
                </c:pt>
                <c:pt idx="1640">
                  <c:v>680.01660000000004</c:v>
                </c:pt>
                <c:pt idx="1641">
                  <c:v>680.10680000000002</c:v>
                </c:pt>
                <c:pt idx="1642">
                  <c:v>680.28729999999996</c:v>
                </c:pt>
                <c:pt idx="1643">
                  <c:v>680.46770000000004</c:v>
                </c:pt>
                <c:pt idx="1644">
                  <c:v>680.64819999999997</c:v>
                </c:pt>
                <c:pt idx="1645">
                  <c:v>680.82860000000005</c:v>
                </c:pt>
                <c:pt idx="1646">
                  <c:v>680.91890000000001</c:v>
                </c:pt>
                <c:pt idx="1647">
                  <c:v>681.00909999999999</c:v>
                </c:pt>
                <c:pt idx="1648">
                  <c:v>681.09929999999997</c:v>
                </c:pt>
                <c:pt idx="1649">
                  <c:v>681.18949999999995</c:v>
                </c:pt>
                <c:pt idx="1650">
                  <c:v>681.3098</c:v>
                </c:pt>
                <c:pt idx="1651">
                  <c:v>681.43</c:v>
                </c:pt>
                <c:pt idx="1652">
                  <c:v>681.54790000000003</c:v>
                </c:pt>
                <c:pt idx="1653">
                  <c:v>681.66579999999999</c:v>
                </c:pt>
                <c:pt idx="1654">
                  <c:v>681.78369999999995</c:v>
                </c:pt>
                <c:pt idx="1655">
                  <c:v>681.83360000000005</c:v>
                </c:pt>
                <c:pt idx="1656">
                  <c:v>681.90160000000003</c:v>
                </c:pt>
                <c:pt idx="1657">
                  <c:v>682.01949999999999</c:v>
                </c:pt>
                <c:pt idx="1658">
                  <c:v>682.13739999999996</c:v>
                </c:pt>
                <c:pt idx="1659">
                  <c:v>682.25530000000003</c:v>
                </c:pt>
                <c:pt idx="1660">
                  <c:v>682.37310000000002</c:v>
                </c:pt>
                <c:pt idx="1661">
                  <c:v>682.60889999999995</c:v>
                </c:pt>
                <c:pt idx="1662">
                  <c:v>682.72680000000003</c:v>
                </c:pt>
                <c:pt idx="1663">
                  <c:v>682.84460000000001</c:v>
                </c:pt>
                <c:pt idx="1664">
                  <c:v>682.96249999999998</c:v>
                </c:pt>
                <c:pt idx="1665">
                  <c:v>683.08040000000005</c:v>
                </c:pt>
                <c:pt idx="1666">
                  <c:v>683.19830000000002</c:v>
                </c:pt>
                <c:pt idx="1667">
                  <c:v>683.31610000000001</c:v>
                </c:pt>
                <c:pt idx="1668">
                  <c:v>683.37509999999997</c:v>
                </c:pt>
                <c:pt idx="1669">
                  <c:v>683.43399999999997</c:v>
                </c:pt>
                <c:pt idx="1670">
                  <c:v>683.49300000000005</c:v>
                </c:pt>
                <c:pt idx="1671">
                  <c:v>683.55190000000005</c:v>
                </c:pt>
                <c:pt idx="1672">
                  <c:v>683.61090000000002</c:v>
                </c:pt>
                <c:pt idx="1673">
                  <c:v>683.66980000000001</c:v>
                </c:pt>
                <c:pt idx="1674">
                  <c:v>683.72879999999998</c:v>
                </c:pt>
                <c:pt idx="1675">
                  <c:v>683.78769999999997</c:v>
                </c:pt>
                <c:pt idx="1676">
                  <c:v>683.84670000000006</c:v>
                </c:pt>
                <c:pt idx="1677">
                  <c:v>683.90560000000005</c:v>
                </c:pt>
                <c:pt idx="1678">
                  <c:v>683.96460000000002</c:v>
                </c:pt>
                <c:pt idx="1679">
                  <c:v>684.02350000000001</c:v>
                </c:pt>
                <c:pt idx="1680">
                  <c:v>684.08249999999998</c:v>
                </c:pt>
                <c:pt idx="1681">
                  <c:v>684.14139999999998</c:v>
                </c:pt>
                <c:pt idx="1682">
                  <c:v>684.20029999999997</c:v>
                </c:pt>
                <c:pt idx="1683">
                  <c:v>684.25919999999996</c:v>
                </c:pt>
                <c:pt idx="1684">
                  <c:v>684.31820000000005</c:v>
                </c:pt>
                <c:pt idx="1685">
                  <c:v>684.37710000000004</c:v>
                </c:pt>
                <c:pt idx="1686">
                  <c:v>684.43610000000001</c:v>
                </c:pt>
                <c:pt idx="1687">
                  <c:v>684.495</c:v>
                </c:pt>
                <c:pt idx="1688">
                  <c:v>684.55399999999997</c:v>
                </c:pt>
                <c:pt idx="1689">
                  <c:v>684.61289999999997</c:v>
                </c:pt>
                <c:pt idx="1690">
                  <c:v>684.73069999999996</c:v>
                </c:pt>
                <c:pt idx="1691">
                  <c:v>684.84860000000003</c:v>
                </c:pt>
                <c:pt idx="1692">
                  <c:v>684.9665</c:v>
                </c:pt>
                <c:pt idx="1693">
                  <c:v>685.08439999999996</c:v>
                </c:pt>
                <c:pt idx="1694">
                  <c:v>685.20219999999995</c:v>
                </c:pt>
                <c:pt idx="1695">
                  <c:v>685.35329999999999</c:v>
                </c:pt>
                <c:pt idx="1696">
                  <c:v>685.50440000000003</c:v>
                </c:pt>
                <c:pt idx="1697">
                  <c:v>685.65549999999996</c:v>
                </c:pt>
                <c:pt idx="1698">
                  <c:v>685.80650000000003</c:v>
                </c:pt>
                <c:pt idx="1699">
                  <c:v>685.95759999999996</c:v>
                </c:pt>
                <c:pt idx="1700">
                  <c:v>686.10860000000002</c:v>
                </c:pt>
                <c:pt idx="1701">
                  <c:v>686.25969999999995</c:v>
                </c:pt>
                <c:pt idx="1702">
                  <c:v>686.41070000000002</c:v>
                </c:pt>
                <c:pt idx="1703">
                  <c:v>686.56179999999995</c:v>
                </c:pt>
                <c:pt idx="1704">
                  <c:v>686.71289999999999</c:v>
                </c:pt>
                <c:pt idx="1705">
                  <c:v>686.86400000000003</c:v>
                </c:pt>
                <c:pt idx="1706">
                  <c:v>687.01499999999999</c:v>
                </c:pt>
                <c:pt idx="1707">
                  <c:v>687.16610000000003</c:v>
                </c:pt>
                <c:pt idx="1708">
                  <c:v>687.31709999999998</c:v>
                </c:pt>
                <c:pt idx="1709">
                  <c:v>687.46820000000002</c:v>
                </c:pt>
                <c:pt idx="1710">
                  <c:v>687.5</c:v>
                </c:pt>
                <c:pt idx="1711">
                  <c:v>687.61919999999998</c:v>
                </c:pt>
                <c:pt idx="1712">
                  <c:v>687.77030000000002</c:v>
                </c:pt>
                <c:pt idx="1713">
                  <c:v>687.92139999999995</c:v>
                </c:pt>
                <c:pt idx="1714">
                  <c:v>688.07249999999999</c:v>
                </c:pt>
                <c:pt idx="1715">
                  <c:v>688.22349999999994</c:v>
                </c:pt>
                <c:pt idx="1716">
                  <c:v>688.52560000000005</c:v>
                </c:pt>
                <c:pt idx="1717">
                  <c:v>688.82770000000005</c:v>
                </c:pt>
                <c:pt idx="1718">
                  <c:v>689.12990000000002</c:v>
                </c:pt>
                <c:pt idx="1719">
                  <c:v>689.43200000000002</c:v>
                </c:pt>
                <c:pt idx="1720">
                  <c:v>689.73410000000001</c:v>
                </c:pt>
                <c:pt idx="1721">
                  <c:v>690.03620000000001</c:v>
                </c:pt>
                <c:pt idx="1722">
                  <c:v>690.64049999999997</c:v>
                </c:pt>
                <c:pt idx="1723">
                  <c:v>690.94259999999997</c:v>
                </c:pt>
                <c:pt idx="1724">
                  <c:v>691.24469999999997</c:v>
                </c:pt>
                <c:pt idx="1725">
                  <c:v>691.54690000000005</c:v>
                </c:pt>
                <c:pt idx="1726">
                  <c:v>691.84900000000005</c:v>
                </c:pt>
                <c:pt idx="1727">
                  <c:v>692.15110000000004</c:v>
                </c:pt>
                <c:pt idx="1728">
                  <c:v>692.45320000000004</c:v>
                </c:pt>
                <c:pt idx="1729">
                  <c:v>692.75540000000001</c:v>
                </c:pt>
                <c:pt idx="1730">
                  <c:v>693.0575</c:v>
                </c:pt>
                <c:pt idx="1731">
                  <c:v>693.6617</c:v>
                </c:pt>
                <c:pt idx="1732">
                  <c:v>694.26589999999999</c:v>
                </c:pt>
                <c:pt idx="1733">
                  <c:v>694.56799999999998</c:v>
                </c:pt>
                <c:pt idx="1734">
                  <c:v>694.87009999999998</c:v>
                </c:pt>
                <c:pt idx="1735">
                  <c:v>695.17229999999995</c:v>
                </c:pt>
                <c:pt idx="1736">
                  <c:v>695.47439999999995</c:v>
                </c:pt>
                <c:pt idx="1737">
                  <c:v>695.77650000000006</c:v>
                </c:pt>
                <c:pt idx="1738">
                  <c:v>696.07860000000005</c:v>
                </c:pt>
                <c:pt idx="1739">
                  <c:v>696.68290000000002</c:v>
                </c:pt>
                <c:pt idx="1740">
                  <c:v>697.28710000000001</c:v>
                </c:pt>
                <c:pt idx="1741">
                  <c:v>699.70410000000004</c:v>
                </c:pt>
                <c:pt idx="1742">
                  <c:v>700.30840000000001</c:v>
                </c:pt>
                <c:pt idx="1743">
                  <c:v>700.9126</c:v>
                </c:pt>
                <c:pt idx="1744">
                  <c:v>701.51689999999996</c:v>
                </c:pt>
                <c:pt idx="1745">
                  <c:v>701.81899999999996</c:v>
                </c:pt>
                <c:pt idx="1746">
                  <c:v>702.03729999999996</c:v>
                </c:pt>
                <c:pt idx="1747">
                  <c:v>702.12109999999996</c:v>
                </c:pt>
                <c:pt idx="1748">
                  <c:v>702.72540000000004</c:v>
                </c:pt>
                <c:pt idx="1749">
                  <c:v>703.32960000000003</c:v>
                </c:pt>
                <c:pt idx="1750">
                  <c:v>704.53800000000001</c:v>
                </c:pt>
                <c:pt idx="1751">
                  <c:v>706.95500000000004</c:v>
                </c:pt>
                <c:pt idx="1752">
                  <c:v>707.55930000000001</c:v>
                </c:pt>
                <c:pt idx="1753">
                  <c:v>708.1635</c:v>
                </c:pt>
                <c:pt idx="1754">
                  <c:v>708.76779999999997</c:v>
                </c:pt>
                <c:pt idx="1755">
                  <c:v>709.37199999999996</c:v>
                </c:pt>
                <c:pt idx="1756">
                  <c:v>711.78899999999999</c:v>
                </c:pt>
                <c:pt idx="1757">
                  <c:v>714.20590000000004</c:v>
                </c:pt>
                <c:pt idx="1758">
                  <c:v>719.03989999999999</c:v>
                </c:pt>
                <c:pt idx="1759">
                  <c:v>720.24839999999995</c:v>
                </c:pt>
                <c:pt idx="1760">
                  <c:v>720.85270000000003</c:v>
                </c:pt>
                <c:pt idx="1761">
                  <c:v>721.45690000000002</c:v>
                </c:pt>
                <c:pt idx="1762">
                  <c:v>722.06119999999999</c:v>
                </c:pt>
                <c:pt idx="1763">
                  <c:v>722.24099999999999</c:v>
                </c:pt>
                <c:pt idx="1764">
                  <c:v>722.66539999999998</c:v>
                </c:pt>
                <c:pt idx="1765">
                  <c:v>723.87379999999996</c:v>
                </c:pt>
                <c:pt idx="1766">
                  <c:v>728.70780000000002</c:v>
                </c:pt>
                <c:pt idx="1767">
                  <c:v>733.54169999999999</c:v>
                </c:pt>
                <c:pt idx="1768">
                  <c:v>734.75019999999995</c:v>
                </c:pt>
                <c:pt idx="1769">
                  <c:v>735.95870000000002</c:v>
                </c:pt>
                <c:pt idx="1770">
                  <c:v>738.37570000000005</c:v>
                </c:pt>
                <c:pt idx="1771">
                  <c:v>742.44470000000001</c:v>
                </c:pt>
                <c:pt idx="1772">
                  <c:v>743.20960000000002</c:v>
                </c:pt>
                <c:pt idx="1773">
                  <c:v>750</c:v>
                </c:pt>
                <c:pt idx="1774">
                  <c:v>752.87750000000005</c:v>
                </c:pt>
                <c:pt idx="1775">
                  <c:v>757.7115</c:v>
                </c:pt>
                <c:pt idx="1776">
                  <c:v>760.12850000000003</c:v>
                </c:pt>
                <c:pt idx="1777">
                  <c:v>761.33699999999999</c:v>
                </c:pt>
                <c:pt idx="1778">
                  <c:v>762.54539999999997</c:v>
                </c:pt>
                <c:pt idx="1779">
                  <c:v>762.64850000000001</c:v>
                </c:pt>
                <c:pt idx="1780">
                  <c:v>767.37940000000003</c:v>
                </c:pt>
                <c:pt idx="1781">
                  <c:v>772.2133</c:v>
                </c:pt>
                <c:pt idx="1782">
                  <c:v>781.88120000000004</c:v>
                </c:pt>
                <c:pt idx="1783">
                  <c:v>782.85220000000004</c:v>
                </c:pt>
                <c:pt idx="1784">
                  <c:v>786.71519999999998</c:v>
                </c:pt>
                <c:pt idx="1785">
                  <c:v>789.13220000000001</c:v>
                </c:pt>
                <c:pt idx="1786">
                  <c:v>791.54909999999995</c:v>
                </c:pt>
                <c:pt idx="1787">
                  <c:v>801.21699999999998</c:v>
                </c:pt>
                <c:pt idx="1788">
                  <c:v>812.5</c:v>
                </c:pt>
                <c:pt idx="1789">
                  <c:v>820.55280000000005</c:v>
                </c:pt>
                <c:pt idx="1790">
                  <c:v>823.25959999999998</c:v>
                </c:pt>
                <c:pt idx="1791">
                  <c:v>830.22069999999997</c:v>
                </c:pt>
                <c:pt idx="1792">
                  <c:v>834.81970000000001</c:v>
                </c:pt>
                <c:pt idx="1793">
                  <c:v>835.05470000000003</c:v>
                </c:pt>
                <c:pt idx="1794">
                  <c:v>839.8886</c:v>
                </c:pt>
                <c:pt idx="1795">
                  <c:v>840.59979999999996</c:v>
                </c:pt>
                <c:pt idx="1796">
                  <c:v>845.64819999999997</c:v>
                </c:pt>
                <c:pt idx="1797">
                  <c:v>846.37980000000005</c:v>
                </c:pt>
                <c:pt idx="1798">
                  <c:v>851.40779999999995</c:v>
                </c:pt>
                <c:pt idx="1799">
                  <c:v>852.15989999999999</c:v>
                </c:pt>
                <c:pt idx="1800">
                  <c:v>855.04989999999998</c:v>
                </c:pt>
                <c:pt idx="1801">
                  <c:v>856.49490000000003</c:v>
                </c:pt>
                <c:pt idx="1802">
                  <c:v>857.2174</c:v>
                </c:pt>
                <c:pt idx="1803">
                  <c:v>857.93989999999997</c:v>
                </c:pt>
                <c:pt idx="1804">
                  <c:v>859.38499999999999</c:v>
                </c:pt>
                <c:pt idx="1805">
                  <c:v>860.83</c:v>
                </c:pt>
                <c:pt idx="1806">
                  <c:v>862.27499999999998</c:v>
                </c:pt>
                <c:pt idx="1807">
                  <c:v>862.92700000000002</c:v>
                </c:pt>
                <c:pt idx="1808">
                  <c:v>862.99749999999995</c:v>
                </c:pt>
                <c:pt idx="1809">
                  <c:v>863.72</c:v>
                </c:pt>
                <c:pt idx="1810">
                  <c:v>864.36689999999999</c:v>
                </c:pt>
                <c:pt idx="1811">
                  <c:v>864.4425</c:v>
                </c:pt>
                <c:pt idx="1812">
                  <c:v>864.80380000000002</c:v>
                </c:pt>
                <c:pt idx="1813">
                  <c:v>865.16499999999996</c:v>
                </c:pt>
                <c:pt idx="1814">
                  <c:v>865.34569999999997</c:v>
                </c:pt>
                <c:pt idx="1815">
                  <c:v>865.52629999999999</c:v>
                </c:pt>
                <c:pt idx="1816">
                  <c:v>865.70690000000002</c:v>
                </c:pt>
                <c:pt idx="1817">
                  <c:v>865.80679999999995</c:v>
                </c:pt>
                <c:pt idx="1818">
                  <c:v>865.88750000000005</c:v>
                </c:pt>
                <c:pt idx="1819">
                  <c:v>866.06820000000005</c:v>
                </c:pt>
                <c:pt idx="1820">
                  <c:v>866.1585</c:v>
                </c:pt>
                <c:pt idx="1821">
                  <c:v>866.24879999999996</c:v>
                </c:pt>
                <c:pt idx="1822">
                  <c:v>866.33910000000003</c:v>
                </c:pt>
                <c:pt idx="1823">
                  <c:v>866.42939999999999</c:v>
                </c:pt>
                <c:pt idx="1824">
                  <c:v>866.51969999999994</c:v>
                </c:pt>
                <c:pt idx="1825">
                  <c:v>866.61</c:v>
                </c:pt>
                <c:pt idx="1826">
                  <c:v>866.70039999999995</c:v>
                </c:pt>
                <c:pt idx="1827">
                  <c:v>866.79070000000002</c:v>
                </c:pt>
                <c:pt idx="1828">
                  <c:v>866.88099999999997</c:v>
                </c:pt>
                <c:pt idx="1829">
                  <c:v>866.97130000000004</c:v>
                </c:pt>
                <c:pt idx="1830">
                  <c:v>867.0616</c:v>
                </c:pt>
                <c:pt idx="1831">
                  <c:v>867.15189999999996</c:v>
                </c:pt>
                <c:pt idx="1832">
                  <c:v>867.24220000000003</c:v>
                </c:pt>
                <c:pt idx="1833">
                  <c:v>867.24670000000003</c:v>
                </c:pt>
                <c:pt idx="1834">
                  <c:v>867.28740000000005</c:v>
                </c:pt>
                <c:pt idx="1835">
                  <c:v>867.33249999999998</c:v>
                </c:pt>
                <c:pt idx="1836">
                  <c:v>867.3777</c:v>
                </c:pt>
                <c:pt idx="1837">
                  <c:v>867.42290000000003</c:v>
                </c:pt>
                <c:pt idx="1838">
                  <c:v>867.46810000000005</c:v>
                </c:pt>
                <c:pt idx="1839">
                  <c:v>867.51319999999998</c:v>
                </c:pt>
                <c:pt idx="1840">
                  <c:v>867.55840000000001</c:v>
                </c:pt>
                <c:pt idx="1841">
                  <c:v>867.60350000000005</c:v>
                </c:pt>
                <c:pt idx="1842">
                  <c:v>867.64869999999996</c:v>
                </c:pt>
                <c:pt idx="1843">
                  <c:v>867.69380000000001</c:v>
                </c:pt>
                <c:pt idx="1844">
                  <c:v>867.73900000000003</c:v>
                </c:pt>
                <c:pt idx="1845">
                  <c:v>867.78409999999997</c:v>
                </c:pt>
                <c:pt idx="1846">
                  <c:v>867.87440000000004</c:v>
                </c:pt>
                <c:pt idx="1847">
                  <c:v>867.96469999999999</c:v>
                </c:pt>
                <c:pt idx="1848">
                  <c:v>868.05499999999995</c:v>
                </c:pt>
                <c:pt idx="1849">
                  <c:v>868.1454</c:v>
                </c:pt>
                <c:pt idx="1850">
                  <c:v>868.23569999999995</c:v>
                </c:pt>
                <c:pt idx="1851">
                  <c:v>868.41629999999998</c:v>
                </c:pt>
                <c:pt idx="1852">
                  <c:v>868.59690000000001</c:v>
                </c:pt>
                <c:pt idx="1853">
                  <c:v>868.6866</c:v>
                </c:pt>
                <c:pt idx="1854">
                  <c:v>868.77750000000003</c:v>
                </c:pt>
                <c:pt idx="1855">
                  <c:v>868.86789999999996</c:v>
                </c:pt>
                <c:pt idx="1856">
                  <c:v>868.95820000000003</c:v>
                </c:pt>
                <c:pt idx="1857">
                  <c:v>869.04849999999999</c:v>
                </c:pt>
                <c:pt idx="1858">
                  <c:v>869.13879999999995</c:v>
                </c:pt>
                <c:pt idx="1859">
                  <c:v>869.22910000000002</c:v>
                </c:pt>
                <c:pt idx="1860">
                  <c:v>869.31939999999997</c:v>
                </c:pt>
                <c:pt idx="1861">
                  <c:v>869.40970000000004</c:v>
                </c:pt>
                <c:pt idx="1862">
                  <c:v>869.5</c:v>
                </c:pt>
                <c:pt idx="1863">
                  <c:v>869.57129999999995</c:v>
                </c:pt>
                <c:pt idx="1864">
                  <c:v>869.64260000000002</c:v>
                </c:pt>
                <c:pt idx="1865">
                  <c:v>869.71389999999997</c:v>
                </c:pt>
                <c:pt idx="1866">
                  <c:v>869.78510000000006</c:v>
                </c:pt>
                <c:pt idx="1867">
                  <c:v>869.85640000000001</c:v>
                </c:pt>
                <c:pt idx="1868">
                  <c:v>869.92769999999996</c:v>
                </c:pt>
                <c:pt idx="1869">
                  <c:v>870.0702</c:v>
                </c:pt>
                <c:pt idx="1870">
                  <c:v>870.19560000000001</c:v>
                </c:pt>
                <c:pt idx="1871">
                  <c:v>870.32100000000003</c:v>
                </c:pt>
                <c:pt idx="1872">
                  <c:v>870.57180000000005</c:v>
                </c:pt>
                <c:pt idx="1873">
                  <c:v>870.69719999999995</c:v>
                </c:pt>
                <c:pt idx="1874">
                  <c:v>870.82259999999997</c:v>
                </c:pt>
                <c:pt idx="1875">
                  <c:v>870.94799999999998</c:v>
                </c:pt>
                <c:pt idx="1876">
                  <c:v>871.01070000000004</c:v>
                </c:pt>
                <c:pt idx="1877">
                  <c:v>871.07339999999999</c:v>
                </c:pt>
                <c:pt idx="1878">
                  <c:v>871.13610000000006</c:v>
                </c:pt>
                <c:pt idx="1879">
                  <c:v>871.19880000000001</c:v>
                </c:pt>
                <c:pt idx="1880">
                  <c:v>871.26149999999996</c:v>
                </c:pt>
                <c:pt idx="1881">
                  <c:v>871.32420000000002</c:v>
                </c:pt>
                <c:pt idx="1882">
                  <c:v>871.38689999999997</c:v>
                </c:pt>
                <c:pt idx="1883">
                  <c:v>871.44960000000003</c:v>
                </c:pt>
                <c:pt idx="1884">
                  <c:v>871.51229999999998</c:v>
                </c:pt>
                <c:pt idx="1885">
                  <c:v>871.57500000000005</c:v>
                </c:pt>
                <c:pt idx="1886">
                  <c:v>871.6377</c:v>
                </c:pt>
                <c:pt idx="1887">
                  <c:v>871.70039999999995</c:v>
                </c:pt>
                <c:pt idx="1888">
                  <c:v>871.76310000000001</c:v>
                </c:pt>
                <c:pt idx="1889">
                  <c:v>871.82579999999996</c:v>
                </c:pt>
                <c:pt idx="1890">
                  <c:v>871.88850000000002</c:v>
                </c:pt>
                <c:pt idx="1891">
                  <c:v>871.95119999999997</c:v>
                </c:pt>
                <c:pt idx="1892">
                  <c:v>872.01390000000004</c:v>
                </c:pt>
                <c:pt idx="1893">
                  <c:v>872.07650000000001</c:v>
                </c:pt>
                <c:pt idx="1894">
                  <c:v>872.13919999999996</c:v>
                </c:pt>
                <c:pt idx="1895">
                  <c:v>872.20190000000002</c:v>
                </c:pt>
                <c:pt idx="1896">
                  <c:v>872.26459999999997</c:v>
                </c:pt>
                <c:pt idx="1897">
                  <c:v>872.32730000000004</c:v>
                </c:pt>
                <c:pt idx="1898">
                  <c:v>872.45270000000005</c:v>
                </c:pt>
                <c:pt idx="1899">
                  <c:v>872.57809999999995</c:v>
                </c:pt>
                <c:pt idx="1900">
                  <c:v>872.70349999999996</c:v>
                </c:pt>
                <c:pt idx="1901">
                  <c:v>872.82889999999998</c:v>
                </c:pt>
                <c:pt idx="1902">
                  <c:v>872.95429999999999</c:v>
                </c:pt>
                <c:pt idx="1903">
                  <c:v>873.0797</c:v>
                </c:pt>
                <c:pt idx="1904">
                  <c:v>873.20510000000002</c:v>
                </c:pt>
                <c:pt idx="1905">
                  <c:v>873.33050000000003</c:v>
                </c:pt>
                <c:pt idx="1906">
                  <c:v>873.58130000000006</c:v>
                </c:pt>
                <c:pt idx="1907">
                  <c:v>873.83209999999997</c:v>
                </c:pt>
                <c:pt idx="1908">
                  <c:v>874.08280000000002</c:v>
                </c:pt>
                <c:pt idx="1909">
                  <c:v>874.44619999999998</c:v>
                </c:pt>
                <c:pt idx="1910">
                  <c:v>874.58439999999996</c:v>
                </c:pt>
                <c:pt idx="1911">
                  <c:v>875</c:v>
                </c:pt>
                <c:pt idx="1912">
                  <c:v>875.08600000000001</c:v>
                </c:pt>
                <c:pt idx="1913">
                  <c:v>876.08910000000003</c:v>
                </c:pt>
                <c:pt idx="1914">
                  <c:v>877.09220000000005</c:v>
                </c:pt>
                <c:pt idx="1915">
                  <c:v>877.32600000000002</c:v>
                </c:pt>
                <c:pt idx="1916">
                  <c:v>877.59379999999999</c:v>
                </c:pt>
                <c:pt idx="1917">
                  <c:v>878.04600000000005</c:v>
                </c:pt>
                <c:pt idx="1918">
                  <c:v>878.09529999999995</c:v>
                </c:pt>
                <c:pt idx="1919">
                  <c:v>878.76589999999999</c:v>
                </c:pt>
                <c:pt idx="1920">
                  <c:v>879.09849999999994</c:v>
                </c:pt>
                <c:pt idx="1921">
                  <c:v>879.48590000000002</c:v>
                </c:pt>
                <c:pt idx="1922">
                  <c:v>880.10159999999996</c:v>
                </c:pt>
                <c:pt idx="1923">
                  <c:v>880.20579999999995</c:v>
                </c:pt>
                <c:pt idx="1924">
                  <c:v>880.92579999999998</c:v>
                </c:pt>
                <c:pt idx="1925">
                  <c:v>881.64570000000003</c:v>
                </c:pt>
                <c:pt idx="1926">
                  <c:v>882.10789999999997</c:v>
                </c:pt>
                <c:pt idx="1927">
                  <c:v>883.0856</c:v>
                </c:pt>
                <c:pt idx="1928">
                  <c:v>883.80560000000003</c:v>
                </c:pt>
                <c:pt idx="1929">
                  <c:v>884.11419999999998</c:v>
                </c:pt>
                <c:pt idx="1930">
                  <c:v>884.16560000000004</c:v>
                </c:pt>
                <c:pt idx="1931">
                  <c:v>884.52549999999997</c:v>
                </c:pt>
                <c:pt idx="1932">
                  <c:v>884.88549999999998</c:v>
                </c:pt>
                <c:pt idx="1933">
                  <c:v>885.1173</c:v>
                </c:pt>
                <c:pt idx="1934">
                  <c:v>885.24549999999999</c:v>
                </c:pt>
                <c:pt idx="1935">
                  <c:v>885.60550000000001</c:v>
                </c:pt>
                <c:pt idx="1936">
                  <c:v>885.96540000000005</c:v>
                </c:pt>
                <c:pt idx="1937">
                  <c:v>886.12040000000002</c:v>
                </c:pt>
                <c:pt idx="1938">
                  <c:v>886.17499999999995</c:v>
                </c:pt>
                <c:pt idx="1939">
                  <c:v>886.3845</c:v>
                </c:pt>
                <c:pt idx="1940">
                  <c:v>886.59400000000005</c:v>
                </c:pt>
                <c:pt idx="1941">
                  <c:v>886.80349999999999</c:v>
                </c:pt>
                <c:pt idx="1942">
                  <c:v>887.01310000000001</c:v>
                </c:pt>
                <c:pt idx="1943">
                  <c:v>887.22260000000006</c:v>
                </c:pt>
                <c:pt idx="1944">
                  <c:v>887.43209999999999</c:v>
                </c:pt>
                <c:pt idx="1945">
                  <c:v>887.64160000000004</c:v>
                </c:pt>
                <c:pt idx="1946">
                  <c:v>887.85119999999995</c:v>
                </c:pt>
                <c:pt idx="1947">
                  <c:v>888.0607</c:v>
                </c:pt>
                <c:pt idx="1948">
                  <c:v>888.12670000000003</c:v>
                </c:pt>
                <c:pt idx="1949">
                  <c:v>888.27020000000005</c:v>
                </c:pt>
                <c:pt idx="1950">
                  <c:v>888.375</c:v>
                </c:pt>
                <c:pt idx="1951">
                  <c:v>888.47969999999998</c:v>
                </c:pt>
                <c:pt idx="1952">
                  <c:v>888.58450000000005</c:v>
                </c:pt>
                <c:pt idx="1953">
                  <c:v>888.68920000000003</c:v>
                </c:pt>
                <c:pt idx="1954">
                  <c:v>888.79399999999998</c:v>
                </c:pt>
                <c:pt idx="1955">
                  <c:v>888.89869999999996</c:v>
                </c:pt>
                <c:pt idx="1956">
                  <c:v>889.00350000000003</c:v>
                </c:pt>
                <c:pt idx="1957">
                  <c:v>889.10820000000001</c:v>
                </c:pt>
                <c:pt idx="1958">
                  <c:v>889.21299999999997</c:v>
                </c:pt>
                <c:pt idx="1959">
                  <c:v>889.2654</c:v>
                </c:pt>
                <c:pt idx="1960">
                  <c:v>889.31769999999995</c:v>
                </c:pt>
                <c:pt idx="1961">
                  <c:v>889.37009999999998</c:v>
                </c:pt>
                <c:pt idx="1962">
                  <c:v>889.42250000000001</c:v>
                </c:pt>
                <c:pt idx="1963">
                  <c:v>889.47490000000005</c:v>
                </c:pt>
                <c:pt idx="1964">
                  <c:v>889.52729999999997</c:v>
                </c:pt>
                <c:pt idx="1965">
                  <c:v>889.5797</c:v>
                </c:pt>
                <c:pt idx="1966">
                  <c:v>889.63210000000004</c:v>
                </c:pt>
                <c:pt idx="1967">
                  <c:v>889.68449999999996</c:v>
                </c:pt>
                <c:pt idx="1968">
                  <c:v>889.73680000000002</c:v>
                </c:pt>
                <c:pt idx="1969">
                  <c:v>889.78920000000005</c:v>
                </c:pt>
                <c:pt idx="1970">
                  <c:v>889.84159999999997</c:v>
                </c:pt>
                <c:pt idx="1971">
                  <c:v>889.89400000000001</c:v>
                </c:pt>
                <c:pt idx="1972">
                  <c:v>889.94629999999995</c:v>
                </c:pt>
                <c:pt idx="1973">
                  <c:v>889.99869999999999</c:v>
                </c:pt>
                <c:pt idx="1974">
                  <c:v>890.05110000000002</c:v>
                </c:pt>
                <c:pt idx="1975">
                  <c:v>890.10350000000005</c:v>
                </c:pt>
                <c:pt idx="1976">
                  <c:v>890.13300000000004</c:v>
                </c:pt>
                <c:pt idx="1977">
                  <c:v>890.1558</c:v>
                </c:pt>
                <c:pt idx="1978">
                  <c:v>890.20820000000003</c:v>
                </c:pt>
                <c:pt idx="1979">
                  <c:v>890.26059999999995</c:v>
                </c:pt>
                <c:pt idx="1980">
                  <c:v>890.31299999999999</c:v>
                </c:pt>
                <c:pt idx="1981">
                  <c:v>890.36540000000002</c:v>
                </c:pt>
                <c:pt idx="1982">
                  <c:v>890.41780000000006</c:v>
                </c:pt>
                <c:pt idx="1983">
                  <c:v>890.47019999999998</c:v>
                </c:pt>
                <c:pt idx="1984">
                  <c:v>890.52260000000001</c:v>
                </c:pt>
                <c:pt idx="1985">
                  <c:v>890.57489999999996</c:v>
                </c:pt>
                <c:pt idx="1986">
                  <c:v>890.62729999999999</c:v>
                </c:pt>
                <c:pt idx="1987">
                  <c:v>890.67970000000003</c:v>
                </c:pt>
                <c:pt idx="1988">
                  <c:v>890.73209999999995</c:v>
                </c:pt>
                <c:pt idx="1989">
                  <c:v>890.78440000000001</c:v>
                </c:pt>
                <c:pt idx="1990">
                  <c:v>890.83680000000004</c:v>
                </c:pt>
                <c:pt idx="1991">
                  <c:v>890.88919999999996</c:v>
                </c:pt>
                <c:pt idx="1992">
                  <c:v>890.99390000000005</c:v>
                </c:pt>
                <c:pt idx="1993">
                  <c:v>891.09870000000001</c:v>
                </c:pt>
                <c:pt idx="1994">
                  <c:v>891.20349999999996</c:v>
                </c:pt>
                <c:pt idx="1995">
                  <c:v>891.30830000000003</c:v>
                </c:pt>
                <c:pt idx="1996">
                  <c:v>891.41300000000001</c:v>
                </c:pt>
                <c:pt idx="1997">
                  <c:v>891.83199999999999</c:v>
                </c:pt>
                <c:pt idx="1998">
                  <c:v>891.93679999999995</c:v>
                </c:pt>
                <c:pt idx="1999">
                  <c:v>892.04150000000004</c:v>
                </c:pt>
                <c:pt idx="2000">
                  <c:v>892.1463</c:v>
                </c:pt>
                <c:pt idx="2001">
                  <c:v>892.25099999999998</c:v>
                </c:pt>
                <c:pt idx="2002">
                  <c:v>892.35580000000004</c:v>
                </c:pt>
                <c:pt idx="2003">
                  <c:v>892.46050000000002</c:v>
                </c:pt>
                <c:pt idx="2004">
                  <c:v>892.56529999999998</c:v>
                </c:pt>
                <c:pt idx="2005">
                  <c:v>892.67</c:v>
                </c:pt>
                <c:pt idx="2006">
                  <c:v>892.7749</c:v>
                </c:pt>
                <c:pt idx="2007">
                  <c:v>892.87969999999996</c:v>
                </c:pt>
                <c:pt idx="2008">
                  <c:v>892.98450000000003</c:v>
                </c:pt>
                <c:pt idx="2009">
                  <c:v>893.08929999999998</c:v>
                </c:pt>
                <c:pt idx="2010">
                  <c:v>893.19420000000002</c:v>
                </c:pt>
                <c:pt idx="2011">
                  <c:v>893.29899999999998</c:v>
                </c:pt>
                <c:pt idx="2012">
                  <c:v>893.40380000000005</c:v>
                </c:pt>
                <c:pt idx="2013">
                  <c:v>893.5086</c:v>
                </c:pt>
                <c:pt idx="2014">
                  <c:v>893.92790000000002</c:v>
                </c:pt>
                <c:pt idx="2015">
                  <c:v>894.03269999999998</c:v>
                </c:pt>
                <c:pt idx="2016">
                  <c:v>894.13750000000005</c:v>
                </c:pt>
                <c:pt idx="2017">
                  <c:v>894.14549999999997</c:v>
                </c:pt>
                <c:pt idx="2018">
                  <c:v>894.2423</c:v>
                </c:pt>
                <c:pt idx="2019">
                  <c:v>894.34709999999995</c:v>
                </c:pt>
                <c:pt idx="2020">
                  <c:v>894.452</c:v>
                </c:pt>
                <c:pt idx="2021">
                  <c:v>894.50440000000003</c:v>
                </c:pt>
                <c:pt idx="2022">
                  <c:v>894.55679999999995</c:v>
                </c:pt>
                <c:pt idx="2023">
                  <c:v>894.60919999999999</c:v>
                </c:pt>
                <c:pt idx="2024">
                  <c:v>894.66160000000002</c:v>
                </c:pt>
                <c:pt idx="2025">
                  <c:v>894.71400000000006</c:v>
                </c:pt>
                <c:pt idx="2026">
                  <c:v>894.76639999999998</c:v>
                </c:pt>
                <c:pt idx="2027">
                  <c:v>894.81880000000001</c:v>
                </c:pt>
                <c:pt idx="2028">
                  <c:v>894.87120000000004</c:v>
                </c:pt>
                <c:pt idx="2029">
                  <c:v>894.92359999999996</c:v>
                </c:pt>
                <c:pt idx="2030">
                  <c:v>894.976</c:v>
                </c:pt>
                <c:pt idx="2031">
                  <c:v>895.02840000000003</c:v>
                </c:pt>
                <c:pt idx="2032">
                  <c:v>895.08079999999995</c:v>
                </c:pt>
                <c:pt idx="2033">
                  <c:v>895.13319999999999</c:v>
                </c:pt>
                <c:pt idx="2034">
                  <c:v>895.18560000000002</c:v>
                </c:pt>
                <c:pt idx="2035">
                  <c:v>895.23810000000003</c:v>
                </c:pt>
                <c:pt idx="2036">
                  <c:v>895.29049999999995</c:v>
                </c:pt>
                <c:pt idx="2037">
                  <c:v>895.34289999999999</c:v>
                </c:pt>
                <c:pt idx="2038">
                  <c:v>895.39530000000002</c:v>
                </c:pt>
                <c:pt idx="2039">
                  <c:v>895.44770000000005</c:v>
                </c:pt>
                <c:pt idx="2040">
                  <c:v>895.50009999999997</c:v>
                </c:pt>
                <c:pt idx="2041">
                  <c:v>895.55250000000001</c:v>
                </c:pt>
                <c:pt idx="2042">
                  <c:v>895.60490000000004</c:v>
                </c:pt>
                <c:pt idx="2043">
                  <c:v>895.65729999999996</c:v>
                </c:pt>
                <c:pt idx="2044">
                  <c:v>895.7097</c:v>
                </c:pt>
                <c:pt idx="2045">
                  <c:v>895.76210000000003</c:v>
                </c:pt>
                <c:pt idx="2046">
                  <c:v>895.81449999999995</c:v>
                </c:pt>
                <c:pt idx="2047">
                  <c:v>895.86689999999999</c:v>
                </c:pt>
                <c:pt idx="2048">
                  <c:v>895.91930000000002</c:v>
                </c:pt>
                <c:pt idx="2049">
                  <c:v>895.97170000000006</c:v>
                </c:pt>
                <c:pt idx="2050">
                  <c:v>896.02409999999998</c:v>
                </c:pt>
                <c:pt idx="2051">
                  <c:v>896.07659999999998</c:v>
                </c:pt>
                <c:pt idx="2052">
                  <c:v>896.12900000000002</c:v>
                </c:pt>
                <c:pt idx="2053">
                  <c:v>896.23379999999997</c:v>
                </c:pt>
                <c:pt idx="2054">
                  <c:v>896.33860000000004</c:v>
                </c:pt>
                <c:pt idx="2055">
                  <c:v>896.4434</c:v>
                </c:pt>
                <c:pt idx="2056">
                  <c:v>896.54830000000004</c:v>
                </c:pt>
                <c:pt idx="2057">
                  <c:v>896.65309999999999</c:v>
                </c:pt>
                <c:pt idx="2058">
                  <c:v>896.75789999999995</c:v>
                </c:pt>
                <c:pt idx="2059">
                  <c:v>896.86270000000002</c:v>
                </c:pt>
                <c:pt idx="2060">
                  <c:v>896.96759999999995</c:v>
                </c:pt>
                <c:pt idx="2061">
                  <c:v>897.07240000000002</c:v>
                </c:pt>
                <c:pt idx="2062">
                  <c:v>897.28200000000004</c:v>
                </c:pt>
                <c:pt idx="2063">
                  <c:v>897.49159999999995</c:v>
                </c:pt>
                <c:pt idx="2064">
                  <c:v>897.70119999999997</c:v>
                </c:pt>
                <c:pt idx="2065">
                  <c:v>897.91089999999997</c:v>
                </c:pt>
                <c:pt idx="2066">
                  <c:v>898.12049999999999</c:v>
                </c:pt>
                <c:pt idx="2067">
                  <c:v>898.33010000000002</c:v>
                </c:pt>
                <c:pt idx="2068">
                  <c:v>898.53970000000004</c:v>
                </c:pt>
                <c:pt idx="2069">
                  <c:v>898.74940000000004</c:v>
                </c:pt>
                <c:pt idx="2070">
                  <c:v>898.95899999999995</c:v>
                </c:pt>
                <c:pt idx="2071">
                  <c:v>899.16859999999997</c:v>
                </c:pt>
                <c:pt idx="2072">
                  <c:v>899.37819999999999</c:v>
                </c:pt>
                <c:pt idx="2073">
                  <c:v>899.79750000000001</c:v>
                </c:pt>
                <c:pt idx="2074">
                  <c:v>900.21680000000003</c:v>
                </c:pt>
                <c:pt idx="2075">
                  <c:v>900.63610000000006</c:v>
                </c:pt>
                <c:pt idx="2076">
                  <c:v>901.05529999999999</c:v>
                </c:pt>
                <c:pt idx="2077">
                  <c:v>901.47460000000001</c:v>
                </c:pt>
                <c:pt idx="2078">
                  <c:v>901.89380000000006</c:v>
                </c:pt>
                <c:pt idx="2079">
                  <c:v>902.17049999999995</c:v>
                </c:pt>
                <c:pt idx="2080">
                  <c:v>902.73230000000001</c:v>
                </c:pt>
                <c:pt idx="2081">
                  <c:v>904.40930000000003</c:v>
                </c:pt>
                <c:pt idx="2082">
                  <c:v>905.24779999999998</c:v>
                </c:pt>
                <c:pt idx="2083">
                  <c:v>906.08630000000005</c:v>
                </c:pt>
                <c:pt idx="2084">
                  <c:v>906.92489999999998</c:v>
                </c:pt>
                <c:pt idx="2085">
                  <c:v>907.76340000000005</c:v>
                </c:pt>
                <c:pt idx="2086">
                  <c:v>909.44039999999995</c:v>
                </c:pt>
                <c:pt idx="2087">
                  <c:v>912.7944</c:v>
                </c:pt>
                <c:pt idx="2088">
                  <c:v>916.14850000000001</c:v>
                </c:pt>
                <c:pt idx="2089">
                  <c:v>917.82550000000003</c:v>
                </c:pt>
                <c:pt idx="2090">
                  <c:v>919.50250000000005</c:v>
                </c:pt>
                <c:pt idx="2091">
                  <c:v>921.17960000000005</c:v>
                </c:pt>
                <c:pt idx="2092">
                  <c:v>922.85659999999996</c:v>
                </c:pt>
                <c:pt idx="2093">
                  <c:v>926.21069999999997</c:v>
                </c:pt>
                <c:pt idx="2094">
                  <c:v>926.62789999999995</c:v>
                </c:pt>
                <c:pt idx="2095">
                  <c:v>932.91880000000003</c:v>
                </c:pt>
                <c:pt idx="2096">
                  <c:v>937.5</c:v>
                </c:pt>
                <c:pt idx="2097">
                  <c:v>938.85659999999996</c:v>
                </c:pt>
                <c:pt idx="2098">
                  <c:v>939.62689999999998</c:v>
                </c:pt>
                <c:pt idx="2099">
                  <c:v>946.33500000000004</c:v>
                </c:pt>
                <c:pt idx="2100">
                  <c:v>951.08529999999996</c:v>
                </c:pt>
                <c:pt idx="2101">
                  <c:v>953.04319999999996</c:v>
                </c:pt>
                <c:pt idx="2102">
                  <c:v>959.75130000000001</c:v>
                </c:pt>
                <c:pt idx="2103">
                  <c:v>973.16750000000002</c:v>
                </c:pt>
                <c:pt idx="2104">
                  <c:v>1000</c:v>
                </c:pt>
                <c:pt idx="2105">
                  <c:v>1062.5</c:v>
                </c:pt>
                <c:pt idx="2106">
                  <c:v>1065.7629999999999</c:v>
                </c:pt>
                <c:pt idx="2107">
                  <c:v>1115.085</c:v>
                </c:pt>
                <c:pt idx="2108">
                  <c:v>1125</c:v>
                </c:pt>
                <c:pt idx="2109">
                  <c:v>1127.4159999999999</c:v>
                </c:pt>
                <c:pt idx="2110">
                  <c:v>1139.7460000000001</c:v>
                </c:pt>
                <c:pt idx="2111">
                  <c:v>1164.4069999999999</c:v>
                </c:pt>
                <c:pt idx="2112">
                  <c:v>1187.5</c:v>
                </c:pt>
                <c:pt idx="2113">
                  <c:v>1189.068</c:v>
                </c:pt>
                <c:pt idx="2114">
                  <c:v>1195.2339999999999</c:v>
                </c:pt>
                <c:pt idx="2115">
                  <c:v>1201.3989999999999</c:v>
                </c:pt>
                <c:pt idx="2116">
                  <c:v>1213.729</c:v>
                </c:pt>
                <c:pt idx="2117">
                  <c:v>1250</c:v>
                </c:pt>
                <c:pt idx="2118">
                  <c:v>1263.0509999999999</c:v>
                </c:pt>
                <c:pt idx="2119">
                  <c:v>1312.373</c:v>
                </c:pt>
                <c:pt idx="2120">
                  <c:v>1324.704</c:v>
                </c:pt>
                <c:pt idx="2121">
                  <c:v>1327.787</c:v>
                </c:pt>
                <c:pt idx="2122">
                  <c:v>1330.8689999999999</c:v>
                </c:pt>
                <c:pt idx="2123">
                  <c:v>1337.0340000000001</c:v>
                </c:pt>
                <c:pt idx="2124">
                  <c:v>1361.6949999999999</c:v>
                </c:pt>
                <c:pt idx="2125">
                  <c:v>1375</c:v>
                </c:pt>
                <c:pt idx="2126">
                  <c:v>1386.356</c:v>
                </c:pt>
                <c:pt idx="2127">
                  <c:v>1392.5219999999999</c:v>
                </c:pt>
                <c:pt idx="2128">
                  <c:v>1394.0640000000001</c:v>
                </c:pt>
                <c:pt idx="2129">
                  <c:v>1395.605</c:v>
                </c:pt>
                <c:pt idx="2130">
                  <c:v>1398.6869999999999</c:v>
                </c:pt>
                <c:pt idx="2131">
                  <c:v>1411.0170000000001</c:v>
                </c:pt>
                <c:pt idx="2132">
                  <c:v>1435.6780000000001</c:v>
                </c:pt>
                <c:pt idx="2133">
                  <c:v>1448.008</c:v>
                </c:pt>
                <c:pt idx="2134">
                  <c:v>1454.173</c:v>
                </c:pt>
                <c:pt idx="2135">
                  <c:v>1457.2560000000001</c:v>
                </c:pt>
                <c:pt idx="2136">
                  <c:v>1458.797</c:v>
                </c:pt>
                <c:pt idx="2137">
                  <c:v>1460.338</c:v>
                </c:pt>
                <c:pt idx="2138">
                  <c:v>1461.3869999999999</c:v>
                </c:pt>
                <c:pt idx="2139">
                  <c:v>1462.4349999999999</c:v>
                </c:pt>
                <c:pt idx="2140">
                  <c:v>1464.5309999999999</c:v>
                </c:pt>
                <c:pt idx="2141">
                  <c:v>1468.7239999999999</c:v>
                </c:pt>
                <c:pt idx="2142">
                  <c:v>1472.9169999999999</c:v>
                </c:pt>
                <c:pt idx="2143">
                  <c:v>1475.0139999999999</c:v>
                </c:pt>
                <c:pt idx="2144">
                  <c:v>1476.0619999999999</c:v>
                </c:pt>
                <c:pt idx="2145">
                  <c:v>1477.11</c:v>
                </c:pt>
                <c:pt idx="2146">
                  <c:v>1478.1590000000001</c:v>
                </c:pt>
                <c:pt idx="2147">
                  <c:v>1479.2070000000001</c:v>
                </c:pt>
                <c:pt idx="2148">
                  <c:v>1481.3030000000001</c:v>
                </c:pt>
                <c:pt idx="2149">
                  <c:v>1485.4960000000001</c:v>
                </c:pt>
                <c:pt idx="2150">
                  <c:v>1489.6890000000001</c:v>
                </c:pt>
                <c:pt idx="2151">
                  <c:v>1491.7860000000001</c:v>
                </c:pt>
                <c:pt idx="2152">
                  <c:v>1492.8340000000001</c:v>
                </c:pt>
                <c:pt idx="2153">
                  <c:v>1493.8820000000001</c:v>
                </c:pt>
                <c:pt idx="2154">
                  <c:v>1494.931</c:v>
                </c:pt>
                <c:pt idx="2155">
                  <c:v>1495.979</c:v>
                </c:pt>
                <c:pt idx="2156">
                  <c:v>1498.075</c:v>
                </c:pt>
                <c:pt idx="2157">
                  <c:v>1499.124</c:v>
                </c:pt>
                <c:pt idx="2158">
                  <c:v>1500</c:v>
                </c:pt>
                <c:pt idx="2159">
                  <c:v>1500.172</c:v>
                </c:pt>
                <c:pt idx="2160">
                  <c:v>1500.6959999999999</c:v>
                </c:pt>
                <c:pt idx="2161">
                  <c:v>1501.22</c:v>
                </c:pt>
                <c:pt idx="2162">
                  <c:v>1501.7439999999999</c:v>
                </c:pt>
                <c:pt idx="2163">
                  <c:v>1502.268</c:v>
                </c:pt>
                <c:pt idx="2164">
                  <c:v>1503.317</c:v>
                </c:pt>
                <c:pt idx="2165">
                  <c:v>1504.365</c:v>
                </c:pt>
                <c:pt idx="2166">
                  <c:v>1506.461</c:v>
                </c:pt>
                <c:pt idx="2167">
                  <c:v>1507.51</c:v>
                </c:pt>
                <c:pt idx="2168">
                  <c:v>1508.558</c:v>
                </c:pt>
                <c:pt idx="2169">
                  <c:v>1509.0820000000001</c:v>
                </c:pt>
                <c:pt idx="2170">
                  <c:v>1509.606</c:v>
                </c:pt>
                <c:pt idx="2171">
                  <c:v>1510.13</c:v>
                </c:pt>
                <c:pt idx="2172">
                  <c:v>1510.654</c:v>
                </c:pt>
                <c:pt idx="2173">
                  <c:v>1511.1790000000001</c:v>
                </c:pt>
                <c:pt idx="2174">
                  <c:v>1511.703</c:v>
                </c:pt>
                <c:pt idx="2175">
                  <c:v>1512.2270000000001</c:v>
                </c:pt>
                <c:pt idx="2176">
                  <c:v>1512.751</c:v>
                </c:pt>
                <c:pt idx="2177">
                  <c:v>1513.2750000000001</c:v>
                </c:pt>
                <c:pt idx="2178">
                  <c:v>1513.799</c:v>
                </c:pt>
                <c:pt idx="2179">
                  <c:v>1514.3230000000001</c:v>
                </c:pt>
                <c:pt idx="2180">
                  <c:v>1514.847</c:v>
                </c:pt>
                <c:pt idx="2181">
                  <c:v>1515.3720000000001</c:v>
                </c:pt>
                <c:pt idx="2182">
                  <c:v>1515.896</c:v>
                </c:pt>
                <c:pt idx="2183">
                  <c:v>1516.42</c:v>
                </c:pt>
                <c:pt idx="2184">
                  <c:v>1516.944</c:v>
                </c:pt>
                <c:pt idx="2185">
                  <c:v>1517.4680000000001</c:v>
                </c:pt>
                <c:pt idx="2186">
                  <c:v>1517.992</c:v>
                </c:pt>
                <c:pt idx="2187">
                  <c:v>1518.5160000000001</c:v>
                </c:pt>
                <c:pt idx="2188">
                  <c:v>1519.04</c:v>
                </c:pt>
                <c:pt idx="2189">
                  <c:v>1519.5650000000001</c:v>
                </c:pt>
                <c:pt idx="2190">
                  <c:v>1520.0889999999999</c:v>
                </c:pt>
                <c:pt idx="2191">
                  <c:v>1520.6130000000001</c:v>
                </c:pt>
                <c:pt idx="2192">
                  <c:v>1521.1369999999999</c:v>
                </c:pt>
                <c:pt idx="2193">
                  <c:v>1521.6610000000001</c:v>
                </c:pt>
                <c:pt idx="2194">
                  <c:v>1522.1849999999999</c:v>
                </c:pt>
                <c:pt idx="2195">
                  <c:v>1522.7090000000001</c:v>
                </c:pt>
                <c:pt idx="2196">
                  <c:v>1523.2329999999999</c:v>
                </c:pt>
                <c:pt idx="2197">
                  <c:v>1523.7570000000001</c:v>
                </c:pt>
                <c:pt idx="2198">
                  <c:v>1524.2809999999999</c:v>
                </c:pt>
                <c:pt idx="2199">
                  <c:v>1524.8050000000001</c:v>
                </c:pt>
                <c:pt idx="2200">
                  <c:v>1525.329</c:v>
                </c:pt>
                <c:pt idx="2201">
                  <c:v>1525.8530000000001</c:v>
                </c:pt>
                <c:pt idx="2202">
                  <c:v>1526.377</c:v>
                </c:pt>
                <c:pt idx="2203">
                  <c:v>1526.9010000000001</c:v>
                </c:pt>
                <c:pt idx="2204">
                  <c:v>1527.425</c:v>
                </c:pt>
                <c:pt idx="2205">
                  <c:v>1528.02</c:v>
                </c:pt>
                <c:pt idx="2206">
                  <c:v>1528.318</c:v>
                </c:pt>
                <c:pt idx="2207">
                  <c:v>1528.615</c:v>
                </c:pt>
                <c:pt idx="2208">
                  <c:v>1528.913</c:v>
                </c:pt>
                <c:pt idx="2209">
                  <c:v>1529.0619999999999</c:v>
                </c:pt>
                <c:pt idx="2210">
                  <c:v>1529.21</c:v>
                </c:pt>
                <c:pt idx="2211">
                  <c:v>1529.3589999999999</c:v>
                </c:pt>
                <c:pt idx="2212">
                  <c:v>1529.508</c:v>
                </c:pt>
                <c:pt idx="2213">
                  <c:v>1529.6569999999999</c:v>
                </c:pt>
                <c:pt idx="2214">
                  <c:v>1529.8050000000001</c:v>
                </c:pt>
                <c:pt idx="2215">
                  <c:v>1529.954</c:v>
                </c:pt>
                <c:pt idx="2216">
                  <c:v>1530.1030000000001</c:v>
                </c:pt>
                <c:pt idx="2217">
                  <c:v>1530.252</c:v>
                </c:pt>
                <c:pt idx="2218">
                  <c:v>1530.4</c:v>
                </c:pt>
                <c:pt idx="2219">
                  <c:v>1530.549</c:v>
                </c:pt>
                <c:pt idx="2220">
                  <c:v>1530.6980000000001</c:v>
                </c:pt>
                <c:pt idx="2221">
                  <c:v>1530.847</c:v>
                </c:pt>
                <c:pt idx="2222">
                  <c:v>1530.9949999999999</c:v>
                </c:pt>
                <c:pt idx="2223">
                  <c:v>1531.144</c:v>
                </c:pt>
                <c:pt idx="2224">
                  <c:v>1531.2929999999999</c:v>
                </c:pt>
                <c:pt idx="2225">
                  <c:v>1531.59</c:v>
                </c:pt>
                <c:pt idx="2226">
                  <c:v>1531.8879999999999</c:v>
                </c:pt>
                <c:pt idx="2227">
                  <c:v>1532.1849999999999</c:v>
                </c:pt>
                <c:pt idx="2228">
                  <c:v>1532.3820000000001</c:v>
                </c:pt>
                <c:pt idx="2229">
                  <c:v>1532.578</c:v>
                </c:pt>
                <c:pt idx="2230">
                  <c:v>1532.7090000000001</c:v>
                </c:pt>
                <c:pt idx="2231">
                  <c:v>1532.8389999999999</c:v>
                </c:pt>
                <c:pt idx="2232">
                  <c:v>1532.97</c:v>
                </c:pt>
                <c:pt idx="2233">
                  <c:v>1533.1</c:v>
                </c:pt>
                <c:pt idx="2234">
                  <c:v>1533.2049999999999</c:v>
                </c:pt>
                <c:pt idx="2235">
                  <c:v>1533.309</c:v>
                </c:pt>
                <c:pt idx="2236">
                  <c:v>1533.414</c:v>
                </c:pt>
                <c:pt idx="2237">
                  <c:v>1533.518</c:v>
                </c:pt>
                <c:pt idx="2238">
                  <c:v>1533.7270000000001</c:v>
                </c:pt>
                <c:pt idx="2239">
                  <c:v>1533.9359999999999</c:v>
                </c:pt>
                <c:pt idx="2240">
                  <c:v>1534.145</c:v>
                </c:pt>
                <c:pt idx="2241">
                  <c:v>1534.354</c:v>
                </c:pt>
                <c:pt idx="2242">
                  <c:v>1534.771</c:v>
                </c:pt>
                <c:pt idx="2243">
                  <c:v>1534.98</c:v>
                </c:pt>
                <c:pt idx="2244">
                  <c:v>1535.1890000000001</c:v>
                </c:pt>
                <c:pt idx="2245">
                  <c:v>1535.2940000000001</c:v>
                </c:pt>
                <c:pt idx="2246">
                  <c:v>1535.3979999999999</c:v>
                </c:pt>
                <c:pt idx="2247">
                  <c:v>1535.5029999999999</c:v>
                </c:pt>
                <c:pt idx="2248">
                  <c:v>1535.607</c:v>
                </c:pt>
                <c:pt idx="2249">
                  <c:v>1535.712</c:v>
                </c:pt>
                <c:pt idx="2250">
                  <c:v>1535.816</c:v>
                </c:pt>
                <c:pt idx="2251">
                  <c:v>1535.921</c:v>
                </c:pt>
                <c:pt idx="2252">
                  <c:v>1536.0250000000001</c:v>
                </c:pt>
                <c:pt idx="2253">
                  <c:v>1536.13</c:v>
                </c:pt>
                <c:pt idx="2254">
                  <c:v>1536.2339999999999</c:v>
                </c:pt>
                <c:pt idx="2255">
                  <c:v>1536.338</c:v>
                </c:pt>
                <c:pt idx="2256">
                  <c:v>1536.442</c:v>
                </c:pt>
                <c:pt idx="2257">
                  <c:v>1536.547</c:v>
                </c:pt>
                <c:pt idx="2258">
                  <c:v>1536.6510000000001</c:v>
                </c:pt>
                <c:pt idx="2259">
                  <c:v>1536.7560000000001</c:v>
                </c:pt>
                <c:pt idx="2260">
                  <c:v>1536.86</c:v>
                </c:pt>
                <c:pt idx="2261">
                  <c:v>1536.9649999999999</c:v>
                </c:pt>
                <c:pt idx="2262">
                  <c:v>1537.069</c:v>
                </c:pt>
                <c:pt idx="2263">
                  <c:v>1537.278</c:v>
                </c:pt>
                <c:pt idx="2264">
                  <c:v>1537.4870000000001</c:v>
                </c:pt>
                <c:pt idx="2265">
                  <c:v>1537.6959999999999</c:v>
                </c:pt>
                <c:pt idx="2266">
                  <c:v>1537.905</c:v>
                </c:pt>
                <c:pt idx="2267">
                  <c:v>1538.1130000000001</c:v>
                </c:pt>
                <c:pt idx="2268">
                  <c:v>1538.3219999999999</c:v>
                </c:pt>
                <c:pt idx="2269">
                  <c:v>1538.5309999999999</c:v>
                </c:pt>
                <c:pt idx="2270">
                  <c:v>1538.9480000000001</c:v>
                </c:pt>
                <c:pt idx="2271">
                  <c:v>1539.366</c:v>
                </c:pt>
                <c:pt idx="2272">
                  <c:v>1539.7829999999999</c:v>
                </c:pt>
                <c:pt idx="2273">
                  <c:v>1540.201</c:v>
                </c:pt>
                <c:pt idx="2274">
                  <c:v>1540.6189999999999</c:v>
                </c:pt>
                <c:pt idx="2275">
                  <c:v>1541.037</c:v>
                </c:pt>
                <c:pt idx="2276">
                  <c:v>1541.454</c:v>
                </c:pt>
                <c:pt idx="2277">
                  <c:v>1541.8720000000001</c:v>
                </c:pt>
                <c:pt idx="2278">
                  <c:v>1542.29</c:v>
                </c:pt>
                <c:pt idx="2279">
                  <c:v>1542.7080000000001</c:v>
                </c:pt>
                <c:pt idx="2280">
                  <c:v>1543.125</c:v>
                </c:pt>
                <c:pt idx="2281">
                  <c:v>1543.5429999999999</c:v>
                </c:pt>
                <c:pt idx="2282">
                  <c:v>1543.961</c:v>
                </c:pt>
                <c:pt idx="2283">
                  <c:v>1544.796</c:v>
                </c:pt>
                <c:pt idx="2284">
                  <c:v>1545.6310000000001</c:v>
                </c:pt>
                <c:pt idx="2285">
                  <c:v>1546.4659999999999</c:v>
                </c:pt>
                <c:pt idx="2286">
                  <c:v>1547.039</c:v>
                </c:pt>
                <c:pt idx="2287">
                  <c:v>1547.6110000000001</c:v>
                </c:pt>
                <c:pt idx="2288">
                  <c:v>1548.183</c:v>
                </c:pt>
                <c:pt idx="2289">
                  <c:v>1548.7550000000001</c:v>
                </c:pt>
                <c:pt idx="2290">
                  <c:v>1549.328</c:v>
                </c:pt>
                <c:pt idx="2291">
                  <c:v>1549.9</c:v>
                </c:pt>
                <c:pt idx="2292">
                  <c:v>1550.472</c:v>
                </c:pt>
                <c:pt idx="2293">
                  <c:v>1551.0440000000001</c:v>
                </c:pt>
                <c:pt idx="2294">
                  <c:v>1551.617</c:v>
                </c:pt>
                <c:pt idx="2295">
                  <c:v>1552.1890000000001</c:v>
                </c:pt>
                <c:pt idx="2296">
                  <c:v>1552.761</c:v>
                </c:pt>
                <c:pt idx="2297">
                  <c:v>1553.3330000000001</c:v>
                </c:pt>
                <c:pt idx="2298">
                  <c:v>1554.4770000000001</c:v>
                </c:pt>
                <c:pt idx="2299">
                  <c:v>1555.6210000000001</c:v>
                </c:pt>
                <c:pt idx="2300">
                  <c:v>1556.7660000000001</c:v>
                </c:pt>
                <c:pt idx="2301">
                  <c:v>1557.91</c:v>
                </c:pt>
                <c:pt idx="2302">
                  <c:v>1560.1990000000001</c:v>
                </c:pt>
                <c:pt idx="2303">
                  <c:v>1561.3440000000001</c:v>
                </c:pt>
                <c:pt idx="2304">
                  <c:v>1562.4880000000001</c:v>
                </c:pt>
                <c:pt idx="2305">
                  <c:v>1563.6320000000001</c:v>
                </c:pt>
                <c:pt idx="2306">
                  <c:v>1564.7760000000001</c:v>
                </c:pt>
                <c:pt idx="2307">
                  <c:v>1567.0650000000001</c:v>
                </c:pt>
                <c:pt idx="2308">
                  <c:v>1568.21</c:v>
                </c:pt>
                <c:pt idx="2309">
                  <c:v>1569.354</c:v>
                </c:pt>
                <c:pt idx="2310">
                  <c:v>1570.499</c:v>
                </c:pt>
                <c:pt idx="2311">
                  <c:v>1571.643</c:v>
                </c:pt>
                <c:pt idx="2312">
                  <c:v>1573.931</c:v>
                </c:pt>
                <c:pt idx="2313">
                  <c:v>1575.076</c:v>
                </c:pt>
                <c:pt idx="2314">
                  <c:v>1576.22</c:v>
                </c:pt>
                <c:pt idx="2315">
                  <c:v>1577.365</c:v>
                </c:pt>
                <c:pt idx="2316">
                  <c:v>1578.509</c:v>
                </c:pt>
                <c:pt idx="2317">
                  <c:v>1583.086</c:v>
                </c:pt>
                <c:pt idx="2318">
                  <c:v>1587.664</c:v>
                </c:pt>
                <c:pt idx="2319">
                  <c:v>1588.809</c:v>
                </c:pt>
                <c:pt idx="2320">
                  <c:v>1589.953</c:v>
                </c:pt>
                <c:pt idx="2321">
                  <c:v>1592.241</c:v>
                </c:pt>
                <c:pt idx="2322">
                  <c:v>1596.819</c:v>
                </c:pt>
                <c:pt idx="2323">
                  <c:v>1599.1079999999999</c:v>
                </c:pt>
                <c:pt idx="2324">
                  <c:v>1601.396</c:v>
                </c:pt>
                <c:pt idx="2325">
                  <c:v>1602.5409999999999</c:v>
                </c:pt>
                <c:pt idx="2326">
                  <c:v>1603.6849999999999</c:v>
                </c:pt>
                <c:pt idx="2327">
                  <c:v>1605.9739999999999</c:v>
                </c:pt>
                <c:pt idx="2328">
                  <c:v>1610.5509999999999</c:v>
                </c:pt>
                <c:pt idx="2329">
                  <c:v>1612.84</c:v>
                </c:pt>
                <c:pt idx="2330">
                  <c:v>1615.1279999999999</c:v>
                </c:pt>
                <c:pt idx="2331">
                  <c:v>1617.4169999999999</c:v>
                </c:pt>
                <c:pt idx="2332">
                  <c:v>1619.7049999999999</c:v>
                </c:pt>
                <c:pt idx="2333">
                  <c:v>1625</c:v>
                </c:pt>
                <c:pt idx="2334">
                  <c:v>1628.86</c:v>
                </c:pt>
                <c:pt idx="2335">
                  <c:v>1638.0150000000001</c:v>
                </c:pt>
                <c:pt idx="2336">
                  <c:v>1640.3040000000001</c:v>
                </c:pt>
                <c:pt idx="2337">
                  <c:v>1642.5930000000001</c:v>
                </c:pt>
                <c:pt idx="2338">
                  <c:v>1647.17</c:v>
                </c:pt>
                <c:pt idx="2339">
                  <c:v>1656.3240000000001</c:v>
                </c:pt>
                <c:pt idx="2340">
                  <c:v>1674.634</c:v>
                </c:pt>
                <c:pt idx="2341">
                  <c:v>1683.789</c:v>
                </c:pt>
                <c:pt idx="2342">
                  <c:v>1688.366</c:v>
                </c:pt>
                <c:pt idx="2343">
                  <c:v>1692.943</c:v>
                </c:pt>
                <c:pt idx="2344">
                  <c:v>1697.826</c:v>
                </c:pt>
                <c:pt idx="2345">
                  <c:v>1702.7090000000001</c:v>
                </c:pt>
                <c:pt idx="2346">
                  <c:v>1712.4739999999999</c:v>
                </c:pt>
                <c:pt idx="2347">
                  <c:v>1732.0039999999999</c:v>
                </c:pt>
                <c:pt idx="2348">
                  <c:v>1741.769</c:v>
                </c:pt>
                <c:pt idx="2349">
                  <c:v>1746.652</c:v>
                </c:pt>
                <c:pt idx="2350">
                  <c:v>1750</c:v>
                </c:pt>
                <c:pt idx="2351">
                  <c:v>1751.5340000000001</c:v>
                </c:pt>
                <c:pt idx="2352">
                  <c:v>1771.0640000000001</c:v>
                </c:pt>
                <c:pt idx="2353">
                  <c:v>1810.125</c:v>
                </c:pt>
                <c:pt idx="2354">
                  <c:v>1829.655</c:v>
                </c:pt>
                <c:pt idx="2355">
                  <c:v>1839.42</c:v>
                </c:pt>
                <c:pt idx="2356">
                  <c:v>1844.3030000000001</c:v>
                </c:pt>
                <c:pt idx="2357">
                  <c:v>1849.1849999999999</c:v>
                </c:pt>
                <c:pt idx="2358">
                  <c:v>1854.068</c:v>
                </c:pt>
                <c:pt idx="2359">
                  <c:v>1858.951</c:v>
                </c:pt>
                <c:pt idx="2360">
                  <c:v>1868.7159999999999</c:v>
                </c:pt>
                <c:pt idx="2361">
                  <c:v>1875</c:v>
                </c:pt>
                <c:pt idx="2362">
                  <c:v>1888.2460000000001</c:v>
                </c:pt>
                <c:pt idx="2363">
                  <c:v>1898.011</c:v>
                </c:pt>
                <c:pt idx="2364">
                  <c:v>1900.453</c:v>
                </c:pt>
                <c:pt idx="2365">
                  <c:v>1901.674</c:v>
                </c:pt>
                <c:pt idx="2366">
                  <c:v>1902.894</c:v>
                </c:pt>
                <c:pt idx="2367">
                  <c:v>1906.25</c:v>
                </c:pt>
                <c:pt idx="2368">
                  <c:v>1907.7760000000001</c:v>
                </c:pt>
                <c:pt idx="2369">
                  <c:v>1917.5409999999999</c:v>
                </c:pt>
                <c:pt idx="2370">
                  <c:v>1921.875</c:v>
                </c:pt>
                <c:pt idx="2371">
                  <c:v>1922.424</c:v>
                </c:pt>
                <c:pt idx="2372">
                  <c:v>1924.865</c:v>
                </c:pt>
                <c:pt idx="2373">
                  <c:v>1926.086</c:v>
                </c:pt>
                <c:pt idx="2374">
                  <c:v>1927.306</c:v>
                </c:pt>
                <c:pt idx="2375">
                  <c:v>1928.1310000000001</c:v>
                </c:pt>
                <c:pt idx="2376">
                  <c:v>1928.9559999999999</c:v>
                </c:pt>
                <c:pt idx="2377">
                  <c:v>1929.6880000000001</c:v>
                </c:pt>
                <c:pt idx="2378">
                  <c:v>1930.606</c:v>
                </c:pt>
                <c:pt idx="2379">
                  <c:v>1933.5940000000001</c:v>
                </c:pt>
                <c:pt idx="2380">
                  <c:v>1933.905</c:v>
                </c:pt>
                <c:pt idx="2381">
                  <c:v>1935.547</c:v>
                </c:pt>
                <c:pt idx="2382">
                  <c:v>1935.5550000000001</c:v>
                </c:pt>
                <c:pt idx="2383">
                  <c:v>1936.5239999999999</c:v>
                </c:pt>
                <c:pt idx="2384">
                  <c:v>1937.204</c:v>
                </c:pt>
                <c:pt idx="2385">
                  <c:v>1937.5</c:v>
                </c:pt>
                <c:pt idx="2386">
                  <c:v>1938.029</c:v>
                </c:pt>
                <c:pt idx="2387">
                  <c:v>1938.442</c:v>
                </c:pt>
                <c:pt idx="2388">
                  <c:v>1938.854</c:v>
                </c:pt>
                <c:pt idx="2389">
                  <c:v>1939.2670000000001</c:v>
                </c:pt>
                <c:pt idx="2390">
                  <c:v>1939.454</c:v>
                </c:pt>
                <c:pt idx="2391">
                  <c:v>1939.6790000000001</c:v>
                </c:pt>
                <c:pt idx="2392">
                  <c:v>1940.0909999999999</c:v>
                </c:pt>
                <c:pt idx="2393">
                  <c:v>1940.5029999999999</c:v>
                </c:pt>
                <c:pt idx="2394">
                  <c:v>1940.9159999999999</c:v>
                </c:pt>
                <c:pt idx="2395">
                  <c:v>1941.328</c:v>
                </c:pt>
                <c:pt idx="2396">
                  <c:v>1941.4069999999999</c:v>
                </c:pt>
                <c:pt idx="2397">
                  <c:v>1941.741</c:v>
                </c:pt>
                <c:pt idx="2398">
                  <c:v>1942.153</c:v>
                </c:pt>
                <c:pt idx="2399">
                  <c:v>1942.9780000000001</c:v>
                </c:pt>
                <c:pt idx="2400">
                  <c:v>1943.3910000000001</c:v>
                </c:pt>
                <c:pt idx="2401">
                  <c:v>1943.8030000000001</c:v>
                </c:pt>
                <c:pt idx="2402">
                  <c:v>1944.2159999999999</c:v>
                </c:pt>
                <c:pt idx="2403">
                  <c:v>1944.6279999999999</c:v>
                </c:pt>
                <c:pt idx="2404">
                  <c:v>1945.0409999999999</c:v>
                </c:pt>
                <c:pt idx="2405">
                  <c:v>1945.2470000000001</c:v>
                </c:pt>
                <c:pt idx="2406">
                  <c:v>1945.3130000000001</c:v>
                </c:pt>
                <c:pt idx="2407">
                  <c:v>1945.453</c:v>
                </c:pt>
                <c:pt idx="2408">
                  <c:v>1945.66</c:v>
                </c:pt>
                <c:pt idx="2409">
                  <c:v>1945.866</c:v>
                </c:pt>
                <c:pt idx="2410">
                  <c:v>1946.0719999999999</c:v>
                </c:pt>
                <c:pt idx="2411">
                  <c:v>1946.278</c:v>
                </c:pt>
                <c:pt idx="2412">
                  <c:v>1946.4839999999999</c:v>
                </c:pt>
                <c:pt idx="2413">
                  <c:v>1946.69</c:v>
                </c:pt>
                <c:pt idx="2414">
                  <c:v>1946.896</c:v>
                </c:pt>
                <c:pt idx="2415">
                  <c:v>1947.1020000000001</c:v>
                </c:pt>
                <c:pt idx="2416">
                  <c:v>1947.309</c:v>
                </c:pt>
                <c:pt idx="2417">
                  <c:v>1947.5150000000001</c:v>
                </c:pt>
                <c:pt idx="2418">
                  <c:v>1947.6179999999999</c:v>
                </c:pt>
                <c:pt idx="2419">
                  <c:v>1947.721</c:v>
                </c:pt>
                <c:pt idx="2420">
                  <c:v>1947.8240000000001</c:v>
                </c:pt>
                <c:pt idx="2421">
                  <c:v>1947.9269999999999</c:v>
                </c:pt>
                <c:pt idx="2422">
                  <c:v>1948.0309999999999</c:v>
                </c:pt>
                <c:pt idx="2423">
                  <c:v>1948.134</c:v>
                </c:pt>
                <c:pt idx="2424">
                  <c:v>1948.2370000000001</c:v>
                </c:pt>
                <c:pt idx="2425">
                  <c:v>1948.34</c:v>
                </c:pt>
                <c:pt idx="2426">
                  <c:v>1948.443</c:v>
                </c:pt>
                <c:pt idx="2427">
                  <c:v>1948.546</c:v>
                </c:pt>
                <c:pt idx="2428">
                  <c:v>1948.6489999999999</c:v>
                </c:pt>
                <c:pt idx="2429">
                  <c:v>1948.752</c:v>
                </c:pt>
                <c:pt idx="2430">
                  <c:v>1948.856</c:v>
                </c:pt>
                <c:pt idx="2431">
                  <c:v>1948.9590000000001</c:v>
                </c:pt>
                <c:pt idx="2432">
                  <c:v>1949.0619999999999</c:v>
                </c:pt>
                <c:pt idx="2433">
                  <c:v>1949.165</c:v>
                </c:pt>
                <c:pt idx="2434">
                  <c:v>1949.268</c:v>
                </c:pt>
                <c:pt idx="2435">
                  <c:v>1949.3710000000001</c:v>
                </c:pt>
                <c:pt idx="2436">
                  <c:v>1949.4739999999999</c:v>
                </c:pt>
                <c:pt idx="2437">
                  <c:v>1949.577</c:v>
                </c:pt>
                <c:pt idx="2438">
                  <c:v>1949.68</c:v>
                </c:pt>
                <c:pt idx="2439">
                  <c:v>1949.7829999999999</c:v>
                </c:pt>
                <c:pt idx="2440">
                  <c:v>1949.886</c:v>
                </c:pt>
                <c:pt idx="2441">
                  <c:v>1949.989</c:v>
                </c:pt>
                <c:pt idx="2442">
                  <c:v>1950.0920000000001</c:v>
                </c:pt>
                <c:pt idx="2443">
                  <c:v>1950.1949999999999</c:v>
                </c:pt>
                <c:pt idx="2444">
                  <c:v>1950.298</c:v>
                </c:pt>
                <c:pt idx="2445">
                  <c:v>1950.4010000000001</c:v>
                </c:pt>
                <c:pt idx="2446">
                  <c:v>1950.5050000000001</c:v>
                </c:pt>
                <c:pt idx="2447">
                  <c:v>1950.6079999999999</c:v>
                </c:pt>
                <c:pt idx="2448">
                  <c:v>1950.711</c:v>
                </c:pt>
                <c:pt idx="2449">
                  <c:v>1950.8140000000001</c:v>
                </c:pt>
                <c:pt idx="2450">
                  <c:v>1950.9169999999999</c:v>
                </c:pt>
                <c:pt idx="2451">
                  <c:v>1951.02</c:v>
                </c:pt>
                <c:pt idx="2452">
                  <c:v>1951.123</c:v>
                </c:pt>
                <c:pt idx="2453">
                  <c:v>1951.2260000000001</c:v>
                </c:pt>
                <c:pt idx="2454">
                  <c:v>1951.433</c:v>
                </c:pt>
                <c:pt idx="2455">
                  <c:v>1951.6389999999999</c:v>
                </c:pt>
                <c:pt idx="2456">
                  <c:v>1952.0509999999999</c:v>
                </c:pt>
                <c:pt idx="2457">
                  <c:v>1952.4639999999999</c:v>
                </c:pt>
                <c:pt idx="2458">
                  <c:v>1952.67</c:v>
                </c:pt>
                <c:pt idx="2459">
                  <c:v>1952.876</c:v>
                </c:pt>
                <c:pt idx="2460">
                  <c:v>1953.0820000000001</c:v>
                </c:pt>
                <c:pt idx="2461">
                  <c:v>1953.125</c:v>
                </c:pt>
                <c:pt idx="2462">
                  <c:v>1953.288</c:v>
                </c:pt>
                <c:pt idx="2463">
                  <c:v>1953.4939999999999</c:v>
                </c:pt>
                <c:pt idx="2464">
                  <c:v>1953.7</c:v>
                </c:pt>
                <c:pt idx="2465">
                  <c:v>1953.829</c:v>
                </c:pt>
                <c:pt idx="2466">
                  <c:v>1953.9580000000001</c:v>
                </c:pt>
                <c:pt idx="2467">
                  <c:v>1954.087</c:v>
                </c:pt>
                <c:pt idx="2468">
                  <c:v>1954.2149999999999</c:v>
                </c:pt>
                <c:pt idx="2469">
                  <c:v>1954.3440000000001</c:v>
                </c:pt>
                <c:pt idx="2470">
                  <c:v>1954.472</c:v>
                </c:pt>
                <c:pt idx="2471">
                  <c:v>1954.729</c:v>
                </c:pt>
                <c:pt idx="2472">
                  <c:v>1954.9860000000001</c:v>
                </c:pt>
                <c:pt idx="2473">
                  <c:v>1955.2429999999999</c:v>
                </c:pt>
                <c:pt idx="2474">
                  <c:v>1955.5</c:v>
                </c:pt>
                <c:pt idx="2475">
                  <c:v>1955.7570000000001</c:v>
                </c:pt>
                <c:pt idx="2476">
                  <c:v>1955.886</c:v>
                </c:pt>
                <c:pt idx="2477">
                  <c:v>1956.0150000000001</c:v>
                </c:pt>
                <c:pt idx="2478">
                  <c:v>1956.144</c:v>
                </c:pt>
                <c:pt idx="2479">
                  <c:v>1956.2719999999999</c:v>
                </c:pt>
                <c:pt idx="2480">
                  <c:v>1956.4010000000001</c:v>
                </c:pt>
                <c:pt idx="2481">
                  <c:v>1956.529</c:v>
                </c:pt>
                <c:pt idx="2482">
                  <c:v>1956.6579999999999</c:v>
                </c:pt>
                <c:pt idx="2483">
                  <c:v>1956.7860000000001</c:v>
                </c:pt>
                <c:pt idx="2484">
                  <c:v>1956.915</c:v>
                </c:pt>
                <c:pt idx="2485">
                  <c:v>1957.0429999999999</c:v>
                </c:pt>
                <c:pt idx="2486">
                  <c:v>1957.172</c:v>
                </c:pt>
                <c:pt idx="2487">
                  <c:v>1957.3</c:v>
                </c:pt>
                <c:pt idx="2488">
                  <c:v>1957.4290000000001</c:v>
                </c:pt>
                <c:pt idx="2489">
                  <c:v>1957.557</c:v>
                </c:pt>
                <c:pt idx="2490">
                  <c:v>1957.6220000000001</c:v>
                </c:pt>
                <c:pt idx="2491">
                  <c:v>1957.6859999999999</c:v>
                </c:pt>
                <c:pt idx="2492">
                  <c:v>1957.75</c:v>
                </c:pt>
                <c:pt idx="2493">
                  <c:v>1957.8140000000001</c:v>
                </c:pt>
                <c:pt idx="2494">
                  <c:v>1957.8789999999999</c:v>
                </c:pt>
                <c:pt idx="2495">
                  <c:v>1957.943</c:v>
                </c:pt>
                <c:pt idx="2496">
                  <c:v>1958.008</c:v>
                </c:pt>
                <c:pt idx="2497">
                  <c:v>1958.0719999999999</c:v>
                </c:pt>
                <c:pt idx="2498">
                  <c:v>1958.201</c:v>
                </c:pt>
                <c:pt idx="2499">
                  <c:v>1958.329</c:v>
                </c:pt>
                <c:pt idx="2500">
                  <c:v>1958.4580000000001</c:v>
                </c:pt>
                <c:pt idx="2501">
                  <c:v>1958.586</c:v>
                </c:pt>
                <c:pt idx="2502">
                  <c:v>1958.7149999999999</c:v>
                </c:pt>
                <c:pt idx="2503">
                  <c:v>1958.8430000000001</c:v>
                </c:pt>
                <c:pt idx="2504">
                  <c:v>1958.972</c:v>
                </c:pt>
                <c:pt idx="2505">
                  <c:v>1959.1</c:v>
                </c:pt>
                <c:pt idx="2506">
                  <c:v>1959.229</c:v>
                </c:pt>
                <c:pt idx="2507">
                  <c:v>1959.357</c:v>
                </c:pt>
                <c:pt idx="2508">
                  <c:v>1959.4860000000001</c:v>
                </c:pt>
                <c:pt idx="2509">
                  <c:v>1959.614</c:v>
                </c:pt>
                <c:pt idx="2510">
                  <c:v>1959.7429999999999</c:v>
                </c:pt>
                <c:pt idx="2511">
                  <c:v>1959.8710000000001</c:v>
                </c:pt>
                <c:pt idx="2512">
                  <c:v>1960</c:v>
                </c:pt>
                <c:pt idx="2513">
                  <c:v>1960.1279999999999</c:v>
                </c:pt>
                <c:pt idx="2514">
                  <c:v>1960.2570000000001</c:v>
                </c:pt>
                <c:pt idx="2515">
                  <c:v>1960.385</c:v>
                </c:pt>
                <c:pt idx="2516">
                  <c:v>1960.6420000000001</c:v>
                </c:pt>
                <c:pt idx="2517">
                  <c:v>1960.8989999999999</c:v>
                </c:pt>
                <c:pt idx="2518">
                  <c:v>1961.1559999999999</c:v>
                </c:pt>
                <c:pt idx="2519">
                  <c:v>1961.413</c:v>
                </c:pt>
                <c:pt idx="2520">
                  <c:v>1961.67</c:v>
                </c:pt>
                <c:pt idx="2521">
                  <c:v>1961.9269999999999</c:v>
                </c:pt>
                <c:pt idx="2522">
                  <c:v>1962.1849999999999</c:v>
                </c:pt>
                <c:pt idx="2523">
                  <c:v>1962.442</c:v>
                </c:pt>
                <c:pt idx="2524">
                  <c:v>1962.9559999999999</c:v>
                </c:pt>
                <c:pt idx="2525">
                  <c:v>1963.47</c:v>
                </c:pt>
                <c:pt idx="2526">
                  <c:v>1963.9839999999999</c:v>
                </c:pt>
                <c:pt idx="2527">
                  <c:v>1964.499</c:v>
                </c:pt>
                <c:pt idx="2528">
                  <c:v>1965.0129999999999</c:v>
                </c:pt>
                <c:pt idx="2529">
                  <c:v>1965.527</c:v>
                </c:pt>
                <c:pt idx="2530">
                  <c:v>1966.0409999999999</c:v>
                </c:pt>
                <c:pt idx="2531">
                  <c:v>1966.556</c:v>
                </c:pt>
                <c:pt idx="2532">
                  <c:v>1967.07</c:v>
                </c:pt>
                <c:pt idx="2533">
                  <c:v>1967.5840000000001</c:v>
                </c:pt>
                <c:pt idx="2534">
                  <c:v>1968.098</c:v>
                </c:pt>
                <c:pt idx="2535">
                  <c:v>1968.75</c:v>
                </c:pt>
                <c:pt idx="2536">
                  <c:v>1970.154</c:v>
                </c:pt>
                <c:pt idx="2537">
                  <c:v>1972.211</c:v>
                </c:pt>
                <c:pt idx="2538">
                  <c:v>1973.24</c:v>
                </c:pt>
                <c:pt idx="2539">
                  <c:v>1974.268</c:v>
                </c:pt>
                <c:pt idx="2540">
                  <c:v>1975.297</c:v>
                </c:pt>
                <c:pt idx="2541">
                  <c:v>1975.8109999999999</c:v>
                </c:pt>
                <c:pt idx="2542">
                  <c:v>1976.325</c:v>
                </c:pt>
                <c:pt idx="2543">
                  <c:v>1977.3530000000001</c:v>
                </c:pt>
                <c:pt idx="2544">
                  <c:v>1978.3810000000001</c:v>
                </c:pt>
                <c:pt idx="2545">
                  <c:v>1980.4380000000001</c:v>
                </c:pt>
                <c:pt idx="2546">
                  <c:v>1982.4939999999999</c:v>
                </c:pt>
                <c:pt idx="2547">
                  <c:v>1984.375</c:v>
                </c:pt>
                <c:pt idx="2548">
                  <c:v>1984.5509999999999</c:v>
                </c:pt>
                <c:pt idx="2549">
                  <c:v>1985.579</c:v>
                </c:pt>
                <c:pt idx="2550">
                  <c:v>1986.607</c:v>
                </c:pt>
                <c:pt idx="2551">
                  <c:v>1987.2950000000001</c:v>
                </c:pt>
                <c:pt idx="2552">
                  <c:v>1987.982</c:v>
                </c:pt>
                <c:pt idx="2553">
                  <c:v>1988.6690000000001</c:v>
                </c:pt>
                <c:pt idx="2554">
                  <c:v>1989.356</c:v>
                </c:pt>
                <c:pt idx="2555">
                  <c:v>1990.0429999999999</c:v>
                </c:pt>
                <c:pt idx="2556">
                  <c:v>1990.73</c:v>
                </c:pt>
                <c:pt idx="2557">
                  <c:v>1991.0740000000001</c:v>
                </c:pt>
                <c:pt idx="2558">
                  <c:v>1991.4169999999999</c:v>
                </c:pt>
                <c:pt idx="2559">
                  <c:v>1991.761</c:v>
                </c:pt>
                <c:pt idx="2560">
                  <c:v>1992.104</c:v>
                </c:pt>
                <c:pt idx="2561">
                  <c:v>1992.1880000000001</c:v>
                </c:pt>
                <c:pt idx="2562">
                  <c:v>1992.2760000000001</c:v>
                </c:pt>
                <c:pt idx="2563">
                  <c:v>1992.4480000000001</c:v>
                </c:pt>
                <c:pt idx="2564">
                  <c:v>1992.62</c:v>
                </c:pt>
                <c:pt idx="2565">
                  <c:v>1992.7909999999999</c:v>
                </c:pt>
                <c:pt idx="2566">
                  <c:v>1992.963</c:v>
                </c:pt>
                <c:pt idx="2567">
                  <c:v>1993.135</c:v>
                </c:pt>
                <c:pt idx="2568">
                  <c:v>1993.307</c:v>
                </c:pt>
                <c:pt idx="2569">
                  <c:v>1993.4780000000001</c:v>
                </c:pt>
                <c:pt idx="2570">
                  <c:v>1993.5640000000001</c:v>
                </c:pt>
                <c:pt idx="2571">
                  <c:v>1993.65</c:v>
                </c:pt>
                <c:pt idx="2572">
                  <c:v>1993.7360000000001</c:v>
                </c:pt>
                <c:pt idx="2573">
                  <c:v>1993.8219999999999</c:v>
                </c:pt>
                <c:pt idx="2574">
                  <c:v>1993.9079999999999</c:v>
                </c:pt>
                <c:pt idx="2575">
                  <c:v>1993.9939999999999</c:v>
                </c:pt>
                <c:pt idx="2576">
                  <c:v>1994.08</c:v>
                </c:pt>
                <c:pt idx="2577">
                  <c:v>1994.165</c:v>
                </c:pt>
                <c:pt idx="2578">
                  <c:v>1994.251</c:v>
                </c:pt>
                <c:pt idx="2579">
                  <c:v>1994.337</c:v>
                </c:pt>
                <c:pt idx="2580">
                  <c:v>1994.423</c:v>
                </c:pt>
                <c:pt idx="2581">
                  <c:v>1994.509</c:v>
                </c:pt>
                <c:pt idx="2582">
                  <c:v>1994.595</c:v>
                </c:pt>
                <c:pt idx="2583">
                  <c:v>1994.681</c:v>
                </c:pt>
                <c:pt idx="2584">
                  <c:v>1994.7670000000001</c:v>
                </c:pt>
                <c:pt idx="2585">
                  <c:v>1994.8520000000001</c:v>
                </c:pt>
                <c:pt idx="2586">
                  <c:v>1994.9380000000001</c:v>
                </c:pt>
                <c:pt idx="2587">
                  <c:v>1995.0239999999999</c:v>
                </c:pt>
                <c:pt idx="2588">
                  <c:v>1995.11</c:v>
                </c:pt>
                <c:pt idx="2589">
                  <c:v>1995.1959999999999</c:v>
                </c:pt>
                <c:pt idx="2590">
                  <c:v>1995.3679999999999</c:v>
                </c:pt>
                <c:pt idx="2591">
                  <c:v>1995.539</c:v>
                </c:pt>
                <c:pt idx="2592">
                  <c:v>1995.711</c:v>
                </c:pt>
                <c:pt idx="2593">
                  <c:v>1995.883</c:v>
                </c:pt>
                <c:pt idx="2594">
                  <c:v>1996.0940000000001</c:v>
                </c:pt>
                <c:pt idx="2595">
                  <c:v>1996.2260000000001</c:v>
                </c:pt>
                <c:pt idx="2596">
                  <c:v>1996.3979999999999</c:v>
                </c:pt>
                <c:pt idx="2597">
                  <c:v>1996.57</c:v>
                </c:pt>
                <c:pt idx="2598">
                  <c:v>1996.742</c:v>
                </c:pt>
                <c:pt idx="2599">
                  <c:v>1996.913</c:v>
                </c:pt>
                <c:pt idx="2600">
                  <c:v>1997.0709999999999</c:v>
                </c:pt>
                <c:pt idx="2601">
                  <c:v>1997.085</c:v>
                </c:pt>
                <c:pt idx="2602">
                  <c:v>1997.2570000000001</c:v>
                </c:pt>
                <c:pt idx="2603">
                  <c:v>1997.4290000000001</c:v>
                </c:pt>
                <c:pt idx="2604">
                  <c:v>1997.6</c:v>
                </c:pt>
                <c:pt idx="2605">
                  <c:v>1997.75</c:v>
                </c:pt>
                <c:pt idx="2606">
                  <c:v>1997.9</c:v>
                </c:pt>
                <c:pt idx="2607">
                  <c:v>1998.047</c:v>
                </c:pt>
                <c:pt idx="2608">
                  <c:v>1998.05</c:v>
                </c:pt>
                <c:pt idx="2609">
                  <c:v>1998.2</c:v>
                </c:pt>
                <c:pt idx="2610">
                  <c:v>1998.35</c:v>
                </c:pt>
                <c:pt idx="2611">
                  <c:v>1998.5</c:v>
                </c:pt>
                <c:pt idx="2612">
                  <c:v>1998.5360000000001</c:v>
                </c:pt>
                <c:pt idx="2613">
                  <c:v>1998.65</c:v>
                </c:pt>
                <c:pt idx="2614">
                  <c:v>1998.8</c:v>
                </c:pt>
                <c:pt idx="2615">
                  <c:v>1999.0239999999999</c:v>
                </c:pt>
                <c:pt idx="2616">
                  <c:v>1999.4</c:v>
                </c:pt>
                <c:pt idx="2617">
                  <c:v>1999.5119999999999</c:v>
                </c:pt>
                <c:pt idx="2618">
                  <c:v>1999.55</c:v>
                </c:pt>
                <c:pt idx="2619">
                  <c:v>1999.7</c:v>
                </c:pt>
                <c:pt idx="2620">
                  <c:v>1999.85</c:v>
                </c:pt>
                <c:pt idx="2621">
                  <c:v>2000</c:v>
                </c:pt>
                <c:pt idx="2622">
                  <c:v>2000.097</c:v>
                </c:pt>
                <c:pt idx="2623">
                  <c:v>2000.193</c:v>
                </c:pt>
                <c:pt idx="2624">
                  <c:v>2000.289</c:v>
                </c:pt>
                <c:pt idx="2625">
                  <c:v>2000.385</c:v>
                </c:pt>
                <c:pt idx="2626">
                  <c:v>2000.481</c:v>
                </c:pt>
                <c:pt idx="2627">
                  <c:v>2000.577</c:v>
                </c:pt>
                <c:pt idx="2628">
                  <c:v>2000.625</c:v>
                </c:pt>
                <c:pt idx="2629">
                  <c:v>2000.673</c:v>
                </c:pt>
                <c:pt idx="2630">
                  <c:v>2000.769</c:v>
                </c:pt>
                <c:pt idx="2631">
                  <c:v>2000.866</c:v>
                </c:pt>
                <c:pt idx="2632">
                  <c:v>2000.962</c:v>
                </c:pt>
                <c:pt idx="2633">
                  <c:v>2001.058</c:v>
                </c:pt>
                <c:pt idx="2634">
                  <c:v>2001.154</c:v>
                </c:pt>
                <c:pt idx="2635">
                  <c:v>2001.25</c:v>
                </c:pt>
                <c:pt idx="2636">
                  <c:v>2001.346</c:v>
                </c:pt>
                <c:pt idx="2637">
                  <c:v>2001.442</c:v>
                </c:pt>
                <c:pt idx="2638">
                  <c:v>2001.538</c:v>
                </c:pt>
                <c:pt idx="2639">
                  <c:v>2001.635</c:v>
                </c:pt>
                <c:pt idx="2640">
                  <c:v>2001.731</c:v>
                </c:pt>
                <c:pt idx="2641">
                  <c:v>2001.827</c:v>
                </c:pt>
                <c:pt idx="2642">
                  <c:v>2001.875</c:v>
                </c:pt>
                <c:pt idx="2643">
                  <c:v>2001.923</c:v>
                </c:pt>
                <c:pt idx="2644">
                  <c:v>2002.115</c:v>
                </c:pt>
                <c:pt idx="2645">
                  <c:v>2002.1880000000001</c:v>
                </c:pt>
                <c:pt idx="2646">
                  <c:v>2002.307</c:v>
                </c:pt>
                <c:pt idx="2647">
                  <c:v>2002.499</c:v>
                </c:pt>
                <c:pt idx="2648">
                  <c:v>2002.5</c:v>
                </c:pt>
                <c:pt idx="2649">
                  <c:v>2002.691</c:v>
                </c:pt>
                <c:pt idx="2650">
                  <c:v>2002.8130000000001</c:v>
                </c:pt>
                <c:pt idx="2651">
                  <c:v>2002.883</c:v>
                </c:pt>
                <c:pt idx="2652">
                  <c:v>2003.075</c:v>
                </c:pt>
                <c:pt idx="2653">
                  <c:v>2003.125</c:v>
                </c:pt>
                <c:pt idx="2654">
                  <c:v>2003.268</c:v>
                </c:pt>
                <c:pt idx="2655">
                  <c:v>2003.4380000000001</c:v>
                </c:pt>
                <c:pt idx="2656">
                  <c:v>2003.46</c:v>
                </c:pt>
                <c:pt idx="2657">
                  <c:v>2003.652</c:v>
                </c:pt>
                <c:pt idx="2658">
                  <c:v>2003.75</c:v>
                </c:pt>
                <c:pt idx="2659">
                  <c:v>2003.8440000000001</c:v>
                </c:pt>
                <c:pt idx="2660">
                  <c:v>2003.9069999999999</c:v>
                </c:pt>
                <c:pt idx="2661">
                  <c:v>2004.0630000000001</c:v>
                </c:pt>
                <c:pt idx="2662">
                  <c:v>2004.2190000000001</c:v>
                </c:pt>
                <c:pt idx="2663">
                  <c:v>2004.229</c:v>
                </c:pt>
                <c:pt idx="2664">
                  <c:v>2004.375</c:v>
                </c:pt>
                <c:pt idx="2665">
                  <c:v>2004.421</c:v>
                </c:pt>
                <c:pt idx="2666">
                  <c:v>2004.5319999999999</c:v>
                </c:pt>
                <c:pt idx="2667">
                  <c:v>2004.6130000000001</c:v>
                </c:pt>
                <c:pt idx="2668">
                  <c:v>2004.6880000000001</c:v>
                </c:pt>
                <c:pt idx="2669">
                  <c:v>2004.806</c:v>
                </c:pt>
                <c:pt idx="2670">
                  <c:v>2004.8440000000001</c:v>
                </c:pt>
                <c:pt idx="2671">
                  <c:v>2004.998</c:v>
                </c:pt>
                <c:pt idx="2672">
                  <c:v>2005</c:v>
                </c:pt>
                <c:pt idx="2673">
                  <c:v>2005.1569999999999</c:v>
                </c:pt>
                <c:pt idx="2674">
                  <c:v>2005.19</c:v>
                </c:pt>
                <c:pt idx="2675">
                  <c:v>2005.2349999999999</c:v>
                </c:pt>
                <c:pt idx="2676">
                  <c:v>2005.3130000000001</c:v>
                </c:pt>
                <c:pt idx="2677">
                  <c:v>2005.3820000000001</c:v>
                </c:pt>
                <c:pt idx="2678">
                  <c:v>2005.3910000000001</c:v>
                </c:pt>
                <c:pt idx="2679">
                  <c:v>2005.4690000000001</c:v>
                </c:pt>
                <c:pt idx="2680">
                  <c:v>2005.547</c:v>
                </c:pt>
                <c:pt idx="2681">
                  <c:v>2005.5740000000001</c:v>
                </c:pt>
                <c:pt idx="2682">
                  <c:v>2005.625</c:v>
                </c:pt>
                <c:pt idx="2683">
                  <c:v>2005.704</c:v>
                </c:pt>
                <c:pt idx="2684">
                  <c:v>2005.7660000000001</c:v>
                </c:pt>
                <c:pt idx="2685">
                  <c:v>2005.7819999999999</c:v>
                </c:pt>
                <c:pt idx="2686">
                  <c:v>2005.86</c:v>
                </c:pt>
                <c:pt idx="2687">
                  <c:v>2005.9380000000001</c:v>
                </c:pt>
                <c:pt idx="2688">
                  <c:v>2005.9580000000001</c:v>
                </c:pt>
                <c:pt idx="2689">
                  <c:v>2006.0160000000001</c:v>
                </c:pt>
                <c:pt idx="2690">
                  <c:v>2006.0940000000001</c:v>
                </c:pt>
                <c:pt idx="2691">
                  <c:v>2006.15</c:v>
                </c:pt>
                <c:pt idx="2692">
                  <c:v>2006.172</c:v>
                </c:pt>
                <c:pt idx="2693">
                  <c:v>2006.25</c:v>
                </c:pt>
                <c:pt idx="2694">
                  <c:v>2006.329</c:v>
                </c:pt>
                <c:pt idx="2695">
                  <c:v>2006.3430000000001</c:v>
                </c:pt>
                <c:pt idx="2696">
                  <c:v>2006.4069999999999</c:v>
                </c:pt>
                <c:pt idx="2697">
                  <c:v>2006.4849999999999</c:v>
                </c:pt>
                <c:pt idx="2698">
                  <c:v>2006.5350000000001</c:v>
                </c:pt>
                <c:pt idx="2699">
                  <c:v>2006.5630000000001</c:v>
                </c:pt>
                <c:pt idx="2700">
                  <c:v>2006.6310000000001</c:v>
                </c:pt>
                <c:pt idx="2701">
                  <c:v>2006.6410000000001</c:v>
                </c:pt>
                <c:pt idx="2702">
                  <c:v>2006.7190000000001</c:v>
                </c:pt>
                <c:pt idx="2703">
                  <c:v>2006.7270000000001</c:v>
                </c:pt>
                <c:pt idx="2704">
                  <c:v>2006.797</c:v>
                </c:pt>
                <c:pt idx="2705">
                  <c:v>2006.8230000000001</c:v>
                </c:pt>
                <c:pt idx="2706">
                  <c:v>2006.875</c:v>
                </c:pt>
                <c:pt idx="2707">
                  <c:v>2006.9190000000001</c:v>
                </c:pt>
                <c:pt idx="2708">
                  <c:v>2006.954</c:v>
                </c:pt>
                <c:pt idx="2709">
                  <c:v>2007.0160000000001</c:v>
                </c:pt>
                <c:pt idx="2710">
                  <c:v>2007.0319999999999</c:v>
                </c:pt>
                <c:pt idx="2711">
                  <c:v>2007.11</c:v>
                </c:pt>
                <c:pt idx="2712">
                  <c:v>2007.1120000000001</c:v>
                </c:pt>
                <c:pt idx="2713">
                  <c:v>2007.1880000000001</c:v>
                </c:pt>
                <c:pt idx="2714">
                  <c:v>2007.2080000000001</c:v>
                </c:pt>
                <c:pt idx="2715">
                  <c:v>2007.2660000000001</c:v>
                </c:pt>
                <c:pt idx="2716">
                  <c:v>2007.3040000000001</c:v>
                </c:pt>
                <c:pt idx="2717">
                  <c:v>2007.3440000000001</c:v>
                </c:pt>
                <c:pt idx="2718">
                  <c:v>2007.4</c:v>
                </c:pt>
                <c:pt idx="2719">
                  <c:v>2007.4960000000001</c:v>
                </c:pt>
                <c:pt idx="2720">
                  <c:v>2007.5</c:v>
                </c:pt>
                <c:pt idx="2721">
                  <c:v>2007.5920000000001</c:v>
                </c:pt>
                <c:pt idx="2722">
                  <c:v>2007.6569999999999</c:v>
                </c:pt>
                <c:pt idx="2723">
                  <c:v>2007.6880000000001</c:v>
                </c:pt>
                <c:pt idx="2724">
                  <c:v>2007.7850000000001</c:v>
                </c:pt>
                <c:pt idx="2725">
                  <c:v>2007.8130000000001</c:v>
                </c:pt>
                <c:pt idx="2726">
                  <c:v>2007.8810000000001</c:v>
                </c:pt>
                <c:pt idx="2727">
                  <c:v>2007.9690000000001</c:v>
                </c:pt>
                <c:pt idx="2728">
                  <c:v>2007.9770000000001</c:v>
                </c:pt>
                <c:pt idx="2729">
                  <c:v>2008.0730000000001</c:v>
                </c:pt>
                <c:pt idx="2730">
                  <c:v>2008.125</c:v>
                </c:pt>
                <c:pt idx="2731">
                  <c:v>2008.1690000000001</c:v>
                </c:pt>
                <c:pt idx="2732">
                  <c:v>2008.2650000000001</c:v>
                </c:pt>
                <c:pt idx="2733">
                  <c:v>2008.3610000000001</c:v>
                </c:pt>
                <c:pt idx="2734">
                  <c:v>2008.4570000000001</c:v>
                </c:pt>
                <c:pt idx="2735">
                  <c:v>2008.5530000000001</c:v>
                </c:pt>
                <c:pt idx="2736">
                  <c:v>2008.6489999999999</c:v>
                </c:pt>
                <c:pt idx="2737">
                  <c:v>2008.7449999999999</c:v>
                </c:pt>
                <c:pt idx="2738">
                  <c:v>2008.75</c:v>
                </c:pt>
                <c:pt idx="2739">
                  <c:v>2008.8409999999999</c:v>
                </c:pt>
                <c:pt idx="2740">
                  <c:v>2008.9069999999999</c:v>
                </c:pt>
                <c:pt idx="2741">
                  <c:v>2008.9369999999999</c:v>
                </c:pt>
                <c:pt idx="2742">
                  <c:v>2009.0329999999999</c:v>
                </c:pt>
                <c:pt idx="2743">
                  <c:v>2009.0630000000001</c:v>
                </c:pt>
                <c:pt idx="2744">
                  <c:v>2009.1289999999999</c:v>
                </c:pt>
                <c:pt idx="2745">
                  <c:v>2009.2190000000001</c:v>
                </c:pt>
                <c:pt idx="2746">
                  <c:v>2009.2249999999999</c:v>
                </c:pt>
                <c:pt idx="2747">
                  <c:v>2009.3219999999999</c:v>
                </c:pt>
                <c:pt idx="2748">
                  <c:v>2009.375</c:v>
                </c:pt>
                <c:pt idx="2749">
                  <c:v>2009.4179999999999</c:v>
                </c:pt>
                <c:pt idx="2750">
                  <c:v>2009.5139999999999</c:v>
                </c:pt>
                <c:pt idx="2751">
                  <c:v>2009.5319999999999</c:v>
                </c:pt>
                <c:pt idx="2752">
                  <c:v>2009.61</c:v>
                </c:pt>
                <c:pt idx="2753">
                  <c:v>2009.6880000000001</c:v>
                </c:pt>
                <c:pt idx="2754">
                  <c:v>2009.7059999999999</c:v>
                </c:pt>
                <c:pt idx="2755">
                  <c:v>2009.8019999999999</c:v>
                </c:pt>
                <c:pt idx="2756">
                  <c:v>2009.8440000000001</c:v>
                </c:pt>
                <c:pt idx="2757">
                  <c:v>2009.9939999999999</c:v>
                </c:pt>
                <c:pt idx="2758">
                  <c:v>2010</c:v>
                </c:pt>
                <c:pt idx="2759">
                  <c:v>2010.163</c:v>
                </c:pt>
                <c:pt idx="2760">
                  <c:v>2010.1869999999999</c:v>
                </c:pt>
                <c:pt idx="2761">
                  <c:v>2010.325</c:v>
                </c:pt>
                <c:pt idx="2762">
                  <c:v>2010.3789999999999</c:v>
                </c:pt>
                <c:pt idx="2763">
                  <c:v>2010.4870000000001</c:v>
                </c:pt>
                <c:pt idx="2764">
                  <c:v>2010.6489999999999</c:v>
                </c:pt>
                <c:pt idx="2765">
                  <c:v>2010.7629999999999</c:v>
                </c:pt>
                <c:pt idx="2766">
                  <c:v>2010.8119999999999</c:v>
                </c:pt>
                <c:pt idx="2767">
                  <c:v>2010.9559999999999</c:v>
                </c:pt>
                <c:pt idx="2768">
                  <c:v>2010.9739999999999</c:v>
                </c:pt>
                <c:pt idx="2769">
                  <c:v>2011.136</c:v>
                </c:pt>
                <c:pt idx="2770">
                  <c:v>2011.1479999999999</c:v>
                </c:pt>
                <c:pt idx="2771">
                  <c:v>2011.298</c:v>
                </c:pt>
                <c:pt idx="2772">
                  <c:v>2011.34</c:v>
                </c:pt>
                <c:pt idx="2773">
                  <c:v>2011.5319999999999</c:v>
                </c:pt>
                <c:pt idx="2774">
                  <c:v>2011.7239999999999</c:v>
                </c:pt>
                <c:pt idx="2775">
                  <c:v>2011.9159999999999</c:v>
                </c:pt>
                <c:pt idx="2776">
                  <c:v>2011.9469999999999</c:v>
                </c:pt>
                <c:pt idx="2777">
                  <c:v>2012.1079999999999</c:v>
                </c:pt>
                <c:pt idx="2778">
                  <c:v>2012.11</c:v>
                </c:pt>
                <c:pt idx="2779">
                  <c:v>2012.2719999999999</c:v>
                </c:pt>
                <c:pt idx="2780">
                  <c:v>2012.3</c:v>
                </c:pt>
                <c:pt idx="2781">
                  <c:v>2012.434</c:v>
                </c:pt>
                <c:pt idx="2782">
                  <c:v>2012.482</c:v>
                </c:pt>
                <c:pt idx="2783">
                  <c:v>2012.596</c:v>
                </c:pt>
                <c:pt idx="2784">
                  <c:v>2012.664</c:v>
                </c:pt>
                <c:pt idx="2785">
                  <c:v>2012.6780000000001</c:v>
                </c:pt>
                <c:pt idx="2786">
                  <c:v>2012.759</c:v>
                </c:pt>
                <c:pt idx="2787">
                  <c:v>2012.84</c:v>
                </c:pt>
                <c:pt idx="2788">
                  <c:v>2012.846</c:v>
                </c:pt>
                <c:pt idx="2789">
                  <c:v>2012.921</c:v>
                </c:pt>
                <c:pt idx="2790">
                  <c:v>2013.002</c:v>
                </c:pt>
                <c:pt idx="2791">
                  <c:v>2013.027</c:v>
                </c:pt>
                <c:pt idx="2792">
                  <c:v>2013.0830000000001</c:v>
                </c:pt>
                <c:pt idx="2793">
                  <c:v>2013.164</c:v>
                </c:pt>
                <c:pt idx="2794">
                  <c:v>2013.2090000000001</c:v>
                </c:pt>
                <c:pt idx="2795">
                  <c:v>2013.2449999999999</c:v>
                </c:pt>
                <c:pt idx="2796">
                  <c:v>2013.327</c:v>
                </c:pt>
                <c:pt idx="2797">
                  <c:v>2013.3910000000001</c:v>
                </c:pt>
                <c:pt idx="2798">
                  <c:v>2013.4079999999999</c:v>
                </c:pt>
                <c:pt idx="2799">
                  <c:v>2013.489</c:v>
                </c:pt>
                <c:pt idx="2800">
                  <c:v>2013.57</c:v>
                </c:pt>
                <c:pt idx="2801">
                  <c:v>2013.5730000000001</c:v>
                </c:pt>
                <c:pt idx="2802">
                  <c:v>2013.6510000000001</c:v>
                </c:pt>
                <c:pt idx="2803">
                  <c:v>2013.732</c:v>
                </c:pt>
                <c:pt idx="2804">
                  <c:v>2013.7539999999999</c:v>
                </c:pt>
                <c:pt idx="2805">
                  <c:v>2013.8130000000001</c:v>
                </c:pt>
                <c:pt idx="2806">
                  <c:v>2013.894</c:v>
                </c:pt>
                <c:pt idx="2807">
                  <c:v>2013.9760000000001</c:v>
                </c:pt>
                <c:pt idx="2808">
                  <c:v>2014.057</c:v>
                </c:pt>
                <c:pt idx="2809">
                  <c:v>2014.1179999999999</c:v>
                </c:pt>
                <c:pt idx="2810">
                  <c:v>2014.1379999999999</c:v>
                </c:pt>
                <c:pt idx="2811">
                  <c:v>2014.2190000000001</c:v>
                </c:pt>
                <c:pt idx="2812">
                  <c:v>2014.3</c:v>
                </c:pt>
                <c:pt idx="2813">
                  <c:v>2014.3810000000001</c:v>
                </c:pt>
                <c:pt idx="2814">
                  <c:v>2014.462</c:v>
                </c:pt>
                <c:pt idx="2815">
                  <c:v>2014.481</c:v>
                </c:pt>
                <c:pt idx="2816">
                  <c:v>2014.5429999999999</c:v>
                </c:pt>
                <c:pt idx="2817">
                  <c:v>2014.624</c:v>
                </c:pt>
                <c:pt idx="2818">
                  <c:v>2014.663</c:v>
                </c:pt>
                <c:pt idx="2819">
                  <c:v>2014.7049999999999</c:v>
                </c:pt>
                <c:pt idx="2820">
                  <c:v>2014.7860000000001</c:v>
                </c:pt>
                <c:pt idx="2821">
                  <c:v>2014.8440000000001</c:v>
                </c:pt>
                <c:pt idx="2822">
                  <c:v>2014.867</c:v>
                </c:pt>
                <c:pt idx="2823">
                  <c:v>2014.9480000000001</c:v>
                </c:pt>
                <c:pt idx="2824">
                  <c:v>2015.0260000000001</c:v>
                </c:pt>
                <c:pt idx="2825">
                  <c:v>2015.029</c:v>
                </c:pt>
                <c:pt idx="2826">
                  <c:v>2015.117</c:v>
                </c:pt>
                <c:pt idx="2827">
                  <c:v>2015.191</c:v>
                </c:pt>
                <c:pt idx="2828">
                  <c:v>2015.2070000000001</c:v>
                </c:pt>
                <c:pt idx="2829">
                  <c:v>2015.298</c:v>
                </c:pt>
                <c:pt idx="2830">
                  <c:v>2015.354</c:v>
                </c:pt>
                <c:pt idx="2831">
                  <c:v>2015.3889999999999</c:v>
                </c:pt>
                <c:pt idx="2832">
                  <c:v>2015.48</c:v>
                </c:pt>
                <c:pt idx="2833">
                  <c:v>2015.5160000000001</c:v>
                </c:pt>
                <c:pt idx="2834">
                  <c:v>2015.5709999999999</c:v>
                </c:pt>
                <c:pt idx="2835">
                  <c:v>2015.662</c:v>
                </c:pt>
                <c:pt idx="2836">
                  <c:v>2015.6780000000001</c:v>
                </c:pt>
                <c:pt idx="2837">
                  <c:v>2015.7529999999999</c:v>
                </c:pt>
                <c:pt idx="2838">
                  <c:v>2015.84</c:v>
                </c:pt>
                <c:pt idx="2839">
                  <c:v>2015.8440000000001</c:v>
                </c:pt>
                <c:pt idx="2840">
                  <c:v>2015.934</c:v>
                </c:pt>
                <c:pt idx="2841">
                  <c:v>2016.0029999999999</c:v>
                </c:pt>
                <c:pt idx="2842">
                  <c:v>2016.0250000000001</c:v>
                </c:pt>
                <c:pt idx="2843">
                  <c:v>2016.116</c:v>
                </c:pt>
                <c:pt idx="2844">
                  <c:v>2016.165</c:v>
                </c:pt>
                <c:pt idx="2845">
                  <c:v>2016.2070000000001</c:v>
                </c:pt>
                <c:pt idx="2846">
                  <c:v>2016.298</c:v>
                </c:pt>
                <c:pt idx="2847">
                  <c:v>2016.3889999999999</c:v>
                </c:pt>
                <c:pt idx="2848">
                  <c:v>2016.48</c:v>
                </c:pt>
                <c:pt idx="2849">
                  <c:v>2016.489</c:v>
                </c:pt>
                <c:pt idx="2850">
                  <c:v>2016.5709999999999</c:v>
                </c:pt>
                <c:pt idx="2851">
                  <c:v>2016.6610000000001</c:v>
                </c:pt>
                <c:pt idx="2852">
                  <c:v>2016.752</c:v>
                </c:pt>
                <c:pt idx="2853">
                  <c:v>2016.8140000000001</c:v>
                </c:pt>
                <c:pt idx="2854">
                  <c:v>2016.8430000000001</c:v>
                </c:pt>
                <c:pt idx="2855">
                  <c:v>2016.934</c:v>
                </c:pt>
                <c:pt idx="2856">
                  <c:v>2017.0250000000001</c:v>
                </c:pt>
                <c:pt idx="2857">
                  <c:v>2017.116</c:v>
                </c:pt>
                <c:pt idx="2858">
                  <c:v>2017.1379999999999</c:v>
                </c:pt>
                <c:pt idx="2859">
                  <c:v>2017.2070000000001</c:v>
                </c:pt>
                <c:pt idx="2860">
                  <c:v>2017.298</c:v>
                </c:pt>
                <c:pt idx="2861">
                  <c:v>2017.3879999999999</c:v>
                </c:pt>
                <c:pt idx="2862">
                  <c:v>2017.463</c:v>
                </c:pt>
                <c:pt idx="2863">
                  <c:v>2017.479</c:v>
                </c:pt>
                <c:pt idx="2864">
                  <c:v>2017.57</c:v>
                </c:pt>
                <c:pt idx="2865">
                  <c:v>2017.6610000000001</c:v>
                </c:pt>
                <c:pt idx="2866">
                  <c:v>2017.751</c:v>
                </c:pt>
                <c:pt idx="2867">
                  <c:v>2017.787</c:v>
                </c:pt>
                <c:pt idx="2868">
                  <c:v>2017.8420000000001</c:v>
                </c:pt>
                <c:pt idx="2869">
                  <c:v>2017.933</c:v>
                </c:pt>
                <c:pt idx="2870">
                  <c:v>2018.114</c:v>
                </c:pt>
                <c:pt idx="2871">
                  <c:v>2018.296</c:v>
                </c:pt>
                <c:pt idx="2872">
                  <c:v>2018.4359999999999</c:v>
                </c:pt>
                <c:pt idx="2873">
                  <c:v>2018.4780000000001</c:v>
                </c:pt>
                <c:pt idx="2874">
                  <c:v>2018.66</c:v>
                </c:pt>
                <c:pt idx="2875">
                  <c:v>2018.8409999999999</c:v>
                </c:pt>
                <c:pt idx="2876">
                  <c:v>2019.0229999999999</c:v>
                </c:pt>
                <c:pt idx="2877">
                  <c:v>2019.085</c:v>
                </c:pt>
                <c:pt idx="2878">
                  <c:v>2019.2049999999999</c:v>
                </c:pt>
                <c:pt idx="2879">
                  <c:v>2019.3869999999999</c:v>
                </c:pt>
                <c:pt idx="2880">
                  <c:v>2019.568</c:v>
                </c:pt>
                <c:pt idx="2881">
                  <c:v>2019.7339999999999</c:v>
                </c:pt>
                <c:pt idx="2882">
                  <c:v>2019.75</c:v>
                </c:pt>
                <c:pt idx="2883">
                  <c:v>2019.932</c:v>
                </c:pt>
                <c:pt idx="2884">
                  <c:v>2020.2950000000001</c:v>
                </c:pt>
                <c:pt idx="2885">
                  <c:v>2020.3820000000001</c:v>
                </c:pt>
                <c:pt idx="2886">
                  <c:v>2020.6579999999999</c:v>
                </c:pt>
                <c:pt idx="2887">
                  <c:v>2021.021</c:v>
                </c:pt>
                <c:pt idx="2888">
                  <c:v>2021.0309999999999</c:v>
                </c:pt>
                <c:pt idx="2889">
                  <c:v>2021.385</c:v>
                </c:pt>
                <c:pt idx="2890">
                  <c:v>2021.68</c:v>
                </c:pt>
                <c:pt idx="2891">
                  <c:v>2021.748</c:v>
                </c:pt>
                <c:pt idx="2892">
                  <c:v>2022.1110000000001</c:v>
                </c:pt>
                <c:pt idx="2893">
                  <c:v>2022.329</c:v>
                </c:pt>
                <c:pt idx="2894">
                  <c:v>2022.4739999999999</c:v>
                </c:pt>
                <c:pt idx="2895">
                  <c:v>2022.838</c:v>
                </c:pt>
                <c:pt idx="2896">
                  <c:v>2022.9780000000001</c:v>
                </c:pt>
                <c:pt idx="2897">
                  <c:v>2023.201</c:v>
                </c:pt>
                <c:pt idx="2898">
                  <c:v>2023.5640000000001</c:v>
                </c:pt>
                <c:pt idx="2899">
                  <c:v>2023.9269999999999</c:v>
                </c:pt>
                <c:pt idx="2900">
                  <c:v>2024.2760000000001</c:v>
                </c:pt>
                <c:pt idx="2901">
                  <c:v>2024.2909999999999</c:v>
                </c:pt>
                <c:pt idx="2902">
                  <c:v>2024.654</c:v>
                </c:pt>
                <c:pt idx="2903">
                  <c:v>2025.018</c:v>
                </c:pt>
                <c:pt idx="2904">
                  <c:v>2025.3810000000001</c:v>
                </c:pt>
                <c:pt idx="2905">
                  <c:v>2025.5730000000001</c:v>
                </c:pt>
                <c:pt idx="2906">
                  <c:v>2026.1079999999999</c:v>
                </c:pt>
                <c:pt idx="2907">
                  <c:v>2026.8340000000001</c:v>
                </c:pt>
                <c:pt idx="2908">
                  <c:v>2027.5609999999999</c:v>
                </c:pt>
                <c:pt idx="2909">
                  <c:v>2028.1690000000001</c:v>
                </c:pt>
                <c:pt idx="2910">
                  <c:v>2028.288</c:v>
                </c:pt>
                <c:pt idx="2911">
                  <c:v>2029.4670000000001</c:v>
                </c:pt>
                <c:pt idx="2912">
                  <c:v>2029.741</c:v>
                </c:pt>
                <c:pt idx="2913">
                  <c:v>2030.7639999999999</c:v>
                </c:pt>
                <c:pt idx="2914">
                  <c:v>2032.0619999999999</c:v>
                </c:pt>
                <c:pt idx="2915">
                  <c:v>2032.6479999999999</c:v>
                </c:pt>
                <c:pt idx="2916">
                  <c:v>2033.36</c:v>
                </c:pt>
                <c:pt idx="2917">
                  <c:v>2034.1010000000001</c:v>
                </c:pt>
                <c:pt idx="2918">
                  <c:v>2034.828</c:v>
                </c:pt>
                <c:pt idx="2919">
                  <c:v>2035.5540000000001</c:v>
                </c:pt>
                <c:pt idx="2920">
                  <c:v>2035.9549999999999</c:v>
                </c:pt>
                <c:pt idx="2921">
                  <c:v>2036.2809999999999</c:v>
                </c:pt>
                <c:pt idx="2922">
                  <c:v>2037.008</c:v>
                </c:pt>
                <c:pt idx="2923">
                  <c:v>2038.461</c:v>
                </c:pt>
                <c:pt idx="2924">
                  <c:v>2041.146</c:v>
                </c:pt>
                <c:pt idx="2925">
                  <c:v>2041.3679999999999</c:v>
                </c:pt>
                <c:pt idx="2926">
                  <c:v>2046.337</c:v>
                </c:pt>
                <c:pt idx="2927">
                  <c:v>2047.181</c:v>
                </c:pt>
                <c:pt idx="2928">
                  <c:v>2048.933</c:v>
                </c:pt>
                <c:pt idx="2929">
                  <c:v>2051.5279999999998</c:v>
                </c:pt>
                <c:pt idx="2930">
                  <c:v>2052.9949999999999</c:v>
                </c:pt>
                <c:pt idx="2931">
                  <c:v>2054.1239999999998</c:v>
                </c:pt>
                <c:pt idx="2932">
                  <c:v>2055.902</c:v>
                </c:pt>
                <c:pt idx="2933">
                  <c:v>2056.7190000000001</c:v>
                </c:pt>
                <c:pt idx="2934">
                  <c:v>2058.6909999999998</c:v>
                </c:pt>
                <c:pt idx="2935">
                  <c:v>2058.808</c:v>
                </c:pt>
                <c:pt idx="2936">
                  <c:v>2060.2620000000002</c:v>
                </c:pt>
                <c:pt idx="2937">
                  <c:v>2061.7150000000001</c:v>
                </c:pt>
                <c:pt idx="2938">
                  <c:v>2061.91</c:v>
                </c:pt>
                <c:pt idx="2939">
                  <c:v>2064.6219999999998</c:v>
                </c:pt>
                <c:pt idx="2940">
                  <c:v>2070.4349999999999</c:v>
                </c:pt>
                <c:pt idx="2941">
                  <c:v>2072.2919999999999</c:v>
                </c:pt>
                <c:pt idx="2942">
                  <c:v>2082.0619999999999</c:v>
                </c:pt>
                <c:pt idx="2943">
                  <c:v>2093.0549999999998</c:v>
                </c:pt>
                <c:pt idx="2944">
                  <c:v>2093.6889999999999</c:v>
                </c:pt>
                <c:pt idx="2945">
                  <c:v>2105.3150000000001</c:v>
                </c:pt>
                <c:pt idx="2946">
                  <c:v>2111.1289999999999</c:v>
                </c:pt>
                <c:pt idx="2947">
                  <c:v>2113.5010000000002</c:v>
                </c:pt>
                <c:pt idx="2948">
                  <c:v>2116.942</c:v>
                </c:pt>
                <c:pt idx="2949">
                  <c:v>2117.3820000000001</c:v>
                </c:pt>
                <c:pt idx="2950">
                  <c:v>2119.607</c:v>
                </c:pt>
                <c:pt idx="2951">
                  <c:v>2121.0509999999999</c:v>
                </c:pt>
                <c:pt idx="2952">
                  <c:v>2124.7190000000001</c:v>
                </c:pt>
                <c:pt idx="2953">
                  <c:v>2128.569</c:v>
                </c:pt>
                <c:pt idx="2954">
                  <c:v>2132.0549999999998</c:v>
                </c:pt>
                <c:pt idx="2955">
                  <c:v>2146.1579999999999</c:v>
                </c:pt>
                <c:pt idx="2956">
                  <c:v>2146.7280000000001</c:v>
                </c:pt>
                <c:pt idx="2957">
                  <c:v>2151.8220000000001</c:v>
                </c:pt>
                <c:pt idx="2958">
                  <c:v>2172.71</c:v>
                </c:pt>
                <c:pt idx="2959">
                  <c:v>2175.076</c:v>
                </c:pt>
                <c:pt idx="2960">
                  <c:v>2176.0729999999999</c:v>
                </c:pt>
                <c:pt idx="2961">
                  <c:v>2179.348</c:v>
                </c:pt>
                <c:pt idx="2962">
                  <c:v>2179.7420000000002</c:v>
                </c:pt>
                <c:pt idx="2963">
                  <c:v>2181.576</c:v>
                </c:pt>
                <c:pt idx="2964">
                  <c:v>2183.41</c:v>
                </c:pt>
                <c:pt idx="2965">
                  <c:v>2185.9859999999999</c:v>
                </c:pt>
                <c:pt idx="2966">
                  <c:v>2190.7460000000001</c:v>
                </c:pt>
                <c:pt idx="2967">
                  <c:v>2198.3290000000002</c:v>
                </c:pt>
                <c:pt idx="2968">
                  <c:v>2199.261</c:v>
                </c:pt>
                <c:pt idx="2969">
                  <c:v>2205.4189999999999</c:v>
                </c:pt>
                <c:pt idx="2970">
                  <c:v>2209.0880000000002</c:v>
                </c:pt>
                <c:pt idx="2971">
                  <c:v>2210.0050000000001</c:v>
                </c:pt>
                <c:pt idx="2972">
                  <c:v>2210.922</c:v>
                </c:pt>
                <c:pt idx="2973">
                  <c:v>2211.8389999999999</c:v>
                </c:pt>
                <c:pt idx="2974">
                  <c:v>2212.7559999999999</c:v>
                </c:pt>
                <c:pt idx="2975">
                  <c:v>2213.6729999999998</c:v>
                </c:pt>
                <c:pt idx="2976">
                  <c:v>2214.59</c:v>
                </c:pt>
                <c:pt idx="2977">
                  <c:v>2216.424</c:v>
                </c:pt>
                <c:pt idx="2978">
                  <c:v>2216.4409999999998</c:v>
                </c:pt>
                <c:pt idx="2979">
                  <c:v>2220.0920000000001</c:v>
                </c:pt>
                <c:pt idx="2980">
                  <c:v>2220.8130000000001</c:v>
                </c:pt>
                <c:pt idx="2981">
                  <c:v>2223.7600000000002</c:v>
                </c:pt>
                <c:pt idx="2982">
                  <c:v>2224.6770000000001</c:v>
                </c:pt>
                <c:pt idx="2983">
                  <c:v>2225.136</c:v>
                </c:pt>
                <c:pt idx="2984">
                  <c:v>2225.5940000000001</c:v>
                </c:pt>
                <c:pt idx="2985">
                  <c:v>2226.0529999999999</c:v>
                </c:pt>
                <c:pt idx="2986">
                  <c:v>2226.511</c:v>
                </c:pt>
                <c:pt idx="2987">
                  <c:v>2226.9699999999998</c:v>
                </c:pt>
                <c:pt idx="2988">
                  <c:v>2227.4279999999999</c:v>
                </c:pt>
                <c:pt idx="2989">
                  <c:v>2227.8870000000002</c:v>
                </c:pt>
                <c:pt idx="2990">
                  <c:v>2228.3449999999998</c:v>
                </c:pt>
                <c:pt idx="2991">
                  <c:v>2228.8040000000001</c:v>
                </c:pt>
                <c:pt idx="2992">
                  <c:v>2229.2620000000002</c:v>
                </c:pt>
                <c:pt idx="2993">
                  <c:v>2230.1790000000001</c:v>
                </c:pt>
                <c:pt idx="2994">
                  <c:v>2231.096</c:v>
                </c:pt>
                <c:pt idx="2995">
                  <c:v>2231.5549999999998</c:v>
                </c:pt>
                <c:pt idx="2996">
                  <c:v>2232.0129999999999</c:v>
                </c:pt>
                <c:pt idx="2997">
                  <c:v>2232.2429999999999</c:v>
                </c:pt>
                <c:pt idx="2998">
                  <c:v>2232.4720000000002</c:v>
                </c:pt>
                <c:pt idx="2999">
                  <c:v>2232.701</c:v>
                </c:pt>
                <c:pt idx="3000">
                  <c:v>2232.9299999999998</c:v>
                </c:pt>
                <c:pt idx="3001">
                  <c:v>2233.16</c:v>
                </c:pt>
                <c:pt idx="3002">
                  <c:v>2233.3890000000001</c:v>
                </c:pt>
                <c:pt idx="3003">
                  <c:v>2233.6179999999999</c:v>
                </c:pt>
                <c:pt idx="3004">
                  <c:v>2233.7330000000002</c:v>
                </c:pt>
                <c:pt idx="3005">
                  <c:v>2233.8470000000002</c:v>
                </c:pt>
                <c:pt idx="3006">
                  <c:v>2233.962</c:v>
                </c:pt>
                <c:pt idx="3007">
                  <c:v>2234.0770000000002</c:v>
                </c:pt>
                <c:pt idx="3008">
                  <c:v>2234.192</c:v>
                </c:pt>
                <c:pt idx="3009">
                  <c:v>2234.306</c:v>
                </c:pt>
                <c:pt idx="3010">
                  <c:v>2234.4209999999998</c:v>
                </c:pt>
                <c:pt idx="3011">
                  <c:v>2234.5349999999999</c:v>
                </c:pt>
                <c:pt idx="3012">
                  <c:v>2234.65</c:v>
                </c:pt>
                <c:pt idx="3013">
                  <c:v>2234.7640000000001</c:v>
                </c:pt>
                <c:pt idx="3014">
                  <c:v>2234.893</c:v>
                </c:pt>
                <c:pt idx="3015">
                  <c:v>2235.0219999999999</c:v>
                </c:pt>
                <c:pt idx="3016">
                  <c:v>2235.1509999999998</c:v>
                </c:pt>
                <c:pt idx="3017">
                  <c:v>2235.279</c:v>
                </c:pt>
                <c:pt idx="3018">
                  <c:v>2235.4079999999999</c:v>
                </c:pt>
                <c:pt idx="3019">
                  <c:v>2235.5369999999998</c:v>
                </c:pt>
                <c:pt idx="3020">
                  <c:v>2235.6660000000002</c:v>
                </c:pt>
                <c:pt idx="3021">
                  <c:v>2235.7939999999999</c:v>
                </c:pt>
                <c:pt idx="3022">
                  <c:v>2235.9229999999998</c:v>
                </c:pt>
                <c:pt idx="3023">
                  <c:v>2236.0520000000001</c:v>
                </c:pt>
                <c:pt idx="3024">
                  <c:v>2236.181</c:v>
                </c:pt>
                <c:pt idx="3025">
                  <c:v>2236.3090000000002</c:v>
                </c:pt>
                <c:pt idx="3026">
                  <c:v>2236.4380000000001</c:v>
                </c:pt>
                <c:pt idx="3027">
                  <c:v>2236.5659999999998</c:v>
                </c:pt>
                <c:pt idx="3028">
                  <c:v>2236.6950000000002</c:v>
                </c:pt>
                <c:pt idx="3029">
                  <c:v>2236.8229999999999</c:v>
                </c:pt>
                <c:pt idx="3030">
                  <c:v>2236.9520000000002</c:v>
                </c:pt>
                <c:pt idx="3031">
                  <c:v>2237.0169999999998</c:v>
                </c:pt>
                <c:pt idx="3032">
                  <c:v>2237.0810000000001</c:v>
                </c:pt>
                <c:pt idx="3033">
                  <c:v>2237.1460000000002</c:v>
                </c:pt>
                <c:pt idx="3034">
                  <c:v>2237.21</c:v>
                </c:pt>
                <c:pt idx="3035">
                  <c:v>2237.2739999999999</c:v>
                </c:pt>
                <c:pt idx="3036">
                  <c:v>2237.3380000000002</c:v>
                </c:pt>
                <c:pt idx="3037">
                  <c:v>2237.4029999999998</c:v>
                </c:pt>
                <c:pt idx="3038">
                  <c:v>2237.4670000000001</c:v>
                </c:pt>
                <c:pt idx="3039">
                  <c:v>2237.5320000000002</c:v>
                </c:pt>
                <c:pt idx="3040">
                  <c:v>2237.596</c:v>
                </c:pt>
                <c:pt idx="3041">
                  <c:v>2237.6610000000001</c:v>
                </c:pt>
                <c:pt idx="3042">
                  <c:v>2237.7249999999999</c:v>
                </c:pt>
                <c:pt idx="3043">
                  <c:v>2237.7890000000002</c:v>
                </c:pt>
                <c:pt idx="3044">
                  <c:v>2237.8530000000001</c:v>
                </c:pt>
                <c:pt idx="3045">
                  <c:v>2237.9180000000001</c:v>
                </c:pt>
                <c:pt idx="3046">
                  <c:v>2237.982</c:v>
                </c:pt>
                <c:pt idx="3047">
                  <c:v>2238.047</c:v>
                </c:pt>
                <c:pt idx="3048">
                  <c:v>2238.1109999999999</c:v>
                </c:pt>
                <c:pt idx="3049">
                  <c:v>2238.1759999999999</c:v>
                </c:pt>
                <c:pt idx="3050">
                  <c:v>2238.2399999999998</c:v>
                </c:pt>
                <c:pt idx="3051">
                  <c:v>2238.3040000000001</c:v>
                </c:pt>
                <c:pt idx="3052">
                  <c:v>2238.3679999999999</c:v>
                </c:pt>
                <c:pt idx="3053">
                  <c:v>2238.433</c:v>
                </c:pt>
                <c:pt idx="3054">
                  <c:v>2238.4969999999998</c:v>
                </c:pt>
                <c:pt idx="3055">
                  <c:v>2238.5610000000001</c:v>
                </c:pt>
                <c:pt idx="3056">
                  <c:v>2238.625</c:v>
                </c:pt>
                <c:pt idx="3057">
                  <c:v>2238.69</c:v>
                </c:pt>
                <c:pt idx="3058">
                  <c:v>2238.7539999999999</c:v>
                </c:pt>
                <c:pt idx="3059">
                  <c:v>2238.8180000000002</c:v>
                </c:pt>
                <c:pt idx="3060">
                  <c:v>2238.8820000000001</c:v>
                </c:pt>
                <c:pt idx="3061">
                  <c:v>2239.011</c:v>
                </c:pt>
                <c:pt idx="3062">
                  <c:v>2239.14</c:v>
                </c:pt>
                <c:pt idx="3063">
                  <c:v>2239.2689999999998</c:v>
                </c:pt>
                <c:pt idx="3064">
                  <c:v>2239.3969999999999</c:v>
                </c:pt>
                <c:pt idx="3065">
                  <c:v>2239.5259999999998</c:v>
                </c:pt>
                <c:pt idx="3066">
                  <c:v>2239.6550000000002</c:v>
                </c:pt>
                <c:pt idx="3067">
                  <c:v>2239.7840000000001</c:v>
                </c:pt>
                <c:pt idx="3068">
                  <c:v>2239.9119999999998</c:v>
                </c:pt>
                <c:pt idx="3069">
                  <c:v>2240.0410000000002</c:v>
                </c:pt>
                <c:pt idx="3070">
                  <c:v>2240.17</c:v>
                </c:pt>
                <c:pt idx="3071">
                  <c:v>2240.299</c:v>
                </c:pt>
                <c:pt idx="3072">
                  <c:v>2240.4270000000001</c:v>
                </c:pt>
                <c:pt idx="3073">
                  <c:v>2240.556</c:v>
                </c:pt>
                <c:pt idx="3074">
                  <c:v>2240.6840000000002</c:v>
                </c:pt>
                <c:pt idx="3075">
                  <c:v>2240.9409999999998</c:v>
                </c:pt>
                <c:pt idx="3076">
                  <c:v>2241.1990000000001</c:v>
                </c:pt>
                <c:pt idx="3077">
                  <c:v>2241.4560000000001</c:v>
                </c:pt>
                <c:pt idx="3078">
                  <c:v>2241.7139999999999</c:v>
                </c:pt>
                <c:pt idx="3079">
                  <c:v>2241.971</c:v>
                </c:pt>
                <c:pt idx="3080">
                  <c:v>2242.2289999999998</c:v>
                </c:pt>
                <c:pt idx="3081">
                  <c:v>2242.3580000000002</c:v>
                </c:pt>
                <c:pt idx="3082">
                  <c:v>2242.4859999999999</c:v>
                </c:pt>
                <c:pt idx="3083">
                  <c:v>2242.6149999999998</c:v>
                </c:pt>
                <c:pt idx="3084">
                  <c:v>2242.7429999999999</c:v>
                </c:pt>
                <c:pt idx="3085">
                  <c:v>2242.8719999999998</c:v>
                </c:pt>
                <c:pt idx="3086">
                  <c:v>2243</c:v>
                </c:pt>
                <c:pt idx="3087">
                  <c:v>2243.165</c:v>
                </c:pt>
                <c:pt idx="3088">
                  <c:v>2243.297</c:v>
                </c:pt>
                <c:pt idx="3089">
                  <c:v>2243.33</c:v>
                </c:pt>
                <c:pt idx="3090">
                  <c:v>2243.4949999999999</c:v>
                </c:pt>
                <c:pt idx="3091">
                  <c:v>2243.6590000000001</c:v>
                </c:pt>
                <c:pt idx="3092">
                  <c:v>2243.8240000000001</c:v>
                </c:pt>
                <c:pt idx="3093">
                  <c:v>2243.989</c:v>
                </c:pt>
                <c:pt idx="3094">
                  <c:v>2244.154</c:v>
                </c:pt>
                <c:pt idx="3095">
                  <c:v>2244.3180000000002</c:v>
                </c:pt>
                <c:pt idx="3096">
                  <c:v>2244.6480000000001</c:v>
                </c:pt>
                <c:pt idx="3097">
                  <c:v>2244.9769999999999</c:v>
                </c:pt>
                <c:pt idx="3098">
                  <c:v>2245.306</c:v>
                </c:pt>
                <c:pt idx="3099">
                  <c:v>2245.471</c:v>
                </c:pt>
                <c:pt idx="3100">
                  <c:v>2245.6350000000002</c:v>
                </c:pt>
                <c:pt idx="3101">
                  <c:v>2245.8000000000002</c:v>
                </c:pt>
                <c:pt idx="3102">
                  <c:v>2245.9650000000001</c:v>
                </c:pt>
                <c:pt idx="3103">
                  <c:v>2246.13</c:v>
                </c:pt>
                <c:pt idx="3104">
                  <c:v>2246.2939999999999</c:v>
                </c:pt>
                <c:pt idx="3105">
                  <c:v>2246.4589999999998</c:v>
                </c:pt>
                <c:pt idx="3106">
                  <c:v>2246.623</c:v>
                </c:pt>
                <c:pt idx="3107">
                  <c:v>2246.788</c:v>
                </c:pt>
                <c:pt idx="3108">
                  <c:v>2246.9520000000002</c:v>
                </c:pt>
                <c:pt idx="3109">
                  <c:v>2247.1170000000002</c:v>
                </c:pt>
                <c:pt idx="3110">
                  <c:v>2247.2820000000002</c:v>
                </c:pt>
                <c:pt idx="3111">
                  <c:v>2247.4470000000001</c:v>
                </c:pt>
                <c:pt idx="3112">
                  <c:v>2247.6109999999999</c:v>
                </c:pt>
                <c:pt idx="3113">
                  <c:v>2247.7759999999998</c:v>
                </c:pt>
                <c:pt idx="3114">
                  <c:v>2247.94</c:v>
                </c:pt>
                <c:pt idx="3115">
                  <c:v>2248.105</c:v>
                </c:pt>
                <c:pt idx="3116">
                  <c:v>2248.2689999999998</c:v>
                </c:pt>
                <c:pt idx="3117">
                  <c:v>2248.4340000000002</c:v>
                </c:pt>
                <c:pt idx="3118">
                  <c:v>2248.5990000000002</c:v>
                </c:pt>
                <c:pt idx="3119">
                  <c:v>2248.7640000000001</c:v>
                </c:pt>
                <c:pt idx="3120">
                  <c:v>2248.9279999999999</c:v>
                </c:pt>
                <c:pt idx="3121">
                  <c:v>2249.0929999999998</c:v>
                </c:pt>
                <c:pt idx="3122">
                  <c:v>2249.2570000000001</c:v>
                </c:pt>
                <c:pt idx="3123">
                  <c:v>2249.422</c:v>
                </c:pt>
                <c:pt idx="3124">
                  <c:v>2249.5859999999998</c:v>
                </c:pt>
                <c:pt idx="3125">
                  <c:v>2249.7510000000002</c:v>
                </c:pt>
                <c:pt idx="3126">
                  <c:v>2249.9160000000002</c:v>
                </c:pt>
                <c:pt idx="3127">
                  <c:v>2250.0810000000001</c:v>
                </c:pt>
                <c:pt idx="3128">
                  <c:v>2250.2449999999999</c:v>
                </c:pt>
                <c:pt idx="3129">
                  <c:v>2250.41</c:v>
                </c:pt>
                <c:pt idx="3130">
                  <c:v>2250.5740000000001</c:v>
                </c:pt>
                <c:pt idx="3131">
                  <c:v>2250.9029999999998</c:v>
                </c:pt>
                <c:pt idx="3132">
                  <c:v>2251.2330000000002</c:v>
                </c:pt>
                <c:pt idx="3133">
                  <c:v>2251.5619999999999</c:v>
                </c:pt>
                <c:pt idx="3134">
                  <c:v>2251.8910000000001</c:v>
                </c:pt>
                <c:pt idx="3135">
                  <c:v>2252.2199999999998</c:v>
                </c:pt>
                <c:pt idx="3136">
                  <c:v>2252.364</c:v>
                </c:pt>
                <c:pt idx="3137">
                  <c:v>2252.5500000000002</c:v>
                </c:pt>
                <c:pt idx="3138">
                  <c:v>2252.8789999999999</c:v>
                </c:pt>
                <c:pt idx="3139">
                  <c:v>2253.2080000000001</c:v>
                </c:pt>
                <c:pt idx="3140">
                  <c:v>2253.5369999999998</c:v>
                </c:pt>
                <c:pt idx="3141">
                  <c:v>2253.8670000000002</c:v>
                </c:pt>
                <c:pt idx="3142">
                  <c:v>2254.1959999999999</c:v>
                </c:pt>
                <c:pt idx="3143">
                  <c:v>2254.5259999999998</c:v>
                </c:pt>
                <c:pt idx="3144">
                  <c:v>2254.855</c:v>
                </c:pt>
                <c:pt idx="3145">
                  <c:v>2255.1849999999999</c:v>
                </c:pt>
                <c:pt idx="3146">
                  <c:v>2255.5140000000001</c:v>
                </c:pt>
                <c:pt idx="3147">
                  <c:v>2255.8429999999998</c:v>
                </c:pt>
                <c:pt idx="3148">
                  <c:v>2256.172</c:v>
                </c:pt>
                <c:pt idx="3149">
                  <c:v>2256.8310000000001</c:v>
                </c:pt>
                <c:pt idx="3150">
                  <c:v>2257.489</c:v>
                </c:pt>
                <c:pt idx="3151">
                  <c:v>2258.806</c:v>
                </c:pt>
                <c:pt idx="3152">
                  <c:v>2261.44</c:v>
                </c:pt>
                <c:pt idx="3153">
                  <c:v>2262.7570000000001</c:v>
                </c:pt>
                <c:pt idx="3154">
                  <c:v>2263.4160000000002</c:v>
                </c:pt>
                <c:pt idx="3155">
                  <c:v>2264.0740000000001</c:v>
                </c:pt>
                <c:pt idx="3156">
                  <c:v>2264.7330000000002</c:v>
                </c:pt>
                <c:pt idx="3157">
                  <c:v>2265.3919999999998</c:v>
                </c:pt>
                <c:pt idx="3158">
                  <c:v>2266.0509999999999</c:v>
                </c:pt>
                <c:pt idx="3159">
                  <c:v>2266.7089999999998</c:v>
                </c:pt>
                <c:pt idx="3160">
                  <c:v>2268.0259999999998</c:v>
                </c:pt>
                <c:pt idx="3161">
                  <c:v>2269.3429999999998</c:v>
                </c:pt>
                <c:pt idx="3162">
                  <c:v>2274.6109999999999</c:v>
                </c:pt>
                <c:pt idx="3163">
                  <c:v>2279.8789999999999</c:v>
                </c:pt>
                <c:pt idx="3164">
                  <c:v>2282.5129999999999</c:v>
                </c:pt>
                <c:pt idx="3165">
                  <c:v>2283.83</c:v>
                </c:pt>
                <c:pt idx="3166">
                  <c:v>2285.1469999999999</c:v>
                </c:pt>
                <c:pt idx="3167">
                  <c:v>2286.4650000000001</c:v>
                </c:pt>
                <c:pt idx="3168">
                  <c:v>2287.7820000000002</c:v>
                </c:pt>
                <c:pt idx="3169">
                  <c:v>2288.2640000000001</c:v>
                </c:pt>
                <c:pt idx="3170">
                  <c:v>2290.4160000000002</c:v>
                </c:pt>
                <c:pt idx="3171">
                  <c:v>2293.8850000000002</c:v>
                </c:pt>
                <c:pt idx="3172">
                  <c:v>2295.6840000000002</c:v>
                </c:pt>
                <c:pt idx="3173">
                  <c:v>2297.94</c:v>
                </c:pt>
                <c:pt idx="3174">
                  <c:v>2299.5059999999999</c:v>
                </c:pt>
                <c:pt idx="3175">
                  <c:v>2305.4670000000001</c:v>
                </c:pt>
                <c:pt idx="3176">
                  <c:v>2306.221</c:v>
                </c:pt>
                <c:pt idx="3177">
                  <c:v>2310.748</c:v>
                </c:pt>
                <c:pt idx="3178">
                  <c:v>2316.7579999999998</c:v>
                </c:pt>
                <c:pt idx="3179">
                  <c:v>2322.0259999999998</c:v>
                </c:pt>
                <c:pt idx="3180">
                  <c:v>2327.2939999999999</c:v>
                </c:pt>
                <c:pt idx="3181">
                  <c:v>2332.0189999999998</c:v>
                </c:pt>
                <c:pt idx="3182">
                  <c:v>2332.1950000000002</c:v>
                </c:pt>
                <c:pt idx="3183">
                  <c:v>2333.232</c:v>
                </c:pt>
                <c:pt idx="3184">
                  <c:v>2336.0430000000001</c:v>
                </c:pt>
                <c:pt idx="3185">
                  <c:v>2337.0949999999998</c:v>
                </c:pt>
                <c:pt idx="3186">
                  <c:v>2338.6570000000002</c:v>
                </c:pt>
                <c:pt idx="3187">
                  <c:v>2338.8530000000001</c:v>
                </c:pt>
                <c:pt idx="3188">
                  <c:v>2341.9760000000001</c:v>
                </c:pt>
                <c:pt idx="3189">
                  <c:v>2344.4740000000002</c:v>
                </c:pt>
                <c:pt idx="3190">
                  <c:v>2345.2950000000001</c:v>
                </c:pt>
                <c:pt idx="3191">
                  <c:v>2346.895</c:v>
                </c:pt>
                <c:pt idx="3192">
                  <c:v>2355.7159999999999</c:v>
                </c:pt>
                <c:pt idx="3193">
                  <c:v>2358.527</c:v>
                </c:pt>
                <c:pt idx="3194">
                  <c:v>2358.5700000000002</c:v>
                </c:pt>
                <c:pt idx="3195">
                  <c:v>2359.9319999999998</c:v>
                </c:pt>
                <c:pt idx="3196">
                  <c:v>2361.337</c:v>
                </c:pt>
                <c:pt idx="3197">
                  <c:v>2362.7429999999999</c:v>
                </c:pt>
                <c:pt idx="3198">
                  <c:v>2364.1480000000001</c:v>
                </c:pt>
                <c:pt idx="3199">
                  <c:v>2366.4960000000001</c:v>
                </c:pt>
                <c:pt idx="3200">
                  <c:v>2366.9580000000001</c:v>
                </c:pt>
                <c:pt idx="3201">
                  <c:v>2368.364</c:v>
                </c:pt>
                <c:pt idx="3202">
                  <c:v>2369.7689999999998</c:v>
                </c:pt>
                <c:pt idx="3203">
                  <c:v>2370.4720000000002</c:v>
                </c:pt>
                <c:pt idx="3204">
                  <c:v>2371.174</c:v>
                </c:pt>
                <c:pt idx="3205">
                  <c:v>2371.877</c:v>
                </c:pt>
                <c:pt idx="3206">
                  <c:v>2372.5790000000002</c:v>
                </c:pt>
                <c:pt idx="3207">
                  <c:v>2373.2820000000002</c:v>
                </c:pt>
                <c:pt idx="3208">
                  <c:v>2373.9839999999999</c:v>
                </c:pt>
                <c:pt idx="3209">
                  <c:v>2374.6869999999999</c:v>
                </c:pt>
                <c:pt idx="3210">
                  <c:v>2375.3890000000001</c:v>
                </c:pt>
                <c:pt idx="3211">
                  <c:v>2375.741</c:v>
                </c:pt>
                <c:pt idx="3212">
                  <c:v>2376.0920000000001</c:v>
                </c:pt>
                <c:pt idx="3213">
                  <c:v>2376.4430000000002</c:v>
                </c:pt>
                <c:pt idx="3214">
                  <c:v>2376.7939999999999</c:v>
                </c:pt>
                <c:pt idx="3215">
                  <c:v>2377.1460000000002</c:v>
                </c:pt>
                <c:pt idx="3216">
                  <c:v>2377.4969999999998</c:v>
                </c:pt>
                <c:pt idx="3217">
                  <c:v>2377.6729999999998</c:v>
                </c:pt>
                <c:pt idx="3218">
                  <c:v>2377.848</c:v>
                </c:pt>
                <c:pt idx="3219">
                  <c:v>2378.0239999999999</c:v>
                </c:pt>
                <c:pt idx="3220">
                  <c:v>2378.1990000000001</c:v>
                </c:pt>
                <c:pt idx="3221">
                  <c:v>2378.3870000000002</c:v>
                </c:pt>
                <c:pt idx="3222">
                  <c:v>2378.5749999999998</c:v>
                </c:pt>
                <c:pt idx="3223">
                  <c:v>2378.7629999999999</c:v>
                </c:pt>
                <c:pt idx="3224">
                  <c:v>2378.857</c:v>
                </c:pt>
                <c:pt idx="3225">
                  <c:v>2378.9499999999998</c:v>
                </c:pt>
                <c:pt idx="3226">
                  <c:v>2379.0439999999999</c:v>
                </c:pt>
                <c:pt idx="3227">
                  <c:v>2379.1379999999999</c:v>
                </c:pt>
                <c:pt idx="3228">
                  <c:v>2379.232</c:v>
                </c:pt>
                <c:pt idx="3229">
                  <c:v>2379.3249999999998</c:v>
                </c:pt>
                <c:pt idx="3230">
                  <c:v>2379.4189999999999</c:v>
                </c:pt>
                <c:pt idx="3231">
                  <c:v>2379.5129999999999</c:v>
                </c:pt>
                <c:pt idx="3232">
                  <c:v>2379.607</c:v>
                </c:pt>
                <c:pt idx="3233">
                  <c:v>2379.6999999999998</c:v>
                </c:pt>
                <c:pt idx="3234">
                  <c:v>2379.7939999999999</c:v>
                </c:pt>
                <c:pt idx="3235">
                  <c:v>2379.8879999999999</c:v>
                </c:pt>
                <c:pt idx="3236">
                  <c:v>2379.982</c:v>
                </c:pt>
                <c:pt idx="3237">
                  <c:v>2380.0749999999998</c:v>
                </c:pt>
                <c:pt idx="3238">
                  <c:v>2380.1689999999999</c:v>
                </c:pt>
                <c:pt idx="3239">
                  <c:v>2380.2629999999999</c:v>
                </c:pt>
                <c:pt idx="3240">
                  <c:v>2380.357</c:v>
                </c:pt>
                <c:pt idx="3241">
                  <c:v>2380.4499999999998</c:v>
                </c:pt>
                <c:pt idx="3242">
                  <c:v>2380.5439999999999</c:v>
                </c:pt>
                <c:pt idx="3243">
                  <c:v>2380.6379999999999</c:v>
                </c:pt>
                <c:pt idx="3244">
                  <c:v>2380.732</c:v>
                </c:pt>
                <c:pt idx="3245">
                  <c:v>2380.8249999999998</c:v>
                </c:pt>
                <c:pt idx="3246">
                  <c:v>2380.9189999999999</c:v>
                </c:pt>
                <c:pt idx="3247">
                  <c:v>2381.0129999999999</c:v>
                </c:pt>
                <c:pt idx="3248">
                  <c:v>2381.107</c:v>
                </c:pt>
                <c:pt idx="3249">
                  <c:v>2381.1999999999998</c:v>
                </c:pt>
                <c:pt idx="3250">
                  <c:v>2381.2939999999999</c:v>
                </c:pt>
                <c:pt idx="3251">
                  <c:v>2381.3879999999999</c:v>
                </c:pt>
                <c:pt idx="3252">
                  <c:v>2381.5749999999998</c:v>
                </c:pt>
                <c:pt idx="3253">
                  <c:v>2381.7629999999999</c:v>
                </c:pt>
                <c:pt idx="3254">
                  <c:v>2381.9499999999998</c:v>
                </c:pt>
                <c:pt idx="3255">
                  <c:v>2382.1379999999999</c:v>
                </c:pt>
                <c:pt idx="3256">
                  <c:v>2382.3249999999998</c:v>
                </c:pt>
                <c:pt idx="3257">
                  <c:v>2382.6999999999998</c:v>
                </c:pt>
                <c:pt idx="3258">
                  <c:v>2382.8879999999999</c:v>
                </c:pt>
                <c:pt idx="3259">
                  <c:v>2383.0749999999998</c:v>
                </c:pt>
                <c:pt idx="3260">
                  <c:v>2383.2629999999999</c:v>
                </c:pt>
                <c:pt idx="3261">
                  <c:v>2383.4499999999998</c:v>
                </c:pt>
                <c:pt idx="3262">
                  <c:v>2383.6379999999999</c:v>
                </c:pt>
                <c:pt idx="3263">
                  <c:v>2383.8249999999998</c:v>
                </c:pt>
                <c:pt idx="3264">
                  <c:v>2384.0129999999999</c:v>
                </c:pt>
                <c:pt idx="3265">
                  <c:v>2384.1999999999998</c:v>
                </c:pt>
                <c:pt idx="3266">
                  <c:v>2384.373</c:v>
                </c:pt>
                <c:pt idx="3267">
                  <c:v>2384.5459999999998</c:v>
                </c:pt>
                <c:pt idx="3268">
                  <c:v>2384.7190000000001</c:v>
                </c:pt>
                <c:pt idx="3269">
                  <c:v>2384.8919999999998</c:v>
                </c:pt>
                <c:pt idx="3270">
                  <c:v>2385.0650000000001</c:v>
                </c:pt>
                <c:pt idx="3271">
                  <c:v>2385.2379999999998</c:v>
                </c:pt>
                <c:pt idx="3272">
                  <c:v>2385.4110000000001</c:v>
                </c:pt>
                <c:pt idx="3273">
                  <c:v>2385.5830000000001</c:v>
                </c:pt>
                <c:pt idx="3274">
                  <c:v>2386.2739999999999</c:v>
                </c:pt>
                <c:pt idx="3275">
                  <c:v>2386.4470000000001</c:v>
                </c:pt>
                <c:pt idx="3276">
                  <c:v>2386.62</c:v>
                </c:pt>
                <c:pt idx="3277">
                  <c:v>2386.7930000000001</c:v>
                </c:pt>
                <c:pt idx="3278">
                  <c:v>2386.9650000000001</c:v>
                </c:pt>
                <c:pt idx="3279">
                  <c:v>2387.1379999999999</c:v>
                </c:pt>
                <c:pt idx="3280">
                  <c:v>2387.2249999999999</c:v>
                </c:pt>
                <c:pt idx="3281">
                  <c:v>2387.3110000000001</c:v>
                </c:pt>
                <c:pt idx="3282">
                  <c:v>2387.3980000000001</c:v>
                </c:pt>
                <c:pt idx="3283">
                  <c:v>2387.4839999999999</c:v>
                </c:pt>
                <c:pt idx="3284">
                  <c:v>2387.5709999999999</c:v>
                </c:pt>
                <c:pt idx="3285">
                  <c:v>2387.6570000000002</c:v>
                </c:pt>
                <c:pt idx="3286">
                  <c:v>2387.7440000000001</c:v>
                </c:pt>
                <c:pt idx="3287">
                  <c:v>2387.83</c:v>
                </c:pt>
                <c:pt idx="3288">
                  <c:v>2387.9169999999999</c:v>
                </c:pt>
                <c:pt idx="3289">
                  <c:v>2388.0030000000002</c:v>
                </c:pt>
                <c:pt idx="3290">
                  <c:v>2388.09</c:v>
                </c:pt>
                <c:pt idx="3291">
                  <c:v>2388.1759999999999</c:v>
                </c:pt>
                <c:pt idx="3292">
                  <c:v>2388.2620000000002</c:v>
                </c:pt>
                <c:pt idx="3293">
                  <c:v>2388.348</c:v>
                </c:pt>
                <c:pt idx="3294">
                  <c:v>2388.4349999999999</c:v>
                </c:pt>
                <c:pt idx="3295">
                  <c:v>2388.5210000000002</c:v>
                </c:pt>
                <c:pt idx="3296">
                  <c:v>2388.6080000000002</c:v>
                </c:pt>
                <c:pt idx="3297">
                  <c:v>2388.694</c:v>
                </c:pt>
                <c:pt idx="3298">
                  <c:v>2388.7809999999999</c:v>
                </c:pt>
                <c:pt idx="3299">
                  <c:v>2388.8670000000002</c:v>
                </c:pt>
                <c:pt idx="3300">
                  <c:v>2388.953</c:v>
                </c:pt>
                <c:pt idx="3301">
                  <c:v>2389.0390000000002</c:v>
                </c:pt>
                <c:pt idx="3302">
                  <c:v>2389.1260000000002</c:v>
                </c:pt>
                <c:pt idx="3303">
                  <c:v>2389.212</c:v>
                </c:pt>
                <c:pt idx="3304">
                  <c:v>2389.299</c:v>
                </c:pt>
                <c:pt idx="3305">
                  <c:v>2389.3850000000002</c:v>
                </c:pt>
                <c:pt idx="3306">
                  <c:v>2389.558</c:v>
                </c:pt>
                <c:pt idx="3307">
                  <c:v>2389.73</c:v>
                </c:pt>
                <c:pt idx="3308">
                  <c:v>2389.9029999999998</c:v>
                </c:pt>
                <c:pt idx="3309">
                  <c:v>2390.076</c:v>
                </c:pt>
                <c:pt idx="3310">
                  <c:v>2390.2489999999998</c:v>
                </c:pt>
                <c:pt idx="3311">
                  <c:v>2390.422</c:v>
                </c:pt>
                <c:pt idx="3312">
                  <c:v>2390.5949999999998</c:v>
                </c:pt>
                <c:pt idx="3313">
                  <c:v>2390.768</c:v>
                </c:pt>
                <c:pt idx="3314">
                  <c:v>2390.9409999999998</c:v>
                </c:pt>
                <c:pt idx="3315">
                  <c:v>2391.1129999999998</c:v>
                </c:pt>
                <c:pt idx="3316">
                  <c:v>2391.4589999999998</c:v>
                </c:pt>
                <c:pt idx="3317">
                  <c:v>2391.8040000000001</c:v>
                </c:pt>
                <c:pt idx="3318">
                  <c:v>2392.15</c:v>
                </c:pt>
                <c:pt idx="3319">
                  <c:v>2392.4949999999999</c:v>
                </c:pt>
                <c:pt idx="3320">
                  <c:v>2393.1860000000001</c:v>
                </c:pt>
                <c:pt idx="3321">
                  <c:v>2393.877</c:v>
                </c:pt>
                <c:pt idx="3322">
                  <c:v>2394.5680000000002</c:v>
                </c:pt>
                <c:pt idx="3323">
                  <c:v>2395.259</c:v>
                </c:pt>
                <c:pt idx="3324">
                  <c:v>2395.951</c:v>
                </c:pt>
                <c:pt idx="3325">
                  <c:v>2396.6419999999998</c:v>
                </c:pt>
                <c:pt idx="3326">
                  <c:v>2397.3330000000001</c:v>
                </c:pt>
                <c:pt idx="3327">
                  <c:v>2398.0239999999999</c:v>
                </c:pt>
                <c:pt idx="3328">
                  <c:v>2399.4059999999999</c:v>
                </c:pt>
                <c:pt idx="3329">
                  <c:v>2400.788</c:v>
                </c:pt>
                <c:pt idx="3330">
                  <c:v>2403.5529999999999</c:v>
                </c:pt>
                <c:pt idx="3331">
                  <c:v>2404.9349999999999</c:v>
                </c:pt>
                <c:pt idx="3332">
                  <c:v>2405.6970000000001</c:v>
                </c:pt>
                <c:pt idx="3333">
                  <c:v>2406.317</c:v>
                </c:pt>
                <c:pt idx="3334">
                  <c:v>2407.6869999999999</c:v>
                </c:pt>
                <c:pt idx="3335">
                  <c:v>2409.0569999999998</c:v>
                </c:pt>
                <c:pt idx="3336">
                  <c:v>2410.598</c:v>
                </c:pt>
                <c:pt idx="3337">
                  <c:v>2411.6729999999998</c:v>
                </c:pt>
                <c:pt idx="3338">
                  <c:v>2411.797</c:v>
                </c:pt>
                <c:pt idx="3339">
                  <c:v>2415.498</c:v>
                </c:pt>
                <c:pt idx="3340">
                  <c:v>2417.2759999999998</c:v>
                </c:pt>
                <c:pt idx="3341">
                  <c:v>2422.7559999999999</c:v>
                </c:pt>
                <c:pt idx="3342">
                  <c:v>2425.2979999999998</c:v>
                </c:pt>
                <c:pt idx="3343">
                  <c:v>2425.4960000000001</c:v>
                </c:pt>
                <c:pt idx="3344">
                  <c:v>2426.866</c:v>
                </c:pt>
                <c:pt idx="3345">
                  <c:v>2428.2350000000001</c:v>
                </c:pt>
                <c:pt idx="3346">
                  <c:v>2429.703</c:v>
                </c:pt>
                <c:pt idx="3347">
                  <c:v>2431.1709999999998</c:v>
                </c:pt>
                <c:pt idx="3348">
                  <c:v>2432.8820000000001</c:v>
                </c:pt>
                <c:pt idx="3349">
                  <c:v>2434.1060000000002</c:v>
                </c:pt>
                <c:pt idx="3350">
                  <c:v>2439.9769999999999</c:v>
                </c:pt>
                <c:pt idx="3351">
                  <c:v>2444.8989999999999</c:v>
                </c:pt>
                <c:pt idx="3352">
                  <c:v>2445.848</c:v>
                </c:pt>
                <c:pt idx="3353">
                  <c:v>2447.3159999999998</c:v>
                </c:pt>
                <c:pt idx="3354">
                  <c:v>2448.0500000000002</c:v>
                </c:pt>
                <c:pt idx="3355">
                  <c:v>2448.7829999999999</c:v>
                </c:pt>
                <c:pt idx="3356">
                  <c:v>2449.15</c:v>
                </c:pt>
                <c:pt idx="3357">
                  <c:v>2449.5169999999998</c:v>
                </c:pt>
                <c:pt idx="3358">
                  <c:v>2449.884</c:v>
                </c:pt>
                <c:pt idx="3359">
                  <c:v>2450.2510000000002</c:v>
                </c:pt>
                <c:pt idx="3360">
                  <c:v>2450.6179999999999</c:v>
                </c:pt>
                <c:pt idx="3361">
                  <c:v>2450.9850000000001</c:v>
                </c:pt>
                <c:pt idx="3362">
                  <c:v>2451.7179999999998</c:v>
                </c:pt>
                <c:pt idx="3363">
                  <c:v>2452.4520000000002</c:v>
                </c:pt>
                <c:pt idx="3364">
                  <c:v>2453.1860000000001</c:v>
                </c:pt>
                <c:pt idx="3365">
                  <c:v>2454.654</c:v>
                </c:pt>
                <c:pt idx="3366">
                  <c:v>2456.1219999999998</c:v>
                </c:pt>
                <c:pt idx="3367">
                  <c:v>2457.5889999999999</c:v>
                </c:pt>
                <c:pt idx="3368">
                  <c:v>2458.3229999999999</c:v>
                </c:pt>
                <c:pt idx="3369">
                  <c:v>2458.69</c:v>
                </c:pt>
                <c:pt idx="3370">
                  <c:v>2459.0569999999998</c:v>
                </c:pt>
                <c:pt idx="3371">
                  <c:v>2459.424</c:v>
                </c:pt>
                <c:pt idx="3372">
                  <c:v>2459.7910000000002</c:v>
                </c:pt>
                <c:pt idx="3373">
                  <c:v>2460.1579999999999</c:v>
                </c:pt>
                <c:pt idx="3374">
                  <c:v>2460.5239999999999</c:v>
                </c:pt>
                <c:pt idx="3375">
                  <c:v>2460.8910000000001</c:v>
                </c:pt>
                <c:pt idx="3376">
                  <c:v>2461.2579999999998</c:v>
                </c:pt>
                <c:pt idx="3377">
                  <c:v>2461.625</c:v>
                </c:pt>
                <c:pt idx="3378">
                  <c:v>2461.9920000000002</c:v>
                </c:pt>
                <c:pt idx="3379">
                  <c:v>2462.3589999999999</c:v>
                </c:pt>
                <c:pt idx="3380">
                  <c:v>2462.7260000000001</c:v>
                </c:pt>
                <c:pt idx="3381">
                  <c:v>2463.0929999999998</c:v>
                </c:pt>
                <c:pt idx="3382">
                  <c:v>2463.4589999999998</c:v>
                </c:pt>
                <c:pt idx="3383">
                  <c:v>2463.826</c:v>
                </c:pt>
                <c:pt idx="3384">
                  <c:v>2464.1930000000002</c:v>
                </c:pt>
                <c:pt idx="3385">
                  <c:v>2464.56</c:v>
                </c:pt>
                <c:pt idx="3386">
                  <c:v>2464.7759999999998</c:v>
                </c:pt>
                <c:pt idx="3387">
                  <c:v>2464.9270000000001</c:v>
                </c:pt>
                <c:pt idx="3388">
                  <c:v>2465.2939999999999</c:v>
                </c:pt>
                <c:pt idx="3389">
                  <c:v>2465.6610000000001</c:v>
                </c:pt>
                <c:pt idx="3390">
                  <c:v>2466.0279999999998</c:v>
                </c:pt>
                <c:pt idx="3391">
                  <c:v>2466.395</c:v>
                </c:pt>
                <c:pt idx="3392">
                  <c:v>2466.7620000000002</c:v>
                </c:pt>
                <c:pt idx="3393">
                  <c:v>2467.1289999999999</c:v>
                </c:pt>
                <c:pt idx="3394">
                  <c:v>2467.4960000000001</c:v>
                </c:pt>
                <c:pt idx="3395">
                  <c:v>2467.8629999999998</c:v>
                </c:pt>
                <c:pt idx="3396">
                  <c:v>2468.23</c:v>
                </c:pt>
                <c:pt idx="3397">
                  <c:v>2468.5970000000002</c:v>
                </c:pt>
                <c:pt idx="3398">
                  <c:v>2468.7809999999999</c:v>
                </c:pt>
                <c:pt idx="3399">
                  <c:v>2468.9639999999999</c:v>
                </c:pt>
                <c:pt idx="3400">
                  <c:v>2469.1469999999999</c:v>
                </c:pt>
                <c:pt idx="3401">
                  <c:v>2469.33</c:v>
                </c:pt>
                <c:pt idx="3402">
                  <c:v>2469.5140000000001</c:v>
                </c:pt>
                <c:pt idx="3403">
                  <c:v>2469.6970000000001</c:v>
                </c:pt>
                <c:pt idx="3404">
                  <c:v>2470.0639999999999</c:v>
                </c:pt>
                <c:pt idx="3405">
                  <c:v>2470.431</c:v>
                </c:pt>
                <c:pt idx="3406">
                  <c:v>2470.7979999999998</c:v>
                </c:pt>
                <c:pt idx="3407">
                  <c:v>2471.165</c:v>
                </c:pt>
                <c:pt idx="3408">
                  <c:v>2471.5320000000002</c:v>
                </c:pt>
                <c:pt idx="3409">
                  <c:v>2471.8989999999999</c:v>
                </c:pt>
                <c:pt idx="3410">
                  <c:v>2472.2649999999999</c:v>
                </c:pt>
                <c:pt idx="3411">
                  <c:v>2472.9989999999998</c:v>
                </c:pt>
                <c:pt idx="3412">
                  <c:v>2473.366</c:v>
                </c:pt>
                <c:pt idx="3413">
                  <c:v>2473.7330000000002</c:v>
                </c:pt>
                <c:pt idx="3414">
                  <c:v>2474.1</c:v>
                </c:pt>
                <c:pt idx="3415">
                  <c:v>2474.4670000000001</c:v>
                </c:pt>
                <c:pt idx="3416">
                  <c:v>2474.8339999999998</c:v>
                </c:pt>
                <c:pt idx="3417">
                  <c:v>2475.1999999999998</c:v>
                </c:pt>
                <c:pt idx="3418">
                  <c:v>2475.5819999999999</c:v>
                </c:pt>
                <c:pt idx="3419">
                  <c:v>2475.9630000000002</c:v>
                </c:pt>
                <c:pt idx="3420">
                  <c:v>2476.3440000000001</c:v>
                </c:pt>
                <c:pt idx="3421">
                  <c:v>2476.7249999999999</c:v>
                </c:pt>
                <c:pt idx="3422">
                  <c:v>2477.1060000000002</c:v>
                </c:pt>
                <c:pt idx="3423">
                  <c:v>2477.4870000000001</c:v>
                </c:pt>
                <c:pt idx="3424">
                  <c:v>2478.2489999999998</c:v>
                </c:pt>
                <c:pt idx="3425">
                  <c:v>2479.011</c:v>
                </c:pt>
                <c:pt idx="3426">
                  <c:v>2479.3919999999998</c:v>
                </c:pt>
                <c:pt idx="3427">
                  <c:v>2479.7730000000001</c:v>
                </c:pt>
                <c:pt idx="3428">
                  <c:v>2480.154</c:v>
                </c:pt>
                <c:pt idx="3429">
                  <c:v>2480.5349999999999</c:v>
                </c:pt>
                <c:pt idx="3430">
                  <c:v>2480.9160000000002</c:v>
                </c:pt>
                <c:pt idx="3431">
                  <c:v>2481.297</c:v>
                </c:pt>
                <c:pt idx="3432">
                  <c:v>2481.6779999999999</c:v>
                </c:pt>
                <c:pt idx="3433">
                  <c:v>2482.0590000000002</c:v>
                </c:pt>
                <c:pt idx="3434">
                  <c:v>2482.3780000000002</c:v>
                </c:pt>
                <c:pt idx="3435">
                  <c:v>2482.44</c:v>
                </c:pt>
                <c:pt idx="3436">
                  <c:v>2482.8209999999999</c:v>
                </c:pt>
                <c:pt idx="3437">
                  <c:v>2483.2020000000002</c:v>
                </c:pt>
                <c:pt idx="3438">
                  <c:v>2483.5830000000001</c:v>
                </c:pt>
                <c:pt idx="3439">
                  <c:v>2483.9639999999999</c:v>
                </c:pt>
                <c:pt idx="3440">
                  <c:v>2484.1</c:v>
                </c:pt>
                <c:pt idx="3441">
                  <c:v>2484.3449999999998</c:v>
                </c:pt>
                <c:pt idx="3442">
                  <c:v>2484.7260000000001</c:v>
                </c:pt>
                <c:pt idx="3443">
                  <c:v>2485.107</c:v>
                </c:pt>
                <c:pt idx="3444">
                  <c:v>2485.4879999999998</c:v>
                </c:pt>
                <c:pt idx="3445">
                  <c:v>2485.8690000000001</c:v>
                </c:pt>
                <c:pt idx="3446">
                  <c:v>2486.25</c:v>
                </c:pt>
                <c:pt idx="3447">
                  <c:v>2486.6309999999999</c:v>
                </c:pt>
                <c:pt idx="3448">
                  <c:v>2487.0120000000002</c:v>
                </c:pt>
                <c:pt idx="3449">
                  <c:v>2487.393</c:v>
                </c:pt>
                <c:pt idx="3450">
                  <c:v>2487.7739999999999</c:v>
                </c:pt>
                <c:pt idx="3451">
                  <c:v>2488.1550000000002</c:v>
                </c:pt>
                <c:pt idx="3452">
                  <c:v>2488.5360000000001</c:v>
                </c:pt>
                <c:pt idx="3453">
                  <c:v>2488.9169999999999</c:v>
                </c:pt>
                <c:pt idx="3454">
                  <c:v>2489.2979999999998</c:v>
                </c:pt>
                <c:pt idx="3455">
                  <c:v>2489.6790000000001</c:v>
                </c:pt>
                <c:pt idx="3456">
                  <c:v>2490.06</c:v>
                </c:pt>
                <c:pt idx="3457">
                  <c:v>2490.4409999999998</c:v>
                </c:pt>
                <c:pt idx="3458">
                  <c:v>2491.203</c:v>
                </c:pt>
                <c:pt idx="3459">
                  <c:v>2491.3270000000002</c:v>
                </c:pt>
                <c:pt idx="3460">
                  <c:v>2491.9650000000001</c:v>
                </c:pt>
                <c:pt idx="3461">
                  <c:v>2492.7269999999999</c:v>
                </c:pt>
                <c:pt idx="3462">
                  <c:v>2493.489</c:v>
                </c:pt>
                <c:pt idx="3463">
                  <c:v>2494.2510000000002</c:v>
                </c:pt>
                <c:pt idx="3464">
                  <c:v>2495.0129999999999</c:v>
                </c:pt>
                <c:pt idx="3465">
                  <c:v>2495.7750000000001</c:v>
                </c:pt>
                <c:pt idx="3466">
                  <c:v>2496.5369999999998</c:v>
                </c:pt>
                <c:pt idx="3467">
                  <c:v>2497.9650000000001</c:v>
                </c:pt>
                <c:pt idx="3468">
                  <c:v>2498.0610000000001</c:v>
                </c:pt>
                <c:pt idx="3469">
                  <c:v>2499.585</c:v>
                </c:pt>
                <c:pt idx="3470">
                  <c:v>2500.348</c:v>
                </c:pt>
                <c:pt idx="3471">
                  <c:v>2501.11</c:v>
                </c:pt>
                <c:pt idx="3472">
                  <c:v>2501.8719999999998</c:v>
                </c:pt>
                <c:pt idx="3473">
                  <c:v>2502.634</c:v>
                </c:pt>
                <c:pt idx="3474">
                  <c:v>2504.1579999999999</c:v>
                </c:pt>
                <c:pt idx="3475">
                  <c:v>2504.6030000000001</c:v>
                </c:pt>
                <c:pt idx="3476">
                  <c:v>2505.6819999999998</c:v>
                </c:pt>
                <c:pt idx="3477">
                  <c:v>2506.2629999999999</c:v>
                </c:pt>
                <c:pt idx="3478">
                  <c:v>2507.0929999999998</c:v>
                </c:pt>
                <c:pt idx="3479">
                  <c:v>2507.2060000000001</c:v>
                </c:pt>
                <c:pt idx="3480">
                  <c:v>2507.922</c:v>
                </c:pt>
                <c:pt idx="3481">
                  <c:v>2508.73</c:v>
                </c:pt>
                <c:pt idx="3482">
                  <c:v>2508.752</c:v>
                </c:pt>
                <c:pt idx="3483">
                  <c:v>2509.5819999999999</c:v>
                </c:pt>
                <c:pt idx="3484">
                  <c:v>2510.2539999999999</c:v>
                </c:pt>
                <c:pt idx="3485">
                  <c:v>2511.241</c:v>
                </c:pt>
                <c:pt idx="3486">
                  <c:v>2511.7779999999998</c:v>
                </c:pt>
                <c:pt idx="3487">
                  <c:v>2514.56</c:v>
                </c:pt>
                <c:pt idx="3488">
                  <c:v>2516.2190000000001</c:v>
                </c:pt>
                <c:pt idx="3489">
                  <c:v>2517.049</c:v>
                </c:pt>
                <c:pt idx="3490">
                  <c:v>2517.8739999999998</c:v>
                </c:pt>
                <c:pt idx="3491">
                  <c:v>2517.8780000000002</c:v>
                </c:pt>
                <c:pt idx="3492">
                  <c:v>2518.4450000000002</c:v>
                </c:pt>
                <c:pt idx="3493">
                  <c:v>2519.0120000000002</c:v>
                </c:pt>
                <c:pt idx="3494">
                  <c:v>2520.145</c:v>
                </c:pt>
                <c:pt idx="3495">
                  <c:v>2520.922</c:v>
                </c:pt>
                <c:pt idx="3496">
                  <c:v>2522.4119999999998</c:v>
                </c:pt>
                <c:pt idx="3497">
                  <c:v>2522.4459999999999</c:v>
                </c:pt>
                <c:pt idx="3498">
                  <c:v>2523.9699999999998</c:v>
                </c:pt>
                <c:pt idx="3499">
                  <c:v>2524.6790000000001</c:v>
                </c:pt>
                <c:pt idx="3500">
                  <c:v>2525.1590000000001</c:v>
                </c:pt>
                <c:pt idx="3501">
                  <c:v>2525.8119999999999</c:v>
                </c:pt>
                <c:pt idx="3502">
                  <c:v>2526.348</c:v>
                </c:pt>
                <c:pt idx="3503">
                  <c:v>2526.9450000000002</c:v>
                </c:pt>
                <c:pt idx="3504">
                  <c:v>2528.0790000000002</c:v>
                </c:pt>
                <c:pt idx="3505">
                  <c:v>2528.7249999999999</c:v>
                </c:pt>
                <c:pt idx="3506">
                  <c:v>2529.212</c:v>
                </c:pt>
                <c:pt idx="3507">
                  <c:v>2530.3449999999998</c:v>
                </c:pt>
                <c:pt idx="3508">
                  <c:v>2531.4780000000001</c:v>
                </c:pt>
                <c:pt idx="3509">
                  <c:v>2533.4789999999998</c:v>
                </c:pt>
                <c:pt idx="3510">
                  <c:v>2535.8560000000002</c:v>
                </c:pt>
                <c:pt idx="3511">
                  <c:v>2536.011</c:v>
                </c:pt>
                <c:pt idx="3512">
                  <c:v>2538.2330000000002</c:v>
                </c:pt>
                <c:pt idx="3513">
                  <c:v>2540.61</c:v>
                </c:pt>
                <c:pt idx="3514">
                  <c:v>2542.9870000000001</c:v>
                </c:pt>
                <c:pt idx="3515">
                  <c:v>2545.078</c:v>
                </c:pt>
                <c:pt idx="3516">
                  <c:v>2546.212</c:v>
                </c:pt>
                <c:pt idx="3517">
                  <c:v>2546.779</c:v>
                </c:pt>
                <c:pt idx="3518">
                  <c:v>2547.3449999999998</c:v>
                </c:pt>
                <c:pt idx="3519">
                  <c:v>2547.9119999999998</c:v>
                </c:pt>
                <c:pt idx="3520">
                  <c:v>2548.4780000000001</c:v>
                </c:pt>
                <c:pt idx="3521">
                  <c:v>2549.0450000000001</c:v>
                </c:pt>
                <c:pt idx="3522">
                  <c:v>2549.6109999999999</c:v>
                </c:pt>
                <c:pt idx="3523">
                  <c:v>2550.1779999999999</c:v>
                </c:pt>
                <c:pt idx="3524">
                  <c:v>2550.7449999999999</c:v>
                </c:pt>
                <c:pt idx="3525">
                  <c:v>2551.8780000000002</c:v>
                </c:pt>
                <c:pt idx="3526">
                  <c:v>2552.4949999999999</c:v>
                </c:pt>
                <c:pt idx="3527">
                  <c:v>2554.1439999999998</c:v>
                </c:pt>
                <c:pt idx="3528">
                  <c:v>2562.0030000000002</c:v>
                </c:pt>
                <c:pt idx="3529">
                  <c:v>2562.5030000000002</c:v>
                </c:pt>
                <c:pt idx="3530">
                  <c:v>2563.2109999999998</c:v>
                </c:pt>
                <c:pt idx="3531">
                  <c:v>2572.277</c:v>
                </c:pt>
                <c:pt idx="3532">
                  <c:v>2572.3040000000001</c:v>
                </c:pt>
                <c:pt idx="3533">
                  <c:v>2581.0189999999998</c:v>
                </c:pt>
                <c:pt idx="3534">
                  <c:v>2581.3429999999998</c:v>
                </c:pt>
                <c:pt idx="3535">
                  <c:v>2582.1039999999998</c:v>
                </c:pt>
                <c:pt idx="3536">
                  <c:v>2585.8760000000002</c:v>
                </c:pt>
                <c:pt idx="3537">
                  <c:v>2588.143</c:v>
                </c:pt>
                <c:pt idx="3538">
                  <c:v>2589.2759999999998</c:v>
                </c:pt>
                <c:pt idx="3539">
                  <c:v>2589.8429999999998</c:v>
                </c:pt>
                <c:pt idx="3540">
                  <c:v>2590.4090000000001</c:v>
                </c:pt>
                <c:pt idx="3541">
                  <c:v>2590.527</c:v>
                </c:pt>
                <c:pt idx="3542">
                  <c:v>2591.5430000000001</c:v>
                </c:pt>
                <c:pt idx="3543">
                  <c:v>2592.6759999999999</c:v>
                </c:pt>
                <c:pt idx="3544">
                  <c:v>2594.9430000000002</c:v>
                </c:pt>
                <c:pt idx="3545">
                  <c:v>2595.2809999999999</c:v>
                </c:pt>
                <c:pt idx="3546">
                  <c:v>2597.6579999999999</c:v>
                </c:pt>
                <c:pt idx="3547">
                  <c:v>2599.4760000000001</c:v>
                </c:pt>
                <c:pt idx="3548">
                  <c:v>2600.0349999999999</c:v>
                </c:pt>
                <c:pt idx="3549">
                  <c:v>2601.7049999999999</c:v>
                </c:pt>
                <c:pt idx="3550">
                  <c:v>2602.8879999999999</c:v>
                </c:pt>
                <c:pt idx="3551">
                  <c:v>2605.7399999999998</c:v>
                </c:pt>
                <c:pt idx="3552">
                  <c:v>2608.5419999999999</c:v>
                </c:pt>
                <c:pt idx="3553">
                  <c:v>2609.6759999999999</c:v>
                </c:pt>
                <c:pt idx="3554">
                  <c:v>2610.8090000000002</c:v>
                </c:pt>
                <c:pt idx="3555">
                  <c:v>2611.4450000000002</c:v>
                </c:pt>
                <c:pt idx="3556">
                  <c:v>2611.942</c:v>
                </c:pt>
                <c:pt idx="3557">
                  <c:v>2613.0749999999998</c:v>
                </c:pt>
                <c:pt idx="3558">
                  <c:v>2617.6080000000002</c:v>
                </c:pt>
                <c:pt idx="3559">
                  <c:v>2619.875</c:v>
                </c:pt>
                <c:pt idx="3560">
                  <c:v>2621.0079999999998</c:v>
                </c:pt>
                <c:pt idx="3561">
                  <c:v>2622.1410000000001</c:v>
                </c:pt>
                <c:pt idx="3562">
                  <c:v>2622.855</c:v>
                </c:pt>
                <c:pt idx="3563">
                  <c:v>2623.2750000000001</c:v>
                </c:pt>
                <c:pt idx="3564">
                  <c:v>2624.4079999999999</c:v>
                </c:pt>
                <c:pt idx="3565">
                  <c:v>2626.674</c:v>
                </c:pt>
                <c:pt idx="3566">
                  <c:v>2628.9409999999998</c:v>
                </c:pt>
                <c:pt idx="3567">
                  <c:v>2630.0749999999998</c:v>
                </c:pt>
                <c:pt idx="3568">
                  <c:v>2631.2080000000001</c:v>
                </c:pt>
                <c:pt idx="3569">
                  <c:v>2632.3420000000001</c:v>
                </c:pt>
                <c:pt idx="3570">
                  <c:v>2633.4749999999999</c:v>
                </c:pt>
                <c:pt idx="3571">
                  <c:v>2635.741</c:v>
                </c:pt>
                <c:pt idx="3572">
                  <c:v>2640.2739999999999</c:v>
                </c:pt>
                <c:pt idx="3573">
                  <c:v>2640.9059999999999</c:v>
                </c:pt>
                <c:pt idx="3574">
                  <c:v>2641.4079999999999</c:v>
                </c:pt>
                <c:pt idx="3575">
                  <c:v>2642.5410000000002</c:v>
                </c:pt>
                <c:pt idx="3576">
                  <c:v>2643.674</c:v>
                </c:pt>
                <c:pt idx="3577">
                  <c:v>2644.8069999999998</c:v>
                </c:pt>
                <c:pt idx="3578">
                  <c:v>2645.6750000000002</c:v>
                </c:pt>
                <c:pt idx="3579">
                  <c:v>2645.9409999999998</c:v>
                </c:pt>
                <c:pt idx="3580">
                  <c:v>2647.0740000000001</c:v>
                </c:pt>
                <c:pt idx="3581">
                  <c:v>2648.2069999999999</c:v>
                </c:pt>
                <c:pt idx="3582">
                  <c:v>2649.3229999999999</c:v>
                </c:pt>
                <c:pt idx="3583">
                  <c:v>2649.34</c:v>
                </c:pt>
                <c:pt idx="3584">
                  <c:v>2650.4740000000002</c:v>
                </c:pt>
                <c:pt idx="3585">
                  <c:v>2651.607</c:v>
                </c:pt>
                <c:pt idx="3586">
                  <c:v>2652.74</c:v>
                </c:pt>
                <c:pt idx="3587">
                  <c:v>2653.873</c:v>
                </c:pt>
                <c:pt idx="3588">
                  <c:v>2655.0070000000001</c:v>
                </c:pt>
                <c:pt idx="3589">
                  <c:v>2656.14</c:v>
                </c:pt>
                <c:pt idx="3590">
                  <c:v>2657.085</c:v>
                </c:pt>
                <c:pt idx="3591">
                  <c:v>2657.2730000000001</c:v>
                </c:pt>
                <c:pt idx="3592">
                  <c:v>2658.4059999999999</c:v>
                </c:pt>
                <c:pt idx="3593">
                  <c:v>2658.5120000000002</c:v>
                </c:pt>
                <c:pt idx="3594">
                  <c:v>2659.54</c:v>
                </c:pt>
                <c:pt idx="3595">
                  <c:v>2659.9380000000001</c:v>
                </c:pt>
                <c:pt idx="3596">
                  <c:v>2660.6729999999998</c:v>
                </c:pt>
                <c:pt idx="3597">
                  <c:v>2661.364</c:v>
                </c:pt>
                <c:pt idx="3598">
                  <c:v>2661.806</c:v>
                </c:pt>
                <c:pt idx="3599">
                  <c:v>2662.79</c:v>
                </c:pt>
                <c:pt idx="3600">
                  <c:v>2662.9389999999999</c:v>
                </c:pt>
                <c:pt idx="3601">
                  <c:v>2663.66</c:v>
                </c:pt>
                <c:pt idx="3602">
                  <c:v>2664.3809999999999</c:v>
                </c:pt>
                <c:pt idx="3603">
                  <c:v>2665.1019999999999</c:v>
                </c:pt>
                <c:pt idx="3604">
                  <c:v>2665.643</c:v>
                </c:pt>
                <c:pt idx="3605">
                  <c:v>2665.8220000000001</c:v>
                </c:pt>
                <c:pt idx="3606">
                  <c:v>2666.5430000000001</c:v>
                </c:pt>
                <c:pt idx="3607">
                  <c:v>2666.817</c:v>
                </c:pt>
                <c:pt idx="3608">
                  <c:v>2667.2640000000001</c:v>
                </c:pt>
                <c:pt idx="3609">
                  <c:v>2667.9850000000001</c:v>
                </c:pt>
                <c:pt idx="3610">
                  <c:v>2668.4949999999999</c:v>
                </c:pt>
                <c:pt idx="3611">
                  <c:v>2668.7049999999999</c:v>
                </c:pt>
                <c:pt idx="3612">
                  <c:v>2669.4259999999999</c:v>
                </c:pt>
                <c:pt idx="3613">
                  <c:v>2670.1469999999999</c:v>
                </c:pt>
                <c:pt idx="3614">
                  <c:v>2670.8679999999999</c:v>
                </c:pt>
                <c:pt idx="3615">
                  <c:v>2671.5880000000002</c:v>
                </c:pt>
                <c:pt idx="3616">
                  <c:v>2672.3090000000002</c:v>
                </c:pt>
                <c:pt idx="3617">
                  <c:v>2673.029</c:v>
                </c:pt>
                <c:pt idx="3618">
                  <c:v>2674.47</c:v>
                </c:pt>
                <c:pt idx="3619">
                  <c:v>2675.9119999999998</c:v>
                </c:pt>
                <c:pt idx="3620">
                  <c:v>2677.3530000000001</c:v>
                </c:pt>
                <c:pt idx="3621">
                  <c:v>2679.9050000000002</c:v>
                </c:pt>
                <c:pt idx="3622">
                  <c:v>2680.2350000000001</c:v>
                </c:pt>
                <c:pt idx="3623">
                  <c:v>2681.6770000000001</c:v>
                </c:pt>
                <c:pt idx="3624">
                  <c:v>2683.1179999999999</c:v>
                </c:pt>
                <c:pt idx="3625">
                  <c:v>2683.8389999999999</c:v>
                </c:pt>
                <c:pt idx="3626">
                  <c:v>2684.5590000000002</c:v>
                </c:pt>
                <c:pt idx="3627">
                  <c:v>2685.28</c:v>
                </c:pt>
                <c:pt idx="3628">
                  <c:v>2685.61</c:v>
                </c:pt>
                <c:pt idx="3629">
                  <c:v>2686</c:v>
                </c:pt>
                <c:pt idx="3630">
                  <c:v>2686.7939999999999</c:v>
                </c:pt>
                <c:pt idx="3631">
                  <c:v>2687.5880000000002</c:v>
                </c:pt>
                <c:pt idx="3632">
                  <c:v>2688.462</c:v>
                </c:pt>
                <c:pt idx="3633">
                  <c:v>2688.8009999999999</c:v>
                </c:pt>
                <c:pt idx="3634">
                  <c:v>2689.8879999999999</c:v>
                </c:pt>
                <c:pt idx="3635">
                  <c:v>2690.0129999999999</c:v>
                </c:pt>
                <c:pt idx="3636">
                  <c:v>2690.6010000000001</c:v>
                </c:pt>
                <c:pt idx="3637">
                  <c:v>2691.2260000000001</c:v>
                </c:pt>
                <c:pt idx="3638">
                  <c:v>2691.3139999999999</c:v>
                </c:pt>
                <c:pt idx="3639">
                  <c:v>2692.3890000000001</c:v>
                </c:pt>
                <c:pt idx="3640">
                  <c:v>2692.4380000000001</c:v>
                </c:pt>
                <c:pt idx="3641">
                  <c:v>2693.4639999999999</c:v>
                </c:pt>
                <c:pt idx="3642">
                  <c:v>2694.8629999999998</c:v>
                </c:pt>
                <c:pt idx="3643">
                  <c:v>2695.6129999999998</c:v>
                </c:pt>
                <c:pt idx="3644">
                  <c:v>2696.076</c:v>
                </c:pt>
                <c:pt idx="3645">
                  <c:v>2696.6880000000001</c:v>
                </c:pt>
                <c:pt idx="3646">
                  <c:v>2697.288</c:v>
                </c:pt>
                <c:pt idx="3647">
                  <c:v>2697.7620000000002</c:v>
                </c:pt>
                <c:pt idx="3648">
                  <c:v>2698.3</c:v>
                </c:pt>
                <c:pt idx="3649">
                  <c:v>2698.5010000000002</c:v>
                </c:pt>
                <c:pt idx="3650">
                  <c:v>2698.837</c:v>
                </c:pt>
                <c:pt idx="3651">
                  <c:v>2699.3739999999998</c:v>
                </c:pt>
                <c:pt idx="3652">
                  <c:v>2699.7130000000002</c:v>
                </c:pt>
                <c:pt idx="3653">
                  <c:v>2699.9110000000001</c:v>
                </c:pt>
                <c:pt idx="3654">
                  <c:v>2700.9259999999999</c:v>
                </c:pt>
                <c:pt idx="3655">
                  <c:v>2700.9859999999999</c:v>
                </c:pt>
                <c:pt idx="3656">
                  <c:v>2702.06</c:v>
                </c:pt>
                <c:pt idx="3657">
                  <c:v>2702.1379999999999</c:v>
                </c:pt>
                <c:pt idx="3658">
                  <c:v>2703.1350000000002</c:v>
                </c:pt>
                <c:pt idx="3659">
                  <c:v>2703.3510000000001</c:v>
                </c:pt>
                <c:pt idx="3660">
                  <c:v>2704.2089999999998</c:v>
                </c:pt>
                <c:pt idx="3661">
                  <c:v>2704.5630000000001</c:v>
                </c:pt>
                <c:pt idx="3662">
                  <c:v>2704.7469999999998</c:v>
                </c:pt>
                <c:pt idx="3663">
                  <c:v>2705.2840000000001</c:v>
                </c:pt>
                <c:pt idx="3664">
                  <c:v>2705.7759999999998</c:v>
                </c:pt>
                <c:pt idx="3665">
                  <c:v>2705.8209999999999</c:v>
                </c:pt>
                <c:pt idx="3666">
                  <c:v>2706.3580000000002</c:v>
                </c:pt>
                <c:pt idx="3667">
                  <c:v>2706.8960000000002</c:v>
                </c:pt>
                <c:pt idx="3668">
                  <c:v>2706.9879999999998</c:v>
                </c:pt>
                <c:pt idx="3669">
                  <c:v>2707.433</c:v>
                </c:pt>
                <c:pt idx="3670">
                  <c:v>2707.97</c:v>
                </c:pt>
                <c:pt idx="3671">
                  <c:v>2708.201</c:v>
                </c:pt>
                <c:pt idx="3672">
                  <c:v>2708.5070000000001</c:v>
                </c:pt>
                <c:pt idx="3673">
                  <c:v>2709.0450000000001</c:v>
                </c:pt>
                <c:pt idx="3674">
                  <c:v>2709.413</c:v>
                </c:pt>
                <c:pt idx="3675">
                  <c:v>2709.5819999999999</c:v>
                </c:pt>
                <c:pt idx="3676">
                  <c:v>2710.12</c:v>
                </c:pt>
                <c:pt idx="3677">
                  <c:v>2710.6260000000002</c:v>
                </c:pt>
                <c:pt idx="3678">
                  <c:v>2710.6570000000002</c:v>
                </c:pt>
                <c:pt idx="3679">
                  <c:v>2711.1950000000002</c:v>
                </c:pt>
                <c:pt idx="3680">
                  <c:v>2711.732</c:v>
                </c:pt>
                <c:pt idx="3681">
                  <c:v>2711.8380000000002</c:v>
                </c:pt>
                <c:pt idx="3682">
                  <c:v>2712.2689999999998</c:v>
                </c:pt>
                <c:pt idx="3683">
                  <c:v>2712.806</c:v>
                </c:pt>
                <c:pt idx="3684">
                  <c:v>2713.0509999999999</c:v>
                </c:pt>
                <c:pt idx="3685">
                  <c:v>2713.3440000000001</c:v>
                </c:pt>
                <c:pt idx="3686">
                  <c:v>2713.8809999999999</c:v>
                </c:pt>
                <c:pt idx="3687">
                  <c:v>2714.2629999999999</c:v>
                </c:pt>
                <c:pt idx="3688">
                  <c:v>2714.4180000000001</c:v>
                </c:pt>
                <c:pt idx="3689">
                  <c:v>2714.9549999999999</c:v>
                </c:pt>
                <c:pt idx="3690">
                  <c:v>2715.4760000000001</c:v>
                </c:pt>
                <c:pt idx="3691">
                  <c:v>2715.4929999999999</c:v>
                </c:pt>
                <c:pt idx="3692">
                  <c:v>2716.03</c:v>
                </c:pt>
                <c:pt idx="3693">
                  <c:v>2716.299</c:v>
                </c:pt>
                <c:pt idx="3694">
                  <c:v>2716.567</c:v>
                </c:pt>
                <c:pt idx="3695">
                  <c:v>2716.6880000000001</c:v>
                </c:pt>
                <c:pt idx="3696">
                  <c:v>2716.8359999999998</c:v>
                </c:pt>
                <c:pt idx="3697">
                  <c:v>2717.1039999999998</c:v>
                </c:pt>
                <c:pt idx="3698">
                  <c:v>2717.373</c:v>
                </c:pt>
                <c:pt idx="3699">
                  <c:v>2717.6419999999998</c:v>
                </c:pt>
                <c:pt idx="3700">
                  <c:v>2717.9009999999998</c:v>
                </c:pt>
                <c:pt idx="3701">
                  <c:v>2717.9110000000001</c:v>
                </c:pt>
                <c:pt idx="3702">
                  <c:v>2718.1790000000001</c:v>
                </c:pt>
                <c:pt idx="3703">
                  <c:v>2718.4479999999999</c:v>
                </c:pt>
                <c:pt idx="3704">
                  <c:v>2718.7159999999999</c:v>
                </c:pt>
                <c:pt idx="3705">
                  <c:v>2718.9850000000001</c:v>
                </c:pt>
                <c:pt idx="3706">
                  <c:v>2719.1129999999998</c:v>
                </c:pt>
                <c:pt idx="3707">
                  <c:v>2719.2530000000002</c:v>
                </c:pt>
                <c:pt idx="3708">
                  <c:v>2719.3090000000002</c:v>
                </c:pt>
                <c:pt idx="3709">
                  <c:v>2719.5219999999999</c:v>
                </c:pt>
                <c:pt idx="3710">
                  <c:v>2719.7910000000002</c:v>
                </c:pt>
                <c:pt idx="3711">
                  <c:v>2720.06</c:v>
                </c:pt>
                <c:pt idx="3712">
                  <c:v>2720.326</c:v>
                </c:pt>
                <c:pt idx="3713">
                  <c:v>2720.328</c:v>
                </c:pt>
                <c:pt idx="3714">
                  <c:v>2720.5970000000002</c:v>
                </c:pt>
                <c:pt idx="3715">
                  <c:v>2720.8649999999998</c:v>
                </c:pt>
                <c:pt idx="3716">
                  <c:v>2721.402</c:v>
                </c:pt>
                <c:pt idx="3717">
                  <c:v>2721.538</c:v>
                </c:pt>
                <c:pt idx="3718">
                  <c:v>2721.94</c:v>
                </c:pt>
                <c:pt idx="3719">
                  <c:v>2722.4769999999999</c:v>
                </c:pt>
                <c:pt idx="3720">
                  <c:v>2722.7510000000002</c:v>
                </c:pt>
                <c:pt idx="3721">
                  <c:v>2723.0140000000001</c:v>
                </c:pt>
                <c:pt idx="3722">
                  <c:v>2723.5509999999999</c:v>
                </c:pt>
                <c:pt idx="3723">
                  <c:v>2723.9630000000002</c:v>
                </c:pt>
                <c:pt idx="3724">
                  <c:v>2724.0889999999999</c:v>
                </c:pt>
                <c:pt idx="3725">
                  <c:v>2724.6260000000002</c:v>
                </c:pt>
                <c:pt idx="3726">
                  <c:v>2724.895</c:v>
                </c:pt>
                <c:pt idx="3727">
                  <c:v>2725.163</c:v>
                </c:pt>
                <c:pt idx="3728">
                  <c:v>2725.1759999999999</c:v>
                </c:pt>
                <c:pt idx="3729">
                  <c:v>2725.4319999999998</c:v>
                </c:pt>
                <c:pt idx="3730">
                  <c:v>2725.7</c:v>
                </c:pt>
                <c:pt idx="3731">
                  <c:v>2726.0749999999998</c:v>
                </c:pt>
                <c:pt idx="3732">
                  <c:v>2726.3879999999999</c:v>
                </c:pt>
                <c:pt idx="3733">
                  <c:v>2726.45</c:v>
                </c:pt>
                <c:pt idx="3734">
                  <c:v>2726.8249999999998</c:v>
                </c:pt>
                <c:pt idx="3735">
                  <c:v>2727.2</c:v>
                </c:pt>
                <c:pt idx="3736">
                  <c:v>2727.5749999999998</c:v>
                </c:pt>
                <c:pt idx="3737">
                  <c:v>2727.665</c:v>
                </c:pt>
                <c:pt idx="3738">
                  <c:v>2727.95</c:v>
                </c:pt>
                <c:pt idx="3739">
                  <c:v>2728.3249999999998</c:v>
                </c:pt>
                <c:pt idx="3740">
                  <c:v>2728.7</c:v>
                </c:pt>
                <c:pt idx="3741">
                  <c:v>2728.9409999999998</c:v>
                </c:pt>
                <c:pt idx="3742">
                  <c:v>2729.45</c:v>
                </c:pt>
                <c:pt idx="3743">
                  <c:v>2730.2</c:v>
                </c:pt>
                <c:pt idx="3744">
                  <c:v>2730.2170000000001</c:v>
                </c:pt>
                <c:pt idx="3745">
                  <c:v>2730.5749999999998</c:v>
                </c:pt>
                <c:pt idx="3746">
                  <c:v>2730.95</c:v>
                </c:pt>
                <c:pt idx="3747">
                  <c:v>2731.3249999999998</c:v>
                </c:pt>
                <c:pt idx="3748">
                  <c:v>2731.4929999999999</c:v>
                </c:pt>
                <c:pt idx="3749">
                  <c:v>2731.6990000000001</c:v>
                </c:pt>
                <c:pt idx="3750">
                  <c:v>2732.0740000000001</c:v>
                </c:pt>
                <c:pt idx="3751">
                  <c:v>2732.4490000000001</c:v>
                </c:pt>
                <c:pt idx="3752">
                  <c:v>2732.77</c:v>
                </c:pt>
                <c:pt idx="3753">
                  <c:v>2732.8240000000001</c:v>
                </c:pt>
                <c:pt idx="3754">
                  <c:v>2733.1990000000001</c:v>
                </c:pt>
                <c:pt idx="3755">
                  <c:v>2733.5740000000001</c:v>
                </c:pt>
                <c:pt idx="3756">
                  <c:v>2733.9490000000001</c:v>
                </c:pt>
                <c:pt idx="3757">
                  <c:v>2734.0459999999998</c:v>
                </c:pt>
                <c:pt idx="3758">
                  <c:v>2734.3240000000001</c:v>
                </c:pt>
                <c:pt idx="3759">
                  <c:v>2734.6990000000001</c:v>
                </c:pt>
                <c:pt idx="3760">
                  <c:v>2735.0740000000001</c:v>
                </c:pt>
                <c:pt idx="3761">
                  <c:v>2735.4490000000001</c:v>
                </c:pt>
                <c:pt idx="3762">
                  <c:v>2735.8240000000001</c:v>
                </c:pt>
                <c:pt idx="3763">
                  <c:v>2736.1990000000001</c:v>
                </c:pt>
                <c:pt idx="3764">
                  <c:v>2736.5740000000001</c:v>
                </c:pt>
                <c:pt idx="3765">
                  <c:v>2736.598</c:v>
                </c:pt>
                <c:pt idx="3766">
                  <c:v>2736.9490000000001</c:v>
                </c:pt>
                <c:pt idx="3767">
                  <c:v>2737.3240000000001</c:v>
                </c:pt>
                <c:pt idx="3768">
                  <c:v>2737.6979999999999</c:v>
                </c:pt>
                <c:pt idx="3769">
                  <c:v>2738.0729999999999</c:v>
                </c:pt>
                <c:pt idx="3770">
                  <c:v>2738.4479999999999</c:v>
                </c:pt>
                <c:pt idx="3771">
                  <c:v>2738.8229999999999</c:v>
                </c:pt>
                <c:pt idx="3772">
                  <c:v>2739.1979999999999</c:v>
                </c:pt>
                <c:pt idx="3773">
                  <c:v>2739.5729999999999</c:v>
                </c:pt>
                <c:pt idx="3774">
                  <c:v>2739.9479999999999</c:v>
                </c:pt>
                <c:pt idx="3775">
                  <c:v>2740.6979999999999</c:v>
                </c:pt>
                <c:pt idx="3776">
                  <c:v>2741.4479999999999</c:v>
                </c:pt>
                <c:pt idx="3777">
                  <c:v>2741.703</c:v>
                </c:pt>
                <c:pt idx="3778">
                  <c:v>2742.1979999999999</c:v>
                </c:pt>
                <c:pt idx="3779">
                  <c:v>2742.9479999999999</c:v>
                </c:pt>
                <c:pt idx="3780">
                  <c:v>2742.9789999999998</c:v>
                </c:pt>
                <c:pt idx="3781">
                  <c:v>2743.6970000000001</c:v>
                </c:pt>
                <c:pt idx="3782">
                  <c:v>2744.2550000000001</c:v>
                </c:pt>
                <c:pt idx="3783">
                  <c:v>2744.4470000000001</c:v>
                </c:pt>
                <c:pt idx="3784">
                  <c:v>2745.1970000000001</c:v>
                </c:pt>
                <c:pt idx="3785">
                  <c:v>2745.9470000000001</c:v>
                </c:pt>
                <c:pt idx="3786">
                  <c:v>2746.6959999999999</c:v>
                </c:pt>
                <c:pt idx="3787">
                  <c:v>2746.8069999999998</c:v>
                </c:pt>
                <c:pt idx="3788">
                  <c:v>2747.4459999999999</c:v>
                </c:pt>
                <c:pt idx="3789">
                  <c:v>2748.1959999999999</c:v>
                </c:pt>
                <c:pt idx="3790">
                  <c:v>2748.5709999999999</c:v>
                </c:pt>
                <c:pt idx="3791">
                  <c:v>2748.9459999999999</c:v>
                </c:pt>
                <c:pt idx="3792">
                  <c:v>2749.3209999999999</c:v>
                </c:pt>
                <c:pt idx="3793">
                  <c:v>2749.6950000000002</c:v>
                </c:pt>
                <c:pt idx="3794">
                  <c:v>2750.0610000000001</c:v>
                </c:pt>
                <c:pt idx="3795">
                  <c:v>2750.2440000000001</c:v>
                </c:pt>
                <c:pt idx="3796">
                  <c:v>2750.4259999999999</c:v>
                </c:pt>
                <c:pt idx="3797">
                  <c:v>2750.6089999999999</c:v>
                </c:pt>
                <c:pt idx="3798">
                  <c:v>2750.7910000000002</c:v>
                </c:pt>
                <c:pt idx="3799">
                  <c:v>2750.9740000000002</c:v>
                </c:pt>
                <c:pt idx="3800">
                  <c:v>2751.1559999999999</c:v>
                </c:pt>
                <c:pt idx="3801">
                  <c:v>2751.3389999999999</c:v>
                </c:pt>
                <c:pt idx="3802">
                  <c:v>2751.5219999999999</c:v>
                </c:pt>
                <c:pt idx="3803">
                  <c:v>2751.7049999999999</c:v>
                </c:pt>
                <c:pt idx="3804">
                  <c:v>2751.8870000000002</c:v>
                </c:pt>
                <c:pt idx="3805">
                  <c:v>2751.9119999999998</c:v>
                </c:pt>
                <c:pt idx="3806">
                  <c:v>2752.07</c:v>
                </c:pt>
                <c:pt idx="3807">
                  <c:v>2752.1610000000001</c:v>
                </c:pt>
                <c:pt idx="3808">
                  <c:v>2752.252</c:v>
                </c:pt>
                <c:pt idx="3809">
                  <c:v>2752.3440000000001</c:v>
                </c:pt>
                <c:pt idx="3810">
                  <c:v>2752.4349999999999</c:v>
                </c:pt>
                <c:pt idx="3811">
                  <c:v>2752.5259999999998</c:v>
                </c:pt>
                <c:pt idx="3812">
                  <c:v>2752.6170000000002</c:v>
                </c:pt>
                <c:pt idx="3813">
                  <c:v>2752.7089999999998</c:v>
                </c:pt>
                <c:pt idx="3814">
                  <c:v>2752.8</c:v>
                </c:pt>
                <c:pt idx="3815">
                  <c:v>2752.8919999999998</c:v>
                </c:pt>
                <c:pt idx="3816">
                  <c:v>2752.9830000000002</c:v>
                </c:pt>
                <c:pt idx="3817">
                  <c:v>2753.0749999999998</c:v>
                </c:pt>
                <c:pt idx="3818">
                  <c:v>2753.1660000000002</c:v>
                </c:pt>
                <c:pt idx="3819">
                  <c:v>2753.1889999999999</c:v>
                </c:pt>
                <c:pt idx="3820">
                  <c:v>2753.2570000000001</c:v>
                </c:pt>
                <c:pt idx="3821">
                  <c:v>2753.348</c:v>
                </c:pt>
                <c:pt idx="3822">
                  <c:v>2753.5309999999999</c:v>
                </c:pt>
                <c:pt idx="3823">
                  <c:v>2753.7130000000002</c:v>
                </c:pt>
                <c:pt idx="3824">
                  <c:v>2753.8960000000002</c:v>
                </c:pt>
                <c:pt idx="3825">
                  <c:v>2754.078</c:v>
                </c:pt>
                <c:pt idx="3826">
                  <c:v>2754.261</c:v>
                </c:pt>
                <c:pt idx="3827">
                  <c:v>2754.444</c:v>
                </c:pt>
                <c:pt idx="3828">
                  <c:v>2754.4650000000001</c:v>
                </c:pt>
                <c:pt idx="3829">
                  <c:v>2754.8090000000002</c:v>
                </c:pt>
                <c:pt idx="3830">
                  <c:v>2755.174</c:v>
                </c:pt>
                <c:pt idx="3831">
                  <c:v>2755.357</c:v>
                </c:pt>
                <c:pt idx="3832">
                  <c:v>2755.5390000000002</c:v>
                </c:pt>
                <c:pt idx="3833">
                  <c:v>2755.78</c:v>
                </c:pt>
                <c:pt idx="3834">
                  <c:v>2756.02</c:v>
                </c:pt>
                <c:pt idx="3835">
                  <c:v>2756.26</c:v>
                </c:pt>
                <c:pt idx="3836">
                  <c:v>2756.5</c:v>
                </c:pt>
                <c:pt idx="3837">
                  <c:v>2756.6979999999999</c:v>
                </c:pt>
                <c:pt idx="3838">
                  <c:v>2756.895</c:v>
                </c:pt>
                <c:pt idx="3839">
                  <c:v>2757.0169999999998</c:v>
                </c:pt>
                <c:pt idx="3840">
                  <c:v>2757.0920000000001</c:v>
                </c:pt>
                <c:pt idx="3841">
                  <c:v>2757.2890000000002</c:v>
                </c:pt>
                <c:pt idx="3842">
                  <c:v>2757.683</c:v>
                </c:pt>
                <c:pt idx="3843">
                  <c:v>2758.0770000000002</c:v>
                </c:pt>
                <c:pt idx="3844">
                  <c:v>2758.373</c:v>
                </c:pt>
                <c:pt idx="3845">
                  <c:v>2758.511</c:v>
                </c:pt>
                <c:pt idx="3846">
                  <c:v>2758.5210000000002</c:v>
                </c:pt>
                <c:pt idx="3847">
                  <c:v>2758.6680000000001</c:v>
                </c:pt>
                <c:pt idx="3848">
                  <c:v>2758.8159999999998</c:v>
                </c:pt>
                <c:pt idx="3849">
                  <c:v>2758.9630000000002</c:v>
                </c:pt>
                <c:pt idx="3850">
                  <c:v>2759.1109999999999</c:v>
                </c:pt>
                <c:pt idx="3851">
                  <c:v>2759.2579999999998</c:v>
                </c:pt>
                <c:pt idx="3852">
                  <c:v>2759.4059999999999</c:v>
                </c:pt>
                <c:pt idx="3853">
                  <c:v>2759.5540000000001</c:v>
                </c:pt>
                <c:pt idx="3854">
                  <c:v>2759.7020000000002</c:v>
                </c:pt>
                <c:pt idx="3855">
                  <c:v>2759.8490000000002</c:v>
                </c:pt>
                <c:pt idx="3856">
                  <c:v>2759.9969999999998</c:v>
                </c:pt>
                <c:pt idx="3857">
                  <c:v>2760.1439999999998</c:v>
                </c:pt>
                <c:pt idx="3858">
                  <c:v>2760.2919999999999</c:v>
                </c:pt>
                <c:pt idx="3859">
                  <c:v>2760.4389999999999</c:v>
                </c:pt>
                <c:pt idx="3860">
                  <c:v>2760.7350000000001</c:v>
                </c:pt>
                <c:pt idx="3861">
                  <c:v>2761.03</c:v>
                </c:pt>
                <c:pt idx="3862">
                  <c:v>2761.3249999999998</c:v>
                </c:pt>
                <c:pt idx="3863">
                  <c:v>2761.62</c:v>
                </c:pt>
                <c:pt idx="3864">
                  <c:v>2761.915</c:v>
                </c:pt>
                <c:pt idx="3865">
                  <c:v>2762.0630000000001</c:v>
                </c:pt>
                <c:pt idx="3866">
                  <c:v>2762.1219999999998</c:v>
                </c:pt>
                <c:pt idx="3867">
                  <c:v>2762.21</c:v>
                </c:pt>
                <c:pt idx="3868">
                  <c:v>2762.3580000000002</c:v>
                </c:pt>
                <c:pt idx="3869">
                  <c:v>2762.5050000000001</c:v>
                </c:pt>
                <c:pt idx="3870">
                  <c:v>2762.6529999999998</c:v>
                </c:pt>
                <c:pt idx="3871">
                  <c:v>2762.8</c:v>
                </c:pt>
                <c:pt idx="3872">
                  <c:v>2763.09</c:v>
                </c:pt>
                <c:pt idx="3873">
                  <c:v>2763.2350000000001</c:v>
                </c:pt>
                <c:pt idx="3874">
                  <c:v>2763.3789999999999</c:v>
                </c:pt>
                <c:pt idx="3875">
                  <c:v>2763.5239999999999</c:v>
                </c:pt>
                <c:pt idx="3876">
                  <c:v>2763.6680000000001</c:v>
                </c:pt>
                <c:pt idx="3877">
                  <c:v>2763.9569999999999</c:v>
                </c:pt>
                <c:pt idx="3878">
                  <c:v>2764.2460000000001</c:v>
                </c:pt>
                <c:pt idx="3879">
                  <c:v>2764.5349999999999</c:v>
                </c:pt>
                <c:pt idx="3880">
                  <c:v>2764.674</c:v>
                </c:pt>
                <c:pt idx="3881">
                  <c:v>2765.1129999999998</c:v>
                </c:pt>
                <c:pt idx="3882">
                  <c:v>2765.402</c:v>
                </c:pt>
                <c:pt idx="3883">
                  <c:v>2765.547</c:v>
                </c:pt>
                <c:pt idx="3884">
                  <c:v>2765.6909999999998</c:v>
                </c:pt>
                <c:pt idx="3885">
                  <c:v>2765.8359999999998</c:v>
                </c:pt>
                <c:pt idx="3886">
                  <c:v>2765.95</c:v>
                </c:pt>
                <c:pt idx="3887">
                  <c:v>2765.98</c:v>
                </c:pt>
                <c:pt idx="3888">
                  <c:v>2766.125</c:v>
                </c:pt>
                <c:pt idx="3889">
                  <c:v>2766.2689999999998</c:v>
                </c:pt>
                <c:pt idx="3890">
                  <c:v>2766.4140000000002</c:v>
                </c:pt>
                <c:pt idx="3891">
                  <c:v>2766.558</c:v>
                </c:pt>
                <c:pt idx="3892">
                  <c:v>2766.703</c:v>
                </c:pt>
                <c:pt idx="3893">
                  <c:v>2766.8470000000002</c:v>
                </c:pt>
                <c:pt idx="3894">
                  <c:v>2766.9920000000002</c:v>
                </c:pt>
                <c:pt idx="3895">
                  <c:v>2767.136</c:v>
                </c:pt>
                <c:pt idx="3896">
                  <c:v>2767.2260000000001</c:v>
                </c:pt>
                <c:pt idx="3897">
                  <c:v>2767.2809999999999</c:v>
                </c:pt>
                <c:pt idx="3898">
                  <c:v>2767.4250000000002</c:v>
                </c:pt>
                <c:pt idx="3899">
                  <c:v>2767.57</c:v>
                </c:pt>
                <c:pt idx="3900">
                  <c:v>2767.7139999999999</c:v>
                </c:pt>
                <c:pt idx="3901">
                  <c:v>2767.8589999999999</c:v>
                </c:pt>
                <c:pt idx="3902">
                  <c:v>2768.0030000000002</c:v>
                </c:pt>
                <c:pt idx="3903">
                  <c:v>2768.1480000000001</c:v>
                </c:pt>
                <c:pt idx="3904">
                  <c:v>2768.2919999999999</c:v>
                </c:pt>
                <c:pt idx="3905">
                  <c:v>2768.4369999999999</c:v>
                </c:pt>
                <c:pt idx="3906">
                  <c:v>2768.5810000000001</c:v>
                </c:pt>
                <c:pt idx="3907">
                  <c:v>2768.7260000000001</c:v>
                </c:pt>
                <c:pt idx="3908">
                  <c:v>2768.87</c:v>
                </c:pt>
                <c:pt idx="3909">
                  <c:v>2769.0149999999999</c:v>
                </c:pt>
                <c:pt idx="3910">
                  <c:v>2769.1590000000001</c:v>
                </c:pt>
                <c:pt idx="3911">
                  <c:v>2769.3040000000001</c:v>
                </c:pt>
                <c:pt idx="3912">
                  <c:v>2769.4479999999999</c:v>
                </c:pt>
                <c:pt idx="3913">
                  <c:v>2769.7370000000001</c:v>
                </c:pt>
                <c:pt idx="3914">
                  <c:v>2770.0259999999998</c:v>
                </c:pt>
                <c:pt idx="3915">
                  <c:v>2770.3150000000001</c:v>
                </c:pt>
                <c:pt idx="3916">
                  <c:v>2770.6039999999998</c:v>
                </c:pt>
                <c:pt idx="3917">
                  <c:v>2770.893</c:v>
                </c:pt>
                <c:pt idx="3918">
                  <c:v>2771.1819999999998</c:v>
                </c:pt>
                <c:pt idx="3919">
                  <c:v>2771.471</c:v>
                </c:pt>
                <c:pt idx="3920">
                  <c:v>2772.049</c:v>
                </c:pt>
                <c:pt idx="3921">
                  <c:v>2772.3310000000001</c:v>
                </c:pt>
                <c:pt idx="3922">
                  <c:v>2772.6280000000002</c:v>
                </c:pt>
                <c:pt idx="3923">
                  <c:v>2773.2060000000001</c:v>
                </c:pt>
                <c:pt idx="3924">
                  <c:v>2773.7840000000001</c:v>
                </c:pt>
                <c:pt idx="3925">
                  <c:v>2774.3620000000001</c:v>
                </c:pt>
                <c:pt idx="3926">
                  <c:v>2774.94</c:v>
                </c:pt>
                <c:pt idx="3927">
                  <c:v>2775.518</c:v>
                </c:pt>
                <c:pt idx="3928">
                  <c:v>2776.096</c:v>
                </c:pt>
                <c:pt idx="3929">
                  <c:v>2776.674</c:v>
                </c:pt>
                <c:pt idx="3930">
                  <c:v>2777.252</c:v>
                </c:pt>
                <c:pt idx="3931">
                  <c:v>2777.4360000000001</c:v>
                </c:pt>
                <c:pt idx="3932">
                  <c:v>2777.83</c:v>
                </c:pt>
                <c:pt idx="3933">
                  <c:v>2778.9859999999999</c:v>
                </c:pt>
                <c:pt idx="3934">
                  <c:v>2781.2979999999998</c:v>
                </c:pt>
                <c:pt idx="3935">
                  <c:v>2782.5410000000002</c:v>
                </c:pt>
                <c:pt idx="3936">
                  <c:v>2783.6109999999999</c:v>
                </c:pt>
                <c:pt idx="3937">
                  <c:v>2785.0929999999998</c:v>
                </c:pt>
                <c:pt idx="3938">
                  <c:v>2785.9229999999998</c:v>
                </c:pt>
                <c:pt idx="3939">
                  <c:v>2787.0790000000002</c:v>
                </c:pt>
                <c:pt idx="3940">
                  <c:v>2787.645</c:v>
                </c:pt>
                <c:pt idx="3941">
                  <c:v>2788.2350000000001</c:v>
                </c:pt>
                <c:pt idx="3942">
                  <c:v>2789.3910000000001</c:v>
                </c:pt>
                <c:pt idx="3943">
                  <c:v>2790.1979999999999</c:v>
                </c:pt>
                <c:pt idx="3944">
                  <c:v>2790.547</c:v>
                </c:pt>
                <c:pt idx="3945">
                  <c:v>2792.75</c:v>
                </c:pt>
                <c:pt idx="3946">
                  <c:v>2795.172</c:v>
                </c:pt>
                <c:pt idx="3947">
                  <c:v>2797.712</c:v>
                </c:pt>
                <c:pt idx="3948">
                  <c:v>2797.8539999999998</c:v>
                </c:pt>
                <c:pt idx="3949">
                  <c:v>2799.7959999999998</c:v>
                </c:pt>
                <c:pt idx="3950">
                  <c:v>2808.0630000000001</c:v>
                </c:pt>
                <c:pt idx="3951">
                  <c:v>2809.0450000000001</c:v>
                </c:pt>
                <c:pt idx="3952">
                  <c:v>2810.616</c:v>
                </c:pt>
                <c:pt idx="3953">
                  <c:v>2811.3580000000002</c:v>
                </c:pt>
                <c:pt idx="3954">
                  <c:v>2813.1680000000001</c:v>
                </c:pt>
                <c:pt idx="3955">
                  <c:v>2813.67</c:v>
                </c:pt>
                <c:pt idx="3956">
                  <c:v>2818.2730000000001</c:v>
                </c:pt>
                <c:pt idx="3957">
                  <c:v>2818.2939999999999</c:v>
                </c:pt>
                <c:pt idx="3958">
                  <c:v>2828.482</c:v>
                </c:pt>
                <c:pt idx="3959">
                  <c:v>2831.0349999999999</c:v>
                </c:pt>
                <c:pt idx="3960">
                  <c:v>2833.587</c:v>
                </c:pt>
                <c:pt idx="3961">
                  <c:v>2836.7919999999999</c:v>
                </c:pt>
                <c:pt idx="3962">
                  <c:v>2838.692</c:v>
                </c:pt>
                <c:pt idx="3963">
                  <c:v>2848.9009999999998</c:v>
                </c:pt>
                <c:pt idx="3964">
                  <c:v>2851.2550000000001</c:v>
                </c:pt>
                <c:pt idx="3965">
                  <c:v>2855.29</c:v>
                </c:pt>
                <c:pt idx="3966">
                  <c:v>2859.915</c:v>
                </c:pt>
                <c:pt idx="3967">
                  <c:v>2862.2269999999999</c:v>
                </c:pt>
                <c:pt idx="3968">
                  <c:v>2864.5390000000002</c:v>
                </c:pt>
                <c:pt idx="3969">
                  <c:v>2865.7629999999999</c:v>
                </c:pt>
                <c:pt idx="3970">
                  <c:v>2869.32</c:v>
                </c:pt>
                <c:pt idx="3971">
                  <c:v>2873.788</c:v>
                </c:pt>
                <c:pt idx="3972">
                  <c:v>2874.4250000000002</c:v>
                </c:pt>
                <c:pt idx="3973">
                  <c:v>2876.1149999999998</c:v>
                </c:pt>
                <c:pt idx="3974">
                  <c:v>2876.9769999999999</c:v>
                </c:pt>
                <c:pt idx="3975">
                  <c:v>2879.529</c:v>
                </c:pt>
                <c:pt idx="3976">
                  <c:v>2889.7379999999998</c:v>
                </c:pt>
                <c:pt idx="3977">
                  <c:v>2910.1570000000002</c:v>
                </c:pt>
                <c:pt idx="3978">
                  <c:v>2910.7840000000001</c:v>
                </c:pt>
                <c:pt idx="3979">
                  <c:v>2915.3159999999998</c:v>
                </c:pt>
                <c:pt idx="3980">
                  <c:v>2919.8739999999998</c:v>
                </c:pt>
                <c:pt idx="3981">
                  <c:v>2920.3670000000002</c:v>
                </c:pt>
                <c:pt idx="3982">
                  <c:v>2930.576</c:v>
                </c:pt>
                <c:pt idx="3983">
                  <c:v>2943.4749999999999</c:v>
                </c:pt>
                <c:pt idx="3984">
                  <c:v>2947.78</c:v>
                </c:pt>
                <c:pt idx="3985">
                  <c:v>2950.9949999999999</c:v>
                </c:pt>
                <c:pt idx="3986">
                  <c:v>2954.5169999999998</c:v>
                </c:pt>
                <c:pt idx="3987">
                  <c:v>2957.029</c:v>
                </c:pt>
                <c:pt idx="3988">
                  <c:v>2961.2040000000002</c:v>
                </c:pt>
                <c:pt idx="3989">
                  <c:v>2961.654</c:v>
                </c:pt>
                <c:pt idx="3990">
                  <c:v>2966.2779999999998</c:v>
                </c:pt>
                <c:pt idx="3991">
                  <c:v>2966.3090000000002</c:v>
                </c:pt>
                <c:pt idx="3992">
                  <c:v>2971.413</c:v>
                </c:pt>
                <c:pt idx="3993">
                  <c:v>2973.9839999999999</c:v>
                </c:pt>
                <c:pt idx="3994">
                  <c:v>2984.7759999999998</c:v>
                </c:pt>
                <c:pt idx="3995">
                  <c:v>2991.8319999999999</c:v>
                </c:pt>
                <c:pt idx="3996">
                  <c:v>3012.2510000000002</c:v>
                </c:pt>
                <c:pt idx="3997">
                  <c:v>3021.7719999999999</c:v>
                </c:pt>
                <c:pt idx="3998">
                  <c:v>3035.694</c:v>
                </c:pt>
                <c:pt idx="3999">
                  <c:v>3040.27</c:v>
                </c:pt>
                <c:pt idx="4000">
                  <c:v>3049.5189999999998</c:v>
                </c:pt>
                <c:pt idx="4001">
                  <c:v>3053.0880000000002</c:v>
                </c:pt>
                <c:pt idx="4002">
                  <c:v>3058.7669999999998</c:v>
                </c:pt>
                <c:pt idx="4003">
                  <c:v>3068.0050000000001</c:v>
                </c:pt>
                <c:pt idx="4004">
                  <c:v>3077.2420000000002</c:v>
                </c:pt>
                <c:pt idx="4005">
                  <c:v>3082.2040000000002</c:v>
                </c:pt>
                <c:pt idx="4006">
                  <c:v>3095.7170000000001</c:v>
                </c:pt>
                <c:pt idx="4007">
                  <c:v>3104.9549999999999</c:v>
                </c:pt>
                <c:pt idx="4008">
                  <c:v>3107.2649999999999</c:v>
                </c:pt>
                <c:pt idx="4009">
                  <c:v>3109.5740000000001</c:v>
                </c:pt>
                <c:pt idx="4010">
                  <c:v>3111.3229999999999</c:v>
                </c:pt>
                <c:pt idx="4011">
                  <c:v>3114.192</c:v>
                </c:pt>
                <c:pt idx="4012">
                  <c:v>3119.5360000000001</c:v>
                </c:pt>
                <c:pt idx="4013">
                  <c:v>3123.4290000000001</c:v>
                </c:pt>
                <c:pt idx="4014">
                  <c:v>3127.913</c:v>
                </c:pt>
                <c:pt idx="4015">
                  <c:v>3128.0479999999998</c:v>
                </c:pt>
                <c:pt idx="4016">
                  <c:v>3130.357</c:v>
                </c:pt>
                <c:pt idx="4017">
                  <c:v>3131.5120000000002</c:v>
                </c:pt>
                <c:pt idx="4018">
                  <c:v>3132.6660000000002</c:v>
                </c:pt>
                <c:pt idx="4019">
                  <c:v>3134.2310000000002</c:v>
                </c:pt>
                <c:pt idx="4020">
                  <c:v>3135.7959999999998</c:v>
                </c:pt>
                <c:pt idx="4021">
                  <c:v>3136.1480000000001</c:v>
                </c:pt>
                <c:pt idx="4022">
                  <c:v>3136.3139999999999</c:v>
                </c:pt>
                <c:pt idx="4023">
                  <c:v>3138.9250000000002</c:v>
                </c:pt>
                <c:pt idx="4024">
                  <c:v>3140.49</c:v>
                </c:pt>
                <c:pt idx="4025">
                  <c:v>3142.0540000000001</c:v>
                </c:pt>
                <c:pt idx="4026">
                  <c:v>3142.837</c:v>
                </c:pt>
                <c:pt idx="4027">
                  <c:v>3143.6190000000001</c:v>
                </c:pt>
                <c:pt idx="4028">
                  <c:v>3144.4009999999998</c:v>
                </c:pt>
                <c:pt idx="4029">
                  <c:v>3145.183</c:v>
                </c:pt>
                <c:pt idx="4030">
                  <c:v>3145.9659999999999</c:v>
                </c:pt>
                <c:pt idx="4031">
                  <c:v>3146.748</c:v>
                </c:pt>
                <c:pt idx="4032">
                  <c:v>3147.14</c:v>
                </c:pt>
                <c:pt idx="4033">
                  <c:v>3147.5309999999999</c:v>
                </c:pt>
                <c:pt idx="4034">
                  <c:v>3147.922</c:v>
                </c:pt>
                <c:pt idx="4035">
                  <c:v>3148.3130000000001</c:v>
                </c:pt>
                <c:pt idx="4036">
                  <c:v>3148.7049999999999</c:v>
                </c:pt>
                <c:pt idx="4037">
                  <c:v>3149.096</c:v>
                </c:pt>
                <c:pt idx="4038">
                  <c:v>3149.4870000000001</c:v>
                </c:pt>
                <c:pt idx="4039">
                  <c:v>3149.8780000000002</c:v>
                </c:pt>
                <c:pt idx="4040">
                  <c:v>3150.0740000000001</c:v>
                </c:pt>
                <c:pt idx="4041">
                  <c:v>3150.2689999999998</c:v>
                </c:pt>
                <c:pt idx="4042">
                  <c:v>3150.4650000000001</c:v>
                </c:pt>
                <c:pt idx="4043">
                  <c:v>3150.66</c:v>
                </c:pt>
                <c:pt idx="4044">
                  <c:v>3150.8560000000002</c:v>
                </c:pt>
                <c:pt idx="4045">
                  <c:v>3151.0509999999999</c:v>
                </c:pt>
                <c:pt idx="4046">
                  <c:v>3151.2469999999998</c:v>
                </c:pt>
                <c:pt idx="4047">
                  <c:v>3151.442</c:v>
                </c:pt>
                <c:pt idx="4048">
                  <c:v>3151.6379999999999</c:v>
                </c:pt>
                <c:pt idx="4049">
                  <c:v>3151.8339999999998</c:v>
                </c:pt>
                <c:pt idx="4050">
                  <c:v>3151.9319999999998</c:v>
                </c:pt>
                <c:pt idx="4051">
                  <c:v>3152.03</c:v>
                </c:pt>
                <c:pt idx="4052">
                  <c:v>3152.1280000000002</c:v>
                </c:pt>
                <c:pt idx="4053">
                  <c:v>3152.2249999999999</c:v>
                </c:pt>
                <c:pt idx="4054">
                  <c:v>3152.3229999999999</c:v>
                </c:pt>
                <c:pt idx="4055">
                  <c:v>3152.4209999999998</c:v>
                </c:pt>
                <c:pt idx="4056">
                  <c:v>3152.5189999999998</c:v>
                </c:pt>
                <c:pt idx="4057">
                  <c:v>3152.616</c:v>
                </c:pt>
                <c:pt idx="4058">
                  <c:v>3152.7139999999999</c:v>
                </c:pt>
                <c:pt idx="4059">
                  <c:v>3152.76</c:v>
                </c:pt>
                <c:pt idx="4060">
                  <c:v>3152.8119999999999</c:v>
                </c:pt>
                <c:pt idx="4061">
                  <c:v>3152.91</c:v>
                </c:pt>
                <c:pt idx="4062">
                  <c:v>3153.0070000000001</c:v>
                </c:pt>
                <c:pt idx="4063">
                  <c:v>3153.105</c:v>
                </c:pt>
                <c:pt idx="4064">
                  <c:v>3153.203</c:v>
                </c:pt>
                <c:pt idx="4065">
                  <c:v>3153.3009999999999</c:v>
                </c:pt>
                <c:pt idx="4066">
                  <c:v>3153.3980000000001</c:v>
                </c:pt>
                <c:pt idx="4067">
                  <c:v>3153.4960000000001</c:v>
                </c:pt>
                <c:pt idx="4068">
                  <c:v>3153.5940000000001</c:v>
                </c:pt>
                <c:pt idx="4069">
                  <c:v>3153.692</c:v>
                </c:pt>
                <c:pt idx="4070">
                  <c:v>3153.7890000000002</c:v>
                </c:pt>
                <c:pt idx="4071">
                  <c:v>3153.8870000000002</c:v>
                </c:pt>
                <c:pt idx="4072">
                  <c:v>3153.9850000000001</c:v>
                </c:pt>
                <c:pt idx="4073">
                  <c:v>3154.18</c:v>
                </c:pt>
                <c:pt idx="4074">
                  <c:v>3154.3760000000002</c:v>
                </c:pt>
                <c:pt idx="4075">
                  <c:v>3154.5709999999999</c:v>
                </c:pt>
                <c:pt idx="4076">
                  <c:v>3154.7669999999998</c:v>
                </c:pt>
                <c:pt idx="4077">
                  <c:v>3154.9630000000002</c:v>
                </c:pt>
                <c:pt idx="4078">
                  <c:v>3155.1590000000001</c:v>
                </c:pt>
                <c:pt idx="4079">
                  <c:v>3155.3539999999998</c:v>
                </c:pt>
                <c:pt idx="4080">
                  <c:v>3156.136</c:v>
                </c:pt>
                <c:pt idx="4081">
                  <c:v>3156.3319999999999</c:v>
                </c:pt>
                <c:pt idx="4082">
                  <c:v>3156.527</c:v>
                </c:pt>
                <c:pt idx="4083">
                  <c:v>3156.723</c:v>
                </c:pt>
                <c:pt idx="4084">
                  <c:v>3156.9180000000001</c:v>
                </c:pt>
                <c:pt idx="4085">
                  <c:v>3157.114</c:v>
                </c:pt>
                <c:pt idx="4086">
                  <c:v>3157.3090000000002</c:v>
                </c:pt>
                <c:pt idx="4087">
                  <c:v>3157.5050000000001</c:v>
                </c:pt>
                <c:pt idx="4088">
                  <c:v>3157.7</c:v>
                </c:pt>
                <c:pt idx="4089">
                  <c:v>3157.922</c:v>
                </c:pt>
                <c:pt idx="4090">
                  <c:v>3158.1439999999998</c:v>
                </c:pt>
                <c:pt idx="4091">
                  <c:v>3158.366</c:v>
                </c:pt>
                <c:pt idx="4092">
                  <c:v>3158.587</c:v>
                </c:pt>
                <c:pt idx="4093">
                  <c:v>3158.8090000000002</c:v>
                </c:pt>
                <c:pt idx="4094">
                  <c:v>3159.03</c:v>
                </c:pt>
                <c:pt idx="4095">
                  <c:v>3159.252</c:v>
                </c:pt>
                <c:pt idx="4096">
                  <c:v>3159.473</c:v>
                </c:pt>
                <c:pt idx="4097">
                  <c:v>3159.9160000000002</c:v>
                </c:pt>
                <c:pt idx="4098">
                  <c:v>3160.1379999999999</c:v>
                </c:pt>
                <c:pt idx="4099">
                  <c:v>3160.3589999999999</c:v>
                </c:pt>
                <c:pt idx="4100">
                  <c:v>3160.5810000000001</c:v>
                </c:pt>
                <c:pt idx="4101">
                  <c:v>3160.8020000000001</c:v>
                </c:pt>
                <c:pt idx="4102">
                  <c:v>3161.0239999999999</c:v>
                </c:pt>
                <c:pt idx="4103">
                  <c:v>3161.1350000000002</c:v>
                </c:pt>
                <c:pt idx="4104">
                  <c:v>3161.2449999999999</c:v>
                </c:pt>
                <c:pt idx="4105">
                  <c:v>3161.3560000000002</c:v>
                </c:pt>
                <c:pt idx="4106">
                  <c:v>3161.4670000000001</c:v>
                </c:pt>
                <c:pt idx="4107">
                  <c:v>3161.578</c:v>
                </c:pt>
                <c:pt idx="4108">
                  <c:v>3161.6880000000001</c:v>
                </c:pt>
                <c:pt idx="4109">
                  <c:v>3161.799</c:v>
                </c:pt>
                <c:pt idx="4110">
                  <c:v>3161.91</c:v>
                </c:pt>
                <c:pt idx="4111">
                  <c:v>3162.0210000000002</c:v>
                </c:pt>
                <c:pt idx="4112">
                  <c:v>3162.1309999999999</c:v>
                </c:pt>
                <c:pt idx="4113">
                  <c:v>3162.2420000000002</c:v>
                </c:pt>
                <c:pt idx="4114">
                  <c:v>3162.3530000000001</c:v>
                </c:pt>
                <c:pt idx="4115">
                  <c:v>3162.4639999999999</c:v>
                </c:pt>
                <c:pt idx="4116">
                  <c:v>3162.5740000000001</c:v>
                </c:pt>
                <c:pt idx="4117">
                  <c:v>3162.6849999999999</c:v>
                </c:pt>
                <c:pt idx="4118">
                  <c:v>3162.7959999999998</c:v>
                </c:pt>
                <c:pt idx="4119">
                  <c:v>3162.9070000000002</c:v>
                </c:pt>
                <c:pt idx="4120">
                  <c:v>3163.0169999999998</c:v>
                </c:pt>
                <c:pt idx="4121">
                  <c:v>3163.1280000000002</c:v>
                </c:pt>
                <c:pt idx="4122">
                  <c:v>3163.239</c:v>
                </c:pt>
                <c:pt idx="4123">
                  <c:v>3163.35</c:v>
                </c:pt>
                <c:pt idx="4124">
                  <c:v>3163.3690000000001</c:v>
                </c:pt>
                <c:pt idx="4125">
                  <c:v>3163.46</c:v>
                </c:pt>
                <c:pt idx="4126">
                  <c:v>3163.5709999999999</c:v>
                </c:pt>
                <c:pt idx="4127">
                  <c:v>3163.6819999999998</c:v>
                </c:pt>
                <c:pt idx="4128">
                  <c:v>3163.7930000000001</c:v>
                </c:pt>
                <c:pt idx="4129">
                  <c:v>3163.9029999999998</c:v>
                </c:pt>
                <c:pt idx="4130">
                  <c:v>3164.125</c:v>
                </c:pt>
                <c:pt idx="4131">
                  <c:v>3164.346</c:v>
                </c:pt>
                <c:pt idx="4132">
                  <c:v>3164.5680000000002</c:v>
                </c:pt>
                <c:pt idx="4133">
                  <c:v>3164.7890000000002</c:v>
                </c:pt>
                <c:pt idx="4134">
                  <c:v>3165.011</c:v>
                </c:pt>
                <c:pt idx="4135">
                  <c:v>3165.232</c:v>
                </c:pt>
                <c:pt idx="4136">
                  <c:v>3165.4540000000002</c:v>
                </c:pt>
                <c:pt idx="4137">
                  <c:v>3165.6750000000002</c:v>
                </c:pt>
                <c:pt idx="4138">
                  <c:v>3165.8969999999999</c:v>
                </c:pt>
                <c:pt idx="4139">
                  <c:v>3166.1179999999999</c:v>
                </c:pt>
                <c:pt idx="4140">
                  <c:v>3166.5610000000001</c:v>
                </c:pt>
                <c:pt idx="4141">
                  <c:v>3167.0039999999999</c:v>
                </c:pt>
                <c:pt idx="4142">
                  <c:v>3167.4470000000001</c:v>
                </c:pt>
                <c:pt idx="4143">
                  <c:v>3167.89</c:v>
                </c:pt>
                <c:pt idx="4144">
                  <c:v>3168.3330000000001</c:v>
                </c:pt>
                <c:pt idx="4145">
                  <c:v>3168.7759999999998</c:v>
                </c:pt>
                <c:pt idx="4146">
                  <c:v>3169.2190000000001</c:v>
                </c:pt>
                <c:pt idx="4147">
                  <c:v>3170.105</c:v>
                </c:pt>
                <c:pt idx="4148">
                  <c:v>3170.991</c:v>
                </c:pt>
                <c:pt idx="4149">
                  <c:v>3171.877</c:v>
                </c:pt>
                <c:pt idx="4150">
                  <c:v>3172.7640000000001</c:v>
                </c:pt>
                <c:pt idx="4151">
                  <c:v>3173.65</c:v>
                </c:pt>
                <c:pt idx="4152">
                  <c:v>3174.5360000000001</c:v>
                </c:pt>
                <c:pt idx="4153">
                  <c:v>3175.422</c:v>
                </c:pt>
                <c:pt idx="4154">
                  <c:v>3177.194</c:v>
                </c:pt>
                <c:pt idx="4155">
                  <c:v>3178.9659999999999</c:v>
                </c:pt>
                <c:pt idx="4156">
                  <c:v>3182.51</c:v>
                </c:pt>
                <c:pt idx="4157">
                  <c:v>3184.2820000000002</c:v>
                </c:pt>
                <c:pt idx="4158">
                  <c:v>3185.9839999999999</c:v>
                </c:pt>
                <c:pt idx="4159">
                  <c:v>3186.0540000000001</c:v>
                </c:pt>
                <c:pt idx="4160">
                  <c:v>3187.8270000000002</c:v>
                </c:pt>
                <c:pt idx="4161">
                  <c:v>3189.5990000000002</c:v>
                </c:pt>
                <c:pt idx="4162">
                  <c:v>3190.424</c:v>
                </c:pt>
                <c:pt idx="4163">
                  <c:v>3193.143</c:v>
                </c:pt>
                <c:pt idx="4164">
                  <c:v>3200.2310000000002</c:v>
                </c:pt>
                <c:pt idx="4165">
                  <c:v>3207.319</c:v>
                </c:pt>
                <c:pt idx="4166">
                  <c:v>3210.8629999999998</c:v>
                </c:pt>
                <c:pt idx="4167">
                  <c:v>3214.4070000000002</c:v>
                </c:pt>
                <c:pt idx="4168">
                  <c:v>3217.9520000000002</c:v>
                </c:pt>
                <c:pt idx="4169">
                  <c:v>3219.2080000000001</c:v>
                </c:pt>
                <c:pt idx="4170">
                  <c:v>3220.1320000000001</c:v>
                </c:pt>
                <c:pt idx="4171">
                  <c:v>3221.4960000000001</c:v>
                </c:pt>
                <c:pt idx="4172">
                  <c:v>3228.5839999999998</c:v>
                </c:pt>
                <c:pt idx="4173">
                  <c:v>3235.82</c:v>
                </c:pt>
                <c:pt idx="4174">
                  <c:v>3242.761</c:v>
                </c:pt>
                <c:pt idx="4175">
                  <c:v>3252.4319999999998</c:v>
                </c:pt>
                <c:pt idx="4176">
                  <c:v>3268.1280000000002</c:v>
                </c:pt>
                <c:pt idx="4177">
                  <c:v>3271.114</c:v>
                </c:pt>
                <c:pt idx="4178">
                  <c:v>3285.2910000000002</c:v>
                </c:pt>
                <c:pt idx="4179">
                  <c:v>3298.6439999999998</c:v>
                </c:pt>
                <c:pt idx="4180">
                  <c:v>3299.4679999999998</c:v>
                </c:pt>
                <c:pt idx="4181">
                  <c:v>3312.3519999999999</c:v>
                </c:pt>
                <c:pt idx="4182">
                  <c:v>3318.8789999999999</c:v>
                </c:pt>
                <c:pt idx="4183">
                  <c:v>3327.8209999999999</c:v>
                </c:pt>
                <c:pt idx="4184">
                  <c:v>3352.7550000000001</c:v>
                </c:pt>
                <c:pt idx="4185">
                  <c:v>3358.462</c:v>
                </c:pt>
                <c:pt idx="4186">
                  <c:v>3379.81</c:v>
                </c:pt>
                <c:pt idx="4187">
                  <c:v>3384.527</c:v>
                </c:pt>
                <c:pt idx="4188">
                  <c:v>3385.3270000000002</c:v>
                </c:pt>
                <c:pt idx="4189">
                  <c:v>3401.9389999999999</c:v>
                </c:pt>
                <c:pt idx="4190">
                  <c:v>3404.5709999999999</c:v>
                </c:pt>
                <c:pt idx="4191">
                  <c:v>3406.8649999999998</c:v>
                </c:pt>
                <c:pt idx="4192">
                  <c:v>3418.5509999999999</c:v>
                </c:pt>
                <c:pt idx="4193">
                  <c:v>3451.7739999999999</c:v>
                </c:pt>
                <c:pt idx="4194">
                  <c:v>3460.9749999999999</c:v>
                </c:pt>
                <c:pt idx="4195">
                  <c:v>3488.03</c:v>
                </c:pt>
                <c:pt idx="4196">
                  <c:v>3490.6640000000002</c:v>
                </c:pt>
                <c:pt idx="4197">
                  <c:v>3496.79</c:v>
                </c:pt>
                <c:pt idx="4198">
                  <c:v>3497.2979999999998</c:v>
                </c:pt>
                <c:pt idx="4199">
                  <c:v>3501.558</c:v>
                </c:pt>
                <c:pt idx="4200">
                  <c:v>3503.9319999999998</c:v>
                </c:pt>
                <c:pt idx="4201">
                  <c:v>3515.085</c:v>
                </c:pt>
                <c:pt idx="4202">
                  <c:v>3517.1990000000001</c:v>
                </c:pt>
                <c:pt idx="4203">
                  <c:v>3543.7330000000002</c:v>
                </c:pt>
                <c:pt idx="4204">
                  <c:v>3550.3670000000002</c:v>
                </c:pt>
                <c:pt idx="4205">
                  <c:v>3553.6840000000002</c:v>
                </c:pt>
                <c:pt idx="4206">
                  <c:v>3557</c:v>
                </c:pt>
                <c:pt idx="4207">
                  <c:v>3569.1950000000002</c:v>
                </c:pt>
                <c:pt idx="4208">
                  <c:v>3570.2669999999998</c:v>
                </c:pt>
                <c:pt idx="4209">
                  <c:v>3576.9009999999998</c:v>
                </c:pt>
                <c:pt idx="4210">
                  <c:v>3580.2179999999998</c:v>
                </c:pt>
                <c:pt idx="4211">
                  <c:v>3581.739</c:v>
                </c:pt>
                <c:pt idx="4212">
                  <c:v>3581.8760000000002</c:v>
                </c:pt>
                <c:pt idx="4213">
                  <c:v>3583.5340000000001</c:v>
                </c:pt>
                <c:pt idx="4214">
                  <c:v>3584.6689999999999</c:v>
                </c:pt>
                <c:pt idx="4215">
                  <c:v>3586.8510000000001</c:v>
                </c:pt>
                <c:pt idx="4216">
                  <c:v>3589.009</c:v>
                </c:pt>
                <c:pt idx="4217">
                  <c:v>3590.1680000000001</c:v>
                </c:pt>
                <c:pt idx="4218">
                  <c:v>3593.4850000000001</c:v>
                </c:pt>
                <c:pt idx="4219">
                  <c:v>3595.143</c:v>
                </c:pt>
                <c:pt idx="4220">
                  <c:v>3596.25</c:v>
                </c:pt>
                <c:pt idx="4221">
                  <c:v>3596.8009999999999</c:v>
                </c:pt>
                <c:pt idx="4222">
                  <c:v>3598.5889999999999</c:v>
                </c:pt>
                <c:pt idx="4223">
                  <c:v>3599.4830000000002</c:v>
                </c:pt>
                <c:pt idx="4224">
                  <c:v>3600.3760000000002</c:v>
                </c:pt>
                <c:pt idx="4225">
                  <c:v>3601.27</c:v>
                </c:pt>
                <c:pt idx="4226">
                  <c:v>3601.7170000000001</c:v>
                </c:pt>
                <c:pt idx="4227">
                  <c:v>3602.1640000000002</c:v>
                </c:pt>
                <c:pt idx="4228">
                  <c:v>3602.6109999999999</c:v>
                </c:pt>
                <c:pt idx="4229">
                  <c:v>3603.058</c:v>
                </c:pt>
                <c:pt idx="4230">
                  <c:v>3603.5050000000001</c:v>
                </c:pt>
                <c:pt idx="4231">
                  <c:v>3603.7280000000001</c:v>
                </c:pt>
                <c:pt idx="4232">
                  <c:v>3603.951</c:v>
                </c:pt>
                <c:pt idx="4233">
                  <c:v>3604.1750000000002</c:v>
                </c:pt>
                <c:pt idx="4234">
                  <c:v>3604.3980000000001</c:v>
                </c:pt>
                <c:pt idx="4235">
                  <c:v>3604.6219999999998</c:v>
                </c:pt>
                <c:pt idx="4236">
                  <c:v>3604.8449999999998</c:v>
                </c:pt>
                <c:pt idx="4237">
                  <c:v>3605.069</c:v>
                </c:pt>
                <c:pt idx="4238">
                  <c:v>3605.2919999999999</c:v>
                </c:pt>
                <c:pt idx="4239">
                  <c:v>3605.404</c:v>
                </c:pt>
                <c:pt idx="4240">
                  <c:v>3605.5160000000001</c:v>
                </c:pt>
                <c:pt idx="4241">
                  <c:v>3605.6280000000002</c:v>
                </c:pt>
                <c:pt idx="4242">
                  <c:v>3605.739</c:v>
                </c:pt>
                <c:pt idx="4243">
                  <c:v>3605.8510000000001</c:v>
                </c:pt>
                <c:pt idx="4244">
                  <c:v>3605.9630000000002</c:v>
                </c:pt>
                <c:pt idx="4245">
                  <c:v>3606.0749999999998</c:v>
                </c:pt>
                <c:pt idx="4246">
                  <c:v>3606.1860000000001</c:v>
                </c:pt>
                <c:pt idx="4247">
                  <c:v>3606.2979999999998</c:v>
                </c:pt>
                <c:pt idx="4248">
                  <c:v>3606.41</c:v>
                </c:pt>
                <c:pt idx="4249">
                  <c:v>3606.5219999999999</c:v>
                </c:pt>
                <c:pt idx="4250">
                  <c:v>3606.6329999999998</c:v>
                </c:pt>
                <c:pt idx="4251">
                  <c:v>3606.7449999999999</c:v>
                </c:pt>
                <c:pt idx="4252">
                  <c:v>3606.857</c:v>
                </c:pt>
                <c:pt idx="4253">
                  <c:v>3606.9690000000001</c:v>
                </c:pt>
                <c:pt idx="4254">
                  <c:v>3607.08</c:v>
                </c:pt>
                <c:pt idx="4255">
                  <c:v>3607.192</c:v>
                </c:pt>
                <c:pt idx="4256">
                  <c:v>3607.3029999999999</c:v>
                </c:pt>
                <c:pt idx="4257">
                  <c:v>3607.415</c:v>
                </c:pt>
                <c:pt idx="4258">
                  <c:v>3607.5259999999998</c:v>
                </c:pt>
                <c:pt idx="4259">
                  <c:v>3607.6379999999999</c:v>
                </c:pt>
                <c:pt idx="4260">
                  <c:v>3607.75</c:v>
                </c:pt>
                <c:pt idx="4261">
                  <c:v>3607.973</c:v>
                </c:pt>
                <c:pt idx="4262">
                  <c:v>3608.1970000000001</c:v>
                </c:pt>
                <c:pt idx="4263">
                  <c:v>3608.42</c:v>
                </c:pt>
                <c:pt idx="4264">
                  <c:v>3608.6439999999998</c:v>
                </c:pt>
                <c:pt idx="4265">
                  <c:v>3608.8670000000002</c:v>
                </c:pt>
                <c:pt idx="4266">
                  <c:v>3609.3130000000001</c:v>
                </c:pt>
                <c:pt idx="4267">
                  <c:v>3609.5369999999998</c:v>
                </c:pt>
                <c:pt idx="4268">
                  <c:v>3609.76</c:v>
                </c:pt>
                <c:pt idx="4269">
                  <c:v>3609.7779999999998</c:v>
                </c:pt>
                <c:pt idx="4270">
                  <c:v>3609.9839999999999</c:v>
                </c:pt>
                <c:pt idx="4271">
                  <c:v>3610.2069999999999</c:v>
                </c:pt>
                <c:pt idx="4272">
                  <c:v>3610.431</c:v>
                </c:pt>
                <c:pt idx="4273">
                  <c:v>3610.654</c:v>
                </c:pt>
                <c:pt idx="4274">
                  <c:v>3610.877</c:v>
                </c:pt>
                <c:pt idx="4275">
                  <c:v>3611.1</c:v>
                </c:pt>
                <c:pt idx="4276">
                  <c:v>3611.3470000000002</c:v>
                </c:pt>
                <c:pt idx="4277">
                  <c:v>3611.5940000000001</c:v>
                </c:pt>
                <c:pt idx="4278">
                  <c:v>3611.8409999999999</c:v>
                </c:pt>
                <c:pt idx="4279">
                  <c:v>3612.0880000000002</c:v>
                </c:pt>
                <c:pt idx="4280">
                  <c:v>3612.335</c:v>
                </c:pt>
                <c:pt idx="4281">
                  <c:v>3612.5819999999999</c:v>
                </c:pt>
                <c:pt idx="4282">
                  <c:v>3612.8290000000002</c:v>
                </c:pt>
                <c:pt idx="4283">
                  <c:v>3613.076</c:v>
                </c:pt>
                <c:pt idx="4284">
                  <c:v>3613.57</c:v>
                </c:pt>
                <c:pt idx="4285">
                  <c:v>3613.817</c:v>
                </c:pt>
                <c:pt idx="4286">
                  <c:v>3614.0639999999999</c:v>
                </c:pt>
                <c:pt idx="4287">
                  <c:v>3614.3110000000001</c:v>
                </c:pt>
                <c:pt idx="4288">
                  <c:v>3614.4349999999999</c:v>
                </c:pt>
                <c:pt idx="4289">
                  <c:v>3614.558</c:v>
                </c:pt>
                <c:pt idx="4290">
                  <c:v>3614.6819999999998</c:v>
                </c:pt>
                <c:pt idx="4291">
                  <c:v>3614.8049999999998</c:v>
                </c:pt>
                <c:pt idx="4292">
                  <c:v>3614.9290000000001</c:v>
                </c:pt>
                <c:pt idx="4293">
                  <c:v>3615.0520000000001</c:v>
                </c:pt>
                <c:pt idx="4294">
                  <c:v>3615.1759999999999</c:v>
                </c:pt>
                <c:pt idx="4295">
                  <c:v>3615.299</c:v>
                </c:pt>
                <c:pt idx="4296">
                  <c:v>3615.4229999999998</c:v>
                </c:pt>
                <c:pt idx="4297">
                  <c:v>3615.5459999999998</c:v>
                </c:pt>
                <c:pt idx="4298">
                  <c:v>3615.67</c:v>
                </c:pt>
                <c:pt idx="4299">
                  <c:v>3615.7930000000001</c:v>
                </c:pt>
                <c:pt idx="4300">
                  <c:v>3615.9169999999999</c:v>
                </c:pt>
                <c:pt idx="4301">
                  <c:v>3616.04</c:v>
                </c:pt>
                <c:pt idx="4302">
                  <c:v>3616.1640000000002</c:v>
                </c:pt>
                <c:pt idx="4303">
                  <c:v>3616.2869999999998</c:v>
                </c:pt>
                <c:pt idx="4304">
                  <c:v>3616.4110000000001</c:v>
                </c:pt>
                <c:pt idx="4305">
                  <c:v>3616.5340000000001</c:v>
                </c:pt>
                <c:pt idx="4306">
                  <c:v>3616.5419999999999</c:v>
                </c:pt>
                <c:pt idx="4307">
                  <c:v>3616.6579999999999</c:v>
                </c:pt>
                <c:pt idx="4308">
                  <c:v>3616.7809999999999</c:v>
                </c:pt>
                <c:pt idx="4309">
                  <c:v>3616.9050000000002</c:v>
                </c:pt>
                <c:pt idx="4310">
                  <c:v>3617.0279999999998</c:v>
                </c:pt>
                <c:pt idx="4311">
                  <c:v>3617.152</c:v>
                </c:pt>
                <c:pt idx="4312">
                  <c:v>3617.2750000000001</c:v>
                </c:pt>
                <c:pt idx="4313">
                  <c:v>3617.5219999999999</c:v>
                </c:pt>
                <c:pt idx="4314">
                  <c:v>3617.7689999999998</c:v>
                </c:pt>
                <c:pt idx="4315">
                  <c:v>3618.0160000000001</c:v>
                </c:pt>
                <c:pt idx="4316">
                  <c:v>3618.2629999999999</c:v>
                </c:pt>
                <c:pt idx="4317">
                  <c:v>3618.51</c:v>
                </c:pt>
                <c:pt idx="4318">
                  <c:v>3618.7570000000001</c:v>
                </c:pt>
                <c:pt idx="4319">
                  <c:v>3619.0039999999999</c:v>
                </c:pt>
                <c:pt idx="4320">
                  <c:v>3619.489</c:v>
                </c:pt>
                <c:pt idx="4321">
                  <c:v>3619.9740000000002</c:v>
                </c:pt>
                <c:pt idx="4322">
                  <c:v>3620.4589999999998</c:v>
                </c:pt>
                <c:pt idx="4323">
                  <c:v>3620.9430000000002</c:v>
                </c:pt>
                <c:pt idx="4324">
                  <c:v>3621.913</c:v>
                </c:pt>
                <c:pt idx="4325">
                  <c:v>3622.8820000000001</c:v>
                </c:pt>
                <c:pt idx="4326">
                  <c:v>3623.3049999999998</c:v>
                </c:pt>
                <c:pt idx="4327">
                  <c:v>3623.8519999999999</c:v>
                </c:pt>
                <c:pt idx="4328">
                  <c:v>3624.8209999999999</c:v>
                </c:pt>
                <c:pt idx="4329">
                  <c:v>3625.79</c:v>
                </c:pt>
                <c:pt idx="4330">
                  <c:v>3626.759</c:v>
                </c:pt>
                <c:pt idx="4331">
                  <c:v>3627.7559999999999</c:v>
                </c:pt>
                <c:pt idx="4332">
                  <c:v>3628.752</c:v>
                </c:pt>
                <c:pt idx="4333">
                  <c:v>3629.7489999999998</c:v>
                </c:pt>
                <c:pt idx="4334">
                  <c:v>3630.7449999999999</c:v>
                </c:pt>
                <c:pt idx="4335">
                  <c:v>3631.7420000000002</c:v>
                </c:pt>
                <c:pt idx="4336">
                  <c:v>3632.7379999999998</c:v>
                </c:pt>
                <c:pt idx="4337">
                  <c:v>3633.2359999999999</c:v>
                </c:pt>
                <c:pt idx="4338">
                  <c:v>3633.7339999999999</c:v>
                </c:pt>
                <c:pt idx="4339">
                  <c:v>3634.232</c:v>
                </c:pt>
                <c:pt idx="4340">
                  <c:v>3634.73</c:v>
                </c:pt>
                <c:pt idx="4341">
                  <c:v>3635.2289999999998</c:v>
                </c:pt>
                <c:pt idx="4342">
                  <c:v>3635.4780000000001</c:v>
                </c:pt>
                <c:pt idx="4343">
                  <c:v>3635.7269999999999</c:v>
                </c:pt>
                <c:pt idx="4344">
                  <c:v>3635.9760000000001</c:v>
                </c:pt>
                <c:pt idx="4345">
                  <c:v>3636.2249999999999</c:v>
                </c:pt>
                <c:pt idx="4346">
                  <c:v>3636.4740000000002</c:v>
                </c:pt>
                <c:pt idx="4347">
                  <c:v>3636.723</c:v>
                </c:pt>
                <c:pt idx="4348">
                  <c:v>3636.9720000000002</c:v>
                </c:pt>
                <c:pt idx="4349">
                  <c:v>3637.221</c:v>
                </c:pt>
                <c:pt idx="4350">
                  <c:v>3637.47</c:v>
                </c:pt>
                <c:pt idx="4351">
                  <c:v>3637.5949999999998</c:v>
                </c:pt>
                <c:pt idx="4352">
                  <c:v>3637.7190000000001</c:v>
                </c:pt>
                <c:pt idx="4353">
                  <c:v>3637.8440000000001</c:v>
                </c:pt>
                <c:pt idx="4354">
                  <c:v>3637.9679999999998</c:v>
                </c:pt>
                <c:pt idx="4355">
                  <c:v>3638.0929999999998</c:v>
                </c:pt>
                <c:pt idx="4356">
                  <c:v>3638.2170000000001</c:v>
                </c:pt>
                <c:pt idx="4357">
                  <c:v>3638.3420000000001</c:v>
                </c:pt>
                <c:pt idx="4358">
                  <c:v>3638.4659999999999</c:v>
                </c:pt>
                <c:pt idx="4359">
                  <c:v>3638.5909999999999</c:v>
                </c:pt>
                <c:pt idx="4360">
                  <c:v>3638.7150000000001</c:v>
                </c:pt>
                <c:pt idx="4361">
                  <c:v>3638.84</c:v>
                </c:pt>
                <c:pt idx="4362">
                  <c:v>3638.9650000000001</c:v>
                </c:pt>
                <c:pt idx="4363">
                  <c:v>3639.09</c:v>
                </c:pt>
                <c:pt idx="4364">
                  <c:v>3639.2139999999999</c:v>
                </c:pt>
                <c:pt idx="4365">
                  <c:v>3639.4630000000002</c:v>
                </c:pt>
                <c:pt idx="4366">
                  <c:v>3639.712</c:v>
                </c:pt>
                <c:pt idx="4367">
                  <c:v>3639.9609999999998</c:v>
                </c:pt>
                <c:pt idx="4368">
                  <c:v>3640.21</c:v>
                </c:pt>
                <c:pt idx="4369">
                  <c:v>3640.7080000000001</c:v>
                </c:pt>
                <c:pt idx="4370">
                  <c:v>3641.2060000000001</c:v>
                </c:pt>
                <c:pt idx="4371">
                  <c:v>3641.4549999999999</c:v>
                </c:pt>
                <c:pt idx="4372">
                  <c:v>3641.7040000000002</c:v>
                </c:pt>
                <c:pt idx="4373">
                  <c:v>3641.953</c:v>
                </c:pt>
                <c:pt idx="4374">
                  <c:v>3642.2020000000002</c:v>
                </c:pt>
                <c:pt idx="4375">
                  <c:v>3642.451</c:v>
                </c:pt>
                <c:pt idx="4376">
                  <c:v>3642.7</c:v>
                </c:pt>
                <c:pt idx="4377">
                  <c:v>3642.915</c:v>
                </c:pt>
                <c:pt idx="4378">
                  <c:v>3643.13</c:v>
                </c:pt>
                <c:pt idx="4379">
                  <c:v>3643.3449999999998</c:v>
                </c:pt>
                <c:pt idx="4380">
                  <c:v>3643.5590000000002</c:v>
                </c:pt>
                <c:pt idx="4381">
                  <c:v>3643.7739999999999</c:v>
                </c:pt>
                <c:pt idx="4382">
                  <c:v>3643.989</c:v>
                </c:pt>
                <c:pt idx="4383">
                  <c:v>3644.2040000000002</c:v>
                </c:pt>
                <c:pt idx="4384">
                  <c:v>3644.4180000000001</c:v>
                </c:pt>
                <c:pt idx="4385">
                  <c:v>3644.848</c:v>
                </c:pt>
                <c:pt idx="4386">
                  <c:v>3645.277</c:v>
                </c:pt>
                <c:pt idx="4387">
                  <c:v>3645.7069999999999</c:v>
                </c:pt>
                <c:pt idx="4388">
                  <c:v>3645.922</c:v>
                </c:pt>
                <c:pt idx="4389">
                  <c:v>3646.136</c:v>
                </c:pt>
                <c:pt idx="4390">
                  <c:v>3646.2570000000001</c:v>
                </c:pt>
                <c:pt idx="4391">
                  <c:v>3646.3510000000001</c:v>
                </c:pt>
                <c:pt idx="4392">
                  <c:v>3646.5659999999998</c:v>
                </c:pt>
                <c:pt idx="4393">
                  <c:v>3646.7809999999999</c:v>
                </c:pt>
                <c:pt idx="4394">
                  <c:v>3646.8879999999999</c:v>
                </c:pt>
                <c:pt idx="4395">
                  <c:v>3646.9949999999999</c:v>
                </c:pt>
                <c:pt idx="4396">
                  <c:v>3647.1030000000001</c:v>
                </c:pt>
                <c:pt idx="4397">
                  <c:v>3647.21</c:v>
                </c:pt>
                <c:pt idx="4398">
                  <c:v>3647.4250000000002</c:v>
                </c:pt>
                <c:pt idx="4399">
                  <c:v>3647.64</c:v>
                </c:pt>
                <c:pt idx="4400">
                  <c:v>3647.8539999999998</c:v>
                </c:pt>
                <c:pt idx="4401">
                  <c:v>3648.069</c:v>
                </c:pt>
                <c:pt idx="4402">
                  <c:v>3648.2840000000001</c:v>
                </c:pt>
                <c:pt idx="4403">
                  <c:v>3648.4989999999998</c:v>
                </c:pt>
                <c:pt idx="4404">
                  <c:v>3648.7130000000002</c:v>
                </c:pt>
                <c:pt idx="4405">
                  <c:v>3648.9279999999999</c:v>
                </c:pt>
                <c:pt idx="4406">
                  <c:v>3649.143</c:v>
                </c:pt>
                <c:pt idx="4407">
                  <c:v>3649.3580000000002</c:v>
                </c:pt>
                <c:pt idx="4408">
                  <c:v>3649.5720000000001</c:v>
                </c:pt>
                <c:pt idx="4409">
                  <c:v>3649.7869999999998</c:v>
                </c:pt>
                <c:pt idx="4410">
                  <c:v>3650.002</c:v>
                </c:pt>
                <c:pt idx="4411">
                  <c:v>3650.36</c:v>
                </c:pt>
                <c:pt idx="4412">
                  <c:v>3650.431</c:v>
                </c:pt>
                <c:pt idx="4413">
                  <c:v>3650.8609999999999</c:v>
                </c:pt>
                <c:pt idx="4414">
                  <c:v>3651.29</c:v>
                </c:pt>
                <c:pt idx="4415">
                  <c:v>3651.72</c:v>
                </c:pt>
                <c:pt idx="4416">
                  <c:v>3652.1489999999999</c:v>
                </c:pt>
                <c:pt idx="4417">
                  <c:v>3653.0079999999998</c:v>
                </c:pt>
                <c:pt idx="4418">
                  <c:v>3653.8670000000002</c:v>
                </c:pt>
                <c:pt idx="4419">
                  <c:v>3654.7260000000001</c:v>
                </c:pt>
                <c:pt idx="4420">
                  <c:v>3655.585</c:v>
                </c:pt>
                <c:pt idx="4421">
                  <c:v>3656.444</c:v>
                </c:pt>
                <c:pt idx="4422">
                  <c:v>3657.3029999999999</c:v>
                </c:pt>
                <c:pt idx="4423">
                  <c:v>3658.1619999999998</c:v>
                </c:pt>
                <c:pt idx="4424">
                  <c:v>3659.88</c:v>
                </c:pt>
                <c:pt idx="4425">
                  <c:v>3661.598</c:v>
                </c:pt>
                <c:pt idx="4426">
                  <c:v>3663.3159999999998</c:v>
                </c:pt>
                <c:pt idx="4427">
                  <c:v>3666.752</c:v>
                </c:pt>
                <c:pt idx="4428">
                  <c:v>3668.47</c:v>
                </c:pt>
                <c:pt idx="4429">
                  <c:v>3670.1869999999999</c:v>
                </c:pt>
                <c:pt idx="4430">
                  <c:v>3671.9050000000002</c:v>
                </c:pt>
                <c:pt idx="4431">
                  <c:v>3673.623</c:v>
                </c:pt>
                <c:pt idx="4432">
                  <c:v>3674.8809999999999</c:v>
                </c:pt>
                <c:pt idx="4433">
                  <c:v>3677.0590000000002</c:v>
                </c:pt>
                <c:pt idx="4434">
                  <c:v>3677.415</c:v>
                </c:pt>
                <c:pt idx="4435">
                  <c:v>3683.931</c:v>
                </c:pt>
                <c:pt idx="4436">
                  <c:v>3689.1930000000002</c:v>
                </c:pt>
                <c:pt idx="4437">
                  <c:v>3690.8029999999999</c:v>
                </c:pt>
                <c:pt idx="4438">
                  <c:v>3695.4160000000002</c:v>
                </c:pt>
                <c:pt idx="4439">
                  <c:v>3696.3490000000002</c:v>
                </c:pt>
                <c:pt idx="4440">
                  <c:v>3697.674</c:v>
                </c:pt>
                <c:pt idx="4441">
                  <c:v>3701.11</c:v>
                </c:pt>
                <c:pt idx="4442">
                  <c:v>3703.5050000000001</c:v>
                </c:pt>
                <c:pt idx="4443">
                  <c:v>3704.47</c:v>
                </c:pt>
                <c:pt idx="4444">
                  <c:v>3704.5459999999998</c:v>
                </c:pt>
                <c:pt idx="4445">
                  <c:v>3711.4180000000001</c:v>
                </c:pt>
                <c:pt idx="4446">
                  <c:v>3717.998</c:v>
                </c:pt>
                <c:pt idx="4447">
                  <c:v>3724.7620000000002</c:v>
                </c:pt>
                <c:pt idx="4448">
                  <c:v>3725.1610000000001</c:v>
                </c:pt>
                <c:pt idx="4449">
                  <c:v>3728.1439999999998</c:v>
                </c:pt>
                <c:pt idx="4450">
                  <c:v>3731.5250000000001</c:v>
                </c:pt>
                <c:pt idx="4451">
                  <c:v>3732.1289999999999</c:v>
                </c:pt>
                <c:pt idx="4452">
                  <c:v>3735.5839999999998</c:v>
                </c:pt>
                <c:pt idx="4453">
                  <c:v>3738.904</c:v>
                </c:pt>
                <c:pt idx="4454">
                  <c:v>3739.6419999999998</c:v>
                </c:pt>
                <c:pt idx="4455">
                  <c:v>3746.4409999999998</c:v>
                </c:pt>
                <c:pt idx="4456">
                  <c:v>3747.759</c:v>
                </c:pt>
                <c:pt idx="4457">
                  <c:v>3750.7890000000002</c:v>
                </c:pt>
                <c:pt idx="4458">
                  <c:v>3752.6469999999999</c:v>
                </c:pt>
                <c:pt idx="4459">
                  <c:v>3753.5970000000002</c:v>
                </c:pt>
                <c:pt idx="4460">
                  <c:v>3757.1750000000002</c:v>
                </c:pt>
                <c:pt idx="4461">
                  <c:v>3758.9639999999999</c:v>
                </c:pt>
                <c:pt idx="4462">
                  <c:v>3760.7530000000002</c:v>
                </c:pt>
                <c:pt idx="4463">
                  <c:v>3763.9920000000002</c:v>
                </c:pt>
                <c:pt idx="4464">
                  <c:v>3764.6329999999998</c:v>
                </c:pt>
                <c:pt idx="4465">
                  <c:v>3765.4810000000002</c:v>
                </c:pt>
                <c:pt idx="4466">
                  <c:v>3767.9090000000001</c:v>
                </c:pt>
                <c:pt idx="4467">
                  <c:v>3775.0650000000001</c:v>
                </c:pt>
                <c:pt idx="4468">
                  <c:v>3778.3150000000001</c:v>
                </c:pt>
                <c:pt idx="4469">
                  <c:v>3778.4760000000001</c:v>
                </c:pt>
                <c:pt idx="4470">
                  <c:v>3780.2249999999999</c:v>
                </c:pt>
                <c:pt idx="4471">
                  <c:v>3782.221</c:v>
                </c:pt>
                <c:pt idx="4472">
                  <c:v>3784.01</c:v>
                </c:pt>
                <c:pt idx="4473">
                  <c:v>3784.2840000000001</c:v>
                </c:pt>
                <c:pt idx="4474">
                  <c:v>3785.799</c:v>
                </c:pt>
                <c:pt idx="4475">
                  <c:v>3786.3130000000001</c:v>
                </c:pt>
                <c:pt idx="4476">
                  <c:v>3786.694</c:v>
                </c:pt>
                <c:pt idx="4477">
                  <c:v>3787.328</c:v>
                </c:pt>
                <c:pt idx="4478">
                  <c:v>3787.5880000000002</c:v>
                </c:pt>
                <c:pt idx="4479">
                  <c:v>3788.3420000000001</c:v>
                </c:pt>
                <c:pt idx="4480">
                  <c:v>3788.4830000000002</c:v>
                </c:pt>
                <c:pt idx="4481">
                  <c:v>3789.357</c:v>
                </c:pt>
                <c:pt idx="4482">
                  <c:v>3789.377</c:v>
                </c:pt>
                <c:pt idx="4483">
                  <c:v>3790.3710000000001</c:v>
                </c:pt>
                <c:pt idx="4484">
                  <c:v>3791.1660000000002</c:v>
                </c:pt>
                <c:pt idx="4485">
                  <c:v>3791.386</c:v>
                </c:pt>
                <c:pt idx="4486">
                  <c:v>3792.4</c:v>
                </c:pt>
                <c:pt idx="4487">
                  <c:v>3792.9549999999999</c:v>
                </c:pt>
                <c:pt idx="4488">
                  <c:v>3793.415</c:v>
                </c:pt>
                <c:pt idx="4489">
                  <c:v>3794.4290000000001</c:v>
                </c:pt>
                <c:pt idx="4490">
                  <c:v>3794.9369999999999</c:v>
                </c:pt>
                <c:pt idx="4491">
                  <c:v>3795.444</c:v>
                </c:pt>
                <c:pt idx="4492">
                  <c:v>3795.951</c:v>
                </c:pt>
                <c:pt idx="4493">
                  <c:v>3796.4580000000001</c:v>
                </c:pt>
                <c:pt idx="4494">
                  <c:v>3796.5329999999999</c:v>
                </c:pt>
                <c:pt idx="4495">
                  <c:v>3797.3069999999998</c:v>
                </c:pt>
                <c:pt idx="4496">
                  <c:v>3798.1550000000002</c:v>
                </c:pt>
                <c:pt idx="4497">
                  <c:v>3798.3220000000001</c:v>
                </c:pt>
                <c:pt idx="4498">
                  <c:v>3799.0030000000002</c:v>
                </c:pt>
                <c:pt idx="4499">
                  <c:v>3799.2170000000001</c:v>
                </c:pt>
                <c:pt idx="4500">
                  <c:v>3799.8510000000001</c:v>
                </c:pt>
                <c:pt idx="4501">
                  <c:v>3800.1109999999999</c:v>
                </c:pt>
                <c:pt idx="4502">
                  <c:v>3800.5590000000002</c:v>
                </c:pt>
                <c:pt idx="4503">
                  <c:v>3800.7</c:v>
                </c:pt>
                <c:pt idx="4504">
                  <c:v>3801.0059999999999</c:v>
                </c:pt>
                <c:pt idx="4505">
                  <c:v>3801.1239999999998</c:v>
                </c:pt>
                <c:pt idx="4506">
                  <c:v>3801.453</c:v>
                </c:pt>
                <c:pt idx="4507">
                  <c:v>3801.5479999999998</c:v>
                </c:pt>
                <c:pt idx="4508">
                  <c:v>3801.9</c:v>
                </c:pt>
                <c:pt idx="4509">
                  <c:v>3801.9720000000002</c:v>
                </c:pt>
                <c:pt idx="4510">
                  <c:v>3802.348</c:v>
                </c:pt>
                <c:pt idx="4511">
                  <c:v>3802.3960000000002</c:v>
                </c:pt>
                <c:pt idx="4512">
                  <c:v>3802.7950000000001</c:v>
                </c:pt>
                <c:pt idx="4513">
                  <c:v>3802.82</c:v>
                </c:pt>
                <c:pt idx="4514">
                  <c:v>3803.2420000000002</c:v>
                </c:pt>
                <c:pt idx="4515">
                  <c:v>3803.2440000000001</c:v>
                </c:pt>
                <c:pt idx="4516">
                  <c:v>3803.6689999999999</c:v>
                </c:pt>
                <c:pt idx="4517">
                  <c:v>3803.6889999999999</c:v>
                </c:pt>
                <c:pt idx="4518">
                  <c:v>3803.9830000000002</c:v>
                </c:pt>
                <c:pt idx="4519">
                  <c:v>3804.0929999999998</c:v>
                </c:pt>
                <c:pt idx="4520">
                  <c:v>3804.5169999999998</c:v>
                </c:pt>
                <c:pt idx="4521">
                  <c:v>3804.5839999999998</c:v>
                </c:pt>
                <c:pt idx="4522">
                  <c:v>3804.9409999999998</c:v>
                </c:pt>
                <c:pt idx="4523">
                  <c:v>3805.3649999999998</c:v>
                </c:pt>
                <c:pt idx="4524">
                  <c:v>3805.4780000000001</c:v>
                </c:pt>
                <c:pt idx="4525">
                  <c:v>3805.7890000000002</c:v>
                </c:pt>
                <c:pt idx="4526">
                  <c:v>3805.9259999999999</c:v>
                </c:pt>
                <c:pt idx="4527">
                  <c:v>3806.1619999999998</c:v>
                </c:pt>
                <c:pt idx="4528">
                  <c:v>3806.373</c:v>
                </c:pt>
                <c:pt idx="4529">
                  <c:v>3806.6370000000002</c:v>
                </c:pt>
                <c:pt idx="4530">
                  <c:v>3806.82</c:v>
                </c:pt>
                <c:pt idx="4531">
                  <c:v>3807.192</c:v>
                </c:pt>
                <c:pt idx="4532">
                  <c:v>3807.2669999999998</c:v>
                </c:pt>
                <c:pt idx="4533">
                  <c:v>3807.4850000000001</c:v>
                </c:pt>
                <c:pt idx="4534">
                  <c:v>3807.7150000000001</c:v>
                </c:pt>
                <c:pt idx="4535">
                  <c:v>3808.1619999999998</c:v>
                </c:pt>
                <c:pt idx="4536">
                  <c:v>3808.3330000000001</c:v>
                </c:pt>
                <c:pt idx="4537">
                  <c:v>3808.6089999999999</c:v>
                </c:pt>
                <c:pt idx="4538">
                  <c:v>3809.056</c:v>
                </c:pt>
                <c:pt idx="4539">
                  <c:v>3809.28</c:v>
                </c:pt>
                <c:pt idx="4540">
                  <c:v>3809.5039999999999</c:v>
                </c:pt>
                <c:pt idx="4541">
                  <c:v>3809.7280000000001</c:v>
                </c:pt>
                <c:pt idx="4542">
                  <c:v>3809.951</c:v>
                </c:pt>
                <c:pt idx="4543">
                  <c:v>3810.029</c:v>
                </c:pt>
                <c:pt idx="4544">
                  <c:v>3810.1750000000002</c:v>
                </c:pt>
                <c:pt idx="4545">
                  <c:v>3810.3980000000001</c:v>
                </c:pt>
                <c:pt idx="4546">
                  <c:v>3810.4</c:v>
                </c:pt>
                <c:pt idx="4547">
                  <c:v>3810.6219999999998</c:v>
                </c:pt>
                <c:pt idx="4548">
                  <c:v>3810.8449999999998</c:v>
                </c:pt>
                <c:pt idx="4549">
                  <c:v>3811.069</c:v>
                </c:pt>
                <c:pt idx="4550">
                  <c:v>3811.2930000000001</c:v>
                </c:pt>
                <c:pt idx="4551">
                  <c:v>3811.5169999999998</c:v>
                </c:pt>
                <c:pt idx="4552">
                  <c:v>3811.74</c:v>
                </c:pt>
                <c:pt idx="4553">
                  <c:v>3811.9639999999999</c:v>
                </c:pt>
                <c:pt idx="4554">
                  <c:v>3812.1869999999999</c:v>
                </c:pt>
                <c:pt idx="4555">
                  <c:v>3812.4110000000001</c:v>
                </c:pt>
                <c:pt idx="4556">
                  <c:v>3812.634</c:v>
                </c:pt>
                <c:pt idx="4557">
                  <c:v>3812.8580000000002</c:v>
                </c:pt>
                <c:pt idx="4558">
                  <c:v>3813.0819999999999</c:v>
                </c:pt>
                <c:pt idx="4559">
                  <c:v>3813.306</c:v>
                </c:pt>
                <c:pt idx="4560">
                  <c:v>3813.422</c:v>
                </c:pt>
                <c:pt idx="4561">
                  <c:v>3813.529</c:v>
                </c:pt>
                <c:pt idx="4562">
                  <c:v>3813.7530000000002</c:v>
                </c:pt>
                <c:pt idx="4563">
                  <c:v>3813.9760000000001</c:v>
                </c:pt>
                <c:pt idx="4564">
                  <c:v>3814.27</c:v>
                </c:pt>
                <c:pt idx="4565">
                  <c:v>3814.4229999999998</c:v>
                </c:pt>
                <c:pt idx="4566">
                  <c:v>3815.1179999999999</c:v>
                </c:pt>
                <c:pt idx="4567">
                  <c:v>3815.9659999999999</c:v>
                </c:pt>
                <c:pt idx="4568">
                  <c:v>3816.212</c:v>
                </c:pt>
                <c:pt idx="4569">
                  <c:v>3816.39</c:v>
                </c:pt>
                <c:pt idx="4570">
                  <c:v>3816.6590000000001</c:v>
                </c:pt>
                <c:pt idx="4571">
                  <c:v>3816.8139999999999</c:v>
                </c:pt>
                <c:pt idx="4572">
                  <c:v>3816.817</c:v>
                </c:pt>
                <c:pt idx="4573">
                  <c:v>3816.8829999999998</c:v>
                </c:pt>
                <c:pt idx="4574">
                  <c:v>3817.1060000000002</c:v>
                </c:pt>
                <c:pt idx="4575">
                  <c:v>3817.239</c:v>
                </c:pt>
                <c:pt idx="4576">
                  <c:v>3817.33</c:v>
                </c:pt>
                <c:pt idx="4577">
                  <c:v>3817.5529999999999</c:v>
                </c:pt>
                <c:pt idx="4578">
                  <c:v>3817.663</c:v>
                </c:pt>
                <c:pt idx="4579">
                  <c:v>3817.777</c:v>
                </c:pt>
                <c:pt idx="4580">
                  <c:v>3818</c:v>
                </c:pt>
                <c:pt idx="4581">
                  <c:v>3818.087</c:v>
                </c:pt>
                <c:pt idx="4582">
                  <c:v>3818.31</c:v>
                </c:pt>
                <c:pt idx="4583">
                  <c:v>3818.511</c:v>
                </c:pt>
                <c:pt idx="4584">
                  <c:v>3818.62</c:v>
                </c:pt>
                <c:pt idx="4585">
                  <c:v>3818.93</c:v>
                </c:pt>
                <c:pt idx="4586">
                  <c:v>3818.9349999999999</c:v>
                </c:pt>
                <c:pt idx="4587">
                  <c:v>3819.24</c:v>
                </c:pt>
                <c:pt idx="4588">
                  <c:v>3819.3589999999999</c:v>
                </c:pt>
                <c:pt idx="4589">
                  <c:v>3819.55</c:v>
                </c:pt>
                <c:pt idx="4590">
                  <c:v>3819.86</c:v>
                </c:pt>
                <c:pt idx="4591">
                  <c:v>3820.2069999999999</c:v>
                </c:pt>
                <c:pt idx="4592">
                  <c:v>3820.4789999999998</c:v>
                </c:pt>
                <c:pt idx="4593">
                  <c:v>3821.0549999999998</c:v>
                </c:pt>
                <c:pt idx="4594">
                  <c:v>3821.0990000000002</c:v>
                </c:pt>
                <c:pt idx="4595">
                  <c:v>3821.4090000000001</c:v>
                </c:pt>
                <c:pt idx="4596">
                  <c:v>3821.7179999999998</c:v>
                </c:pt>
                <c:pt idx="4597">
                  <c:v>3821.9029999999998</c:v>
                </c:pt>
                <c:pt idx="4598">
                  <c:v>3822.0279999999998</c:v>
                </c:pt>
                <c:pt idx="4599">
                  <c:v>3822.3380000000002</c:v>
                </c:pt>
                <c:pt idx="4600">
                  <c:v>3822.6480000000001</c:v>
                </c:pt>
                <c:pt idx="4601">
                  <c:v>3822.7510000000002</c:v>
                </c:pt>
                <c:pt idx="4602">
                  <c:v>3822.9569999999999</c:v>
                </c:pt>
                <c:pt idx="4603">
                  <c:v>3823.1750000000002</c:v>
                </c:pt>
                <c:pt idx="4604">
                  <c:v>3823.2669999999998</c:v>
                </c:pt>
                <c:pt idx="4605">
                  <c:v>3823.5770000000002</c:v>
                </c:pt>
                <c:pt idx="4606">
                  <c:v>3823.5990000000002</c:v>
                </c:pt>
                <c:pt idx="4607">
                  <c:v>3823.8870000000002</c:v>
                </c:pt>
                <c:pt idx="4608">
                  <c:v>3824.0239999999999</c:v>
                </c:pt>
                <c:pt idx="4609">
                  <c:v>3824.1959999999999</c:v>
                </c:pt>
                <c:pt idx="4610">
                  <c:v>3824.4479999999999</c:v>
                </c:pt>
                <c:pt idx="4611">
                  <c:v>3824.5059999999999</c:v>
                </c:pt>
                <c:pt idx="4612">
                  <c:v>3824.8159999999998</c:v>
                </c:pt>
                <c:pt idx="4613">
                  <c:v>3824.8719999999998</c:v>
                </c:pt>
                <c:pt idx="4614">
                  <c:v>3825.1260000000002</c:v>
                </c:pt>
                <c:pt idx="4615">
                  <c:v>3825.2959999999998</c:v>
                </c:pt>
                <c:pt idx="4616">
                  <c:v>3825.4349999999999</c:v>
                </c:pt>
                <c:pt idx="4617">
                  <c:v>3825.72</c:v>
                </c:pt>
                <c:pt idx="4618">
                  <c:v>3825.7449999999999</c:v>
                </c:pt>
                <c:pt idx="4619">
                  <c:v>3826.0549999999998</c:v>
                </c:pt>
                <c:pt idx="4620">
                  <c:v>3826.1439999999998</c:v>
                </c:pt>
                <c:pt idx="4621">
                  <c:v>3826.3649999999998</c:v>
                </c:pt>
                <c:pt idx="4622">
                  <c:v>3826.674</c:v>
                </c:pt>
                <c:pt idx="4623">
                  <c:v>3826.9839999999999</c:v>
                </c:pt>
                <c:pt idx="4624">
                  <c:v>3826.9920000000002</c:v>
                </c:pt>
                <c:pt idx="4625">
                  <c:v>3827.2939999999999</c:v>
                </c:pt>
                <c:pt idx="4626">
                  <c:v>3827.6039999999998</c:v>
                </c:pt>
                <c:pt idx="4627">
                  <c:v>3827.8409999999999</c:v>
                </c:pt>
                <c:pt idx="4628">
                  <c:v>3827.913</c:v>
                </c:pt>
                <c:pt idx="4629">
                  <c:v>3828.223</c:v>
                </c:pt>
                <c:pt idx="4630">
                  <c:v>3828.5329999999999</c:v>
                </c:pt>
                <c:pt idx="4631">
                  <c:v>3828.6889999999999</c:v>
                </c:pt>
                <c:pt idx="4632">
                  <c:v>3828.8429999999998</c:v>
                </c:pt>
                <c:pt idx="4633">
                  <c:v>3829.152</c:v>
                </c:pt>
                <c:pt idx="4634">
                  <c:v>3829.462</c:v>
                </c:pt>
                <c:pt idx="4635">
                  <c:v>3829.5369999999998</c:v>
                </c:pt>
                <c:pt idx="4636">
                  <c:v>3829.6509999999998</c:v>
                </c:pt>
                <c:pt idx="4637">
                  <c:v>3829.7719999999999</c:v>
                </c:pt>
                <c:pt idx="4638">
                  <c:v>3830.0819999999999</c:v>
                </c:pt>
                <c:pt idx="4639">
                  <c:v>3830.3850000000002</c:v>
                </c:pt>
                <c:pt idx="4640">
                  <c:v>3830.3910000000001</c:v>
                </c:pt>
                <c:pt idx="4641">
                  <c:v>3831.011</c:v>
                </c:pt>
                <c:pt idx="4642">
                  <c:v>3831.2339999999999</c:v>
                </c:pt>
                <c:pt idx="4643">
                  <c:v>3831.63</c:v>
                </c:pt>
                <c:pt idx="4644">
                  <c:v>3831.6579999999999</c:v>
                </c:pt>
                <c:pt idx="4645">
                  <c:v>3832.0819999999999</c:v>
                </c:pt>
                <c:pt idx="4646">
                  <c:v>3832.25</c:v>
                </c:pt>
                <c:pt idx="4647">
                  <c:v>3832.5059999999999</c:v>
                </c:pt>
                <c:pt idx="4648">
                  <c:v>3832.86</c:v>
                </c:pt>
                <c:pt idx="4649">
                  <c:v>3832.8690000000001</c:v>
                </c:pt>
                <c:pt idx="4650">
                  <c:v>3832.93</c:v>
                </c:pt>
                <c:pt idx="4651">
                  <c:v>3833.3539999999998</c:v>
                </c:pt>
                <c:pt idx="4652">
                  <c:v>3833.7779999999998</c:v>
                </c:pt>
                <c:pt idx="4653">
                  <c:v>3834.1080000000002</c:v>
                </c:pt>
                <c:pt idx="4654">
                  <c:v>3834.2020000000002</c:v>
                </c:pt>
                <c:pt idx="4655">
                  <c:v>3834.4639999999999</c:v>
                </c:pt>
                <c:pt idx="4656">
                  <c:v>3834.6260000000002</c:v>
                </c:pt>
                <c:pt idx="4657">
                  <c:v>3835.05</c:v>
                </c:pt>
                <c:pt idx="4658">
                  <c:v>3835.3470000000002</c:v>
                </c:pt>
                <c:pt idx="4659">
                  <c:v>3835.4740000000002</c:v>
                </c:pt>
                <c:pt idx="4660">
                  <c:v>3835.8980000000001</c:v>
                </c:pt>
                <c:pt idx="4661">
                  <c:v>3836.0680000000002</c:v>
                </c:pt>
                <c:pt idx="4662">
                  <c:v>3836.3220000000001</c:v>
                </c:pt>
                <c:pt idx="4663">
                  <c:v>3836.5859999999998</c:v>
                </c:pt>
                <c:pt idx="4664">
                  <c:v>3836.7460000000001</c:v>
                </c:pt>
                <c:pt idx="4665">
                  <c:v>3837.17</c:v>
                </c:pt>
                <c:pt idx="4666">
                  <c:v>3837.5949999999998</c:v>
                </c:pt>
                <c:pt idx="4667">
                  <c:v>3837.6729999999998</c:v>
                </c:pt>
                <c:pt idx="4668">
                  <c:v>3837.8249999999998</c:v>
                </c:pt>
                <c:pt idx="4669">
                  <c:v>3838.0189999999998</c:v>
                </c:pt>
                <c:pt idx="4670">
                  <c:v>3838.4430000000002</c:v>
                </c:pt>
                <c:pt idx="4671">
                  <c:v>3838.4450000000002</c:v>
                </c:pt>
                <c:pt idx="4672">
                  <c:v>3838.8670000000002</c:v>
                </c:pt>
                <c:pt idx="4673">
                  <c:v>3839.0650000000001</c:v>
                </c:pt>
                <c:pt idx="4674">
                  <c:v>3839.277</c:v>
                </c:pt>
                <c:pt idx="4675">
                  <c:v>3839.2910000000002</c:v>
                </c:pt>
                <c:pt idx="4676">
                  <c:v>3839.6849999999999</c:v>
                </c:pt>
                <c:pt idx="4677">
                  <c:v>3839.7150000000001</c:v>
                </c:pt>
                <c:pt idx="4678">
                  <c:v>3840.1390000000001</c:v>
                </c:pt>
                <c:pt idx="4679">
                  <c:v>3840.3040000000001</c:v>
                </c:pt>
                <c:pt idx="4680">
                  <c:v>3840.5630000000001</c:v>
                </c:pt>
                <c:pt idx="4681">
                  <c:v>3840.924</c:v>
                </c:pt>
                <c:pt idx="4682">
                  <c:v>3840.9870000000001</c:v>
                </c:pt>
                <c:pt idx="4683">
                  <c:v>3841.4110000000001</c:v>
                </c:pt>
                <c:pt idx="4684">
                  <c:v>3841.5430000000001</c:v>
                </c:pt>
                <c:pt idx="4685">
                  <c:v>3841.835</c:v>
                </c:pt>
                <c:pt idx="4686">
                  <c:v>3842.259</c:v>
                </c:pt>
                <c:pt idx="4687">
                  <c:v>3842.4850000000001</c:v>
                </c:pt>
                <c:pt idx="4688">
                  <c:v>3842.683</c:v>
                </c:pt>
                <c:pt idx="4689">
                  <c:v>3842.7820000000002</c:v>
                </c:pt>
                <c:pt idx="4690">
                  <c:v>3843.107</c:v>
                </c:pt>
                <c:pt idx="4691">
                  <c:v>3843.5309999999999</c:v>
                </c:pt>
                <c:pt idx="4692">
                  <c:v>3843.9549999999999</c:v>
                </c:pt>
                <c:pt idx="4693">
                  <c:v>3844.09</c:v>
                </c:pt>
                <c:pt idx="4694">
                  <c:v>3844.38</c:v>
                </c:pt>
                <c:pt idx="4695">
                  <c:v>3844.8040000000001</c:v>
                </c:pt>
                <c:pt idx="4696">
                  <c:v>3845.2280000000001</c:v>
                </c:pt>
                <c:pt idx="4697">
                  <c:v>3845.26</c:v>
                </c:pt>
                <c:pt idx="4698">
                  <c:v>3845.652</c:v>
                </c:pt>
                <c:pt idx="4699">
                  <c:v>3845.694</c:v>
                </c:pt>
                <c:pt idx="4700">
                  <c:v>3846.076</c:v>
                </c:pt>
                <c:pt idx="4701">
                  <c:v>3846.4960000000001</c:v>
                </c:pt>
                <c:pt idx="4702">
                  <c:v>3846.5</c:v>
                </c:pt>
                <c:pt idx="4703">
                  <c:v>3846.924</c:v>
                </c:pt>
                <c:pt idx="4704">
                  <c:v>3847.2979999999998</c:v>
                </c:pt>
                <c:pt idx="4705">
                  <c:v>3847.348</c:v>
                </c:pt>
                <c:pt idx="4706">
                  <c:v>3847.7379999999998</c:v>
                </c:pt>
                <c:pt idx="4707">
                  <c:v>3848.1</c:v>
                </c:pt>
                <c:pt idx="4708">
                  <c:v>3848.902</c:v>
                </c:pt>
                <c:pt idx="4709">
                  <c:v>3849.0439999999999</c:v>
                </c:pt>
                <c:pt idx="4710">
                  <c:v>3849.4679999999998</c:v>
                </c:pt>
                <c:pt idx="4711">
                  <c:v>3849.7040000000002</c:v>
                </c:pt>
                <c:pt idx="4712">
                  <c:v>3849.8919999999998</c:v>
                </c:pt>
                <c:pt idx="4713">
                  <c:v>3850.3159999999998</c:v>
                </c:pt>
                <c:pt idx="4714">
                  <c:v>3850.5059999999999</c:v>
                </c:pt>
                <c:pt idx="4715">
                  <c:v>3850.74</c:v>
                </c:pt>
                <c:pt idx="4716">
                  <c:v>3851.0549999999998</c:v>
                </c:pt>
                <c:pt idx="4717">
                  <c:v>3851.308</c:v>
                </c:pt>
                <c:pt idx="4718">
                  <c:v>3851.37</c:v>
                </c:pt>
                <c:pt idx="4719">
                  <c:v>3851.6849999999999</c:v>
                </c:pt>
                <c:pt idx="4720">
                  <c:v>3852</c:v>
                </c:pt>
                <c:pt idx="4721">
                  <c:v>3852.11</c:v>
                </c:pt>
                <c:pt idx="4722">
                  <c:v>3852.335</c:v>
                </c:pt>
                <c:pt idx="4723">
                  <c:v>3852.511</c:v>
                </c:pt>
                <c:pt idx="4724">
                  <c:v>3852.6689999999999</c:v>
                </c:pt>
                <c:pt idx="4725">
                  <c:v>3852.694</c:v>
                </c:pt>
                <c:pt idx="4726">
                  <c:v>3852.9119999999998</c:v>
                </c:pt>
                <c:pt idx="4727">
                  <c:v>3853.0030000000002</c:v>
                </c:pt>
                <c:pt idx="4728">
                  <c:v>3853.3130000000001</c:v>
                </c:pt>
                <c:pt idx="4729">
                  <c:v>3853.337</c:v>
                </c:pt>
                <c:pt idx="4730">
                  <c:v>3853.6709999999998</c:v>
                </c:pt>
                <c:pt idx="4731">
                  <c:v>3853.7139999999999</c:v>
                </c:pt>
                <c:pt idx="4732">
                  <c:v>3854.0050000000001</c:v>
                </c:pt>
                <c:pt idx="4733">
                  <c:v>3854.1149999999998</c:v>
                </c:pt>
                <c:pt idx="4734">
                  <c:v>3854.5160000000001</c:v>
                </c:pt>
                <c:pt idx="4735">
                  <c:v>3854.6729999999998</c:v>
                </c:pt>
                <c:pt idx="4736">
                  <c:v>3854.7170000000001</c:v>
                </c:pt>
                <c:pt idx="4737">
                  <c:v>3854.9169999999999</c:v>
                </c:pt>
                <c:pt idx="4738">
                  <c:v>3855.1179999999999</c:v>
                </c:pt>
                <c:pt idx="4739">
                  <c:v>3855.172</c:v>
                </c:pt>
                <c:pt idx="4740">
                  <c:v>3855.3180000000002</c:v>
                </c:pt>
                <c:pt idx="4741">
                  <c:v>3855.3409999999999</c:v>
                </c:pt>
                <c:pt idx="4742">
                  <c:v>3855.5520000000001</c:v>
                </c:pt>
                <c:pt idx="4743">
                  <c:v>3855.7860000000001</c:v>
                </c:pt>
                <c:pt idx="4744">
                  <c:v>3855.9029999999998</c:v>
                </c:pt>
                <c:pt idx="4745">
                  <c:v>3856.009</c:v>
                </c:pt>
                <c:pt idx="4746">
                  <c:v>3856.02</c:v>
                </c:pt>
                <c:pt idx="4747">
                  <c:v>3856.1370000000002</c:v>
                </c:pt>
                <c:pt idx="4748">
                  <c:v>3856.2539999999999</c:v>
                </c:pt>
                <c:pt idx="4749">
                  <c:v>3856.3710000000001</c:v>
                </c:pt>
                <c:pt idx="4750">
                  <c:v>3856.4110000000001</c:v>
                </c:pt>
                <c:pt idx="4751">
                  <c:v>3856.4879999999998</c:v>
                </c:pt>
                <c:pt idx="4752">
                  <c:v>3856.605</c:v>
                </c:pt>
                <c:pt idx="4753">
                  <c:v>3856.7220000000002</c:v>
                </c:pt>
                <c:pt idx="4754">
                  <c:v>3856.8389999999999</c:v>
                </c:pt>
                <c:pt idx="4755">
                  <c:v>3856.9560000000001</c:v>
                </c:pt>
                <c:pt idx="4756">
                  <c:v>3857.0729999999999</c:v>
                </c:pt>
                <c:pt idx="4757">
                  <c:v>3857.1889999999999</c:v>
                </c:pt>
                <c:pt idx="4758">
                  <c:v>3857.306</c:v>
                </c:pt>
                <c:pt idx="4759">
                  <c:v>3857.3449999999998</c:v>
                </c:pt>
                <c:pt idx="4760">
                  <c:v>3857.4229999999998</c:v>
                </c:pt>
                <c:pt idx="4761">
                  <c:v>3857.54</c:v>
                </c:pt>
                <c:pt idx="4762">
                  <c:v>3857.65</c:v>
                </c:pt>
                <c:pt idx="4763">
                  <c:v>3857.6570000000002</c:v>
                </c:pt>
                <c:pt idx="4764">
                  <c:v>3857.7739999999999</c:v>
                </c:pt>
                <c:pt idx="4765">
                  <c:v>3857.8910000000001</c:v>
                </c:pt>
                <c:pt idx="4766">
                  <c:v>3858.0079999999998</c:v>
                </c:pt>
                <c:pt idx="4767">
                  <c:v>3858.0129999999999</c:v>
                </c:pt>
                <c:pt idx="4768">
                  <c:v>3858.1239999999998</c:v>
                </c:pt>
                <c:pt idx="4769">
                  <c:v>3858.241</c:v>
                </c:pt>
                <c:pt idx="4770">
                  <c:v>3858.3580000000002</c:v>
                </c:pt>
                <c:pt idx="4771">
                  <c:v>3858.4749999999999</c:v>
                </c:pt>
                <c:pt idx="4772">
                  <c:v>3858.5920000000001</c:v>
                </c:pt>
                <c:pt idx="4773">
                  <c:v>3858.681</c:v>
                </c:pt>
                <c:pt idx="4774">
                  <c:v>3858.7089999999998</c:v>
                </c:pt>
                <c:pt idx="4775">
                  <c:v>3858.826</c:v>
                </c:pt>
                <c:pt idx="4776">
                  <c:v>3858.89</c:v>
                </c:pt>
                <c:pt idx="4777">
                  <c:v>3858.9430000000002</c:v>
                </c:pt>
                <c:pt idx="4778">
                  <c:v>3859.0590000000002</c:v>
                </c:pt>
                <c:pt idx="4779">
                  <c:v>3859.1759999999999</c:v>
                </c:pt>
                <c:pt idx="4780">
                  <c:v>3859.2930000000001</c:v>
                </c:pt>
                <c:pt idx="4781">
                  <c:v>3859.3490000000002</c:v>
                </c:pt>
                <c:pt idx="4782">
                  <c:v>3859.527</c:v>
                </c:pt>
                <c:pt idx="4783">
                  <c:v>3859.761</c:v>
                </c:pt>
                <c:pt idx="4784">
                  <c:v>3859.9949999999999</c:v>
                </c:pt>
                <c:pt idx="4785">
                  <c:v>3860.0169999999998</c:v>
                </c:pt>
                <c:pt idx="4786">
                  <c:v>3860.1289999999999</c:v>
                </c:pt>
                <c:pt idx="4787">
                  <c:v>3860.2289999999998</c:v>
                </c:pt>
                <c:pt idx="4788">
                  <c:v>3860.3510000000001</c:v>
                </c:pt>
                <c:pt idx="4789">
                  <c:v>3860.4630000000002</c:v>
                </c:pt>
                <c:pt idx="4790">
                  <c:v>3860.6849999999999</c:v>
                </c:pt>
                <c:pt idx="4791">
                  <c:v>3860.93</c:v>
                </c:pt>
                <c:pt idx="4792">
                  <c:v>3861.0189999999998</c:v>
                </c:pt>
                <c:pt idx="4793">
                  <c:v>3861.1640000000002</c:v>
                </c:pt>
                <c:pt idx="4794">
                  <c:v>3861.3530000000001</c:v>
                </c:pt>
                <c:pt idx="4795">
                  <c:v>3861.3980000000001</c:v>
                </c:pt>
                <c:pt idx="4796">
                  <c:v>3861.6320000000001</c:v>
                </c:pt>
                <c:pt idx="4797">
                  <c:v>3861.6869999999999</c:v>
                </c:pt>
                <c:pt idx="4798">
                  <c:v>3861.8649999999998</c:v>
                </c:pt>
                <c:pt idx="4799">
                  <c:v>3862.0210000000002</c:v>
                </c:pt>
                <c:pt idx="4800">
                  <c:v>3862.0990000000002</c:v>
                </c:pt>
                <c:pt idx="4801">
                  <c:v>3862.3330000000001</c:v>
                </c:pt>
                <c:pt idx="4802">
                  <c:v>3862.567</c:v>
                </c:pt>
                <c:pt idx="4803">
                  <c:v>3862.607</c:v>
                </c:pt>
                <c:pt idx="4804">
                  <c:v>3862.6889999999999</c:v>
                </c:pt>
                <c:pt idx="4805">
                  <c:v>3862.8</c:v>
                </c:pt>
                <c:pt idx="4806">
                  <c:v>3863.0819999999999</c:v>
                </c:pt>
                <c:pt idx="4807">
                  <c:v>3863.3580000000002</c:v>
                </c:pt>
                <c:pt idx="4808">
                  <c:v>3863.364</c:v>
                </c:pt>
                <c:pt idx="4809">
                  <c:v>3863.6460000000002</c:v>
                </c:pt>
                <c:pt idx="4810">
                  <c:v>3863.9270000000001</c:v>
                </c:pt>
                <c:pt idx="4811">
                  <c:v>3864.0259999999998</c:v>
                </c:pt>
                <c:pt idx="4812">
                  <c:v>3864.2089999999998</c:v>
                </c:pt>
                <c:pt idx="4813">
                  <c:v>3864.491</c:v>
                </c:pt>
                <c:pt idx="4814">
                  <c:v>3864.694</c:v>
                </c:pt>
                <c:pt idx="4815">
                  <c:v>3864.7730000000001</c:v>
                </c:pt>
                <c:pt idx="4816">
                  <c:v>3865.0540000000001</c:v>
                </c:pt>
                <c:pt idx="4817">
                  <c:v>3865.3620000000001</c:v>
                </c:pt>
                <c:pt idx="4818">
                  <c:v>3865.6179999999999</c:v>
                </c:pt>
                <c:pt idx="4819">
                  <c:v>3865.9</c:v>
                </c:pt>
                <c:pt idx="4820">
                  <c:v>3866.03</c:v>
                </c:pt>
                <c:pt idx="4821">
                  <c:v>3866.181</c:v>
                </c:pt>
                <c:pt idx="4822">
                  <c:v>3866.4630000000002</c:v>
                </c:pt>
                <c:pt idx="4823">
                  <c:v>3866.6039999999998</c:v>
                </c:pt>
                <c:pt idx="4824">
                  <c:v>3866.6979999999999</c:v>
                </c:pt>
                <c:pt idx="4825">
                  <c:v>3866.7440000000001</c:v>
                </c:pt>
                <c:pt idx="4826">
                  <c:v>3866.8850000000002</c:v>
                </c:pt>
                <c:pt idx="4827">
                  <c:v>3867.0259999999998</c:v>
                </c:pt>
                <c:pt idx="4828">
                  <c:v>3867.1669999999999</c:v>
                </c:pt>
                <c:pt idx="4829">
                  <c:v>3867.3069999999998</c:v>
                </c:pt>
                <c:pt idx="4830">
                  <c:v>3867.366</c:v>
                </c:pt>
                <c:pt idx="4831">
                  <c:v>3867.4479999999999</c:v>
                </c:pt>
                <c:pt idx="4832">
                  <c:v>3867.5630000000001</c:v>
                </c:pt>
                <c:pt idx="4833">
                  <c:v>3867.5889999999999</c:v>
                </c:pt>
                <c:pt idx="4834">
                  <c:v>3867.73</c:v>
                </c:pt>
                <c:pt idx="4835">
                  <c:v>3867.8710000000001</c:v>
                </c:pt>
                <c:pt idx="4836">
                  <c:v>3868.0120000000002</c:v>
                </c:pt>
                <c:pt idx="4837">
                  <c:v>3868.0340000000001</c:v>
                </c:pt>
                <c:pt idx="4838">
                  <c:v>3868.1529999999998</c:v>
                </c:pt>
                <c:pt idx="4839">
                  <c:v>3868.2939999999999</c:v>
                </c:pt>
                <c:pt idx="4840">
                  <c:v>3868.4340000000002</c:v>
                </c:pt>
                <c:pt idx="4841">
                  <c:v>3868.5749999999998</c:v>
                </c:pt>
                <c:pt idx="4842">
                  <c:v>3868.7020000000002</c:v>
                </c:pt>
                <c:pt idx="4843">
                  <c:v>3868.7159999999999</c:v>
                </c:pt>
                <c:pt idx="4844">
                  <c:v>3868.857</c:v>
                </c:pt>
                <c:pt idx="4845">
                  <c:v>3868.9969999999998</c:v>
                </c:pt>
                <c:pt idx="4846">
                  <c:v>3869.1379999999999</c:v>
                </c:pt>
                <c:pt idx="4847">
                  <c:v>3869.279</c:v>
                </c:pt>
                <c:pt idx="4848">
                  <c:v>3869.37</c:v>
                </c:pt>
                <c:pt idx="4849">
                  <c:v>3869.56</c:v>
                </c:pt>
                <c:pt idx="4850">
                  <c:v>3869.8420000000001</c:v>
                </c:pt>
                <c:pt idx="4851">
                  <c:v>3870.038</c:v>
                </c:pt>
                <c:pt idx="4852">
                  <c:v>3870.1239999999998</c:v>
                </c:pt>
                <c:pt idx="4853">
                  <c:v>3870.4059999999999</c:v>
                </c:pt>
                <c:pt idx="4854">
                  <c:v>3870.6869999999999</c:v>
                </c:pt>
                <c:pt idx="4855">
                  <c:v>3870.7060000000001</c:v>
                </c:pt>
                <c:pt idx="4856">
                  <c:v>3870.9690000000001</c:v>
                </c:pt>
                <c:pt idx="4857">
                  <c:v>3871.25</c:v>
                </c:pt>
                <c:pt idx="4858">
                  <c:v>3871.3739999999998</c:v>
                </c:pt>
                <c:pt idx="4859">
                  <c:v>3871.5320000000002</c:v>
                </c:pt>
                <c:pt idx="4860">
                  <c:v>3871.8130000000001</c:v>
                </c:pt>
                <c:pt idx="4861">
                  <c:v>3872.0419999999999</c:v>
                </c:pt>
                <c:pt idx="4862">
                  <c:v>3872.377</c:v>
                </c:pt>
                <c:pt idx="4863">
                  <c:v>3872.71</c:v>
                </c:pt>
                <c:pt idx="4864">
                  <c:v>3872.94</c:v>
                </c:pt>
                <c:pt idx="4865">
                  <c:v>3873.3780000000002</c:v>
                </c:pt>
                <c:pt idx="4866">
                  <c:v>3873.5039999999999</c:v>
                </c:pt>
                <c:pt idx="4867">
                  <c:v>3874.047</c:v>
                </c:pt>
                <c:pt idx="4868">
                  <c:v>3874.067</c:v>
                </c:pt>
                <c:pt idx="4869">
                  <c:v>3874.6309999999999</c:v>
                </c:pt>
                <c:pt idx="4870">
                  <c:v>3874.7150000000001</c:v>
                </c:pt>
                <c:pt idx="4871">
                  <c:v>3875.194</c:v>
                </c:pt>
                <c:pt idx="4872">
                  <c:v>3875.3829999999998</c:v>
                </c:pt>
                <c:pt idx="4873">
                  <c:v>3876.0509999999999</c:v>
                </c:pt>
                <c:pt idx="4874">
                  <c:v>3876.32</c:v>
                </c:pt>
                <c:pt idx="4875">
                  <c:v>3877.3870000000002</c:v>
                </c:pt>
                <c:pt idx="4876">
                  <c:v>3877.4470000000001</c:v>
                </c:pt>
                <c:pt idx="4877">
                  <c:v>3877.4749999999999</c:v>
                </c:pt>
                <c:pt idx="4878">
                  <c:v>3878.5729999999999</c:v>
                </c:pt>
                <c:pt idx="4879">
                  <c:v>3878.723</c:v>
                </c:pt>
                <c:pt idx="4880">
                  <c:v>3879.7</c:v>
                </c:pt>
                <c:pt idx="4881">
                  <c:v>3880.0590000000002</c:v>
                </c:pt>
                <c:pt idx="4882">
                  <c:v>3880.826</c:v>
                </c:pt>
                <c:pt idx="4883">
                  <c:v>3881.395</c:v>
                </c:pt>
                <c:pt idx="4884">
                  <c:v>3881.953</c:v>
                </c:pt>
                <c:pt idx="4885">
                  <c:v>3882.7310000000002</c:v>
                </c:pt>
                <c:pt idx="4886">
                  <c:v>3883.08</c:v>
                </c:pt>
                <c:pt idx="4887">
                  <c:v>3884.067</c:v>
                </c:pt>
                <c:pt idx="4888">
                  <c:v>3884.2069999999999</c:v>
                </c:pt>
                <c:pt idx="4889">
                  <c:v>3885.3330000000001</c:v>
                </c:pt>
                <c:pt idx="4890">
                  <c:v>3885.404</c:v>
                </c:pt>
                <c:pt idx="4891">
                  <c:v>3886.74</c:v>
                </c:pt>
                <c:pt idx="4892">
                  <c:v>3887.3879999999999</c:v>
                </c:pt>
                <c:pt idx="4893">
                  <c:v>3888.076</c:v>
                </c:pt>
                <c:pt idx="4894">
                  <c:v>3889.4119999999998</c:v>
                </c:pt>
                <c:pt idx="4895">
                  <c:v>3889.8389999999999</c:v>
                </c:pt>
                <c:pt idx="4896">
                  <c:v>3892.0839999999998</c:v>
                </c:pt>
                <c:pt idx="4897">
                  <c:v>3892.3440000000001</c:v>
                </c:pt>
                <c:pt idx="4898">
                  <c:v>3893.42</c:v>
                </c:pt>
                <c:pt idx="4899">
                  <c:v>3894.3449999999998</c:v>
                </c:pt>
                <c:pt idx="4900">
                  <c:v>3894.7559999999999</c:v>
                </c:pt>
                <c:pt idx="4901">
                  <c:v>3895.9349999999999</c:v>
                </c:pt>
                <c:pt idx="4902">
                  <c:v>3896.598</c:v>
                </c:pt>
                <c:pt idx="4903">
                  <c:v>3897.114</c:v>
                </c:pt>
                <c:pt idx="4904">
                  <c:v>3897.3</c:v>
                </c:pt>
                <c:pt idx="4905">
                  <c:v>3898.8510000000001</c:v>
                </c:pt>
                <c:pt idx="4906">
                  <c:v>3899.471</c:v>
                </c:pt>
                <c:pt idx="4907">
                  <c:v>3900.8870000000002</c:v>
                </c:pt>
                <c:pt idx="4908">
                  <c:v>3901.105</c:v>
                </c:pt>
                <c:pt idx="4909">
                  <c:v>3903.3580000000002</c:v>
                </c:pt>
                <c:pt idx="4910">
                  <c:v>3904.1849999999999</c:v>
                </c:pt>
                <c:pt idx="4911">
                  <c:v>3904.473</c:v>
                </c:pt>
                <c:pt idx="4912">
                  <c:v>3905.8040000000001</c:v>
                </c:pt>
                <c:pt idx="4913">
                  <c:v>3907.864</c:v>
                </c:pt>
                <c:pt idx="4914">
                  <c:v>3908.9</c:v>
                </c:pt>
                <c:pt idx="4915">
                  <c:v>3911.2570000000001</c:v>
                </c:pt>
                <c:pt idx="4916">
                  <c:v>3911.645</c:v>
                </c:pt>
                <c:pt idx="4917">
                  <c:v>3913.614</c:v>
                </c:pt>
                <c:pt idx="4918">
                  <c:v>3915.9720000000002</c:v>
                </c:pt>
                <c:pt idx="4919">
                  <c:v>3916.877</c:v>
                </c:pt>
                <c:pt idx="4920">
                  <c:v>3916.9079999999999</c:v>
                </c:pt>
                <c:pt idx="4921">
                  <c:v>3918.3290000000002</c:v>
                </c:pt>
                <c:pt idx="4922">
                  <c:v>3923.0430000000001</c:v>
                </c:pt>
                <c:pt idx="4923">
                  <c:v>3925.89</c:v>
                </c:pt>
                <c:pt idx="4924">
                  <c:v>3925.99</c:v>
                </c:pt>
                <c:pt idx="4925">
                  <c:v>3927.7579999999998</c:v>
                </c:pt>
                <c:pt idx="4926">
                  <c:v>3930.1149999999998</c:v>
                </c:pt>
                <c:pt idx="4927">
                  <c:v>3930.3960000000002</c:v>
                </c:pt>
                <c:pt idx="4928">
                  <c:v>3930.752</c:v>
                </c:pt>
                <c:pt idx="4929">
                  <c:v>3932.4720000000002</c:v>
                </c:pt>
                <c:pt idx="4930">
                  <c:v>3934.83</c:v>
                </c:pt>
                <c:pt idx="4931">
                  <c:v>3934.902</c:v>
                </c:pt>
                <c:pt idx="4932">
                  <c:v>3937.1869999999999</c:v>
                </c:pt>
                <c:pt idx="4933">
                  <c:v>3937.674</c:v>
                </c:pt>
                <c:pt idx="4934">
                  <c:v>3941.1350000000002</c:v>
                </c:pt>
                <c:pt idx="4935">
                  <c:v>3941.6019999999999</c:v>
                </c:pt>
                <c:pt idx="4936">
                  <c:v>3941.9009999999998</c:v>
                </c:pt>
                <c:pt idx="4937">
                  <c:v>3944.5949999999998</c:v>
                </c:pt>
                <c:pt idx="4938">
                  <c:v>3948.3020000000001</c:v>
                </c:pt>
                <c:pt idx="4939">
                  <c:v>3951.33</c:v>
                </c:pt>
                <c:pt idx="4940">
                  <c:v>3954.6790000000001</c:v>
                </c:pt>
                <c:pt idx="4941">
                  <c:v>3958.4380000000001</c:v>
                </c:pt>
                <c:pt idx="4942">
                  <c:v>3960.759</c:v>
                </c:pt>
                <c:pt idx="4943">
                  <c:v>3961.701</c:v>
                </c:pt>
                <c:pt idx="4944">
                  <c:v>3965.473</c:v>
                </c:pt>
                <c:pt idx="4945">
                  <c:v>3968.4009999999998</c:v>
                </c:pt>
                <c:pt idx="4946">
                  <c:v>3969.0239999999999</c:v>
                </c:pt>
                <c:pt idx="4947">
                  <c:v>3970.076</c:v>
                </c:pt>
                <c:pt idx="4948">
                  <c:v>3970.1869999999999</c:v>
                </c:pt>
                <c:pt idx="4949">
                  <c:v>3971.7510000000002</c:v>
                </c:pt>
                <c:pt idx="4950">
                  <c:v>3972.2809999999999</c:v>
                </c:pt>
                <c:pt idx="4951">
                  <c:v>3972.6109999999999</c:v>
                </c:pt>
                <c:pt idx="4952">
                  <c:v>3974.3130000000001</c:v>
                </c:pt>
                <c:pt idx="4953">
                  <c:v>3975.1010000000001</c:v>
                </c:pt>
                <c:pt idx="4954">
                  <c:v>3976.1970000000001</c:v>
                </c:pt>
                <c:pt idx="4955">
                  <c:v>3978.4380000000001</c:v>
                </c:pt>
                <c:pt idx="4956">
                  <c:v>3981.8009999999999</c:v>
                </c:pt>
                <c:pt idx="4957">
                  <c:v>3982.5630000000001</c:v>
                </c:pt>
                <c:pt idx="4958">
                  <c:v>3983.3690000000001</c:v>
                </c:pt>
                <c:pt idx="4959">
                  <c:v>3985.1509999999998</c:v>
                </c:pt>
                <c:pt idx="4960">
                  <c:v>3986.6880000000001</c:v>
                </c:pt>
                <c:pt idx="4961">
                  <c:v>3986.826</c:v>
                </c:pt>
                <c:pt idx="4962">
                  <c:v>3988.5</c:v>
                </c:pt>
                <c:pt idx="4963">
                  <c:v>3988.7510000000002</c:v>
                </c:pt>
                <c:pt idx="4964">
                  <c:v>3989.6320000000001</c:v>
                </c:pt>
                <c:pt idx="4965">
                  <c:v>3990.7629999999999</c:v>
                </c:pt>
                <c:pt idx="4966">
                  <c:v>3990.8130000000001</c:v>
                </c:pt>
                <c:pt idx="4967">
                  <c:v>3991.8939999999998</c:v>
                </c:pt>
                <c:pt idx="4968">
                  <c:v>3992.8760000000002</c:v>
                </c:pt>
                <c:pt idx="4969">
                  <c:v>3993.0250000000001</c:v>
                </c:pt>
                <c:pt idx="4970">
                  <c:v>3994.1570000000002</c:v>
                </c:pt>
                <c:pt idx="4971">
                  <c:v>3994.9380000000001</c:v>
                </c:pt>
                <c:pt idx="4972">
                  <c:v>3995.288</c:v>
                </c:pt>
                <c:pt idx="4973">
                  <c:v>3995.8539999999998</c:v>
                </c:pt>
                <c:pt idx="4974">
                  <c:v>3995.97</c:v>
                </c:pt>
                <c:pt idx="4975">
                  <c:v>3996.4189999999999</c:v>
                </c:pt>
                <c:pt idx="4976">
                  <c:v>3996.9850000000001</c:v>
                </c:pt>
                <c:pt idx="4977">
                  <c:v>3997.0010000000002</c:v>
                </c:pt>
                <c:pt idx="4978">
                  <c:v>3997.55</c:v>
                </c:pt>
                <c:pt idx="4979">
                  <c:v>3997.8330000000001</c:v>
                </c:pt>
                <c:pt idx="4980">
                  <c:v>3998.0320000000002</c:v>
                </c:pt>
                <c:pt idx="4981">
                  <c:v>3998.116</c:v>
                </c:pt>
                <c:pt idx="4982">
                  <c:v>3998.3989999999999</c:v>
                </c:pt>
                <c:pt idx="4983">
                  <c:v>3998.5479999999998</c:v>
                </c:pt>
                <c:pt idx="4984">
                  <c:v>3998.6819999999998</c:v>
                </c:pt>
                <c:pt idx="4985">
                  <c:v>3998.9650000000001</c:v>
                </c:pt>
                <c:pt idx="4986">
                  <c:v>3999.0630000000001</c:v>
                </c:pt>
                <c:pt idx="4987">
                  <c:v>3999.248</c:v>
                </c:pt>
                <c:pt idx="4988">
                  <c:v>3999.5309999999999</c:v>
                </c:pt>
                <c:pt idx="4989">
                  <c:v>3999.5790000000002</c:v>
                </c:pt>
                <c:pt idx="4990">
                  <c:v>3999.672</c:v>
                </c:pt>
                <c:pt idx="4991">
                  <c:v>3999.8130000000001</c:v>
                </c:pt>
                <c:pt idx="4992">
                  <c:v>3999.837</c:v>
                </c:pt>
                <c:pt idx="4993">
                  <c:v>3999.9549999999999</c:v>
                </c:pt>
                <c:pt idx="4994">
                  <c:v>3999.9679999999998</c:v>
                </c:pt>
                <c:pt idx="4995">
                  <c:v>4000.0949999999998</c:v>
                </c:pt>
                <c:pt idx="4996">
                  <c:v>4000.096</c:v>
                </c:pt>
                <c:pt idx="4997">
                  <c:v>4000.2379999999998</c:v>
                </c:pt>
                <c:pt idx="4998">
                  <c:v>4000.3530000000001</c:v>
                </c:pt>
                <c:pt idx="4999">
                  <c:v>4000.3789999999999</c:v>
                </c:pt>
                <c:pt idx="5000">
                  <c:v>4000.5210000000002</c:v>
                </c:pt>
                <c:pt idx="5001">
                  <c:v>4000.6109999999999</c:v>
                </c:pt>
                <c:pt idx="5002">
                  <c:v>4000.6619999999998</c:v>
                </c:pt>
                <c:pt idx="5003">
                  <c:v>4000.8029999999999</c:v>
                </c:pt>
                <c:pt idx="5004">
                  <c:v>4000.8690000000001</c:v>
                </c:pt>
                <c:pt idx="5005">
                  <c:v>4000.944</c:v>
                </c:pt>
                <c:pt idx="5006">
                  <c:v>4001.0859999999998</c:v>
                </c:pt>
                <c:pt idx="5007">
                  <c:v>4001.1260000000002</c:v>
                </c:pt>
                <c:pt idx="5008">
                  <c:v>4001.2269999999999</c:v>
                </c:pt>
                <c:pt idx="5009">
                  <c:v>4001.2550000000001</c:v>
                </c:pt>
                <c:pt idx="5010">
                  <c:v>4001.3690000000001</c:v>
                </c:pt>
                <c:pt idx="5011">
                  <c:v>4001.384</c:v>
                </c:pt>
                <c:pt idx="5012">
                  <c:v>4001.51</c:v>
                </c:pt>
                <c:pt idx="5013">
                  <c:v>4001.5129999999999</c:v>
                </c:pt>
                <c:pt idx="5014">
                  <c:v>4001.6419999999998</c:v>
                </c:pt>
                <c:pt idx="5015">
                  <c:v>4001.652</c:v>
                </c:pt>
                <c:pt idx="5016">
                  <c:v>4001.7710000000002</c:v>
                </c:pt>
                <c:pt idx="5017">
                  <c:v>4001.7930000000001</c:v>
                </c:pt>
                <c:pt idx="5018">
                  <c:v>4001.9</c:v>
                </c:pt>
                <c:pt idx="5019">
                  <c:v>4001.9340000000002</c:v>
                </c:pt>
                <c:pt idx="5020">
                  <c:v>4002.029</c:v>
                </c:pt>
                <c:pt idx="5021">
                  <c:v>4002.0749999999998</c:v>
                </c:pt>
                <c:pt idx="5022">
                  <c:v>4002.1570000000002</c:v>
                </c:pt>
                <c:pt idx="5023">
                  <c:v>4002.2170000000001</c:v>
                </c:pt>
                <c:pt idx="5024">
                  <c:v>4002.2860000000001</c:v>
                </c:pt>
                <c:pt idx="5025">
                  <c:v>4002.3580000000002</c:v>
                </c:pt>
                <c:pt idx="5026">
                  <c:v>4002.415</c:v>
                </c:pt>
                <c:pt idx="5027">
                  <c:v>4002.5</c:v>
                </c:pt>
                <c:pt idx="5028">
                  <c:v>4002.5439999999999</c:v>
                </c:pt>
                <c:pt idx="5029">
                  <c:v>4002.6410000000001</c:v>
                </c:pt>
                <c:pt idx="5030">
                  <c:v>4002.6729999999998</c:v>
                </c:pt>
                <c:pt idx="5031">
                  <c:v>4002.7829999999999</c:v>
                </c:pt>
                <c:pt idx="5032">
                  <c:v>4002.8020000000001</c:v>
                </c:pt>
                <c:pt idx="5033">
                  <c:v>4002.924</c:v>
                </c:pt>
                <c:pt idx="5034">
                  <c:v>4002.931</c:v>
                </c:pt>
                <c:pt idx="5035">
                  <c:v>4003.06</c:v>
                </c:pt>
                <c:pt idx="5036">
                  <c:v>4003.0659999999998</c:v>
                </c:pt>
                <c:pt idx="5037">
                  <c:v>4003.1880000000001</c:v>
                </c:pt>
                <c:pt idx="5038">
                  <c:v>4003.2069999999999</c:v>
                </c:pt>
                <c:pt idx="5039">
                  <c:v>4003.2640000000001</c:v>
                </c:pt>
                <c:pt idx="5040">
                  <c:v>4003.3389999999999</c:v>
                </c:pt>
                <c:pt idx="5041">
                  <c:v>4003.3490000000002</c:v>
                </c:pt>
                <c:pt idx="5042">
                  <c:v>4003.489</c:v>
                </c:pt>
                <c:pt idx="5043">
                  <c:v>4003.49</c:v>
                </c:pt>
                <c:pt idx="5044">
                  <c:v>4003.64</c:v>
                </c:pt>
                <c:pt idx="5045">
                  <c:v>4003.7730000000001</c:v>
                </c:pt>
                <c:pt idx="5046">
                  <c:v>4003.79</c:v>
                </c:pt>
                <c:pt idx="5047">
                  <c:v>4003.9409999999998</c:v>
                </c:pt>
                <c:pt idx="5048">
                  <c:v>4004.056</c:v>
                </c:pt>
                <c:pt idx="5049">
                  <c:v>4004.0909999999999</c:v>
                </c:pt>
                <c:pt idx="5050">
                  <c:v>4004.241</c:v>
                </c:pt>
                <c:pt idx="5051">
                  <c:v>4004.3380000000002</c:v>
                </c:pt>
                <c:pt idx="5052">
                  <c:v>4004.3910000000001</c:v>
                </c:pt>
                <c:pt idx="5053">
                  <c:v>4004.5419999999999</c:v>
                </c:pt>
                <c:pt idx="5054">
                  <c:v>4004.692</c:v>
                </c:pt>
                <c:pt idx="5055">
                  <c:v>4004.8429999999998</c:v>
                </c:pt>
                <c:pt idx="5056">
                  <c:v>4004.904</c:v>
                </c:pt>
                <c:pt idx="5057">
                  <c:v>4004.9929999999999</c:v>
                </c:pt>
                <c:pt idx="5058">
                  <c:v>4005.1869999999999</c:v>
                </c:pt>
                <c:pt idx="5059">
                  <c:v>4005.2939999999999</c:v>
                </c:pt>
                <c:pt idx="5060">
                  <c:v>4005.4690000000001</c:v>
                </c:pt>
                <c:pt idx="5061">
                  <c:v>4005.5940000000001</c:v>
                </c:pt>
                <c:pt idx="5062">
                  <c:v>4005.752</c:v>
                </c:pt>
                <c:pt idx="5063">
                  <c:v>4006.0349999999999</c:v>
                </c:pt>
                <c:pt idx="5064">
                  <c:v>4006.1959999999999</c:v>
                </c:pt>
                <c:pt idx="5065">
                  <c:v>4006.3180000000002</c:v>
                </c:pt>
                <c:pt idx="5066">
                  <c:v>4006.4969999999998</c:v>
                </c:pt>
                <c:pt idx="5067">
                  <c:v>4006.6</c:v>
                </c:pt>
                <c:pt idx="5068">
                  <c:v>4006.797</c:v>
                </c:pt>
                <c:pt idx="5069">
                  <c:v>4006.8649999999998</c:v>
                </c:pt>
                <c:pt idx="5070">
                  <c:v>4007.098</c:v>
                </c:pt>
                <c:pt idx="5071">
                  <c:v>4007.1289999999999</c:v>
                </c:pt>
                <c:pt idx="5072">
                  <c:v>4007.2489999999998</c:v>
                </c:pt>
                <c:pt idx="5073">
                  <c:v>4007.393</c:v>
                </c:pt>
                <c:pt idx="5074">
                  <c:v>4007.3989999999999</c:v>
                </c:pt>
                <c:pt idx="5075">
                  <c:v>4007.55</c:v>
                </c:pt>
                <c:pt idx="5076">
                  <c:v>4007.6570000000002</c:v>
                </c:pt>
                <c:pt idx="5077">
                  <c:v>4007.7</c:v>
                </c:pt>
                <c:pt idx="5078">
                  <c:v>4007.85</c:v>
                </c:pt>
                <c:pt idx="5079">
                  <c:v>4007.9209999999998</c:v>
                </c:pt>
                <c:pt idx="5080">
                  <c:v>4008</c:v>
                </c:pt>
                <c:pt idx="5081">
                  <c:v>4008.1849999999999</c:v>
                </c:pt>
                <c:pt idx="5082">
                  <c:v>4008.2429999999999</c:v>
                </c:pt>
                <c:pt idx="5083">
                  <c:v>4008.4490000000001</c:v>
                </c:pt>
                <c:pt idx="5084">
                  <c:v>4008.4850000000001</c:v>
                </c:pt>
                <c:pt idx="5085">
                  <c:v>4008.7130000000002</c:v>
                </c:pt>
                <c:pt idx="5086">
                  <c:v>4008.7280000000001</c:v>
                </c:pt>
                <c:pt idx="5087">
                  <c:v>4008.97</c:v>
                </c:pt>
                <c:pt idx="5088">
                  <c:v>4009.2130000000002</c:v>
                </c:pt>
                <c:pt idx="5089">
                  <c:v>4009.241</c:v>
                </c:pt>
                <c:pt idx="5090">
                  <c:v>4009.4549999999999</c:v>
                </c:pt>
                <c:pt idx="5091">
                  <c:v>4009.5050000000001</c:v>
                </c:pt>
                <c:pt idx="5092">
                  <c:v>4009.6970000000001</c:v>
                </c:pt>
                <c:pt idx="5093">
                  <c:v>4009.7689999999998</c:v>
                </c:pt>
                <c:pt idx="5094">
                  <c:v>4009.9389999999999</c:v>
                </c:pt>
                <c:pt idx="5095">
                  <c:v>4010.0329999999999</c:v>
                </c:pt>
                <c:pt idx="5096">
                  <c:v>4010.165</c:v>
                </c:pt>
                <c:pt idx="5097">
                  <c:v>4010.297</c:v>
                </c:pt>
                <c:pt idx="5098">
                  <c:v>4010.424</c:v>
                </c:pt>
                <c:pt idx="5099">
                  <c:v>4010.4290000000001</c:v>
                </c:pt>
                <c:pt idx="5100">
                  <c:v>4010.5610000000001</c:v>
                </c:pt>
                <c:pt idx="5101">
                  <c:v>4010.6660000000002</c:v>
                </c:pt>
                <c:pt idx="5102">
                  <c:v>4010.6930000000002</c:v>
                </c:pt>
                <c:pt idx="5103">
                  <c:v>4010.8249999999998</c:v>
                </c:pt>
                <c:pt idx="5104">
                  <c:v>4010.9079999999999</c:v>
                </c:pt>
                <c:pt idx="5105">
                  <c:v>4010.9580000000001</c:v>
                </c:pt>
                <c:pt idx="5106">
                  <c:v>4011.09</c:v>
                </c:pt>
                <c:pt idx="5107">
                  <c:v>4011.1509999999998</c:v>
                </c:pt>
                <c:pt idx="5108">
                  <c:v>4011.2220000000002</c:v>
                </c:pt>
                <c:pt idx="5109">
                  <c:v>4011.3539999999998</c:v>
                </c:pt>
                <c:pt idx="5110">
                  <c:v>4011.393</c:v>
                </c:pt>
                <c:pt idx="5111">
                  <c:v>4011.4859999999999</c:v>
                </c:pt>
                <c:pt idx="5112">
                  <c:v>4011.5140000000001</c:v>
                </c:pt>
                <c:pt idx="5113">
                  <c:v>4011.6179999999999</c:v>
                </c:pt>
                <c:pt idx="5114">
                  <c:v>4011.6350000000002</c:v>
                </c:pt>
                <c:pt idx="5115">
                  <c:v>4011.75</c:v>
                </c:pt>
                <c:pt idx="5116">
                  <c:v>4011.7559999999999</c:v>
                </c:pt>
                <c:pt idx="5117">
                  <c:v>4011.877</c:v>
                </c:pt>
                <c:pt idx="5118">
                  <c:v>4011.8820000000001</c:v>
                </c:pt>
                <c:pt idx="5119">
                  <c:v>4011.9989999999998</c:v>
                </c:pt>
                <c:pt idx="5120">
                  <c:v>4012.0140000000001</c:v>
                </c:pt>
                <c:pt idx="5121">
                  <c:v>4012.058</c:v>
                </c:pt>
                <c:pt idx="5122">
                  <c:v>4012.12</c:v>
                </c:pt>
                <c:pt idx="5123">
                  <c:v>4012.1460000000002</c:v>
                </c:pt>
                <c:pt idx="5124">
                  <c:v>4012.241</c:v>
                </c:pt>
                <c:pt idx="5125">
                  <c:v>4012.2779999999998</c:v>
                </c:pt>
                <c:pt idx="5126">
                  <c:v>4012.3620000000001</c:v>
                </c:pt>
                <c:pt idx="5127">
                  <c:v>4012.41</c:v>
                </c:pt>
                <c:pt idx="5128">
                  <c:v>4012.4830000000002</c:v>
                </c:pt>
                <c:pt idx="5129">
                  <c:v>4012.5419999999999</c:v>
                </c:pt>
                <c:pt idx="5130">
                  <c:v>4012.6039999999998</c:v>
                </c:pt>
                <c:pt idx="5131">
                  <c:v>4012.674</c:v>
                </c:pt>
                <c:pt idx="5132">
                  <c:v>4012.7249999999999</c:v>
                </c:pt>
                <c:pt idx="5133">
                  <c:v>4012.806</c:v>
                </c:pt>
                <c:pt idx="5134">
                  <c:v>4012.846</c:v>
                </c:pt>
                <c:pt idx="5135">
                  <c:v>4012.9380000000001</c:v>
                </c:pt>
                <c:pt idx="5136">
                  <c:v>4012.9679999999998</c:v>
                </c:pt>
                <c:pt idx="5137">
                  <c:v>4013.07</c:v>
                </c:pt>
                <c:pt idx="5138">
                  <c:v>4013.0889999999999</c:v>
                </c:pt>
                <c:pt idx="5139">
                  <c:v>4013.2020000000002</c:v>
                </c:pt>
                <c:pt idx="5140">
                  <c:v>4013.21</c:v>
                </c:pt>
                <c:pt idx="5141">
                  <c:v>4013.3310000000001</c:v>
                </c:pt>
                <c:pt idx="5142">
                  <c:v>4013.3339999999998</c:v>
                </c:pt>
                <c:pt idx="5143">
                  <c:v>4013.4520000000002</c:v>
                </c:pt>
                <c:pt idx="5144">
                  <c:v>4013.4659999999999</c:v>
                </c:pt>
                <c:pt idx="5145">
                  <c:v>4013.5729999999999</c:v>
                </c:pt>
                <c:pt idx="5146">
                  <c:v>4013.694</c:v>
                </c:pt>
                <c:pt idx="5147">
                  <c:v>4013.73</c:v>
                </c:pt>
                <c:pt idx="5148">
                  <c:v>4013.8110000000001</c:v>
                </c:pt>
                <c:pt idx="5149">
                  <c:v>4013.8150000000001</c:v>
                </c:pt>
                <c:pt idx="5150">
                  <c:v>4013.9369999999999</c:v>
                </c:pt>
                <c:pt idx="5151">
                  <c:v>4013.9940000000001</c:v>
                </c:pt>
                <c:pt idx="5152">
                  <c:v>4014.058</c:v>
                </c:pt>
                <c:pt idx="5153">
                  <c:v>4014.1790000000001</c:v>
                </c:pt>
                <c:pt idx="5154">
                  <c:v>4014.2579999999998</c:v>
                </c:pt>
                <c:pt idx="5155">
                  <c:v>4014.3</c:v>
                </c:pt>
                <c:pt idx="5156">
                  <c:v>4014.4209999999998</c:v>
                </c:pt>
                <c:pt idx="5157">
                  <c:v>4014.5219999999999</c:v>
                </c:pt>
                <c:pt idx="5158">
                  <c:v>4014.5419999999999</c:v>
                </c:pt>
                <c:pt idx="5159">
                  <c:v>4014.7840000000001</c:v>
                </c:pt>
                <c:pt idx="5160">
                  <c:v>4014.7860000000001</c:v>
                </c:pt>
                <c:pt idx="5161">
                  <c:v>4015.027</c:v>
                </c:pt>
                <c:pt idx="5162">
                  <c:v>4015.05</c:v>
                </c:pt>
                <c:pt idx="5163">
                  <c:v>4015.2689999999998</c:v>
                </c:pt>
                <c:pt idx="5164">
                  <c:v>4015.3150000000001</c:v>
                </c:pt>
                <c:pt idx="5165">
                  <c:v>4015.511</c:v>
                </c:pt>
                <c:pt idx="5166">
                  <c:v>4015.5790000000002</c:v>
                </c:pt>
                <c:pt idx="5167">
                  <c:v>4015.7530000000002</c:v>
                </c:pt>
                <c:pt idx="5168">
                  <c:v>4015.9960000000001</c:v>
                </c:pt>
                <c:pt idx="5169">
                  <c:v>4016.107</c:v>
                </c:pt>
                <c:pt idx="5170">
                  <c:v>4016.2379999999998</c:v>
                </c:pt>
                <c:pt idx="5171">
                  <c:v>4016.6350000000002</c:v>
                </c:pt>
                <c:pt idx="5172">
                  <c:v>4016.7220000000002</c:v>
                </c:pt>
                <c:pt idx="5173">
                  <c:v>4017.163</c:v>
                </c:pt>
                <c:pt idx="5174">
                  <c:v>4017.2069999999999</c:v>
                </c:pt>
                <c:pt idx="5175">
                  <c:v>4017.6909999999998</c:v>
                </c:pt>
                <c:pt idx="5176">
                  <c:v>4018.2190000000001</c:v>
                </c:pt>
                <c:pt idx="5177">
                  <c:v>4018.66</c:v>
                </c:pt>
                <c:pt idx="5178">
                  <c:v>4019.2750000000001</c:v>
                </c:pt>
                <c:pt idx="5179">
                  <c:v>4019.6289999999999</c:v>
                </c:pt>
                <c:pt idx="5180">
                  <c:v>4020.3310000000001</c:v>
                </c:pt>
                <c:pt idx="5181">
                  <c:v>4020.598</c:v>
                </c:pt>
                <c:pt idx="5182">
                  <c:v>4020.7330000000002</c:v>
                </c:pt>
                <c:pt idx="5183">
                  <c:v>4021.3870000000002</c:v>
                </c:pt>
                <c:pt idx="5184">
                  <c:v>4021.567</c:v>
                </c:pt>
                <c:pt idx="5185">
                  <c:v>4022.4430000000002</c:v>
                </c:pt>
                <c:pt idx="5186">
                  <c:v>4023.4989999999998</c:v>
                </c:pt>
                <c:pt idx="5187">
                  <c:v>4023.5050000000001</c:v>
                </c:pt>
                <c:pt idx="5188">
                  <c:v>4024.194</c:v>
                </c:pt>
                <c:pt idx="5189">
                  <c:v>4024.556</c:v>
                </c:pt>
                <c:pt idx="5190">
                  <c:v>4025.444</c:v>
                </c:pt>
                <c:pt idx="5191">
                  <c:v>4025.6120000000001</c:v>
                </c:pt>
                <c:pt idx="5192">
                  <c:v>4025.924</c:v>
                </c:pt>
                <c:pt idx="5193">
                  <c:v>4027.3820000000001</c:v>
                </c:pt>
                <c:pt idx="5194">
                  <c:v>4027.654</c:v>
                </c:pt>
                <c:pt idx="5195">
                  <c:v>4027.7240000000002</c:v>
                </c:pt>
                <c:pt idx="5196">
                  <c:v>4029.0659999999998</c:v>
                </c:pt>
                <c:pt idx="5197">
                  <c:v>4030.4780000000001</c:v>
                </c:pt>
                <c:pt idx="5198">
                  <c:v>4031.2579999999998</c:v>
                </c:pt>
                <c:pt idx="5199">
                  <c:v>4031.9479999999999</c:v>
                </c:pt>
                <c:pt idx="5200">
                  <c:v>4033.3009999999999</c:v>
                </c:pt>
                <c:pt idx="5201">
                  <c:v>4035.134</c:v>
                </c:pt>
                <c:pt idx="5202">
                  <c:v>4036.1729999999998</c:v>
                </c:pt>
                <c:pt idx="5203">
                  <c:v>4038.2849999999999</c:v>
                </c:pt>
                <c:pt idx="5204">
                  <c:v>4038.9479999999999</c:v>
                </c:pt>
                <c:pt idx="5205">
                  <c:v>4039.01</c:v>
                </c:pt>
                <c:pt idx="5206">
                  <c:v>4040.3969999999999</c:v>
                </c:pt>
                <c:pt idx="5207">
                  <c:v>4040.748</c:v>
                </c:pt>
                <c:pt idx="5208">
                  <c:v>4042.51</c:v>
                </c:pt>
                <c:pt idx="5209">
                  <c:v>4042.8870000000002</c:v>
                </c:pt>
                <c:pt idx="5210">
                  <c:v>4044.6219999999998</c:v>
                </c:pt>
                <c:pt idx="5211">
                  <c:v>4046.7629999999999</c:v>
                </c:pt>
                <c:pt idx="5212">
                  <c:v>4047.9209999999998</c:v>
                </c:pt>
                <c:pt idx="5213">
                  <c:v>4048.846</c:v>
                </c:pt>
                <c:pt idx="5214">
                  <c:v>4050.241</c:v>
                </c:pt>
                <c:pt idx="5215">
                  <c:v>4051.5070000000001</c:v>
                </c:pt>
                <c:pt idx="5216">
                  <c:v>4053.3</c:v>
                </c:pt>
                <c:pt idx="5217">
                  <c:v>4054.5149999999999</c:v>
                </c:pt>
                <c:pt idx="5218">
                  <c:v>4055.0929999999998</c:v>
                </c:pt>
                <c:pt idx="5219">
                  <c:v>4057.2950000000001</c:v>
                </c:pt>
                <c:pt idx="5220">
                  <c:v>4061.5340000000001</c:v>
                </c:pt>
                <c:pt idx="5221">
                  <c:v>4062.2649999999999</c:v>
                </c:pt>
                <c:pt idx="5222">
                  <c:v>4065.7440000000001</c:v>
                </c:pt>
                <c:pt idx="5223">
                  <c:v>4065.8510000000001</c:v>
                </c:pt>
                <c:pt idx="5224">
                  <c:v>4067.181</c:v>
                </c:pt>
                <c:pt idx="5225">
                  <c:v>4068.5929999999998</c:v>
                </c:pt>
                <c:pt idx="5226">
                  <c:v>4069.4369999999999</c:v>
                </c:pt>
                <c:pt idx="5227">
                  <c:v>4070.0039999999999</c:v>
                </c:pt>
                <c:pt idx="5228">
                  <c:v>4070.0189999999998</c:v>
                </c:pt>
                <c:pt idx="5229">
                  <c:v>4070.71</c:v>
                </c:pt>
                <c:pt idx="5230">
                  <c:v>4071.2310000000002</c:v>
                </c:pt>
                <c:pt idx="5231">
                  <c:v>4071.4160000000002</c:v>
                </c:pt>
                <c:pt idx="5232">
                  <c:v>4072.1219999999998</c:v>
                </c:pt>
                <c:pt idx="5233">
                  <c:v>4072.8270000000002</c:v>
                </c:pt>
                <c:pt idx="5234">
                  <c:v>4073.0239999999999</c:v>
                </c:pt>
                <c:pt idx="5235">
                  <c:v>4074.1930000000002</c:v>
                </c:pt>
                <c:pt idx="5236">
                  <c:v>4074.239</c:v>
                </c:pt>
                <c:pt idx="5237">
                  <c:v>4075.6509999999998</c:v>
                </c:pt>
                <c:pt idx="5238">
                  <c:v>4076.61</c:v>
                </c:pt>
                <c:pt idx="5239">
                  <c:v>4078.4740000000002</c:v>
                </c:pt>
                <c:pt idx="5240">
                  <c:v>4083.7820000000002</c:v>
                </c:pt>
                <c:pt idx="5241">
                  <c:v>4084.1210000000001</c:v>
                </c:pt>
                <c:pt idx="5242">
                  <c:v>4085.5239999999999</c:v>
                </c:pt>
                <c:pt idx="5243">
                  <c:v>4086.692</c:v>
                </c:pt>
                <c:pt idx="5244">
                  <c:v>4086.9450000000002</c:v>
                </c:pt>
                <c:pt idx="5245">
                  <c:v>4087.3679999999999</c:v>
                </c:pt>
                <c:pt idx="5246">
                  <c:v>4089.1610000000001</c:v>
                </c:pt>
                <c:pt idx="5247">
                  <c:v>4089.768</c:v>
                </c:pt>
                <c:pt idx="5248">
                  <c:v>4090.058</c:v>
                </c:pt>
                <c:pt idx="5249">
                  <c:v>4090.4740000000002</c:v>
                </c:pt>
                <c:pt idx="5250">
                  <c:v>4090.9540000000002</c:v>
                </c:pt>
                <c:pt idx="5251">
                  <c:v>4091.18</c:v>
                </c:pt>
                <c:pt idx="5252">
                  <c:v>4091.886</c:v>
                </c:pt>
                <c:pt idx="5253">
                  <c:v>4092.5909999999999</c:v>
                </c:pt>
                <c:pt idx="5254">
                  <c:v>4092.7469999999998</c:v>
                </c:pt>
                <c:pt idx="5255">
                  <c:v>4093.297</c:v>
                </c:pt>
                <c:pt idx="5256">
                  <c:v>4094.0030000000002</c:v>
                </c:pt>
                <c:pt idx="5257">
                  <c:v>4094.54</c:v>
                </c:pt>
                <c:pt idx="5258">
                  <c:v>4094.7089999999998</c:v>
                </c:pt>
                <c:pt idx="5259">
                  <c:v>4095.4140000000002</c:v>
                </c:pt>
                <c:pt idx="5260">
                  <c:v>4096.12</c:v>
                </c:pt>
                <c:pt idx="5261">
                  <c:v>4096.3329999999996</c:v>
                </c:pt>
                <c:pt idx="5262">
                  <c:v>4096.826</c:v>
                </c:pt>
                <c:pt idx="5263">
                  <c:v>4098.1260000000002</c:v>
                </c:pt>
                <c:pt idx="5264">
                  <c:v>4098.2380000000003</c:v>
                </c:pt>
                <c:pt idx="5265">
                  <c:v>4099.0230000000001</c:v>
                </c:pt>
                <c:pt idx="5266">
                  <c:v>4099.1899999999996</c:v>
                </c:pt>
                <c:pt idx="5267">
                  <c:v>4099.6499999999996</c:v>
                </c:pt>
                <c:pt idx="5268">
                  <c:v>4099.92</c:v>
                </c:pt>
                <c:pt idx="5269">
                  <c:v>4100.817</c:v>
                </c:pt>
                <c:pt idx="5270">
                  <c:v>4101.0280000000002</c:v>
                </c:pt>
                <c:pt idx="5271">
                  <c:v>4101.0609999999997</c:v>
                </c:pt>
                <c:pt idx="5272">
                  <c:v>4101.7129999999997</c:v>
                </c:pt>
                <c:pt idx="5273">
                  <c:v>4101.7669999999998</c:v>
                </c:pt>
                <c:pt idx="5274">
                  <c:v>4102.473</c:v>
                </c:pt>
                <c:pt idx="5275">
                  <c:v>4103.1790000000001</c:v>
                </c:pt>
                <c:pt idx="5276">
                  <c:v>4103.5060000000003</c:v>
                </c:pt>
                <c:pt idx="5277">
                  <c:v>4103.884</c:v>
                </c:pt>
                <c:pt idx="5278">
                  <c:v>4104.2370000000001</c:v>
                </c:pt>
                <c:pt idx="5279">
                  <c:v>4104.59</c:v>
                </c:pt>
                <c:pt idx="5280">
                  <c:v>4104.9430000000002</c:v>
                </c:pt>
                <c:pt idx="5281">
                  <c:v>4105.2960000000003</c:v>
                </c:pt>
                <c:pt idx="5282">
                  <c:v>4105.299</c:v>
                </c:pt>
                <c:pt idx="5283">
                  <c:v>4105.6490000000003</c:v>
                </c:pt>
                <c:pt idx="5284">
                  <c:v>4106.0020000000004</c:v>
                </c:pt>
                <c:pt idx="5285">
                  <c:v>4106.3549999999996</c:v>
                </c:pt>
                <c:pt idx="5286">
                  <c:v>4106.7070000000003</c:v>
                </c:pt>
                <c:pt idx="5287">
                  <c:v>4107.0600000000004</c:v>
                </c:pt>
                <c:pt idx="5288">
                  <c:v>4107.0919999999996</c:v>
                </c:pt>
                <c:pt idx="5289">
                  <c:v>4107.4129999999996</c:v>
                </c:pt>
                <c:pt idx="5290">
                  <c:v>4107.7659999999996</c:v>
                </c:pt>
                <c:pt idx="5291">
                  <c:v>4107.9889999999996</c:v>
                </c:pt>
                <c:pt idx="5292">
                  <c:v>4108.1189999999997</c:v>
                </c:pt>
                <c:pt idx="5293">
                  <c:v>4108.4719999999998</c:v>
                </c:pt>
                <c:pt idx="5294">
                  <c:v>4108.8249999999998</c:v>
                </c:pt>
                <c:pt idx="5295">
                  <c:v>4108.8850000000002</c:v>
                </c:pt>
                <c:pt idx="5296">
                  <c:v>4109.1779999999999</c:v>
                </c:pt>
                <c:pt idx="5297">
                  <c:v>4109.5309999999999</c:v>
                </c:pt>
                <c:pt idx="5298">
                  <c:v>4109.7820000000002</c:v>
                </c:pt>
                <c:pt idx="5299">
                  <c:v>4109.884</c:v>
                </c:pt>
                <c:pt idx="5300">
                  <c:v>4110.0609999999997</c:v>
                </c:pt>
                <c:pt idx="5301">
                  <c:v>4110.2370000000001</c:v>
                </c:pt>
                <c:pt idx="5302">
                  <c:v>4110.4139999999998</c:v>
                </c:pt>
                <c:pt idx="5303">
                  <c:v>4110.59</c:v>
                </c:pt>
                <c:pt idx="5304">
                  <c:v>4110.6779999999999</c:v>
                </c:pt>
                <c:pt idx="5305">
                  <c:v>4110.7669999999998</c:v>
                </c:pt>
                <c:pt idx="5306">
                  <c:v>4110.9430000000002</c:v>
                </c:pt>
                <c:pt idx="5307">
                  <c:v>4111.12</c:v>
                </c:pt>
                <c:pt idx="5308">
                  <c:v>4111.2960000000003</c:v>
                </c:pt>
                <c:pt idx="5309">
                  <c:v>4111.473</c:v>
                </c:pt>
                <c:pt idx="5310">
                  <c:v>4111.5749999999998</c:v>
                </c:pt>
                <c:pt idx="5311">
                  <c:v>4111.6490000000003</c:v>
                </c:pt>
                <c:pt idx="5312">
                  <c:v>4111.826</c:v>
                </c:pt>
                <c:pt idx="5313">
                  <c:v>4112.0020000000004</c:v>
                </c:pt>
                <c:pt idx="5314">
                  <c:v>4112.1779999999999</c:v>
                </c:pt>
                <c:pt idx="5315">
                  <c:v>4112.3540000000003</c:v>
                </c:pt>
                <c:pt idx="5316">
                  <c:v>4112.4709999999995</c:v>
                </c:pt>
                <c:pt idx="5317">
                  <c:v>4112.5309999999999</c:v>
                </c:pt>
                <c:pt idx="5318">
                  <c:v>4112.7070000000003</c:v>
                </c:pt>
                <c:pt idx="5319">
                  <c:v>4112.884</c:v>
                </c:pt>
                <c:pt idx="5320">
                  <c:v>4113.0600000000004</c:v>
                </c:pt>
                <c:pt idx="5321">
                  <c:v>4113.3680000000004</c:v>
                </c:pt>
                <c:pt idx="5322">
                  <c:v>4113.4129999999996</c:v>
                </c:pt>
                <c:pt idx="5323">
                  <c:v>4113.7659999999996</c:v>
                </c:pt>
                <c:pt idx="5324">
                  <c:v>4114.1189999999997</c:v>
                </c:pt>
                <c:pt idx="5325">
                  <c:v>4114.2640000000001</c:v>
                </c:pt>
                <c:pt idx="5326">
                  <c:v>4114.4719999999998</c:v>
                </c:pt>
                <c:pt idx="5327">
                  <c:v>4115.1610000000001</c:v>
                </c:pt>
                <c:pt idx="5328">
                  <c:v>4115.1769999999997</c:v>
                </c:pt>
                <c:pt idx="5329">
                  <c:v>4115.8829999999998</c:v>
                </c:pt>
                <c:pt idx="5330">
                  <c:v>4116.0569999999998</c:v>
                </c:pt>
                <c:pt idx="5331">
                  <c:v>4116.2359999999999</c:v>
                </c:pt>
                <c:pt idx="5332">
                  <c:v>4116.5889999999999</c:v>
                </c:pt>
                <c:pt idx="5333">
                  <c:v>4116.942</c:v>
                </c:pt>
                <c:pt idx="5334">
                  <c:v>4116.9539999999997</c:v>
                </c:pt>
                <c:pt idx="5335">
                  <c:v>4117.2950000000001</c:v>
                </c:pt>
                <c:pt idx="5336">
                  <c:v>4117.402</c:v>
                </c:pt>
                <c:pt idx="5337">
                  <c:v>4117.6480000000001</c:v>
                </c:pt>
                <c:pt idx="5338">
                  <c:v>4117.8500000000004</c:v>
                </c:pt>
                <c:pt idx="5339">
                  <c:v>4118</c:v>
                </c:pt>
                <c:pt idx="5340">
                  <c:v>4118.2520000000004</c:v>
                </c:pt>
                <c:pt idx="5341">
                  <c:v>4118.299</c:v>
                </c:pt>
                <c:pt idx="5342">
                  <c:v>4118.5029999999997</c:v>
                </c:pt>
                <c:pt idx="5343">
                  <c:v>4118.7470000000003</c:v>
                </c:pt>
                <c:pt idx="5344">
                  <c:v>4118.7539999999999</c:v>
                </c:pt>
                <c:pt idx="5345">
                  <c:v>4119.0050000000001</c:v>
                </c:pt>
                <c:pt idx="5346">
                  <c:v>4119.1949999999997</c:v>
                </c:pt>
                <c:pt idx="5347">
                  <c:v>4119.2560000000003</c:v>
                </c:pt>
                <c:pt idx="5348">
                  <c:v>4119.5069999999996</c:v>
                </c:pt>
                <c:pt idx="5349">
                  <c:v>4119.643</c:v>
                </c:pt>
                <c:pt idx="5350">
                  <c:v>4120.009</c:v>
                </c:pt>
                <c:pt idx="5351">
                  <c:v>4120.0919999999996</c:v>
                </c:pt>
                <c:pt idx="5352">
                  <c:v>4120.5110000000004</c:v>
                </c:pt>
                <c:pt idx="5353">
                  <c:v>4120.54</c:v>
                </c:pt>
                <c:pt idx="5354">
                  <c:v>4120.9880000000003</c:v>
                </c:pt>
                <c:pt idx="5355">
                  <c:v>4121.0129999999999</c:v>
                </c:pt>
                <c:pt idx="5356">
                  <c:v>4121.4359999999997</c:v>
                </c:pt>
                <c:pt idx="5357">
                  <c:v>4121.5150000000003</c:v>
                </c:pt>
                <c:pt idx="5358">
                  <c:v>4121.7659999999996</c:v>
                </c:pt>
                <c:pt idx="5359">
                  <c:v>4121.8850000000002</c:v>
                </c:pt>
                <c:pt idx="5360">
                  <c:v>4122.0169999999998</c:v>
                </c:pt>
                <c:pt idx="5361">
                  <c:v>4122.268</c:v>
                </c:pt>
                <c:pt idx="5362">
                  <c:v>4122.3329999999996</c:v>
                </c:pt>
                <c:pt idx="5363">
                  <c:v>4122.5190000000002</c:v>
                </c:pt>
                <c:pt idx="5364">
                  <c:v>4122.7700000000004</c:v>
                </c:pt>
                <c:pt idx="5365">
                  <c:v>4122.7809999999999</c:v>
                </c:pt>
                <c:pt idx="5366">
                  <c:v>4123.0209999999997</c:v>
                </c:pt>
                <c:pt idx="5367">
                  <c:v>4123.2290000000003</c:v>
                </c:pt>
                <c:pt idx="5368">
                  <c:v>4123.2719999999999</c:v>
                </c:pt>
                <c:pt idx="5369">
                  <c:v>4123.5230000000001</c:v>
                </c:pt>
                <c:pt idx="5370">
                  <c:v>4123.6779999999999</c:v>
                </c:pt>
                <c:pt idx="5371">
                  <c:v>4123.7740000000003</c:v>
                </c:pt>
                <c:pt idx="5372">
                  <c:v>4124.0249999999996</c:v>
                </c:pt>
                <c:pt idx="5373">
                  <c:v>4124.1260000000002</c:v>
                </c:pt>
                <c:pt idx="5374">
                  <c:v>4124.1869999999999</c:v>
                </c:pt>
                <c:pt idx="5375">
                  <c:v>4124.2759999999998</c:v>
                </c:pt>
                <c:pt idx="5376">
                  <c:v>4124.527</c:v>
                </c:pt>
                <c:pt idx="5377">
                  <c:v>4124.5739999999996</c:v>
                </c:pt>
                <c:pt idx="5378">
                  <c:v>4124.7780000000002</c:v>
                </c:pt>
                <c:pt idx="5379">
                  <c:v>4125.0219999999999</c:v>
                </c:pt>
                <c:pt idx="5380">
                  <c:v>4125.0290000000005</c:v>
                </c:pt>
                <c:pt idx="5381">
                  <c:v>4125.28</c:v>
                </c:pt>
                <c:pt idx="5382">
                  <c:v>4125.4709999999995</c:v>
                </c:pt>
                <c:pt idx="5383">
                  <c:v>4125.5309999999999</c:v>
                </c:pt>
                <c:pt idx="5384">
                  <c:v>4125.7820000000002</c:v>
                </c:pt>
                <c:pt idx="5385">
                  <c:v>4125.9189999999999</c:v>
                </c:pt>
                <c:pt idx="5386">
                  <c:v>4126.0330000000004</c:v>
                </c:pt>
                <c:pt idx="5387">
                  <c:v>4126.2849999999999</c:v>
                </c:pt>
                <c:pt idx="5388">
                  <c:v>4126.3670000000002</c:v>
                </c:pt>
                <c:pt idx="5389">
                  <c:v>4126.5360000000001</c:v>
                </c:pt>
                <c:pt idx="5390">
                  <c:v>4126.7870000000003</c:v>
                </c:pt>
                <c:pt idx="5391">
                  <c:v>4126.8149999999996</c:v>
                </c:pt>
                <c:pt idx="5392">
                  <c:v>4127.0379999999996</c:v>
                </c:pt>
                <c:pt idx="5393">
                  <c:v>4127.2020000000002</c:v>
                </c:pt>
                <c:pt idx="5394">
                  <c:v>4127.2889999999998</c:v>
                </c:pt>
                <c:pt idx="5395">
                  <c:v>4127.54</c:v>
                </c:pt>
                <c:pt idx="5396">
                  <c:v>4127.5889999999999</c:v>
                </c:pt>
                <c:pt idx="5397">
                  <c:v>4127.7910000000002</c:v>
                </c:pt>
                <c:pt idx="5398">
                  <c:v>4127.9759999999997</c:v>
                </c:pt>
                <c:pt idx="5399">
                  <c:v>4128.0420000000004</c:v>
                </c:pt>
                <c:pt idx="5400">
                  <c:v>4128.2929999999997</c:v>
                </c:pt>
                <c:pt idx="5401">
                  <c:v>4128.3620000000001</c:v>
                </c:pt>
                <c:pt idx="5402">
                  <c:v>4128.5439999999999</c:v>
                </c:pt>
                <c:pt idx="5403">
                  <c:v>4128.7950000000001</c:v>
                </c:pt>
                <c:pt idx="5404">
                  <c:v>4129.0460000000003</c:v>
                </c:pt>
                <c:pt idx="5405">
                  <c:v>4129.1350000000002</c:v>
                </c:pt>
                <c:pt idx="5406">
                  <c:v>4129.5479999999998</c:v>
                </c:pt>
                <c:pt idx="5407">
                  <c:v>4129.9080000000004</c:v>
                </c:pt>
                <c:pt idx="5408">
                  <c:v>4130.05</c:v>
                </c:pt>
                <c:pt idx="5409">
                  <c:v>4130.5519999999997</c:v>
                </c:pt>
                <c:pt idx="5410">
                  <c:v>4130.6809999999996</c:v>
                </c:pt>
                <c:pt idx="5411">
                  <c:v>4131.0540000000001</c:v>
                </c:pt>
                <c:pt idx="5412">
                  <c:v>4131.0680000000002</c:v>
                </c:pt>
                <c:pt idx="5413">
                  <c:v>4131.4539999999997</c:v>
                </c:pt>
                <c:pt idx="5414">
                  <c:v>4131.5559999999996</c:v>
                </c:pt>
                <c:pt idx="5415">
                  <c:v>4131.8410000000003</c:v>
                </c:pt>
                <c:pt idx="5416">
                  <c:v>4132.0370000000003</c:v>
                </c:pt>
                <c:pt idx="5417">
                  <c:v>4132.058</c:v>
                </c:pt>
                <c:pt idx="5418">
                  <c:v>4132.2269999999999</c:v>
                </c:pt>
                <c:pt idx="5419">
                  <c:v>4132.5600000000004</c:v>
                </c:pt>
                <c:pt idx="5420">
                  <c:v>4132.6139999999996</c:v>
                </c:pt>
                <c:pt idx="5421">
                  <c:v>4133</c:v>
                </c:pt>
                <c:pt idx="5422">
                  <c:v>4133.0619999999999</c:v>
                </c:pt>
                <c:pt idx="5423">
                  <c:v>4133.4809999999998</c:v>
                </c:pt>
                <c:pt idx="5424">
                  <c:v>4133.5640000000003</c:v>
                </c:pt>
                <c:pt idx="5425">
                  <c:v>4133.9610000000002</c:v>
                </c:pt>
                <c:pt idx="5426">
                  <c:v>4134.0659999999998</c:v>
                </c:pt>
                <c:pt idx="5427">
                  <c:v>4134.442</c:v>
                </c:pt>
                <c:pt idx="5428">
                  <c:v>4134.5690000000004</c:v>
                </c:pt>
                <c:pt idx="5429">
                  <c:v>4134.9219999999996</c:v>
                </c:pt>
                <c:pt idx="5430">
                  <c:v>4135.0709999999999</c:v>
                </c:pt>
                <c:pt idx="5431">
                  <c:v>4135.4030000000002</c:v>
                </c:pt>
                <c:pt idx="5432">
                  <c:v>4135.5730000000003</c:v>
                </c:pt>
                <c:pt idx="5433">
                  <c:v>4135.8829999999998</c:v>
                </c:pt>
                <c:pt idx="5434">
                  <c:v>4136.0749999999998</c:v>
                </c:pt>
                <c:pt idx="5435">
                  <c:v>4136.5770000000002</c:v>
                </c:pt>
                <c:pt idx="5436">
                  <c:v>4136.6859999999997</c:v>
                </c:pt>
                <c:pt idx="5437">
                  <c:v>4136.8440000000001</c:v>
                </c:pt>
                <c:pt idx="5438">
                  <c:v>4137.0789999999997</c:v>
                </c:pt>
                <c:pt idx="5439">
                  <c:v>4137.3249999999998</c:v>
                </c:pt>
                <c:pt idx="5440">
                  <c:v>4137.5810000000001</c:v>
                </c:pt>
                <c:pt idx="5441">
                  <c:v>4137.8050000000003</c:v>
                </c:pt>
                <c:pt idx="5442">
                  <c:v>4138.0829999999996</c:v>
                </c:pt>
                <c:pt idx="5443">
                  <c:v>4138.2860000000001</c:v>
                </c:pt>
                <c:pt idx="5444">
                  <c:v>4138.585</c:v>
                </c:pt>
                <c:pt idx="5445">
                  <c:v>4138.7659999999996</c:v>
                </c:pt>
                <c:pt idx="5446">
                  <c:v>4139.0870000000004</c:v>
                </c:pt>
                <c:pt idx="5447">
                  <c:v>4139.2470000000003</c:v>
                </c:pt>
                <c:pt idx="5448">
                  <c:v>4139.7269999999999</c:v>
                </c:pt>
                <c:pt idx="5449">
                  <c:v>4140.0910000000003</c:v>
                </c:pt>
                <c:pt idx="5450">
                  <c:v>4140.2070000000003</c:v>
                </c:pt>
                <c:pt idx="5451">
                  <c:v>4140.6869999999999</c:v>
                </c:pt>
                <c:pt idx="5452">
                  <c:v>4141.1679999999997</c:v>
                </c:pt>
                <c:pt idx="5453">
                  <c:v>4141.6480000000001</c:v>
                </c:pt>
                <c:pt idx="5454">
                  <c:v>4142.0990000000002</c:v>
                </c:pt>
                <c:pt idx="5455">
                  <c:v>4142.1289999999999</c:v>
                </c:pt>
                <c:pt idx="5456">
                  <c:v>4142.6090000000004</c:v>
                </c:pt>
                <c:pt idx="5457">
                  <c:v>4142.9350000000004</c:v>
                </c:pt>
                <c:pt idx="5458">
                  <c:v>4143.09</c:v>
                </c:pt>
                <c:pt idx="5459">
                  <c:v>4143.57</c:v>
                </c:pt>
                <c:pt idx="5460">
                  <c:v>4144.05</c:v>
                </c:pt>
                <c:pt idx="5461">
                  <c:v>4144.53</c:v>
                </c:pt>
                <c:pt idx="5462">
                  <c:v>4145.0110000000004</c:v>
                </c:pt>
                <c:pt idx="5463">
                  <c:v>4145.491</c:v>
                </c:pt>
                <c:pt idx="5464">
                  <c:v>4145.9719999999998</c:v>
                </c:pt>
                <c:pt idx="5465">
                  <c:v>4146.116</c:v>
                </c:pt>
                <c:pt idx="5466">
                  <c:v>4146.4520000000002</c:v>
                </c:pt>
                <c:pt idx="5467">
                  <c:v>4146.933</c:v>
                </c:pt>
                <c:pt idx="5468">
                  <c:v>4147.4129999999996</c:v>
                </c:pt>
                <c:pt idx="5469">
                  <c:v>4147.893</c:v>
                </c:pt>
                <c:pt idx="5470">
                  <c:v>4148.1239999999998</c:v>
                </c:pt>
                <c:pt idx="5471">
                  <c:v>4148.3729999999996</c:v>
                </c:pt>
                <c:pt idx="5472">
                  <c:v>4148.8540000000003</c:v>
                </c:pt>
                <c:pt idx="5473">
                  <c:v>4149.1279999999997</c:v>
                </c:pt>
                <c:pt idx="5474">
                  <c:v>4149.1840000000002</c:v>
                </c:pt>
                <c:pt idx="5475">
                  <c:v>4149.3339999999998</c:v>
                </c:pt>
                <c:pt idx="5476">
                  <c:v>4149.8149999999996</c:v>
                </c:pt>
                <c:pt idx="5477">
                  <c:v>4150.1319999999996</c:v>
                </c:pt>
                <c:pt idx="5478">
                  <c:v>4150.2950000000001</c:v>
                </c:pt>
                <c:pt idx="5479">
                  <c:v>4150.7759999999998</c:v>
                </c:pt>
                <c:pt idx="5480">
                  <c:v>4151.1369999999997</c:v>
                </c:pt>
                <c:pt idx="5481">
                  <c:v>4151.2560000000003</c:v>
                </c:pt>
                <c:pt idx="5482">
                  <c:v>4151.6390000000001</c:v>
                </c:pt>
                <c:pt idx="5483">
                  <c:v>4152.1409999999996</c:v>
                </c:pt>
                <c:pt idx="5484">
                  <c:v>4152.2169999999996</c:v>
                </c:pt>
                <c:pt idx="5485">
                  <c:v>4153.1450000000004</c:v>
                </c:pt>
                <c:pt idx="5486">
                  <c:v>4153.1779999999999</c:v>
                </c:pt>
                <c:pt idx="5487">
                  <c:v>4154.1390000000001</c:v>
                </c:pt>
                <c:pt idx="5488">
                  <c:v>4154.1490000000003</c:v>
                </c:pt>
                <c:pt idx="5489">
                  <c:v>4155.1000000000004</c:v>
                </c:pt>
                <c:pt idx="5490">
                  <c:v>4155.1530000000002</c:v>
                </c:pt>
                <c:pt idx="5491">
                  <c:v>4156.0600000000004</c:v>
                </c:pt>
                <c:pt idx="5492">
                  <c:v>4156.1570000000002</c:v>
                </c:pt>
                <c:pt idx="5493">
                  <c:v>4157.0209999999997</c:v>
                </c:pt>
                <c:pt idx="5494">
                  <c:v>4157.982</c:v>
                </c:pt>
                <c:pt idx="5495">
                  <c:v>4158.165</c:v>
                </c:pt>
                <c:pt idx="5496">
                  <c:v>4158.9430000000002</c:v>
                </c:pt>
                <c:pt idx="5497">
                  <c:v>4159.9030000000002</c:v>
                </c:pt>
                <c:pt idx="5498">
                  <c:v>4160.8639999999996</c:v>
                </c:pt>
                <c:pt idx="5499">
                  <c:v>4161.8249999999998</c:v>
                </c:pt>
                <c:pt idx="5500">
                  <c:v>4162.7860000000001</c:v>
                </c:pt>
                <c:pt idx="5501">
                  <c:v>4163.7460000000001</c:v>
                </c:pt>
                <c:pt idx="5502">
                  <c:v>4164.9579999999996</c:v>
                </c:pt>
                <c:pt idx="5503">
                  <c:v>4166.17</c:v>
                </c:pt>
                <c:pt idx="5504">
                  <c:v>4166.1980000000003</c:v>
                </c:pt>
                <c:pt idx="5505">
                  <c:v>4167.3819999999996</c:v>
                </c:pt>
                <c:pt idx="5506">
                  <c:v>4168.5940000000001</c:v>
                </c:pt>
                <c:pt idx="5507">
                  <c:v>4173.4409999999998</c:v>
                </c:pt>
                <c:pt idx="5508">
                  <c:v>4174.18</c:v>
                </c:pt>
                <c:pt idx="5509">
                  <c:v>4174.2309999999998</c:v>
                </c:pt>
                <c:pt idx="5510">
                  <c:v>4174.6530000000002</c:v>
                </c:pt>
                <c:pt idx="5511">
                  <c:v>4175.8649999999998</c:v>
                </c:pt>
                <c:pt idx="5512">
                  <c:v>4177.0770000000002</c:v>
                </c:pt>
                <c:pt idx="5513">
                  <c:v>4178.2470000000003</c:v>
                </c:pt>
                <c:pt idx="5514">
                  <c:v>4178.2879999999996</c:v>
                </c:pt>
                <c:pt idx="5515">
                  <c:v>4179.5</c:v>
                </c:pt>
                <c:pt idx="5516">
                  <c:v>4180.2550000000001</c:v>
                </c:pt>
                <c:pt idx="5517">
                  <c:v>4180.7120000000004</c:v>
                </c:pt>
                <c:pt idx="5518">
                  <c:v>4182.2629999999999</c:v>
                </c:pt>
                <c:pt idx="5519">
                  <c:v>4183.1350000000002</c:v>
                </c:pt>
                <c:pt idx="5520">
                  <c:v>4183.268</c:v>
                </c:pt>
                <c:pt idx="5521">
                  <c:v>4184.2719999999999</c:v>
                </c:pt>
                <c:pt idx="5522">
                  <c:v>4186.28</c:v>
                </c:pt>
                <c:pt idx="5523">
                  <c:v>4187.9830000000002</c:v>
                </c:pt>
                <c:pt idx="5524">
                  <c:v>4188.2879999999996</c:v>
                </c:pt>
                <c:pt idx="5525">
                  <c:v>4190.2960000000003</c:v>
                </c:pt>
                <c:pt idx="5526">
                  <c:v>4190.4070000000002</c:v>
                </c:pt>
                <c:pt idx="5527">
                  <c:v>4191.6189999999997</c:v>
                </c:pt>
                <c:pt idx="5528">
                  <c:v>4192.83</c:v>
                </c:pt>
                <c:pt idx="5529">
                  <c:v>4194.0559999999996</c:v>
                </c:pt>
                <c:pt idx="5530">
                  <c:v>4197.6769999999997</c:v>
                </c:pt>
                <c:pt idx="5531">
                  <c:v>4198.3289999999997</c:v>
                </c:pt>
                <c:pt idx="5532">
                  <c:v>4199.1769999999997</c:v>
                </c:pt>
                <c:pt idx="5533">
                  <c:v>4202.5240000000003</c:v>
                </c:pt>
                <c:pt idx="5534">
                  <c:v>4205.4260000000004</c:v>
                </c:pt>
                <c:pt idx="5535">
                  <c:v>4208.5510000000004</c:v>
                </c:pt>
                <c:pt idx="5536">
                  <c:v>4211.6750000000002</c:v>
                </c:pt>
                <c:pt idx="5537">
                  <c:v>4212.2190000000001</c:v>
                </c:pt>
                <c:pt idx="5538">
                  <c:v>4214.3940000000002</c:v>
                </c:pt>
                <c:pt idx="5539">
                  <c:v>4214.643</c:v>
                </c:pt>
                <c:pt idx="5540">
                  <c:v>4217.0659999999998</c:v>
                </c:pt>
                <c:pt idx="5541">
                  <c:v>4219.49</c:v>
                </c:pt>
                <c:pt idx="5542">
                  <c:v>4221.9129999999996</c:v>
                </c:pt>
                <c:pt idx="5543">
                  <c:v>4224.1729999999998</c:v>
                </c:pt>
                <c:pt idx="5544">
                  <c:v>4229.8689999999997</c:v>
                </c:pt>
                <c:pt idx="5545">
                  <c:v>4230.46</c:v>
                </c:pt>
                <c:pt idx="5546">
                  <c:v>4231.6080000000002</c:v>
                </c:pt>
                <c:pt idx="5547">
                  <c:v>4236.6719999999996</c:v>
                </c:pt>
                <c:pt idx="5548">
                  <c:v>4238.4930000000004</c:v>
                </c:pt>
                <c:pt idx="5549">
                  <c:v>4239.7969999999996</c:v>
                </c:pt>
                <c:pt idx="5550">
                  <c:v>4241.3019999999997</c:v>
                </c:pt>
                <c:pt idx="5551">
                  <c:v>4242.509</c:v>
                </c:pt>
                <c:pt idx="5552">
                  <c:v>4242.9210000000003</c:v>
                </c:pt>
                <c:pt idx="5553">
                  <c:v>4243.7259999999997</c:v>
                </c:pt>
                <c:pt idx="5554">
                  <c:v>4246.0460000000003</c:v>
                </c:pt>
                <c:pt idx="5555">
                  <c:v>4246.1499999999996</c:v>
                </c:pt>
                <c:pt idx="5556">
                  <c:v>4246.5249999999996</c:v>
                </c:pt>
                <c:pt idx="5557">
                  <c:v>4248.5339999999997</c:v>
                </c:pt>
                <c:pt idx="5558">
                  <c:v>4249.17</c:v>
                </c:pt>
                <c:pt idx="5559">
                  <c:v>4250.5420000000004</c:v>
                </c:pt>
                <c:pt idx="5560">
                  <c:v>4250.9970000000003</c:v>
                </c:pt>
                <c:pt idx="5561">
                  <c:v>4254.558</c:v>
                </c:pt>
                <c:pt idx="5562">
                  <c:v>4255.4189999999999</c:v>
                </c:pt>
                <c:pt idx="5563">
                  <c:v>4256.0739999999996</c:v>
                </c:pt>
                <c:pt idx="5564">
                  <c:v>4256.982</c:v>
                </c:pt>
                <c:pt idx="5565">
                  <c:v>4258.5439999999999</c:v>
                </c:pt>
                <c:pt idx="5566">
                  <c:v>4260.1059999999998</c:v>
                </c:pt>
                <c:pt idx="5567">
                  <c:v>4260.6909999999998</c:v>
                </c:pt>
                <c:pt idx="5568">
                  <c:v>4261.6679999999997</c:v>
                </c:pt>
                <c:pt idx="5569">
                  <c:v>4262.5910000000003</c:v>
                </c:pt>
                <c:pt idx="5570">
                  <c:v>4263.2309999999998</c:v>
                </c:pt>
                <c:pt idx="5571">
                  <c:v>4264.0119999999997</c:v>
                </c:pt>
                <c:pt idx="5572">
                  <c:v>4264.7929999999997</c:v>
                </c:pt>
                <c:pt idx="5573">
                  <c:v>4265.5739999999996</c:v>
                </c:pt>
                <c:pt idx="5574">
                  <c:v>4266.3549999999996</c:v>
                </c:pt>
                <c:pt idx="5575">
                  <c:v>4267.1360000000004</c:v>
                </c:pt>
                <c:pt idx="5576">
                  <c:v>4267.527</c:v>
                </c:pt>
                <c:pt idx="5577">
                  <c:v>4267.9170000000004</c:v>
                </c:pt>
                <c:pt idx="5578">
                  <c:v>4268.308</c:v>
                </c:pt>
                <c:pt idx="5579">
                  <c:v>4268.6989999999996</c:v>
                </c:pt>
                <c:pt idx="5580">
                  <c:v>4269.09</c:v>
                </c:pt>
                <c:pt idx="5581">
                  <c:v>4269.2849999999999</c:v>
                </c:pt>
                <c:pt idx="5582">
                  <c:v>4269.4799999999996</c:v>
                </c:pt>
                <c:pt idx="5583">
                  <c:v>4269.6760000000004</c:v>
                </c:pt>
                <c:pt idx="5584">
                  <c:v>4269.8710000000001</c:v>
                </c:pt>
                <c:pt idx="5585">
                  <c:v>4270.0659999999998</c:v>
                </c:pt>
                <c:pt idx="5586">
                  <c:v>4270.2610000000004</c:v>
                </c:pt>
                <c:pt idx="5587">
                  <c:v>4270.4570000000003</c:v>
                </c:pt>
                <c:pt idx="5588">
                  <c:v>4270.652</c:v>
                </c:pt>
                <c:pt idx="5589">
                  <c:v>4270.8469999999998</c:v>
                </c:pt>
                <c:pt idx="5590">
                  <c:v>4271.0420000000004</c:v>
                </c:pt>
                <c:pt idx="5591">
                  <c:v>4271.2380000000003</c:v>
                </c:pt>
                <c:pt idx="5592">
                  <c:v>4271.433</c:v>
                </c:pt>
                <c:pt idx="5593">
                  <c:v>4271.6279999999997</c:v>
                </c:pt>
                <c:pt idx="5594">
                  <c:v>4271.8230000000003</c:v>
                </c:pt>
                <c:pt idx="5595">
                  <c:v>4272.0190000000002</c:v>
                </c:pt>
                <c:pt idx="5596">
                  <c:v>4272.2139999999999</c:v>
                </c:pt>
                <c:pt idx="5597">
                  <c:v>4272.4089999999997</c:v>
                </c:pt>
                <c:pt idx="5598">
                  <c:v>4272.6040000000003</c:v>
                </c:pt>
                <c:pt idx="5599">
                  <c:v>4272.8</c:v>
                </c:pt>
                <c:pt idx="5600">
                  <c:v>4272.9949999999999</c:v>
                </c:pt>
                <c:pt idx="5601">
                  <c:v>4273.1899999999996</c:v>
                </c:pt>
                <c:pt idx="5602">
                  <c:v>4273.3850000000002</c:v>
                </c:pt>
                <c:pt idx="5603">
                  <c:v>4273.5810000000001</c:v>
                </c:pt>
                <c:pt idx="5604">
                  <c:v>4273.7759999999998</c:v>
                </c:pt>
                <c:pt idx="5605">
                  <c:v>4273.9709999999995</c:v>
                </c:pt>
                <c:pt idx="5606">
                  <c:v>4274.1660000000002</c:v>
                </c:pt>
                <c:pt idx="5607">
                  <c:v>4274.8</c:v>
                </c:pt>
                <c:pt idx="5608">
                  <c:v>4275.1170000000002</c:v>
                </c:pt>
                <c:pt idx="5609">
                  <c:v>4275.433</c:v>
                </c:pt>
                <c:pt idx="5610">
                  <c:v>4275.75</c:v>
                </c:pt>
                <c:pt idx="5611">
                  <c:v>4276.067</c:v>
                </c:pt>
                <c:pt idx="5612">
                  <c:v>4276.2259999999997</c:v>
                </c:pt>
                <c:pt idx="5613">
                  <c:v>4276.384</c:v>
                </c:pt>
                <c:pt idx="5614">
                  <c:v>4276.5420000000004</c:v>
                </c:pt>
                <c:pt idx="5615">
                  <c:v>4276.7</c:v>
                </c:pt>
                <c:pt idx="5616">
                  <c:v>4276.8860000000004</c:v>
                </c:pt>
                <c:pt idx="5617">
                  <c:v>4277.0709999999999</c:v>
                </c:pt>
                <c:pt idx="5618">
                  <c:v>4277.2569999999996</c:v>
                </c:pt>
                <c:pt idx="5619">
                  <c:v>4277.442</c:v>
                </c:pt>
                <c:pt idx="5620">
                  <c:v>4277.6279999999997</c:v>
                </c:pt>
                <c:pt idx="5621">
                  <c:v>4277.8130000000001</c:v>
                </c:pt>
                <c:pt idx="5622">
                  <c:v>4277.9989999999998</c:v>
                </c:pt>
                <c:pt idx="5623">
                  <c:v>4278.1840000000002</c:v>
                </c:pt>
                <c:pt idx="5624">
                  <c:v>4278.5550000000003</c:v>
                </c:pt>
                <c:pt idx="5625">
                  <c:v>4278.6570000000002</c:v>
                </c:pt>
                <c:pt idx="5626">
                  <c:v>4278.9260000000004</c:v>
                </c:pt>
                <c:pt idx="5627">
                  <c:v>4279.6679999999997</c:v>
                </c:pt>
                <c:pt idx="5628">
                  <c:v>4280.0389999999998</c:v>
                </c:pt>
                <c:pt idx="5629">
                  <c:v>4280.08</c:v>
                </c:pt>
                <c:pt idx="5630">
                  <c:v>4280.2250000000004</c:v>
                </c:pt>
                <c:pt idx="5631">
                  <c:v>4280.41</c:v>
                </c:pt>
                <c:pt idx="5632">
                  <c:v>4280.5959999999995</c:v>
                </c:pt>
                <c:pt idx="5633">
                  <c:v>4280.7809999999999</c:v>
                </c:pt>
                <c:pt idx="5634">
                  <c:v>4280.9669999999996</c:v>
                </c:pt>
                <c:pt idx="5635">
                  <c:v>4281.152</c:v>
                </c:pt>
                <c:pt idx="5636">
                  <c:v>4281.3379999999997</c:v>
                </c:pt>
                <c:pt idx="5637">
                  <c:v>4281.5230000000001</c:v>
                </c:pt>
                <c:pt idx="5638">
                  <c:v>4281.7089999999998</c:v>
                </c:pt>
                <c:pt idx="5639">
                  <c:v>4281.8940000000002</c:v>
                </c:pt>
                <c:pt idx="5640">
                  <c:v>4282.08</c:v>
                </c:pt>
                <c:pt idx="5641">
                  <c:v>4282.2650000000003</c:v>
                </c:pt>
                <c:pt idx="5642">
                  <c:v>4282.45</c:v>
                </c:pt>
                <c:pt idx="5643">
                  <c:v>4282.6350000000002</c:v>
                </c:pt>
                <c:pt idx="5644">
                  <c:v>4282.8209999999999</c:v>
                </c:pt>
                <c:pt idx="5645">
                  <c:v>4283.0060000000003</c:v>
                </c:pt>
                <c:pt idx="5646">
                  <c:v>4283.192</c:v>
                </c:pt>
                <c:pt idx="5647">
                  <c:v>4283.3770000000004</c:v>
                </c:pt>
                <c:pt idx="5648">
                  <c:v>4283.5630000000001</c:v>
                </c:pt>
                <c:pt idx="5649">
                  <c:v>4283.7479999999996</c:v>
                </c:pt>
                <c:pt idx="5650">
                  <c:v>4283.9340000000002</c:v>
                </c:pt>
                <c:pt idx="5651">
                  <c:v>4284.1189999999997</c:v>
                </c:pt>
                <c:pt idx="5652">
                  <c:v>4284.49</c:v>
                </c:pt>
                <c:pt idx="5653">
                  <c:v>4284.8609999999999</c:v>
                </c:pt>
                <c:pt idx="5654">
                  <c:v>4285.232</c:v>
                </c:pt>
                <c:pt idx="5655">
                  <c:v>4285.6019999999999</c:v>
                </c:pt>
                <c:pt idx="5656">
                  <c:v>4285.973</c:v>
                </c:pt>
                <c:pt idx="5657">
                  <c:v>4286.3440000000001</c:v>
                </c:pt>
                <c:pt idx="5658">
                  <c:v>4287.0860000000002</c:v>
                </c:pt>
                <c:pt idx="5659">
                  <c:v>4287.8280000000004</c:v>
                </c:pt>
                <c:pt idx="5660">
                  <c:v>4288.5690000000004</c:v>
                </c:pt>
                <c:pt idx="5661">
                  <c:v>4289.2839999999997</c:v>
                </c:pt>
                <c:pt idx="5662">
                  <c:v>4289.9989999999998</c:v>
                </c:pt>
                <c:pt idx="5663">
                  <c:v>4290.7139999999999</c:v>
                </c:pt>
                <c:pt idx="5664">
                  <c:v>4291.4290000000001</c:v>
                </c:pt>
                <c:pt idx="5665">
                  <c:v>4292.8590000000004</c:v>
                </c:pt>
                <c:pt idx="5666">
                  <c:v>4294.2879999999996</c:v>
                </c:pt>
                <c:pt idx="5667">
                  <c:v>4295.7179999999998</c:v>
                </c:pt>
                <c:pt idx="5668">
                  <c:v>4297.1469999999999</c:v>
                </c:pt>
                <c:pt idx="5669">
                  <c:v>4297.8620000000001</c:v>
                </c:pt>
                <c:pt idx="5670">
                  <c:v>4298.5770000000002</c:v>
                </c:pt>
                <c:pt idx="5671">
                  <c:v>4299.2920000000004</c:v>
                </c:pt>
                <c:pt idx="5672">
                  <c:v>4300.0060000000003</c:v>
                </c:pt>
                <c:pt idx="5673">
                  <c:v>4300.7939999999999</c:v>
                </c:pt>
                <c:pt idx="5674">
                  <c:v>4301.5810000000001</c:v>
                </c:pt>
                <c:pt idx="5675">
                  <c:v>4302.3689999999997</c:v>
                </c:pt>
                <c:pt idx="5676">
                  <c:v>4303.1559999999999</c:v>
                </c:pt>
                <c:pt idx="5677">
                  <c:v>4304.7309999999998</c:v>
                </c:pt>
                <c:pt idx="5678">
                  <c:v>4306.3050000000003</c:v>
                </c:pt>
                <c:pt idx="5679">
                  <c:v>4307.0929999999998</c:v>
                </c:pt>
                <c:pt idx="5680">
                  <c:v>4307.88</c:v>
                </c:pt>
                <c:pt idx="5681">
                  <c:v>4308.6670000000004</c:v>
                </c:pt>
                <c:pt idx="5682">
                  <c:v>4309.0609999999997</c:v>
                </c:pt>
                <c:pt idx="5683">
                  <c:v>4309.4539999999997</c:v>
                </c:pt>
                <c:pt idx="5684">
                  <c:v>4309.848</c:v>
                </c:pt>
                <c:pt idx="5685">
                  <c:v>4310.2420000000002</c:v>
                </c:pt>
                <c:pt idx="5686">
                  <c:v>4310.6360000000004</c:v>
                </c:pt>
                <c:pt idx="5687">
                  <c:v>4310.7879999999996</c:v>
                </c:pt>
                <c:pt idx="5688">
                  <c:v>4311.0290000000005</c:v>
                </c:pt>
                <c:pt idx="5689">
                  <c:v>4311.4229999999998</c:v>
                </c:pt>
                <c:pt idx="5690">
                  <c:v>4311.8159999999998</c:v>
                </c:pt>
                <c:pt idx="5691">
                  <c:v>4312.21</c:v>
                </c:pt>
                <c:pt idx="5692">
                  <c:v>4312.6030000000001</c:v>
                </c:pt>
                <c:pt idx="5693">
                  <c:v>4312.9970000000003</c:v>
                </c:pt>
                <c:pt idx="5694">
                  <c:v>4313.3909999999996</c:v>
                </c:pt>
                <c:pt idx="5695">
                  <c:v>4313.7849999999999</c:v>
                </c:pt>
                <c:pt idx="5696">
                  <c:v>4314.1779999999999</c:v>
                </c:pt>
                <c:pt idx="5697">
                  <c:v>4314.5720000000001</c:v>
                </c:pt>
                <c:pt idx="5698">
                  <c:v>4314.9660000000003</c:v>
                </c:pt>
                <c:pt idx="5699">
                  <c:v>4315.3599999999997</c:v>
                </c:pt>
                <c:pt idx="5700">
                  <c:v>4315.7529999999997</c:v>
                </c:pt>
                <c:pt idx="5701">
                  <c:v>4316.1469999999999</c:v>
                </c:pt>
                <c:pt idx="5702">
                  <c:v>4316.5410000000002</c:v>
                </c:pt>
                <c:pt idx="5703">
                  <c:v>4316.9350000000004</c:v>
                </c:pt>
                <c:pt idx="5704">
                  <c:v>4317.1319999999996</c:v>
                </c:pt>
                <c:pt idx="5705">
                  <c:v>4317.3280000000004</c:v>
                </c:pt>
                <c:pt idx="5706">
                  <c:v>4317.5249999999996</c:v>
                </c:pt>
                <c:pt idx="5707">
                  <c:v>4317.7219999999998</c:v>
                </c:pt>
                <c:pt idx="5708">
                  <c:v>4317.9189999999999</c:v>
                </c:pt>
                <c:pt idx="5709">
                  <c:v>4318.1149999999998</c:v>
                </c:pt>
                <c:pt idx="5710">
                  <c:v>4318.3119999999999</c:v>
                </c:pt>
                <c:pt idx="5711">
                  <c:v>4318.509</c:v>
                </c:pt>
                <c:pt idx="5712">
                  <c:v>4318.7060000000001</c:v>
                </c:pt>
                <c:pt idx="5713">
                  <c:v>4318.8580000000002</c:v>
                </c:pt>
                <c:pt idx="5714">
                  <c:v>4318.902</c:v>
                </c:pt>
                <c:pt idx="5715">
                  <c:v>4319.2960000000003</c:v>
                </c:pt>
                <c:pt idx="5716">
                  <c:v>4319.6899999999996</c:v>
                </c:pt>
                <c:pt idx="5717">
                  <c:v>4320.0839999999998</c:v>
                </c:pt>
                <c:pt idx="5718">
                  <c:v>4320.4769999999999</c:v>
                </c:pt>
                <c:pt idx="5719">
                  <c:v>4320.8710000000001</c:v>
                </c:pt>
                <c:pt idx="5720">
                  <c:v>4321.2640000000001</c:v>
                </c:pt>
                <c:pt idx="5721">
                  <c:v>4322.0510000000004</c:v>
                </c:pt>
                <c:pt idx="5722">
                  <c:v>4322.8389999999999</c:v>
                </c:pt>
                <c:pt idx="5723">
                  <c:v>4323.2330000000002</c:v>
                </c:pt>
                <c:pt idx="5724">
                  <c:v>4323.6260000000002</c:v>
                </c:pt>
                <c:pt idx="5725">
                  <c:v>4324.0200000000004</c:v>
                </c:pt>
                <c:pt idx="5726">
                  <c:v>4324.4129999999996</c:v>
                </c:pt>
                <c:pt idx="5727">
                  <c:v>4324.8069999999998</c:v>
                </c:pt>
                <c:pt idx="5728">
                  <c:v>4325.2</c:v>
                </c:pt>
                <c:pt idx="5729">
                  <c:v>4325.51</c:v>
                </c:pt>
                <c:pt idx="5730">
                  <c:v>4325.82</c:v>
                </c:pt>
                <c:pt idx="5731">
                  <c:v>4326.13</c:v>
                </c:pt>
                <c:pt idx="5732">
                  <c:v>4326.4390000000003</c:v>
                </c:pt>
                <c:pt idx="5733">
                  <c:v>4326.7489999999998</c:v>
                </c:pt>
                <c:pt idx="5734">
                  <c:v>4327.058</c:v>
                </c:pt>
                <c:pt idx="5735">
                  <c:v>4327.6769999999997</c:v>
                </c:pt>
                <c:pt idx="5736">
                  <c:v>4328.9160000000002</c:v>
                </c:pt>
                <c:pt idx="5737">
                  <c:v>4329.5349999999999</c:v>
                </c:pt>
                <c:pt idx="5738">
                  <c:v>4329.8450000000003</c:v>
                </c:pt>
                <c:pt idx="5739">
                  <c:v>4330.1540000000005</c:v>
                </c:pt>
                <c:pt idx="5740">
                  <c:v>4330.4639999999999</c:v>
                </c:pt>
                <c:pt idx="5741">
                  <c:v>4330.7740000000003</c:v>
                </c:pt>
                <c:pt idx="5742">
                  <c:v>4331.0839999999998</c:v>
                </c:pt>
                <c:pt idx="5743">
                  <c:v>4331.393</c:v>
                </c:pt>
                <c:pt idx="5744">
                  <c:v>4331.7030000000004</c:v>
                </c:pt>
                <c:pt idx="5745">
                  <c:v>4332.0119999999997</c:v>
                </c:pt>
                <c:pt idx="5746">
                  <c:v>4332.3220000000001</c:v>
                </c:pt>
                <c:pt idx="5747">
                  <c:v>4332.6310000000003</c:v>
                </c:pt>
                <c:pt idx="5748">
                  <c:v>4332.9409999999998</c:v>
                </c:pt>
                <c:pt idx="5749">
                  <c:v>4333.2510000000002</c:v>
                </c:pt>
                <c:pt idx="5750">
                  <c:v>4333.5609999999997</c:v>
                </c:pt>
                <c:pt idx="5751">
                  <c:v>4333.87</c:v>
                </c:pt>
                <c:pt idx="5752">
                  <c:v>4334.18</c:v>
                </c:pt>
                <c:pt idx="5753">
                  <c:v>4334.4889999999996</c:v>
                </c:pt>
                <c:pt idx="5754">
                  <c:v>4334.799</c:v>
                </c:pt>
                <c:pt idx="5755">
                  <c:v>4335.1080000000002</c:v>
                </c:pt>
                <c:pt idx="5756">
                  <c:v>4335.4179999999997</c:v>
                </c:pt>
                <c:pt idx="5757">
                  <c:v>4335.7280000000001</c:v>
                </c:pt>
                <c:pt idx="5758">
                  <c:v>4336.0379999999996</c:v>
                </c:pt>
                <c:pt idx="5759">
                  <c:v>4336.3469999999998</c:v>
                </c:pt>
                <c:pt idx="5760">
                  <c:v>4336.6570000000002</c:v>
                </c:pt>
                <c:pt idx="5761">
                  <c:v>4336.9660000000003</c:v>
                </c:pt>
                <c:pt idx="5762">
                  <c:v>4337.585</c:v>
                </c:pt>
                <c:pt idx="5763">
                  <c:v>4338.2049999999999</c:v>
                </c:pt>
                <c:pt idx="5764">
                  <c:v>4338.2470000000003</c:v>
                </c:pt>
                <c:pt idx="5765">
                  <c:v>4338.8239999999996</c:v>
                </c:pt>
                <c:pt idx="5766">
                  <c:v>4339.4430000000002</c:v>
                </c:pt>
                <c:pt idx="5767">
                  <c:v>4340.0619999999999</c:v>
                </c:pt>
                <c:pt idx="5768">
                  <c:v>4340.6819999999998</c:v>
                </c:pt>
                <c:pt idx="5769">
                  <c:v>4341.3010000000004</c:v>
                </c:pt>
                <c:pt idx="5770">
                  <c:v>4341.92</c:v>
                </c:pt>
                <c:pt idx="5771">
                  <c:v>4342.5389999999998</c:v>
                </c:pt>
                <c:pt idx="5772">
                  <c:v>4342.9189999999999</c:v>
                </c:pt>
                <c:pt idx="5773">
                  <c:v>4343.1589999999997</c:v>
                </c:pt>
                <c:pt idx="5774">
                  <c:v>4343.7780000000002</c:v>
                </c:pt>
                <c:pt idx="5775">
                  <c:v>4344.3969999999999</c:v>
                </c:pt>
                <c:pt idx="5776">
                  <c:v>4345.0159999999996</c:v>
                </c:pt>
                <c:pt idx="5777">
                  <c:v>4346.2550000000001</c:v>
                </c:pt>
                <c:pt idx="5778">
                  <c:v>4347.4930000000004</c:v>
                </c:pt>
                <c:pt idx="5779">
                  <c:v>4347.942</c:v>
                </c:pt>
                <c:pt idx="5780">
                  <c:v>4349.97</c:v>
                </c:pt>
                <c:pt idx="5781">
                  <c:v>4351.2089999999998</c:v>
                </c:pt>
                <c:pt idx="5782">
                  <c:v>4352.4470000000001</c:v>
                </c:pt>
                <c:pt idx="5783">
                  <c:v>4352.7889999999998</c:v>
                </c:pt>
                <c:pt idx="5784">
                  <c:v>4353.067</c:v>
                </c:pt>
                <c:pt idx="5785">
                  <c:v>4353.6859999999997</c:v>
                </c:pt>
                <c:pt idx="5786">
                  <c:v>4354.3050000000003</c:v>
                </c:pt>
                <c:pt idx="5787">
                  <c:v>4354.924</c:v>
                </c:pt>
                <c:pt idx="5788">
                  <c:v>4356.1629999999996</c:v>
                </c:pt>
                <c:pt idx="5789">
                  <c:v>4357.4009999999998</c:v>
                </c:pt>
                <c:pt idx="5790">
                  <c:v>4357.6360000000004</c:v>
                </c:pt>
                <c:pt idx="5791">
                  <c:v>4358.9849999999997</c:v>
                </c:pt>
                <c:pt idx="5792">
                  <c:v>4359.8779999999997</c:v>
                </c:pt>
                <c:pt idx="5793">
                  <c:v>4364.8310000000001</c:v>
                </c:pt>
                <c:pt idx="5794">
                  <c:v>4367.018</c:v>
                </c:pt>
                <c:pt idx="5795">
                  <c:v>4374.7389999999996</c:v>
                </c:pt>
                <c:pt idx="5796">
                  <c:v>4375.05</c:v>
                </c:pt>
                <c:pt idx="5797">
                  <c:v>4377.0249999999996</c:v>
                </c:pt>
                <c:pt idx="5798">
                  <c:v>4377.2160000000003</c:v>
                </c:pt>
                <c:pt idx="5799">
                  <c:v>4378.4549999999999</c:v>
                </c:pt>
                <c:pt idx="5800">
                  <c:v>4379.6930000000002</c:v>
                </c:pt>
                <c:pt idx="5801">
                  <c:v>4380.9319999999998</c:v>
                </c:pt>
                <c:pt idx="5802">
                  <c:v>4382.17</c:v>
                </c:pt>
                <c:pt idx="5803">
                  <c:v>4384.6469999999999</c:v>
                </c:pt>
                <c:pt idx="5804">
                  <c:v>4387.0169999999998</c:v>
                </c:pt>
                <c:pt idx="5805">
                  <c:v>4394.5550000000003</c:v>
                </c:pt>
                <c:pt idx="5806">
                  <c:v>4396.4139999999998</c:v>
                </c:pt>
                <c:pt idx="5807">
                  <c:v>4398.9840000000004</c:v>
                </c:pt>
                <c:pt idx="5808">
                  <c:v>4404.4620000000004</c:v>
                </c:pt>
                <c:pt idx="5809">
                  <c:v>4422.9170000000004</c:v>
                </c:pt>
                <c:pt idx="5810">
                  <c:v>4424.2780000000002</c:v>
                </c:pt>
                <c:pt idx="5811">
                  <c:v>4429.232</c:v>
                </c:pt>
                <c:pt idx="5812">
                  <c:v>4431.7089999999998</c:v>
                </c:pt>
                <c:pt idx="5813">
                  <c:v>4434.1859999999997</c:v>
                </c:pt>
                <c:pt idx="5814">
                  <c:v>4442.0559999999996</c:v>
                </c:pt>
                <c:pt idx="5815">
                  <c:v>4444.0929999999998</c:v>
                </c:pt>
                <c:pt idx="5816">
                  <c:v>4470.7839999999997</c:v>
                </c:pt>
                <c:pt idx="5817">
                  <c:v>4473.97</c:v>
                </c:pt>
                <c:pt idx="5818">
                  <c:v>4483.7240000000002</c:v>
                </c:pt>
                <c:pt idx="5819">
                  <c:v>4488.5519999999997</c:v>
                </c:pt>
                <c:pt idx="5820">
                  <c:v>4494.7179999999998</c:v>
                </c:pt>
                <c:pt idx="5821">
                  <c:v>4500.7020000000002</c:v>
                </c:pt>
                <c:pt idx="5822">
                  <c:v>4503.6940000000004</c:v>
                </c:pt>
                <c:pt idx="5823">
                  <c:v>4506.6850000000004</c:v>
                </c:pt>
                <c:pt idx="5824">
                  <c:v>4511.8</c:v>
                </c:pt>
                <c:pt idx="5825">
                  <c:v>4518.6509999999998</c:v>
                </c:pt>
                <c:pt idx="5826">
                  <c:v>4523.3549999999996</c:v>
                </c:pt>
                <c:pt idx="5827">
                  <c:v>4533.2629999999999</c:v>
                </c:pt>
                <c:pt idx="5828">
                  <c:v>4535.0469999999996</c:v>
                </c:pt>
                <c:pt idx="5829">
                  <c:v>4538.2169999999996</c:v>
                </c:pt>
                <c:pt idx="5830">
                  <c:v>4542.585</c:v>
                </c:pt>
                <c:pt idx="5831">
                  <c:v>4543.1710000000003</c:v>
                </c:pt>
                <c:pt idx="5832">
                  <c:v>4551.5259999999998</c:v>
                </c:pt>
                <c:pt idx="5833">
                  <c:v>4553.9340000000002</c:v>
                </c:pt>
                <c:pt idx="5834">
                  <c:v>4554.5519999999997</c:v>
                </c:pt>
                <c:pt idx="5835">
                  <c:v>4560.5349999999999</c:v>
                </c:pt>
                <c:pt idx="5836">
                  <c:v>4562.0309999999999</c:v>
                </c:pt>
                <c:pt idx="5837">
                  <c:v>4562.7790000000005</c:v>
                </c:pt>
                <c:pt idx="5838">
                  <c:v>4562.9859999999999</c:v>
                </c:pt>
                <c:pt idx="5839">
                  <c:v>4563.527</c:v>
                </c:pt>
                <c:pt idx="5840">
                  <c:v>4564.2749999999996</c:v>
                </c:pt>
                <c:pt idx="5841">
                  <c:v>4565.0230000000001</c:v>
                </c:pt>
                <c:pt idx="5842">
                  <c:v>4565.7709999999997</c:v>
                </c:pt>
                <c:pt idx="5843">
                  <c:v>4566.518</c:v>
                </c:pt>
                <c:pt idx="5844">
                  <c:v>4567.0770000000002</c:v>
                </c:pt>
                <c:pt idx="5845">
                  <c:v>4567.6350000000002</c:v>
                </c:pt>
                <c:pt idx="5846">
                  <c:v>4568.1940000000004</c:v>
                </c:pt>
                <c:pt idx="5847">
                  <c:v>4568.7520000000004</c:v>
                </c:pt>
                <c:pt idx="5848">
                  <c:v>4569.8689999999997</c:v>
                </c:pt>
                <c:pt idx="5849">
                  <c:v>4570.915</c:v>
                </c:pt>
                <c:pt idx="5850">
                  <c:v>4570.9859999999999</c:v>
                </c:pt>
                <c:pt idx="5851">
                  <c:v>4573.22</c:v>
                </c:pt>
                <c:pt idx="5852">
                  <c:v>4574.1890000000003</c:v>
                </c:pt>
                <c:pt idx="5853">
                  <c:v>4575.4539999999997</c:v>
                </c:pt>
                <c:pt idx="5854">
                  <c:v>4577.6880000000001</c:v>
                </c:pt>
                <c:pt idx="5855">
                  <c:v>4578.8050000000003</c:v>
                </c:pt>
                <c:pt idx="5856">
                  <c:v>4579.3639999999996</c:v>
                </c:pt>
                <c:pt idx="5857">
                  <c:v>4579.9219999999996</c:v>
                </c:pt>
                <c:pt idx="5858">
                  <c:v>4580.4809999999998</c:v>
                </c:pt>
                <c:pt idx="5859">
                  <c:v>4581.0389999999998</c:v>
                </c:pt>
                <c:pt idx="5860">
                  <c:v>4581.598</c:v>
                </c:pt>
                <c:pt idx="5861">
                  <c:v>4582.1559999999999</c:v>
                </c:pt>
                <c:pt idx="5862">
                  <c:v>4582.7150000000001</c:v>
                </c:pt>
                <c:pt idx="5863">
                  <c:v>4583.2730000000001</c:v>
                </c:pt>
                <c:pt idx="5864">
                  <c:v>4583.8310000000001</c:v>
                </c:pt>
                <c:pt idx="5865">
                  <c:v>4584.3159999999998</c:v>
                </c:pt>
                <c:pt idx="5866">
                  <c:v>4584.3890000000001</c:v>
                </c:pt>
                <c:pt idx="5867">
                  <c:v>4584.9480000000003</c:v>
                </c:pt>
                <c:pt idx="5868">
                  <c:v>4585.5060000000003</c:v>
                </c:pt>
                <c:pt idx="5869">
                  <c:v>4586.6229999999996</c:v>
                </c:pt>
                <c:pt idx="5870">
                  <c:v>4588.857</c:v>
                </c:pt>
                <c:pt idx="5871">
                  <c:v>4590.3040000000001</c:v>
                </c:pt>
                <c:pt idx="5872">
                  <c:v>4593.3239999999996</c:v>
                </c:pt>
                <c:pt idx="5873">
                  <c:v>4594.4409999999998</c:v>
                </c:pt>
                <c:pt idx="5874">
                  <c:v>4594.4430000000002</c:v>
                </c:pt>
                <c:pt idx="5875">
                  <c:v>4595.558</c:v>
                </c:pt>
                <c:pt idx="5876">
                  <c:v>4596.1170000000002</c:v>
                </c:pt>
                <c:pt idx="5877">
                  <c:v>4596.6750000000002</c:v>
                </c:pt>
                <c:pt idx="5878">
                  <c:v>4597.2340000000004</c:v>
                </c:pt>
                <c:pt idx="5879">
                  <c:v>4597.7920000000004</c:v>
                </c:pt>
                <c:pt idx="5880">
                  <c:v>4598.3509999999997</c:v>
                </c:pt>
                <c:pt idx="5881">
                  <c:v>4598.9089999999997</c:v>
                </c:pt>
                <c:pt idx="5882">
                  <c:v>4599.4679999999998</c:v>
                </c:pt>
                <c:pt idx="5883">
                  <c:v>4600.0259999999998</c:v>
                </c:pt>
                <c:pt idx="5884">
                  <c:v>4601.143</c:v>
                </c:pt>
                <c:pt idx="5885">
                  <c:v>4602.259</c:v>
                </c:pt>
                <c:pt idx="5886">
                  <c:v>4602.6170000000002</c:v>
                </c:pt>
                <c:pt idx="5887">
                  <c:v>4603.3760000000002</c:v>
                </c:pt>
                <c:pt idx="5888">
                  <c:v>4603.9350000000004</c:v>
                </c:pt>
                <c:pt idx="5889">
                  <c:v>4604.4930000000004</c:v>
                </c:pt>
                <c:pt idx="5890">
                  <c:v>4605.0519999999997</c:v>
                </c:pt>
                <c:pt idx="5891">
                  <c:v>4605.6099999999997</c:v>
                </c:pt>
                <c:pt idx="5892">
                  <c:v>4606.1689999999999</c:v>
                </c:pt>
                <c:pt idx="5893">
                  <c:v>4606.7269999999999</c:v>
                </c:pt>
                <c:pt idx="5894">
                  <c:v>4607.2860000000001</c:v>
                </c:pt>
                <c:pt idx="5895">
                  <c:v>4607.8440000000001</c:v>
                </c:pt>
                <c:pt idx="5896">
                  <c:v>4608.9610000000002</c:v>
                </c:pt>
                <c:pt idx="5897">
                  <c:v>4610.0780000000004</c:v>
                </c:pt>
                <c:pt idx="5898">
                  <c:v>4611.1949999999997</c:v>
                </c:pt>
                <c:pt idx="5899">
                  <c:v>4612.3119999999999</c:v>
                </c:pt>
                <c:pt idx="5900">
                  <c:v>4612.8710000000001</c:v>
                </c:pt>
                <c:pt idx="5901">
                  <c:v>4613.4290000000001</c:v>
                </c:pt>
                <c:pt idx="5902">
                  <c:v>4613.9880000000003</c:v>
                </c:pt>
                <c:pt idx="5903">
                  <c:v>4614.5460000000003</c:v>
                </c:pt>
                <c:pt idx="5904">
                  <c:v>4615.1049999999996</c:v>
                </c:pt>
                <c:pt idx="5905">
                  <c:v>4615.6629999999996</c:v>
                </c:pt>
                <c:pt idx="5906">
                  <c:v>4616.2219999999998</c:v>
                </c:pt>
                <c:pt idx="5907">
                  <c:v>4616.78</c:v>
                </c:pt>
                <c:pt idx="5908">
                  <c:v>4617.3389999999999</c:v>
                </c:pt>
                <c:pt idx="5909">
                  <c:v>4617.8969999999999</c:v>
                </c:pt>
                <c:pt idx="5910">
                  <c:v>4618.4560000000001</c:v>
                </c:pt>
                <c:pt idx="5911">
                  <c:v>4619.0140000000001</c:v>
                </c:pt>
                <c:pt idx="5912">
                  <c:v>4619.5720000000001</c:v>
                </c:pt>
                <c:pt idx="5913">
                  <c:v>4620.13</c:v>
                </c:pt>
                <c:pt idx="5914">
                  <c:v>4620.6890000000003</c:v>
                </c:pt>
                <c:pt idx="5915">
                  <c:v>4621.2470000000003</c:v>
                </c:pt>
                <c:pt idx="5916">
                  <c:v>4621.8059999999996</c:v>
                </c:pt>
                <c:pt idx="5917">
                  <c:v>4622.3639999999996</c:v>
                </c:pt>
                <c:pt idx="5918">
                  <c:v>4622.4319999999998</c:v>
                </c:pt>
                <c:pt idx="5919">
                  <c:v>4622.9229999999998</c:v>
                </c:pt>
                <c:pt idx="5920">
                  <c:v>4623.4809999999998</c:v>
                </c:pt>
                <c:pt idx="5921">
                  <c:v>4624.04</c:v>
                </c:pt>
                <c:pt idx="5922">
                  <c:v>4624.598</c:v>
                </c:pt>
                <c:pt idx="5923">
                  <c:v>4625.1570000000002</c:v>
                </c:pt>
                <c:pt idx="5924">
                  <c:v>4625.7150000000001</c:v>
                </c:pt>
                <c:pt idx="5925">
                  <c:v>4626.2740000000003</c:v>
                </c:pt>
                <c:pt idx="5926">
                  <c:v>4626.8320000000003</c:v>
                </c:pt>
                <c:pt idx="5927">
                  <c:v>4627.3909999999996</c:v>
                </c:pt>
                <c:pt idx="5928">
                  <c:v>4627.9489999999996</c:v>
                </c:pt>
                <c:pt idx="5929">
                  <c:v>4628.0370000000003</c:v>
                </c:pt>
                <c:pt idx="5930">
                  <c:v>4628.5069999999996</c:v>
                </c:pt>
                <c:pt idx="5931">
                  <c:v>4629.0649999999996</c:v>
                </c:pt>
                <c:pt idx="5932">
                  <c:v>4629.0820000000003</c:v>
                </c:pt>
                <c:pt idx="5933">
                  <c:v>4629.6239999999998</c:v>
                </c:pt>
                <c:pt idx="5934">
                  <c:v>4630.1819999999998</c:v>
                </c:pt>
                <c:pt idx="5935">
                  <c:v>4630.741</c:v>
                </c:pt>
                <c:pt idx="5936">
                  <c:v>4631.299</c:v>
                </c:pt>
                <c:pt idx="5937">
                  <c:v>4632.4160000000002</c:v>
                </c:pt>
                <c:pt idx="5938">
                  <c:v>4633.5330000000004</c:v>
                </c:pt>
                <c:pt idx="5939">
                  <c:v>4634.6499999999996</c:v>
                </c:pt>
                <c:pt idx="5940">
                  <c:v>4634.951</c:v>
                </c:pt>
                <c:pt idx="5941">
                  <c:v>4635.2089999999998</c:v>
                </c:pt>
                <c:pt idx="5942">
                  <c:v>4635.7669999999998</c:v>
                </c:pt>
                <c:pt idx="5943">
                  <c:v>4636.326</c:v>
                </c:pt>
                <c:pt idx="5944">
                  <c:v>4636.884</c:v>
                </c:pt>
                <c:pt idx="5945">
                  <c:v>4637.442</c:v>
                </c:pt>
                <c:pt idx="5946">
                  <c:v>4638</c:v>
                </c:pt>
                <c:pt idx="5947">
                  <c:v>4638.5789999999997</c:v>
                </c:pt>
                <c:pt idx="5948">
                  <c:v>4639.1580000000004</c:v>
                </c:pt>
                <c:pt idx="5949">
                  <c:v>4639.7370000000001</c:v>
                </c:pt>
                <c:pt idx="5950">
                  <c:v>4640.3159999999998</c:v>
                </c:pt>
                <c:pt idx="5951">
                  <c:v>4640.8950000000004</c:v>
                </c:pt>
                <c:pt idx="5952">
                  <c:v>4641.4740000000002</c:v>
                </c:pt>
                <c:pt idx="5953">
                  <c:v>4642.2470000000003</c:v>
                </c:pt>
                <c:pt idx="5954">
                  <c:v>4642.6319999999996</c:v>
                </c:pt>
                <c:pt idx="5955">
                  <c:v>4644.9480000000003</c:v>
                </c:pt>
                <c:pt idx="5956">
                  <c:v>4646.1059999999998</c:v>
                </c:pt>
                <c:pt idx="5957">
                  <c:v>4646.6850000000004</c:v>
                </c:pt>
                <c:pt idx="5958">
                  <c:v>4647.2629999999999</c:v>
                </c:pt>
                <c:pt idx="5959">
                  <c:v>4647.8419999999996</c:v>
                </c:pt>
                <c:pt idx="5960">
                  <c:v>4648.4210000000003</c:v>
                </c:pt>
                <c:pt idx="5961">
                  <c:v>4649</c:v>
                </c:pt>
                <c:pt idx="5962">
                  <c:v>4649.5789999999997</c:v>
                </c:pt>
                <c:pt idx="5963">
                  <c:v>4650.1580000000004</c:v>
                </c:pt>
                <c:pt idx="5964">
                  <c:v>4650.7370000000001</c:v>
                </c:pt>
                <c:pt idx="5965">
                  <c:v>4651.3159999999998</c:v>
                </c:pt>
                <c:pt idx="5966">
                  <c:v>4651.8940000000002</c:v>
                </c:pt>
                <c:pt idx="5967">
                  <c:v>4652.473</c:v>
                </c:pt>
                <c:pt idx="5968">
                  <c:v>4653.0519999999997</c:v>
                </c:pt>
                <c:pt idx="5969">
                  <c:v>4653.6310000000003</c:v>
                </c:pt>
                <c:pt idx="5970">
                  <c:v>4654.21</c:v>
                </c:pt>
                <c:pt idx="5971">
                  <c:v>4655.3680000000004</c:v>
                </c:pt>
                <c:pt idx="5972">
                  <c:v>4655.9470000000001</c:v>
                </c:pt>
                <c:pt idx="5973">
                  <c:v>4656.5249999999996</c:v>
                </c:pt>
                <c:pt idx="5974">
                  <c:v>4657.1040000000003</c:v>
                </c:pt>
                <c:pt idx="5975">
                  <c:v>4657.683</c:v>
                </c:pt>
                <c:pt idx="5976">
                  <c:v>4658.2619999999997</c:v>
                </c:pt>
                <c:pt idx="5977">
                  <c:v>4658.8410000000003</c:v>
                </c:pt>
                <c:pt idx="5978">
                  <c:v>4659.9989999999998</c:v>
                </c:pt>
                <c:pt idx="5979">
                  <c:v>4661.1570000000002</c:v>
                </c:pt>
                <c:pt idx="5980">
                  <c:v>4662.3149999999996</c:v>
                </c:pt>
                <c:pt idx="5981">
                  <c:v>4663.473</c:v>
                </c:pt>
                <c:pt idx="5982">
                  <c:v>4664.6310000000003</c:v>
                </c:pt>
                <c:pt idx="5983">
                  <c:v>4665.7879999999996</c:v>
                </c:pt>
                <c:pt idx="5984">
                  <c:v>4666.9459999999999</c:v>
                </c:pt>
                <c:pt idx="5985">
                  <c:v>4668.1040000000003</c:v>
                </c:pt>
                <c:pt idx="5986">
                  <c:v>4669.2619999999997</c:v>
                </c:pt>
                <c:pt idx="5987">
                  <c:v>4670.4189999999999</c:v>
                </c:pt>
                <c:pt idx="5988">
                  <c:v>4672.7349999999997</c:v>
                </c:pt>
                <c:pt idx="5989">
                  <c:v>4675.05</c:v>
                </c:pt>
                <c:pt idx="5990">
                  <c:v>4677.366</c:v>
                </c:pt>
                <c:pt idx="5991">
                  <c:v>4678.5240000000003</c:v>
                </c:pt>
                <c:pt idx="5992">
                  <c:v>4679.6819999999998</c:v>
                </c:pt>
                <c:pt idx="5993">
                  <c:v>4680.84</c:v>
                </c:pt>
                <c:pt idx="5994">
                  <c:v>4681.5879999999997</c:v>
                </c:pt>
                <c:pt idx="5995">
                  <c:v>4681.9979999999996</c:v>
                </c:pt>
                <c:pt idx="5996">
                  <c:v>4684.3130000000001</c:v>
                </c:pt>
                <c:pt idx="5997">
                  <c:v>4686.6289999999999</c:v>
                </c:pt>
                <c:pt idx="5998">
                  <c:v>4688.9440000000004</c:v>
                </c:pt>
                <c:pt idx="5999">
                  <c:v>4691.26</c:v>
                </c:pt>
                <c:pt idx="6000">
                  <c:v>4691.4229999999998</c:v>
                </c:pt>
                <c:pt idx="6001">
                  <c:v>4693.5749999999998</c:v>
                </c:pt>
                <c:pt idx="6002">
                  <c:v>4693.8819999999996</c:v>
                </c:pt>
                <c:pt idx="6003">
                  <c:v>4696.3410000000003</c:v>
                </c:pt>
                <c:pt idx="6004">
                  <c:v>4701.2579999999998</c:v>
                </c:pt>
                <c:pt idx="6005">
                  <c:v>4702.8370000000004</c:v>
                </c:pt>
                <c:pt idx="6006">
                  <c:v>4707.4679999999998</c:v>
                </c:pt>
                <c:pt idx="6007">
                  <c:v>4709.7839999999997</c:v>
                </c:pt>
                <c:pt idx="6008">
                  <c:v>4711.0929999999998</c:v>
                </c:pt>
                <c:pt idx="6009">
                  <c:v>4712.0990000000002</c:v>
                </c:pt>
                <c:pt idx="6010">
                  <c:v>4715.2139999999999</c:v>
                </c:pt>
                <c:pt idx="6011">
                  <c:v>4715.9669999999996</c:v>
                </c:pt>
                <c:pt idx="6012">
                  <c:v>4716.0110000000004</c:v>
                </c:pt>
                <c:pt idx="6013">
                  <c:v>4718.3280000000004</c:v>
                </c:pt>
                <c:pt idx="6014">
                  <c:v>4718.47</c:v>
                </c:pt>
                <c:pt idx="6015">
                  <c:v>4720.9279999999999</c:v>
                </c:pt>
                <c:pt idx="6016">
                  <c:v>4721.0280000000002</c:v>
                </c:pt>
                <c:pt idx="6017">
                  <c:v>4722.6080000000002</c:v>
                </c:pt>
                <c:pt idx="6018">
                  <c:v>4724.2870000000003</c:v>
                </c:pt>
                <c:pt idx="6019">
                  <c:v>4724.5569999999998</c:v>
                </c:pt>
                <c:pt idx="6020">
                  <c:v>4727.6459999999997</c:v>
                </c:pt>
                <c:pt idx="6021">
                  <c:v>4729.326</c:v>
                </c:pt>
                <c:pt idx="6022">
                  <c:v>4730.7860000000001</c:v>
                </c:pt>
                <c:pt idx="6023">
                  <c:v>4731.0050000000001</c:v>
                </c:pt>
                <c:pt idx="6024">
                  <c:v>4731.8450000000003</c:v>
                </c:pt>
                <c:pt idx="6025">
                  <c:v>4732.6850000000004</c:v>
                </c:pt>
                <c:pt idx="6026">
                  <c:v>4733.5249999999996</c:v>
                </c:pt>
                <c:pt idx="6027">
                  <c:v>4733.8999999999996</c:v>
                </c:pt>
                <c:pt idx="6028">
                  <c:v>4734.3639999999996</c:v>
                </c:pt>
                <c:pt idx="6029">
                  <c:v>4735.2039999999997</c:v>
                </c:pt>
                <c:pt idx="6030">
                  <c:v>4736.0439999999999</c:v>
                </c:pt>
                <c:pt idx="6031">
                  <c:v>4736.2209999999995</c:v>
                </c:pt>
                <c:pt idx="6032">
                  <c:v>4736.884</c:v>
                </c:pt>
                <c:pt idx="6033">
                  <c:v>4737.0140000000001</c:v>
                </c:pt>
                <c:pt idx="6034">
                  <c:v>4737.723</c:v>
                </c:pt>
                <c:pt idx="6035">
                  <c:v>4738.143</c:v>
                </c:pt>
                <c:pt idx="6036">
                  <c:v>4738.5630000000001</c:v>
                </c:pt>
                <c:pt idx="6037">
                  <c:v>4738.9830000000002</c:v>
                </c:pt>
                <c:pt idx="6038">
                  <c:v>4739.4030000000002</c:v>
                </c:pt>
                <c:pt idx="6039">
                  <c:v>4739.8230000000003</c:v>
                </c:pt>
                <c:pt idx="6040">
                  <c:v>4740.2430000000004</c:v>
                </c:pt>
                <c:pt idx="6041">
                  <c:v>4740.4530000000004</c:v>
                </c:pt>
                <c:pt idx="6042">
                  <c:v>4740.6629999999996</c:v>
                </c:pt>
                <c:pt idx="6043">
                  <c:v>4740.8729999999996</c:v>
                </c:pt>
                <c:pt idx="6044">
                  <c:v>4741.0820000000003</c:v>
                </c:pt>
                <c:pt idx="6045">
                  <c:v>4741.2920000000004</c:v>
                </c:pt>
                <c:pt idx="6046">
                  <c:v>4741.5020000000004</c:v>
                </c:pt>
                <c:pt idx="6047">
                  <c:v>4741.7120000000004</c:v>
                </c:pt>
                <c:pt idx="6048">
                  <c:v>4741.9219999999996</c:v>
                </c:pt>
                <c:pt idx="6049">
                  <c:v>4742.1319999999996</c:v>
                </c:pt>
                <c:pt idx="6050">
                  <c:v>4742.3419999999996</c:v>
                </c:pt>
                <c:pt idx="6051">
                  <c:v>4742.5519999999997</c:v>
                </c:pt>
                <c:pt idx="6052">
                  <c:v>4742.7619999999997</c:v>
                </c:pt>
                <c:pt idx="6053">
                  <c:v>4742.9719999999998</c:v>
                </c:pt>
                <c:pt idx="6054">
                  <c:v>4743.1819999999998</c:v>
                </c:pt>
                <c:pt idx="6055">
                  <c:v>4743.3919999999998</c:v>
                </c:pt>
                <c:pt idx="6056">
                  <c:v>4743.6019999999999</c:v>
                </c:pt>
                <c:pt idx="6057">
                  <c:v>4743.8119999999999</c:v>
                </c:pt>
                <c:pt idx="6058">
                  <c:v>4744.0219999999999</c:v>
                </c:pt>
                <c:pt idx="6059">
                  <c:v>4744.232</c:v>
                </c:pt>
                <c:pt idx="6060">
                  <c:v>4744.4409999999998</c:v>
                </c:pt>
                <c:pt idx="6061">
                  <c:v>4744.8609999999999</c:v>
                </c:pt>
                <c:pt idx="6062">
                  <c:v>4745.2809999999999</c:v>
                </c:pt>
                <c:pt idx="6063">
                  <c:v>4745.701</c:v>
                </c:pt>
                <c:pt idx="6064">
                  <c:v>4746.1210000000001</c:v>
                </c:pt>
                <c:pt idx="6065">
                  <c:v>4746.3310000000001</c:v>
                </c:pt>
                <c:pt idx="6066">
                  <c:v>4746.348</c:v>
                </c:pt>
                <c:pt idx="6067">
                  <c:v>4746.5410000000002</c:v>
                </c:pt>
                <c:pt idx="6068">
                  <c:v>4746.7510000000002</c:v>
                </c:pt>
                <c:pt idx="6069">
                  <c:v>4746.9610000000002</c:v>
                </c:pt>
                <c:pt idx="6070">
                  <c:v>4747.1710000000003</c:v>
                </c:pt>
                <c:pt idx="6071">
                  <c:v>4747.3810000000003</c:v>
                </c:pt>
                <c:pt idx="6072">
                  <c:v>4747.5910000000003</c:v>
                </c:pt>
                <c:pt idx="6073">
                  <c:v>4747.8</c:v>
                </c:pt>
                <c:pt idx="6074">
                  <c:v>4748.0259999999998</c:v>
                </c:pt>
                <c:pt idx="6075">
                  <c:v>4748.2520000000004</c:v>
                </c:pt>
                <c:pt idx="6076">
                  <c:v>4748.4780000000001</c:v>
                </c:pt>
                <c:pt idx="6077">
                  <c:v>4748.7030000000004</c:v>
                </c:pt>
                <c:pt idx="6078">
                  <c:v>4748.9290000000001</c:v>
                </c:pt>
                <c:pt idx="6079">
                  <c:v>4749.1540000000005</c:v>
                </c:pt>
                <c:pt idx="6080">
                  <c:v>4749.38</c:v>
                </c:pt>
                <c:pt idx="6081">
                  <c:v>4749.4709999999995</c:v>
                </c:pt>
                <c:pt idx="6082">
                  <c:v>4749.6049999999996</c:v>
                </c:pt>
                <c:pt idx="6083">
                  <c:v>4750.0569999999998</c:v>
                </c:pt>
                <c:pt idx="6084">
                  <c:v>4750.5079999999998</c:v>
                </c:pt>
                <c:pt idx="6085">
                  <c:v>4750.9589999999998</c:v>
                </c:pt>
                <c:pt idx="6086">
                  <c:v>4751.1850000000004</c:v>
                </c:pt>
                <c:pt idx="6087">
                  <c:v>4751.41</c:v>
                </c:pt>
                <c:pt idx="6088">
                  <c:v>4751.4120000000003</c:v>
                </c:pt>
                <c:pt idx="6089">
                  <c:v>4751.6360000000004</c:v>
                </c:pt>
                <c:pt idx="6090">
                  <c:v>4751.8620000000001</c:v>
                </c:pt>
                <c:pt idx="6091">
                  <c:v>4752.0879999999997</c:v>
                </c:pt>
                <c:pt idx="6092">
                  <c:v>4752.3130000000001</c:v>
                </c:pt>
                <c:pt idx="6093">
                  <c:v>4752.5389999999998</c:v>
                </c:pt>
                <c:pt idx="6094">
                  <c:v>4752.7640000000001</c:v>
                </c:pt>
                <c:pt idx="6095">
                  <c:v>4752.99</c:v>
                </c:pt>
                <c:pt idx="6096">
                  <c:v>4753.2150000000001</c:v>
                </c:pt>
                <c:pt idx="6097">
                  <c:v>4753.4409999999998</c:v>
                </c:pt>
                <c:pt idx="6098">
                  <c:v>4753.6670000000004</c:v>
                </c:pt>
                <c:pt idx="6099">
                  <c:v>4753.893</c:v>
                </c:pt>
                <c:pt idx="6100">
                  <c:v>4754.1180000000004</c:v>
                </c:pt>
                <c:pt idx="6101">
                  <c:v>4754.3440000000001</c:v>
                </c:pt>
                <c:pt idx="6102">
                  <c:v>4754.5690000000004</c:v>
                </c:pt>
                <c:pt idx="6103">
                  <c:v>4754.7950000000001</c:v>
                </c:pt>
                <c:pt idx="6104">
                  <c:v>4755.0200000000004</c:v>
                </c:pt>
                <c:pt idx="6105">
                  <c:v>4755.2460000000001</c:v>
                </c:pt>
                <c:pt idx="6106">
                  <c:v>4755.4719999999998</c:v>
                </c:pt>
                <c:pt idx="6107">
                  <c:v>4755.6980000000003</c:v>
                </c:pt>
                <c:pt idx="6108">
                  <c:v>4755.9229999999998</c:v>
                </c:pt>
                <c:pt idx="6109">
                  <c:v>4756.3739999999998</c:v>
                </c:pt>
                <c:pt idx="6110">
                  <c:v>4756.4750000000004</c:v>
                </c:pt>
                <c:pt idx="6111">
                  <c:v>4756.8249999999998</c:v>
                </c:pt>
                <c:pt idx="6112">
                  <c:v>4757.277</c:v>
                </c:pt>
                <c:pt idx="6113">
                  <c:v>4757.7280000000001</c:v>
                </c:pt>
                <c:pt idx="6114">
                  <c:v>4758.1790000000001</c:v>
                </c:pt>
                <c:pt idx="6115">
                  <c:v>4758.63</c:v>
                </c:pt>
                <c:pt idx="6116">
                  <c:v>4759.5330000000004</c:v>
                </c:pt>
                <c:pt idx="6117">
                  <c:v>4760.4350000000004</c:v>
                </c:pt>
                <c:pt idx="6118">
                  <c:v>4761.3379999999997</c:v>
                </c:pt>
                <c:pt idx="6119">
                  <c:v>4761.9279999999999</c:v>
                </c:pt>
                <c:pt idx="6120">
                  <c:v>4762.24</c:v>
                </c:pt>
                <c:pt idx="6121">
                  <c:v>4763.143</c:v>
                </c:pt>
                <c:pt idx="6122">
                  <c:v>4764.0450000000001</c:v>
                </c:pt>
                <c:pt idx="6123">
                  <c:v>4764.9480000000003</c:v>
                </c:pt>
                <c:pt idx="6124">
                  <c:v>4765.8500000000004</c:v>
                </c:pt>
                <c:pt idx="6125">
                  <c:v>4767.5240000000003</c:v>
                </c:pt>
                <c:pt idx="6126">
                  <c:v>4767.6549999999997</c:v>
                </c:pt>
                <c:pt idx="6127">
                  <c:v>4769.46</c:v>
                </c:pt>
                <c:pt idx="6128">
                  <c:v>4773.07</c:v>
                </c:pt>
                <c:pt idx="6129">
                  <c:v>4774.3860000000004</c:v>
                </c:pt>
                <c:pt idx="6130">
                  <c:v>4774.875</c:v>
                </c:pt>
                <c:pt idx="6131">
                  <c:v>4776.68</c:v>
                </c:pt>
                <c:pt idx="6132">
                  <c:v>4776.7290000000003</c:v>
                </c:pt>
                <c:pt idx="6133">
                  <c:v>4777.5010000000002</c:v>
                </c:pt>
                <c:pt idx="6134">
                  <c:v>4778.4849999999997</c:v>
                </c:pt>
                <c:pt idx="6135">
                  <c:v>4780.29</c:v>
                </c:pt>
                <c:pt idx="6136">
                  <c:v>4780.6149999999998</c:v>
                </c:pt>
                <c:pt idx="6137">
                  <c:v>4783.8999999999996</c:v>
                </c:pt>
                <c:pt idx="6138">
                  <c:v>4784.1930000000002</c:v>
                </c:pt>
                <c:pt idx="6139">
                  <c:v>4786.8429999999998</c:v>
                </c:pt>
                <c:pt idx="6140">
                  <c:v>4791.12</c:v>
                </c:pt>
                <c:pt idx="6141">
                  <c:v>4796.9830000000002</c:v>
                </c:pt>
                <c:pt idx="6142">
                  <c:v>4798.34</c:v>
                </c:pt>
                <c:pt idx="6143">
                  <c:v>4805.5600000000004</c:v>
                </c:pt>
                <c:pt idx="6144">
                  <c:v>4809.17</c:v>
                </c:pt>
                <c:pt idx="6145">
                  <c:v>4811.7569999999996</c:v>
                </c:pt>
                <c:pt idx="6146">
                  <c:v>4812.78</c:v>
                </c:pt>
                <c:pt idx="6147">
                  <c:v>4814.0190000000002</c:v>
                </c:pt>
                <c:pt idx="6148">
                  <c:v>4817.2370000000001</c:v>
                </c:pt>
                <c:pt idx="6149">
                  <c:v>4820</c:v>
                </c:pt>
                <c:pt idx="6150">
                  <c:v>4824.2150000000001</c:v>
                </c:pt>
                <c:pt idx="6151">
                  <c:v>4827.3639999999996</c:v>
                </c:pt>
                <c:pt idx="6152">
                  <c:v>4832.4279999999999</c:v>
                </c:pt>
                <c:pt idx="6153">
                  <c:v>4834.4399999999996</c:v>
                </c:pt>
                <c:pt idx="6154">
                  <c:v>4834.96</c:v>
                </c:pt>
                <c:pt idx="6155">
                  <c:v>4836.6719999999996</c:v>
                </c:pt>
                <c:pt idx="6156">
                  <c:v>4837.491</c:v>
                </c:pt>
                <c:pt idx="6157">
                  <c:v>4847.6180000000004</c:v>
                </c:pt>
                <c:pt idx="6158">
                  <c:v>4857.7449999999999</c:v>
                </c:pt>
                <c:pt idx="6159">
                  <c:v>4861.5860000000002</c:v>
                </c:pt>
                <c:pt idx="6160">
                  <c:v>4863.32</c:v>
                </c:pt>
                <c:pt idx="6161">
                  <c:v>4867.8720000000003</c:v>
                </c:pt>
                <c:pt idx="6162">
                  <c:v>4872.9359999999997</c:v>
                </c:pt>
                <c:pt idx="6163">
                  <c:v>4875.4679999999998</c:v>
                </c:pt>
                <c:pt idx="6164">
                  <c:v>4877.9989999999998</c:v>
                </c:pt>
                <c:pt idx="6165">
                  <c:v>4880.625</c:v>
                </c:pt>
                <c:pt idx="6166">
                  <c:v>4883.25</c:v>
                </c:pt>
                <c:pt idx="6167">
                  <c:v>4886.5010000000002</c:v>
                </c:pt>
                <c:pt idx="6168">
                  <c:v>4888.5</c:v>
                </c:pt>
                <c:pt idx="6169">
                  <c:v>4891.59</c:v>
                </c:pt>
                <c:pt idx="6170">
                  <c:v>4892.0969999999998</c:v>
                </c:pt>
                <c:pt idx="6171">
                  <c:v>4893.75</c:v>
                </c:pt>
                <c:pt idx="6172">
                  <c:v>4896.375</c:v>
                </c:pt>
                <c:pt idx="6173">
                  <c:v>4897.6880000000001</c:v>
                </c:pt>
                <c:pt idx="6174">
                  <c:v>4898.9579999999996</c:v>
                </c:pt>
                <c:pt idx="6175">
                  <c:v>4899</c:v>
                </c:pt>
                <c:pt idx="6176">
                  <c:v>4900.3130000000001</c:v>
                </c:pt>
                <c:pt idx="6177">
                  <c:v>4901.625</c:v>
                </c:pt>
                <c:pt idx="6178">
                  <c:v>4904.25</c:v>
                </c:pt>
                <c:pt idx="6179">
                  <c:v>4905.1869999999999</c:v>
                </c:pt>
                <c:pt idx="6180">
                  <c:v>4905.5630000000001</c:v>
                </c:pt>
                <c:pt idx="6181">
                  <c:v>4906.875</c:v>
                </c:pt>
                <c:pt idx="6182">
                  <c:v>4907.5320000000002</c:v>
                </c:pt>
                <c:pt idx="6183">
                  <c:v>4908.1880000000001</c:v>
                </c:pt>
                <c:pt idx="6184">
                  <c:v>4908.8440000000001</c:v>
                </c:pt>
                <c:pt idx="6185">
                  <c:v>4909.5</c:v>
                </c:pt>
                <c:pt idx="6186">
                  <c:v>4910.1570000000002</c:v>
                </c:pt>
                <c:pt idx="6187">
                  <c:v>4910.4849999999997</c:v>
                </c:pt>
                <c:pt idx="6188">
                  <c:v>4910.8130000000001</c:v>
                </c:pt>
                <c:pt idx="6189">
                  <c:v>4911.1409999999996</c:v>
                </c:pt>
                <c:pt idx="6190">
                  <c:v>4911.415</c:v>
                </c:pt>
                <c:pt idx="6191">
                  <c:v>4911.4690000000001</c:v>
                </c:pt>
                <c:pt idx="6192">
                  <c:v>4911.7969999999996</c:v>
                </c:pt>
                <c:pt idx="6193">
                  <c:v>4912.125</c:v>
                </c:pt>
                <c:pt idx="6194">
                  <c:v>4912.29</c:v>
                </c:pt>
                <c:pt idx="6195">
                  <c:v>4912.4539999999997</c:v>
                </c:pt>
                <c:pt idx="6196">
                  <c:v>4912.6180000000004</c:v>
                </c:pt>
                <c:pt idx="6197">
                  <c:v>4912.7820000000002</c:v>
                </c:pt>
                <c:pt idx="6198">
                  <c:v>4912.9459999999999</c:v>
                </c:pt>
                <c:pt idx="6199">
                  <c:v>4913.1099999999997</c:v>
                </c:pt>
                <c:pt idx="6200">
                  <c:v>4913.2740000000003</c:v>
                </c:pt>
                <c:pt idx="6201">
                  <c:v>4913.4380000000001</c:v>
                </c:pt>
                <c:pt idx="6202">
                  <c:v>4913.6019999999999</c:v>
                </c:pt>
                <c:pt idx="6203">
                  <c:v>4913.7659999999996</c:v>
                </c:pt>
                <c:pt idx="6204">
                  <c:v>4913.93</c:v>
                </c:pt>
                <c:pt idx="6205">
                  <c:v>4914.0940000000001</c:v>
                </c:pt>
                <c:pt idx="6206">
                  <c:v>4914.2579999999998</c:v>
                </c:pt>
                <c:pt idx="6207">
                  <c:v>4914.4219999999996</c:v>
                </c:pt>
                <c:pt idx="6208">
                  <c:v>4914.5860000000002</c:v>
                </c:pt>
                <c:pt idx="6209">
                  <c:v>4914.75</c:v>
                </c:pt>
                <c:pt idx="6210">
                  <c:v>4914.915</c:v>
                </c:pt>
                <c:pt idx="6211">
                  <c:v>4915.0789999999997</c:v>
                </c:pt>
                <c:pt idx="6212">
                  <c:v>4915.2430000000004</c:v>
                </c:pt>
                <c:pt idx="6213">
                  <c:v>4915.4070000000002</c:v>
                </c:pt>
                <c:pt idx="6214">
                  <c:v>4915.5709999999999</c:v>
                </c:pt>
                <c:pt idx="6215">
                  <c:v>4915.7349999999997</c:v>
                </c:pt>
                <c:pt idx="6216">
                  <c:v>4915.8990000000003</c:v>
                </c:pt>
                <c:pt idx="6217">
                  <c:v>4916.0630000000001</c:v>
                </c:pt>
                <c:pt idx="6218">
                  <c:v>4916.2269999999999</c:v>
                </c:pt>
                <c:pt idx="6219">
                  <c:v>4916.3909999999996</c:v>
                </c:pt>
                <c:pt idx="6220">
                  <c:v>4916.5550000000003</c:v>
                </c:pt>
                <c:pt idx="6221">
                  <c:v>4916.7190000000001</c:v>
                </c:pt>
                <c:pt idx="6222">
                  <c:v>4916.9520000000002</c:v>
                </c:pt>
                <c:pt idx="6223">
                  <c:v>4917.0469999999996</c:v>
                </c:pt>
                <c:pt idx="6224">
                  <c:v>4917.375</c:v>
                </c:pt>
                <c:pt idx="6225">
                  <c:v>4918.0320000000002</c:v>
                </c:pt>
                <c:pt idx="6226">
                  <c:v>4918.3599999999997</c:v>
                </c:pt>
                <c:pt idx="6227">
                  <c:v>4918.6880000000001</c:v>
                </c:pt>
                <c:pt idx="6228">
                  <c:v>4919.0159999999996</c:v>
                </c:pt>
                <c:pt idx="6229">
                  <c:v>4919.18</c:v>
                </c:pt>
                <c:pt idx="6230">
                  <c:v>4919.3440000000001</c:v>
                </c:pt>
                <c:pt idx="6231">
                  <c:v>4919.5079999999998</c:v>
                </c:pt>
                <c:pt idx="6232">
                  <c:v>4919.6719999999996</c:v>
                </c:pt>
                <c:pt idx="6233">
                  <c:v>4919.8360000000002</c:v>
                </c:pt>
                <c:pt idx="6234">
                  <c:v>4919.8599999999997</c:v>
                </c:pt>
                <c:pt idx="6235">
                  <c:v>4920</c:v>
                </c:pt>
                <c:pt idx="6236">
                  <c:v>4920.1570000000002</c:v>
                </c:pt>
                <c:pt idx="6237">
                  <c:v>4920.3130000000001</c:v>
                </c:pt>
                <c:pt idx="6238">
                  <c:v>4920.625</c:v>
                </c:pt>
                <c:pt idx="6239">
                  <c:v>4920.9380000000001</c:v>
                </c:pt>
                <c:pt idx="6240">
                  <c:v>4921.25</c:v>
                </c:pt>
                <c:pt idx="6241">
                  <c:v>4921.5630000000001</c:v>
                </c:pt>
                <c:pt idx="6242">
                  <c:v>4921.875</c:v>
                </c:pt>
                <c:pt idx="6243">
                  <c:v>4922.4889999999996</c:v>
                </c:pt>
                <c:pt idx="6244">
                  <c:v>4922.5</c:v>
                </c:pt>
                <c:pt idx="6245">
                  <c:v>4922.8130000000001</c:v>
                </c:pt>
                <c:pt idx="6246">
                  <c:v>4923.125</c:v>
                </c:pt>
                <c:pt idx="6247">
                  <c:v>4923.3940000000002</c:v>
                </c:pt>
                <c:pt idx="6248">
                  <c:v>4923.4380000000001</c:v>
                </c:pt>
                <c:pt idx="6249">
                  <c:v>4923.5940000000001</c:v>
                </c:pt>
                <c:pt idx="6250">
                  <c:v>4923.75</c:v>
                </c:pt>
                <c:pt idx="6251">
                  <c:v>4923.9070000000002</c:v>
                </c:pt>
                <c:pt idx="6252">
                  <c:v>4924.0630000000001</c:v>
                </c:pt>
                <c:pt idx="6253">
                  <c:v>4924.2190000000001</c:v>
                </c:pt>
                <c:pt idx="6254">
                  <c:v>4924.375</c:v>
                </c:pt>
                <c:pt idx="6255">
                  <c:v>4924.5320000000002</c:v>
                </c:pt>
                <c:pt idx="6256">
                  <c:v>4924.6880000000001</c:v>
                </c:pt>
                <c:pt idx="6257">
                  <c:v>4924.8440000000001</c:v>
                </c:pt>
                <c:pt idx="6258">
                  <c:v>4925</c:v>
                </c:pt>
                <c:pt idx="6259">
                  <c:v>4925.1570000000002</c:v>
                </c:pt>
                <c:pt idx="6260">
                  <c:v>4925.3130000000001</c:v>
                </c:pt>
                <c:pt idx="6261">
                  <c:v>4925.4690000000001</c:v>
                </c:pt>
                <c:pt idx="6262">
                  <c:v>4925.625</c:v>
                </c:pt>
                <c:pt idx="6263">
                  <c:v>4925.7820000000002</c:v>
                </c:pt>
                <c:pt idx="6264">
                  <c:v>4925.9380000000001</c:v>
                </c:pt>
                <c:pt idx="6265">
                  <c:v>4926.0940000000001</c:v>
                </c:pt>
                <c:pt idx="6266">
                  <c:v>4926.25</c:v>
                </c:pt>
                <c:pt idx="6267">
                  <c:v>4926.4070000000002</c:v>
                </c:pt>
                <c:pt idx="6268">
                  <c:v>4926.5630000000001</c:v>
                </c:pt>
                <c:pt idx="6269">
                  <c:v>4926.7190000000001</c:v>
                </c:pt>
                <c:pt idx="6270">
                  <c:v>4926.875</c:v>
                </c:pt>
                <c:pt idx="6271">
                  <c:v>4926.9279999999999</c:v>
                </c:pt>
                <c:pt idx="6272">
                  <c:v>4927.0320000000002</c:v>
                </c:pt>
                <c:pt idx="6273">
                  <c:v>4927.1880000000001</c:v>
                </c:pt>
                <c:pt idx="6274">
                  <c:v>4927.3440000000001</c:v>
                </c:pt>
                <c:pt idx="6275">
                  <c:v>4927.5</c:v>
                </c:pt>
                <c:pt idx="6276">
                  <c:v>4927.6570000000002</c:v>
                </c:pt>
                <c:pt idx="6277">
                  <c:v>4927.8130000000001</c:v>
                </c:pt>
                <c:pt idx="6278">
                  <c:v>4928.125</c:v>
                </c:pt>
                <c:pt idx="6279">
                  <c:v>4928.4380000000001</c:v>
                </c:pt>
                <c:pt idx="6280">
                  <c:v>4928.75</c:v>
                </c:pt>
                <c:pt idx="6281">
                  <c:v>4929.0630000000001</c:v>
                </c:pt>
                <c:pt idx="6282">
                  <c:v>4929.375</c:v>
                </c:pt>
                <c:pt idx="6283">
                  <c:v>4929.6880000000001</c:v>
                </c:pt>
                <c:pt idx="6284">
                  <c:v>4930</c:v>
                </c:pt>
                <c:pt idx="6285">
                  <c:v>4930.625</c:v>
                </c:pt>
                <c:pt idx="6286">
                  <c:v>4931.25</c:v>
                </c:pt>
                <c:pt idx="6287">
                  <c:v>4931.875</c:v>
                </c:pt>
                <c:pt idx="6288">
                  <c:v>4932.5</c:v>
                </c:pt>
                <c:pt idx="6289">
                  <c:v>4933.5619999999999</c:v>
                </c:pt>
                <c:pt idx="6290">
                  <c:v>4933.75</c:v>
                </c:pt>
                <c:pt idx="6291">
                  <c:v>4933.9949999999999</c:v>
                </c:pt>
                <c:pt idx="6292">
                  <c:v>4935</c:v>
                </c:pt>
                <c:pt idx="6293">
                  <c:v>4936.25</c:v>
                </c:pt>
                <c:pt idx="6294">
                  <c:v>4937.5</c:v>
                </c:pt>
                <c:pt idx="6295">
                  <c:v>4938.75</c:v>
                </c:pt>
                <c:pt idx="6296">
                  <c:v>4940</c:v>
                </c:pt>
                <c:pt idx="6297">
                  <c:v>4941.0630000000001</c:v>
                </c:pt>
                <c:pt idx="6298">
                  <c:v>4941.25</c:v>
                </c:pt>
                <c:pt idx="6299">
                  <c:v>4942.5</c:v>
                </c:pt>
                <c:pt idx="6300">
                  <c:v>4944.5969999999998</c:v>
                </c:pt>
                <c:pt idx="6301">
                  <c:v>4945</c:v>
                </c:pt>
                <c:pt idx="6302">
                  <c:v>4948.13</c:v>
                </c:pt>
                <c:pt idx="6303">
                  <c:v>4949.8969999999999</c:v>
                </c:pt>
                <c:pt idx="6304">
                  <c:v>4950</c:v>
                </c:pt>
                <c:pt idx="6305">
                  <c:v>4951.6639999999998</c:v>
                </c:pt>
                <c:pt idx="6306">
                  <c:v>4955</c:v>
                </c:pt>
                <c:pt idx="6307">
                  <c:v>4955.1980000000003</c:v>
                </c:pt>
                <c:pt idx="6308">
                  <c:v>4955.7079999999996</c:v>
                </c:pt>
                <c:pt idx="6309">
                  <c:v>4957.5</c:v>
                </c:pt>
                <c:pt idx="6310">
                  <c:v>4958.732</c:v>
                </c:pt>
                <c:pt idx="6311">
                  <c:v>4960</c:v>
                </c:pt>
                <c:pt idx="6312">
                  <c:v>4960.4989999999998</c:v>
                </c:pt>
                <c:pt idx="6313">
                  <c:v>4962.2650000000003</c:v>
                </c:pt>
                <c:pt idx="6314">
                  <c:v>4962.5</c:v>
                </c:pt>
                <c:pt idx="6315">
                  <c:v>4964.0320000000002</c:v>
                </c:pt>
                <c:pt idx="6316">
                  <c:v>4965</c:v>
                </c:pt>
                <c:pt idx="6317">
                  <c:v>4965.799</c:v>
                </c:pt>
                <c:pt idx="6318">
                  <c:v>4966.683</c:v>
                </c:pt>
                <c:pt idx="6319">
                  <c:v>4967.5659999999998</c:v>
                </c:pt>
                <c:pt idx="6320">
                  <c:v>4968.45</c:v>
                </c:pt>
                <c:pt idx="6321">
                  <c:v>4968.8919999999998</c:v>
                </c:pt>
                <c:pt idx="6322">
                  <c:v>4969.3329999999996</c:v>
                </c:pt>
                <c:pt idx="6323">
                  <c:v>4969.7749999999996</c:v>
                </c:pt>
                <c:pt idx="6324">
                  <c:v>4970</c:v>
                </c:pt>
                <c:pt idx="6325">
                  <c:v>4970.2169999999996</c:v>
                </c:pt>
                <c:pt idx="6326">
                  <c:v>4970.6589999999997</c:v>
                </c:pt>
                <c:pt idx="6327">
                  <c:v>4970.88</c:v>
                </c:pt>
                <c:pt idx="6328">
                  <c:v>4971.1000000000004</c:v>
                </c:pt>
                <c:pt idx="6329">
                  <c:v>4971.3209999999999</c:v>
                </c:pt>
                <c:pt idx="6330">
                  <c:v>4971.5420000000004</c:v>
                </c:pt>
                <c:pt idx="6331">
                  <c:v>4971.7629999999999</c:v>
                </c:pt>
                <c:pt idx="6332">
                  <c:v>4971.9840000000004</c:v>
                </c:pt>
                <c:pt idx="6333">
                  <c:v>4972.2049999999999</c:v>
                </c:pt>
                <c:pt idx="6334">
                  <c:v>4972.4260000000004</c:v>
                </c:pt>
                <c:pt idx="6335">
                  <c:v>4972.6469999999999</c:v>
                </c:pt>
                <c:pt idx="6336">
                  <c:v>4972.8670000000002</c:v>
                </c:pt>
                <c:pt idx="6337">
                  <c:v>4973.0879999999997</c:v>
                </c:pt>
                <c:pt idx="6338">
                  <c:v>4973.3090000000002</c:v>
                </c:pt>
                <c:pt idx="6339">
                  <c:v>4973.53</c:v>
                </c:pt>
                <c:pt idx="6340">
                  <c:v>4973.7510000000002</c:v>
                </c:pt>
                <c:pt idx="6341">
                  <c:v>4973.9719999999998</c:v>
                </c:pt>
                <c:pt idx="6342">
                  <c:v>4974.1930000000002</c:v>
                </c:pt>
                <c:pt idx="6343">
                  <c:v>4974.4139999999998</c:v>
                </c:pt>
                <c:pt idx="6344">
                  <c:v>4974.634</c:v>
                </c:pt>
                <c:pt idx="6345">
                  <c:v>4974.8549999999996</c:v>
                </c:pt>
                <c:pt idx="6346">
                  <c:v>4975.076</c:v>
                </c:pt>
                <c:pt idx="6347">
                  <c:v>4975.2969999999996</c:v>
                </c:pt>
                <c:pt idx="6348">
                  <c:v>4975.5169999999998</c:v>
                </c:pt>
                <c:pt idx="6349">
                  <c:v>4975.9589999999998</c:v>
                </c:pt>
                <c:pt idx="6350">
                  <c:v>4976.3999999999996</c:v>
                </c:pt>
                <c:pt idx="6351">
                  <c:v>4976.6629999999996</c:v>
                </c:pt>
                <c:pt idx="6352">
                  <c:v>4976.9250000000002</c:v>
                </c:pt>
                <c:pt idx="6353">
                  <c:v>4977.1880000000001</c:v>
                </c:pt>
                <c:pt idx="6354">
                  <c:v>4977.45</c:v>
                </c:pt>
                <c:pt idx="6355">
                  <c:v>4977.7129999999997</c:v>
                </c:pt>
                <c:pt idx="6356">
                  <c:v>4977.8540000000003</c:v>
                </c:pt>
                <c:pt idx="6357">
                  <c:v>4977.9750000000004</c:v>
                </c:pt>
                <c:pt idx="6358">
                  <c:v>4978.2380000000003</c:v>
                </c:pt>
                <c:pt idx="6359">
                  <c:v>4978.5</c:v>
                </c:pt>
                <c:pt idx="6360">
                  <c:v>4978.6679999999997</c:v>
                </c:pt>
                <c:pt idx="6361">
                  <c:v>4978.8360000000002</c:v>
                </c:pt>
                <c:pt idx="6362">
                  <c:v>4979.0039999999999</c:v>
                </c:pt>
                <c:pt idx="6363">
                  <c:v>4979.1719999999996</c:v>
                </c:pt>
                <c:pt idx="6364">
                  <c:v>4979.5079999999998</c:v>
                </c:pt>
                <c:pt idx="6365">
                  <c:v>4979.8440000000001</c:v>
                </c:pt>
                <c:pt idx="6366">
                  <c:v>4980</c:v>
                </c:pt>
                <c:pt idx="6367">
                  <c:v>4980.18</c:v>
                </c:pt>
                <c:pt idx="6368">
                  <c:v>4980.5159999999996</c:v>
                </c:pt>
                <c:pt idx="6369">
                  <c:v>4981.1880000000001</c:v>
                </c:pt>
                <c:pt idx="6370">
                  <c:v>4981.5240000000003</c:v>
                </c:pt>
                <c:pt idx="6371">
                  <c:v>4981.8599999999997</c:v>
                </c:pt>
                <c:pt idx="6372">
                  <c:v>4982.0280000000002</c:v>
                </c:pt>
                <c:pt idx="6373">
                  <c:v>4982.1959999999999</c:v>
                </c:pt>
                <c:pt idx="6374">
                  <c:v>4982.3639999999996</c:v>
                </c:pt>
                <c:pt idx="6375">
                  <c:v>4982.5320000000002</c:v>
                </c:pt>
                <c:pt idx="6376">
                  <c:v>4982.7</c:v>
                </c:pt>
                <c:pt idx="6377">
                  <c:v>4982.8680000000004</c:v>
                </c:pt>
                <c:pt idx="6378">
                  <c:v>4983.0360000000001</c:v>
                </c:pt>
                <c:pt idx="6379">
                  <c:v>4983.2039999999997</c:v>
                </c:pt>
                <c:pt idx="6380">
                  <c:v>4983.3720000000003</c:v>
                </c:pt>
                <c:pt idx="6381">
                  <c:v>4983.54</c:v>
                </c:pt>
                <c:pt idx="6382">
                  <c:v>4983.7079999999996</c:v>
                </c:pt>
                <c:pt idx="6383">
                  <c:v>4983.875</c:v>
                </c:pt>
                <c:pt idx="6384">
                  <c:v>4984.0429999999997</c:v>
                </c:pt>
                <c:pt idx="6385">
                  <c:v>4984.2110000000002</c:v>
                </c:pt>
                <c:pt idx="6386">
                  <c:v>4984.3789999999999</c:v>
                </c:pt>
                <c:pt idx="6387">
                  <c:v>4984.5469999999996</c:v>
                </c:pt>
                <c:pt idx="6388">
                  <c:v>4984.7150000000001</c:v>
                </c:pt>
                <c:pt idx="6389">
                  <c:v>4984.8829999999998</c:v>
                </c:pt>
                <c:pt idx="6390">
                  <c:v>4985.2190000000001</c:v>
                </c:pt>
                <c:pt idx="6391">
                  <c:v>4985.5550000000003</c:v>
                </c:pt>
                <c:pt idx="6392">
                  <c:v>4985.8909999999996</c:v>
                </c:pt>
                <c:pt idx="6393">
                  <c:v>4986.2269999999999</c:v>
                </c:pt>
                <c:pt idx="6394">
                  <c:v>4986.5630000000001</c:v>
                </c:pt>
                <c:pt idx="6395">
                  <c:v>4986.8990000000003</c:v>
                </c:pt>
                <c:pt idx="6396">
                  <c:v>4987.2349999999997</c:v>
                </c:pt>
                <c:pt idx="6397">
                  <c:v>4987.9070000000002</c:v>
                </c:pt>
                <c:pt idx="6398">
                  <c:v>4988.5789999999997</c:v>
                </c:pt>
                <c:pt idx="6399">
                  <c:v>4988.9269999999997</c:v>
                </c:pt>
                <c:pt idx="6400">
                  <c:v>4989.25</c:v>
                </c:pt>
                <c:pt idx="6401">
                  <c:v>4989.9219999999996</c:v>
                </c:pt>
                <c:pt idx="6402">
                  <c:v>4990.5940000000001</c:v>
                </c:pt>
                <c:pt idx="6403">
                  <c:v>4991.9380000000001</c:v>
                </c:pt>
                <c:pt idx="6404">
                  <c:v>4993.2820000000002</c:v>
                </c:pt>
                <c:pt idx="6405">
                  <c:v>4994.4639999999999</c:v>
                </c:pt>
                <c:pt idx="6406">
                  <c:v>4994.625</c:v>
                </c:pt>
                <c:pt idx="6407">
                  <c:v>4997.232</c:v>
                </c:pt>
                <c:pt idx="6408">
                  <c:v>4997.3130000000001</c:v>
                </c:pt>
                <c:pt idx="6409">
                  <c:v>4998.6570000000002</c:v>
                </c:pt>
                <c:pt idx="6410">
                  <c:v>5000</c:v>
                </c:pt>
                <c:pt idx="6411">
                  <c:v>5001.2299999999996</c:v>
                </c:pt>
                <c:pt idx="6412">
                  <c:v>5002.4380000000001</c:v>
                </c:pt>
                <c:pt idx="6413">
                  <c:v>5002.46</c:v>
                </c:pt>
                <c:pt idx="6414">
                  <c:v>5002.9250000000002</c:v>
                </c:pt>
                <c:pt idx="6415">
                  <c:v>5004.875</c:v>
                </c:pt>
                <c:pt idx="6416">
                  <c:v>5004.92</c:v>
                </c:pt>
                <c:pt idx="6417">
                  <c:v>5005.8490000000002</c:v>
                </c:pt>
                <c:pt idx="6418">
                  <c:v>5009.75</c:v>
                </c:pt>
                <c:pt idx="6419">
                  <c:v>5009.84</c:v>
                </c:pt>
                <c:pt idx="6420">
                  <c:v>5011.6980000000003</c:v>
                </c:pt>
                <c:pt idx="6421">
                  <c:v>5014.625</c:v>
                </c:pt>
                <c:pt idx="6422">
                  <c:v>5015.8440000000001</c:v>
                </c:pt>
                <c:pt idx="6423">
                  <c:v>5017.0630000000001</c:v>
                </c:pt>
                <c:pt idx="6424">
                  <c:v>5018.2820000000002</c:v>
                </c:pt>
                <c:pt idx="6425">
                  <c:v>5019.5</c:v>
                </c:pt>
                <c:pt idx="6426">
                  <c:v>5019.6790000000001</c:v>
                </c:pt>
                <c:pt idx="6427">
                  <c:v>5020.7190000000001</c:v>
                </c:pt>
                <c:pt idx="6428">
                  <c:v>5021.9380000000001</c:v>
                </c:pt>
                <c:pt idx="6429">
                  <c:v>5023.1570000000002</c:v>
                </c:pt>
                <c:pt idx="6430">
                  <c:v>5023.3950000000004</c:v>
                </c:pt>
                <c:pt idx="6431">
                  <c:v>5024.375</c:v>
                </c:pt>
                <c:pt idx="6432">
                  <c:v>5024.9849999999997</c:v>
                </c:pt>
                <c:pt idx="6433">
                  <c:v>5025.5940000000001</c:v>
                </c:pt>
                <c:pt idx="6434">
                  <c:v>5026.2039999999997</c:v>
                </c:pt>
                <c:pt idx="6435">
                  <c:v>5026.8130000000001</c:v>
                </c:pt>
                <c:pt idx="6436">
                  <c:v>5027.4229999999998</c:v>
                </c:pt>
                <c:pt idx="6437">
                  <c:v>5028.0320000000002</c:v>
                </c:pt>
                <c:pt idx="6438">
                  <c:v>5028.6409999999996</c:v>
                </c:pt>
                <c:pt idx="6439">
                  <c:v>5028.9459999999999</c:v>
                </c:pt>
                <c:pt idx="6440">
                  <c:v>5029.25</c:v>
                </c:pt>
                <c:pt idx="6441">
                  <c:v>5029.5550000000003</c:v>
                </c:pt>
                <c:pt idx="6442">
                  <c:v>5029.8599999999997</c:v>
                </c:pt>
                <c:pt idx="6443">
                  <c:v>5030.165</c:v>
                </c:pt>
                <c:pt idx="6444">
                  <c:v>5030.4690000000001</c:v>
                </c:pt>
                <c:pt idx="6445">
                  <c:v>5030.7740000000003</c:v>
                </c:pt>
                <c:pt idx="6446">
                  <c:v>5031.0789999999997</c:v>
                </c:pt>
                <c:pt idx="6447">
                  <c:v>5031.384</c:v>
                </c:pt>
                <c:pt idx="6448">
                  <c:v>5031.5360000000001</c:v>
                </c:pt>
                <c:pt idx="6449">
                  <c:v>5031.6880000000001</c:v>
                </c:pt>
                <c:pt idx="6450">
                  <c:v>5031.8410000000003</c:v>
                </c:pt>
                <c:pt idx="6451">
                  <c:v>5031.9930000000004</c:v>
                </c:pt>
                <c:pt idx="6452">
                  <c:v>5032.1459999999997</c:v>
                </c:pt>
                <c:pt idx="6453">
                  <c:v>5032.2979999999998</c:v>
                </c:pt>
                <c:pt idx="6454">
                  <c:v>5032.451</c:v>
                </c:pt>
                <c:pt idx="6455">
                  <c:v>5032.6030000000001</c:v>
                </c:pt>
                <c:pt idx="6456">
                  <c:v>5032.7550000000001</c:v>
                </c:pt>
                <c:pt idx="6457">
                  <c:v>5032.9070000000002</c:v>
                </c:pt>
                <c:pt idx="6458">
                  <c:v>5033.0600000000004</c:v>
                </c:pt>
                <c:pt idx="6459">
                  <c:v>5033.2120000000004</c:v>
                </c:pt>
                <c:pt idx="6460">
                  <c:v>5033.3639999999996</c:v>
                </c:pt>
                <c:pt idx="6461">
                  <c:v>5033.5159999999996</c:v>
                </c:pt>
                <c:pt idx="6462">
                  <c:v>5033.6689999999999</c:v>
                </c:pt>
                <c:pt idx="6463">
                  <c:v>5033.8209999999999</c:v>
                </c:pt>
                <c:pt idx="6464">
                  <c:v>5033.973</c:v>
                </c:pt>
                <c:pt idx="6465">
                  <c:v>5034.125</c:v>
                </c:pt>
                <c:pt idx="6466">
                  <c:v>5034.2780000000002</c:v>
                </c:pt>
                <c:pt idx="6467">
                  <c:v>5034.43</c:v>
                </c:pt>
                <c:pt idx="6468">
                  <c:v>5034.5829999999996</c:v>
                </c:pt>
                <c:pt idx="6469">
                  <c:v>5034.7349999999997</c:v>
                </c:pt>
                <c:pt idx="6470">
                  <c:v>5035.04</c:v>
                </c:pt>
                <c:pt idx="6471">
                  <c:v>5035.3440000000001</c:v>
                </c:pt>
                <c:pt idx="6472">
                  <c:v>5035.6490000000003</c:v>
                </c:pt>
                <c:pt idx="6473">
                  <c:v>5035.9539999999997</c:v>
                </c:pt>
                <c:pt idx="6474">
                  <c:v>5036.5630000000001</c:v>
                </c:pt>
                <c:pt idx="6475">
                  <c:v>5036.8680000000004</c:v>
                </c:pt>
                <c:pt idx="6476">
                  <c:v>5037.1729999999998</c:v>
                </c:pt>
                <c:pt idx="6477">
                  <c:v>5037.4780000000001</c:v>
                </c:pt>
                <c:pt idx="6478">
                  <c:v>5037.7820000000002</c:v>
                </c:pt>
                <c:pt idx="6479">
                  <c:v>5038.0870000000004</c:v>
                </c:pt>
                <c:pt idx="6480">
                  <c:v>5038.3909999999996</c:v>
                </c:pt>
                <c:pt idx="6481">
                  <c:v>5038.6959999999999</c:v>
                </c:pt>
                <c:pt idx="6482">
                  <c:v>5039</c:v>
                </c:pt>
                <c:pt idx="6483">
                  <c:v>5039.3580000000002</c:v>
                </c:pt>
                <c:pt idx="6484">
                  <c:v>5039.3900000000003</c:v>
                </c:pt>
                <c:pt idx="6485">
                  <c:v>5039.585</c:v>
                </c:pt>
                <c:pt idx="6486">
                  <c:v>5039.78</c:v>
                </c:pt>
                <c:pt idx="6487">
                  <c:v>5039.9750000000004</c:v>
                </c:pt>
                <c:pt idx="6488">
                  <c:v>5040.17</c:v>
                </c:pt>
                <c:pt idx="6489">
                  <c:v>5040.5600000000004</c:v>
                </c:pt>
                <c:pt idx="6490">
                  <c:v>5040.95</c:v>
                </c:pt>
                <c:pt idx="6491">
                  <c:v>5041.34</c:v>
                </c:pt>
                <c:pt idx="6492">
                  <c:v>5042.12</c:v>
                </c:pt>
                <c:pt idx="6493">
                  <c:v>5042.51</c:v>
                </c:pt>
                <c:pt idx="6494">
                  <c:v>5042.7049999999999</c:v>
                </c:pt>
                <c:pt idx="6495">
                  <c:v>5042.8999999999996</c:v>
                </c:pt>
                <c:pt idx="6496">
                  <c:v>5043.0950000000003</c:v>
                </c:pt>
                <c:pt idx="6497">
                  <c:v>5043.29</c:v>
                </c:pt>
                <c:pt idx="6498">
                  <c:v>5043.4849999999997</c:v>
                </c:pt>
                <c:pt idx="6499">
                  <c:v>5043.68</c:v>
                </c:pt>
                <c:pt idx="6500">
                  <c:v>5043.875</c:v>
                </c:pt>
                <c:pt idx="6501">
                  <c:v>5044.07</c:v>
                </c:pt>
                <c:pt idx="6502">
                  <c:v>5044.2650000000003</c:v>
                </c:pt>
                <c:pt idx="6503">
                  <c:v>5044.46</c:v>
                </c:pt>
                <c:pt idx="6504">
                  <c:v>5044.6549999999997</c:v>
                </c:pt>
                <c:pt idx="6505">
                  <c:v>5044.8500000000004</c:v>
                </c:pt>
                <c:pt idx="6506">
                  <c:v>5045.0450000000001</c:v>
                </c:pt>
                <c:pt idx="6507">
                  <c:v>5045.24</c:v>
                </c:pt>
                <c:pt idx="6508">
                  <c:v>5045.4350000000004</c:v>
                </c:pt>
                <c:pt idx="6509">
                  <c:v>5045.63</c:v>
                </c:pt>
                <c:pt idx="6510">
                  <c:v>5045.8249999999998</c:v>
                </c:pt>
                <c:pt idx="6511">
                  <c:v>5046.0200000000004</c:v>
                </c:pt>
                <c:pt idx="6512">
                  <c:v>5046.2150000000001</c:v>
                </c:pt>
                <c:pt idx="6513">
                  <c:v>5046.41</c:v>
                </c:pt>
                <c:pt idx="6514">
                  <c:v>5046.6049999999996</c:v>
                </c:pt>
                <c:pt idx="6515">
                  <c:v>5046.79</c:v>
                </c:pt>
                <c:pt idx="6516">
                  <c:v>5046.8</c:v>
                </c:pt>
                <c:pt idx="6517">
                  <c:v>5046.9949999999999</c:v>
                </c:pt>
                <c:pt idx="6518">
                  <c:v>5047.1899999999996</c:v>
                </c:pt>
                <c:pt idx="6519">
                  <c:v>5047.3850000000002</c:v>
                </c:pt>
                <c:pt idx="6520">
                  <c:v>5047.58</c:v>
                </c:pt>
                <c:pt idx="6521">
                  <c:v>5047.97</c:v>
                </c:pt>
                <c:pt idx="6522">
                  <c:v>5048.3599999999997</c:v>
                </c:pt>
                <c:pt idx="6523">
                  <c:v>5048.75</c:v>
                </c:pt>
                <c:pt idx="6524">
                  <c:v>5049.1400000000003</c:v>
                </c:pt>
                <c:pt idx="6525">
                  <c:v>5049.53</c:v>
                </c:pt>
                <c:pt idx="6526">
                  <c:v>5049.92</c:v>
                </c:pt>
                <c:pt idx="6527">
                  <c:v>5050.3100000000004</c:v>
                </c:pt>
                <c:pt idx="6528">
                  <c:v>5050.7</c:v>
                </c:pt>
                <c:pt idx="6529">
                  <c:v>5051.4790000000003</c:v>
                </c:pt>
                <c:pt idx="6530">
                  <c:v>5052.259</c:v>
                </c:pt>
                <c:pt idx="6531">
                  <c:v>5053.0389999999998</c:v>
                </c:pt>
                <c:pt idx="6532">
                  <c:v>5053.8190000000004</c:v>
                </c:pt>
                <c:pt idx="6533">
                  <c:v>5054.5990000000002</c:v>
                </c:pt>
                <c:pt idx="6534">
                  <c:v>5055.3789999999999</c:v>
                </c:pt>
                <c:pt idx="6535">
                  <c:v>5056.1589999999997</c:v>
                </c:pt>
                <c:pt idx="6536">
                  <c:v>5057.7179999999998</c:v>
                </c:pt>
                <c:pt idx="6537">
                  <c:v>5060.8379999999997</c:v>
                </c:pt>
                <c:pt idx="6538">
                  <c:v>5062.3980000000001</c:v>
                </c:pt>
                <c:pt idx="6539">
                  <c:v>5063.9570000000003</c:v>
                </c:pt>
                <c:pt idx="6540">
                  <c:v>5065.5169999999998</c:v>
                </c:pt>
                <c:pt idx="6541">
                  <c:v>5067.0770000000002</c:v>
                </c:pt>
                <c:pt idx="6542">
                  <c:v>5068.6369999999997</c:v>
                </c:pt>
                <c:pt idx="6543">
                  <c:v>5070.1970000000001</c:v>
                </c:pt>
                <c:pt idx="6544">
                  <c:v>5076.4359999999997</c:v>
                </c:pt>
                <c:pt idx="6545">
                  <c:v>5078.7160000000003</c:v>
                </c:pt>
                <c:pt idx="6546">
                  <c:v>5082.6750000000002</c:v>
                </c:pt>
                <c:pt idx="6547">
                  <c:v>5085.7950000000001</c:v>
                </c:pt>
                <c:pt idx="6548">
                  <c:v>5088.9139999999998</c:v>
                </c:pt>
                <c:pt idx="6549">
                  <c:v>5092.0339999999997</c:v>
                </c:pt>
                <c:pt idx="6550">
                  <c:v>5093.5789999999997</c:v>
                </c:pt>
                <c:pt idx="6551">
                  <c:v>5095.1540000000005</c:v>
                </c:pt>
                <c:pt idx="6552">
                  <c:v>5101.393</c:v>
                </c:pt>
                <c:pt idx="6553">
                  <c:v>5113.8710000000001</c:v>
                </c:pt>
                <c:pt idx="6554">
                  <c:v>5118.0739999999996</c:v>
                </c:pt>
                <c:pt idx="6555">
                  <c:v>5126.3500000000004</c:v>
                </c:pt>
                <c:pt idx="6556">
                  <c:v>5138.8280000000004</c:v>
                </c:pt>
                <c:pt idx="6557">
                  <c:v>5145.0680000000002</c:v>
                </c:pt>
                <c:pt idx="6558">
                  <c:v>5151.3069999999998</c:v>
                </c:pt>
                <c:pt idx="6559">
                  <c:v>5157.4309999999996</c:v>
                </c:pt>
                <c:pt idx="6560">
                  <c:v>5161.37</c:v>
                </c:pt>
                <c:pt idx="6561">
                  <c:v>5163.7849999999999</c:v>
                </c:pt>
                <c:pt idx="6562">
                  <c:v>5187.1580000000004</c:v>
                </c:pt>
                <c:pt idx="6563">
                  <c:v>5188.7420000000002</c:v>
                </c:pt>
                <c:pt idx="6564">
                  <c:v>5196.174</c:v>
                </c:pt>
                <c:pt idx="6565">
                  <c:v>5201.7129999999997</c:v>
                </c:pt>
                <c:pt idx="6566">
                  <c:v>5211.799</c:v>
                </c:pt>
                <c:pt idx="6567">
                  <c:v>5216.8419999999996</c:v>
                </c:pt>
                <c:pt idx="6568">
                  <c:v>5221.884</c:v>
                </c:pt>
                <c:pt idx="6569">
                  <c:v>5234.9170000000004</c:v>
                </c:pt>
                <c:pt idx="6570">
                  <c:v>5238.6549999999997</c:v>
                </c:pt>
                <c:pt idx="6571">
                  <c:v>5242.0550000000003</c:v>
                </c:pt>
                <c:pt idx="6572">
                  <c:v>5273.66</c:v>
                </c:pt>
                <c:pt idx="6573">
                  <c:v>5280.7370000000001</c:v>
                </c:pt>
                <c:pt idx="6574">
                  <c:v>5281.1769999999997</c:v>
                </c:pt>
                <c:pt idx="6575">
                  <c:v>5282.3980000000001</c:v>
                </c:pt>
                <c:pt idx="6576">
                  <c:v>5283.3459999999995</c:v>
                </c:pt>
                <c:pt idx="6577">
                  <c:v>5288.5690000000004</c:v>
                </c:pt>
                <c:pt idx="6578">
                  <c:v>5293.0320000000002</c:v>
                </c:pt>
                <c:pt idx="6579">
                  <c:v>5295.4539999999997</c:v>
                </c:pt>
                <c:pt idx="6580">
                  <c:v>5297.875</c:v>
                </c:pt>
                <c:pt idx="6581">
                  <c:v>5300.2969999999996</c:v>
                </c:pt>
                <c:pt idx="6582">
                  <c:v>5302.5690000000004</c:v>
                </c:pt>
                <c:pt idx="6583">
                  <c:v>5302.7179999999998</c:v>
                </c:pt>
                <c:pt idx="6584">
                  <c:v>5303.9290000000001</c:v>
                </c:pt>
                <c:pt idx="6585">
                  <c:v>5304.5349999999999</c:v>
                </c:pt>
                <c:pt idx="6586">
                  <c:v>5305.14</c:v>
                </c:pt>
                <c:pt idx="6587">
                  <c:v>5305.7460000000001</c:v>
                </c:pt>
                <c:pt idx="6588">
                  <c:v>5306.049</c:v>
                </c:pt>
                <c:pt idx="6589">
                  <c:v>5306.3509999999997</c:v>
                </c:pt>
                <c:pt idx="6590">
                  <c:v>5306.6540000000005</c:v>
                </c:pt>
                <c:pt idx="6591">
                  <c:v>5306.9560000000001</c:v>
                </c:pt>
                <c:pt idx="6592">
                  <c:v>5307.259</c:v>
                </c:pt>
                <c:pt idx="6593">
                  <c:v>5307.5609999999997</c:v>
                </c:pt>
                <c:pt idx="6594">
                  <c:v>5307.8639999999996</c:v>
                </c:pt>
                <c:pt idx="6595">
                  <c:v>5308.1670000000004</c:v>
                </c:pt>
                <c:pt idx="6596">
                  <c:v>5308.47</c:v>
                </c:pt>
                <c:pt idx="6597">
                  <c:v>5308.7719999999999</c:v>
                </c:pt>
                <c:pt idx="6598">
                  <c:v>5309.0749999999998</c:v>
                </c:pt>
                <c:pt idx="6599">
                  <c:v>5309.3770000000004</c:v>
                </c:pt>
                <c:pt idx="6600">
                  <c:v>5309.68</c:v>
                </c:pt>
                <c:pt idx="6601">
                  <c:v>5309.982</c:v>
                </c:pt>
                <c:pt idx="6602">
                  <c:v>5310.2849999999999</c:v>
                </c:pt>
                <c:pt idx="6603">
                  <c:v>5310.5879999999997</c:v>
                </c:pt>
                <c:pt idx="6604">
                  <c:v>5310.8909999999996</c:v>
                </c:pt>
                <c:pt idx="6605">
                  <c:v>5311.1930000000002</c:v>
                </c:pt>
                <c:pt idx="6606">
                  <c:v>5311.4960000000001</c:v>
                </c:pt>
                <c:pt idx="6607">
                  <c:v>5311.7979999999998</c:v>
                </c:pt>
                <c:pt idx="6608">
                  <c:v>5312.1009999999997</c:v>
                </c:pt>
                <c:pt idx="6609">
                  <c:v>5312.4030000000002</c:v>
                </c:pt>
                <c:pt idx="6610">
                  <c:v>5312.6549999999997</c:v>
                </c:pt>
                <c:pt idx="6611">
                  <c:v>5313.0529999999999</c:v>
                </c:pt>
                <c:pt idx="6612">
                  <c:v>5313.3779999999997</c:v>
                </c:pt>
                <c:pt idx="6613">
                  <c:v>5313.7020000000002</c:v>
                </c:pt>
                <c:pt idx="6614">
                  <c:v>5314.027</c:v>
                </c:pt>
                <c:pt idx="6615">
                  <c:v>5314.3509999999997</c:v>
                </c:pt>
                <c:pt idx="6616">
                  <c:v>5314.6760000000004</c:v>
                </c:pt>
                <c:pt idx="6617">
                  <c:v>5314.8379999999997</c:v>
                </c:pt>
                <c:pt idx="6618">
                  <c:v>5315</c:v>
                </c:pt>
                <c:pt idx="6619">
                  <c:v>5315.1989999999996</c:v>
                </c:pt>
                <c:pt idx="6620">
                  <c:v>5315.3980000000001</c:v>
                </c:pt>
                <c:pt idx="6621">
                  <c:v>5315.5969999999998</c:v>
                </c:pt>
                <c:pt idx="6622">
                  <c:v>5315.7960000000003</c:v>
                </c:pt>
                <c:pt idx="6623">
                  <c:v>5315.9949999999999</c:v>
                </c:pt>
                <c:pt idx="6624">
                  <c:v>5316.1940000000004</c:v>
                </c:pt>
                <c:pt idx="6625">
                  <c:v>5316.393</c:v>
                </c:pt>
                <c:pt idx="6626">
                  <c:v>5316.5919999999996</c:v>
                </c:pt>
                <c:pt idx="6627">
                  <c:v>5316.99</c:v>
                </c:pt>
                <c:pt idx="6628">
                  <c:v>5317.3879999999999</c:v>
                </c:pt>
                <c:pt idx="6629">
                  <c:v>5317.6980000000003</c:v>
                </c:pt>
                <c:pt idx="6630">
                  <c:v>5317.7860000000001</c:v>
                </c:pt>
                <c:pt idx="6631">
                  <c:v>5318.1840000000002</c:v>
                </c:pt>
                <c:pt idx="6632">
                  <c:v>5318.5820000000003</c:v>
                </c:pt>
                <c:pt idx="6633">
                  <c:v>5318.9589999999998</c:v>
                </c:pt>
                <c:pt idx="6634">
                  <c:v>5318.98</c:v>
                </c:pt>
                <c:pt idx="6635">
                  <c:v>5319.1790000000001</c:v>
                </c:pt>
                <c:pt idx="6636">
                  <c:v>5319.3779999999997</c:v>
                </c:pt>
                <c:pt idx="6637">
                  <c:v>5319.5770000000002</c:v>
                </c:pt>
                <c:pt idx="6638">
                  <c:v>5319.7759999999998</c:v>
                </c:pt>
                <c:pt idx="6639">
                  <c:v>5320.174</c:v>
                </c:pt>
                <c:pt idx="6640">
                  <c:v>5320.2190000000001</c:v>
                </c:pt>
                <c:pt idx="6641">
                  <c:v>5320.5720000000001</c:v>
                </c:pt>
                <c:pt idx="6642">
                  <c:v>5320.97</c:v>
                </c:pt>
                <c:pt idx="6643">
                  <c:v>5321.3670000000002</c:v>
                </c:pt>
                <c:pt idx="6644">
                  <c:v>5321.48</c:v>
                </c:pt>
                <c:pt idx="6645">
                  <c:v>5321.7650000000003</c:v>
                </c:pt>
                <c:pt idx="6646">
                  <c:v>5322.11</c:v>
                </c:pt>
                <c:pt idx="6647">
                  <c:v>5322.1629999999996</c:v>
                </c:pt>
                <c:pt idx="6648">
                  <c:v>5322.5609999999997</c:v>
                </c:pt>
                <c:pt idx="6649">
                  <c:v>5322.74</c:v>
                </c:pt>
                <c:pt idx="6650">
                  <c:v>5322.9589999999998</c:v>
                </c:pt>
                <c:pt idx="6651">
                  <c:v>5323.357</c:v>
                </c:pt>
                <c:pt idx="6652">
                  <c:v>5323.68</c:v>
                </c:pt>
                <c:pt idx="6653">
                  <c:v>5323.7550000000001</c:v>
                </c:pt>
                <c:pt idx="6654">
                  <c:v>5324.1530000000002</c:v>
                </c:pt>
                <c:pt idx="6655">
                  <c:v>5324.55</c:v>
                </c:pt>
                <c:pt idx="6656">
                  <c:v>5324.62</c:v>
                </c:pt>
                <c:pt idx="6657">
                  <c:v>5325.3459999999995</c:v>
                </c:pt>
                <c:pt idx="6658">
                  <c:v>5325.56</c:v>
                </c:pt>
                <c:pt idx="6659">
                  <c:v>5326.1419999999998</c:v>
                </c:pt>
                <c:pt idx="6660">
                  <c:v>5326.4989999999998</c:v>
                </c:pt>
                <c:pt idx="6661">
                  <c:v>5327.7330000000002</c:v>
                </c:pt>
                <c:pt idx="6662">
                  <c:v>5328.3779999999997</c:v>
                </c:pt>
                <c:pt idx="6663">
                  <c:v>5329.3249999999998</c:v>
                </c:pt>
                <c:pt idx="6664">
                  <c:v>5330.2569999999996</c:v>
                </c:pt>
                <c:pt idx="6665">
                  <c:v>5330.9170000000004</c:v>
                </c:pt>
                <c:pt idx="6666">
                  <c:v>5334.1</c:v>
                </c:pt>
                <c:pt idx="6667">
                  <c:v>5337.7730000000001</c:v>
                </c:pt>
                <c:pt idx="6668">
                  <c:v>5338.482</c:v>
                </c:pt>
                <c:pt idx="6669">
                  <c:v>5340.4660000000003</c:v>
                </c:pt>
                <c:pt idx="6670">
                  <c:v>5341.5309999999999</c:v>
                </c:pt>
                <c:pt idx="6671">
                  <c:v>5343.41</c:v>
                </c:pt>
                <c:pt idx="6672">
                  <c:v>5345.2889999999998</c:v>
                </c:pt>
                <c:pt idx="6673">
                  <c:v>5346.2290000000003</c:v>
                </c:pt>
                <c:pt idx="6674">
                  <c:v>5347.1679999999997</c:v>
                </c:pt>
                <c:pt idx="6675">
                  <c:v>5347.6379999999999</c:v>
                </c:pt>
                <c:pt idx="6676">
                  <c:v>5348.1080000000002</c:v>
                </c:pt>
                <c:pt idx="6677">
                  <c:v>5348.5780000000004</c:v>
                </c:pt>
                <c:pt idx="6678">
                  <c:v>5349.0469999999996</c:v>
                </c:pt>
                <c:pt idx="6679">
                  <c:v>5349.5169999999998</c:v>
                </c:pt>
                <c:pt idx="6680">
                  <c:v>5349.9870000000001</c:v>
                </c:pt>
                <c:pt idx="6681">
                  <c:v>5350.4570000000003</c:v>
                </c:pt>
                <c:pt idx="6682">
                  <c:v>5350.9260000000004</c:v>
                </c:pt>
                <c:pt idx="6683">
                  <c:v>5351.3959999999997</c:v>
                </c:pt>
                <c:pt idx="6684">
                  <c:v>5351.866</c:v>
                </c:pt>
                <c:pt idx="6685">
                  <c:v>5352.8050000000003</c:v>
                </c:pt>
                <c:pt idx="6686">
                  <c:v>5354.6850000000004</c:v>
                </c:pt>
                <c:pt idx="6687">
                  <c:v>5356.2960000000003</c:v>
                </c:pt>
                <c:pt idx="6688">
                  <c:v>5356.5640000000003</c:v>
                </c:pt>
                <c:pt idx="6689">
                  <c:v>5360.3220000000001</c:v>
                </c:pt>
                <c:pt idx="6690">
                  <c:v>5364.2110000000002</c:v>
                </c:pt>
                <c:pt idx="6691">
                  <c:v>5367.8379999999997</c:v>
                </c:pt>
                <c:pt idx="6692">
                  <c:v>5371.5959999999995</c:v>
                </c:pt>
                <c:pt idx="6693">
                  <c:v>5372.1260000000002</c:v>
                </c:pt>
                <c:pt idx="6694">
                  <c:v>5373.4750000000004</c:v>
                </c:pt>
                <c:pt idx="6695">
                  <c:v>5374.3149999999996</c:v>
                </c:pt>
                <c:pt idx="6696">
                  <c:v>5374.415</c:v>
                </c:pt>
                <c:pt idx="6697">
                  <c:v>5375.3540000000003</c:v>
                </c:pt>
                <c:pt idx="6698">
                  <c:v>5376.2939999999999</c:v>
                </c:pt>
                <c:pt idx="6699">
                  <c:v>5377.2330000000002</c:v>
                </c:pt>
                <c:pt idx="6700">
                  <c:v>5378.1729999999998</c:v>
                </c:pt>
                <c:pt idx="6701">
                  <c:v>5379.1120000000001</c:v>
                </c:pt>
                <c:pt idx="6702">
                  <c:v>5380.991</c:v>
                </c:pt>
                <c:pt idx="6703">
                  <c:v>5382.87</c:v>
                </c:pt>
                <c:pt idx="6704">
                  <c:v>5384.75</c:v>
                </c:pt>
                <c:pt idx="6705">
                  <c:v>5386.6289999999999</c:v>
                </c:pt>
                <c:pt idx="6706">
                  <c:v>5387.5690000000004</c:v>
                </c:pt>
                <c:pt idx="6707">
                  <c:v>5388.5079999999998</c:v>
                </c:pt>
                <c:pt idx="6708">
                  <c:v>5389.4480000000003</c:v>
                </c:pt>
                <c:pt idx="6709">
                  <c:v>5390.3869999999997</c:v>
                </c:pt>
                <c:pt idx="6710">
                  <c:v>5391.3270000000002</c:v>
                </c:pt>
                <c:pt idx="6711">
                  <c:v>5392.2659999999996</c:v>
                </c:pt>
                <c:pt idx="6712">
                  <c:v>5394.1450000000004</c:v>
                </c:pt>
                <c:pt idx="6713">
                  <c:v>5397.9030000000002</c:v>
                </c:pt>
                <c:pt idx="6714">
                  <c:v>5399.7820000000002</c:v>
                </c:pt>
                <c:pt idx="6715">
                  <c:v>5400.7219999999998</c:v>
                </c:pt>
                <c:pt idx="6716">
                  <c:v>5401.6610000000001</c:v>
                </c:pt>
                <c:pt idx="6717">
                  <c:v>5402.6009999999997</c:v>
                </c:pt>
                <c:pt idx="6718">
                  <c:v>5403.54</c:v>
                </c:pt>
                <c:pt idx="6719">
                  <c:v>5403.7860000000001</c:v>
                </c:pt>
                <c:pt idx="6720">
                  <c:v>5404.48</c:v>
                </c:pt>
                <c:pt idx="6721">
                  <c:v>5405.4189999999999</c:v>
                </c:pt>
                <c:pt idx="6722">
                  <c:v>5406.3590000000004</c:v>
                </c:pt>
                <c:pt idx="6723">
                  <c:v>5407.2979999999998</c:v>
                </c:pt>
                <c:pt idx="6724">
                  <c:v>5408.2380000000003</c:v>
                </c:pt>
                <c:pt idx="6725">
                  <c:v>5409.1769999999997</c:v>
                </c:pt>
                <c:pt idx="6726">
                  <c:v>5410.1170000000002</c:v>
                </c:pt>
                <c:pt idx="6727">
                  <c:v>5411.0559999999996</c:v>
                </c:pt>
                <c:pt idx="6728">
                  <c:v>5411.701</c:v>
                </c:pt>
                <c:pt idx="6729">
                  <c:v>5411.9960000000001</c:v>
                </c:pt>
                <c:pt idx="6730">
                  <c:v>5412.9350000000004</c:v>
                </c:pt>
                <c:pt idx="6731">
                  <c:v>5413.875</c:v>
                </c:pt>
                <c:pt idx="6732">
                  <c:v>5414.8149999999996</c:v>
                </c:pt>
                <c:pt idx="6733">
                  <c:v>5415.6589999999997</c:v>
                </c:pt>
                <c:pt idx="6734">
                  <c:v>5415.7550000000001</c:v>
                </c:pt>
                <c:pt idx="6735">
                  <c:v>5416.6940000000004</c:v>
                </c:pt>
                <c:pt idx="6736">
                  <c:v>5417.634</c:v>
                </c:pt>
                <c:pt idx="6737">
                  <c:v>5418.5730000000003</c:v>
                </c:pt>
                <c:pt idx="6738">
                  <c:v>5419.5129999999999</c:v>
                </c:pt>
                <c:pt idx="6739">
                  <c:v>5419.616</c:v>
                </c:pt>
                <c:pt idx="6740">
                  <c:v>5420.4520000000002</c:v>
                </c:pt>
                <c:pt idx="6741">
                  <c:v>5421.3919999999998</c:v>
                </c:pt>
                <c:pt idx="6742">
                  <c:v>5422.3310000000001</c:v>
                </c:pt>
                <c:pt idx="6743">
                  <c:v>5423.2709999999997</c:v>
                </c:pt>
                <c:pt idx="6744">
                  <c:v>5424.21</c:v>
                </c:pt>
                <c:pt idx="6745">
                  <c:v>5425.15</c:v>
                </c:pt>
                <c:pt idx="6746">
                  <c:v>5426.0889999999999</c:v>
                </c:pt>
                <c:pt idx="6747">
                  <c:v>5427.0290000000005</c:v>
                </c:pt>
                <c:pt idx="6748">
                  <c:v>5427.9679999999998</c:v>
                </c:pt>
                <c:pt idx="6749">
                  <c:v>5428.9080000000004</c:v>
                </c:pt>
                <c:pt idx="6750">
                  <c:v>5429.8469999999998</c:v>
                </c:pt>
                <c:pt idx="6751">
                  <c:v>5430.7870000000003</c:v>
                </c:pt>
                <c:pt idx="6752">
                  <c:v>5431.7259999999997</c:v>
                </c:pt>
                <c:pt idx="6753">
                  <c:v>5432.6660000000002</c:v>
                </c:pt>
                <c:pt idx="6754">
                  <c:v>5433.6049999999996</c:v>
                </c:pt>
                <c:pt idx="6755">
                  <c:v>5435.4459999999999</c:v>
                </c:pt>
                <c:pt idx="6756">
                  <c:v>5435.4840000000004</c:v>
                </c:pt>
                <c:pt idx="6757">
                  <c:v>5437.3630000000003</c:v>
                </c:pt>
                <c:pt idx="6758">
                  <c:v>5438.3029999999999</c:v>
                </c:pt>
                <c:pt idx="6759">
                  <c:v>5438.3090000000002</c:v>
                </c:pt>
                <c:pt idx="6760">
                  <c:v>5439.2420000000002</c:v>
                </c:pt>
                <c:pt idx="6761">
                  <c:v>5440.1819999999998</c:v>
                </c:pt>
                <c:pt idx="6762">
                  <c:v>5441.1210000000001</c:v>
                </c:pt>
                <c:pt idx="6763">
                  <c:v>5442.0609999999997</c:v>
                </c:pt>
                <c:pt idx="6764">
                  <c:v>5443</c:v>
                </c:pt>
                <c:pt idx="6765">
                  <c:v>5443.85</c:v>
                </c:pt>
                <c:pt idx="6766">
                  <c:v>5444.7</c:v>
                </c:pt>
                <c:pt idx="6767">
                  <c:v>5445.55</c:v>
                </c:pt>
                <c:pt idx="6768">
                  <c:v>5446.3990000000003</c:v>
                </c:pt>
                <c:pt idx="6769">
                  <c:v>5447.2489999999998</c:v>
                </c:pt>
                <c:pt idx="6770">
                  <c:v>5448.098</c:v>
                </c:pt>
                <c:pt idx="6771">
                  <c:v>5449.7969999999996</c:v>
                </c:pt>
                <c:pt idx="6772">
                  <c:v>5451.2759999999998</c:v>
                </c:pt>
                <c:pt idx="6773">
                  <c:v>5451.4970000000003</c:v>
                </c:pt>
                <c:pt idx="6774">
                  <c:v>5453.1959999999999</c:v>
                </c:pt>
                <c:pt idx="6775">
                  <c:v>5454.8950000000004</c:v>
                </c:pt>
                <c:pt idx="6776">
                  <c:v>5456.1970000000001</c:v>
                </c:pt>
                <c:pt idx="6777">
                  <c:v>5456.5940000000001</c:v>
                </c:pt>
                <c:pt idx="6778">
                  <c:v>5457.4440000000004</c:v>
                </c:pt>
                <c:pt idx="6779">
                  <c:v>5458.2939999999999</c:v>
                </c:pt>
                <c:pt idx="6780">
                  <c:v>5459.1440000000002</c:v>
                </c:pt>
                <c:pt idx="6781">
                  <c:v>5459.1909999999998</c:v>
                </c:pt>
                <c:pt idx="6782">
                  <c:v>5459.9930000000004</c:v>
                </c:pt>
                <c:pt idx="6783">
                  <c:v>5460.8429999999998</c:v>
                </c:pt>
                <c:pt idx="6784">
                  <c:v>5461.692</c:v>
                </c:pt>
                <c:pt idx="6785">
                  <c:v>5462.5420000000004</c:v>
                </c:pt>
                <c:pt idx="6786">
                  <c:v>5463.1480000000001</c:v>
                </c:pt>
                <c:pt idx="6787">
                  <c:v>5463.3909999999996</c:v>
                </c:pt>
                <c:pt idx="6788">
                  <c:v>5464.241</c:v>
                </c:pt>
                <c:pt idx="6789">
                  <c:v>5465.09</c:v>
                </c:pt>
                <c:pt idx="6790">
                  <c:v>5465.1270000000004</c:v>
                </c:pt>
                <c:pt idx="6791">
                  <c:v>5466.7889999999998</c:v>
                </c:pt>
                <c:pt idx="6792">
                  <c:v>5467.1049999999996</c:v>
                </c:pt>
                <c:pt idx="6793">
                  <c:v>5468.4880000000003</c:v>
                </c:pt>
                <c:pt idx="6794">
                  <c:v>5468.9080000000004</c:v>
                </c:pt>
                <c:pt idx="6795">
                  <c:v>5470.1869999999999</c:v>
                </c:pt>
                <c:pt idx="6796">
                  <c:v>5470.7110000000002</c:v>
                </c:pt>
                <c:pt idx="6797">
                  <c:v>5471.8869999999997</c:v>
                </c:pt>
                <c:pt idx="6798">
                  <c:v>5473.5860000000002</c:v>
                </c:pt>
                <c:pt idx="6799">
                  <c:v>5474.317</c:v>
                </c:pt>
                <c:pt idx="6800">
                  <c:v>5475.2849999999999</c:v>
                </c:pt>
                <c:pt idx="6801">
                  <c:v>5476.9840000000004</c:v>
                </c:pt>
                <c:pt idx="6802">
                  <c:v>5478.6840000000002</c:v>
                </c:pt>
                <c:pt idx="6803">
                  <c:v>5480.3829999999998</c:v>
                </c:pt>
                <c:pt idx="6804">
                  <c:v>5481.5290000000005</c:v>
                </c:pt>
                <c:pt idx="6805">
                  <c:v>5482.0820000000003</c:v>
                </c:pt>
                <c:pt idx="6806">
                  <c:v>5483.7809999999999</c:v>
                </c:pt>
                <c:pt idx="6807">
                  <c:v>5485.1350000000002</c:v>
                </c:pt>
                <c:pt idx="6808">
                  <c:v>5485.4809999999998</c:v>
                </c:pt>
                <c:pt idx="6809">
                  <c:v>5486.9380000000001</c:v>
                </c:pt>
                <c:pt idx="6810">
                  <c:v>5487.18</c:v>
                </c:pt>
                <c:pt idx="6811">
                  <c:v>5488.741</c:v>
                </c:pt>
                <c:pt idx="6812">
                  <c:v>5488.8789999999999</c:v>
                </c:pt>
                <c:pt idx="6813">
                  <c:v>5489.643</c:v>
                </c:pt>
                <c:pt idx="6814">
                  <c:v>5490.5439999999999</c:v>
                </c:pt>
                <c:pt idx="6815">
                  <c:v>5490.5780000000004</c:v>
                </c:pt>
                <c:pt idx="6816">
                  <c:v>5491.4459999999999</c:v>
                </c:pt>
                <c:pt idx="6817">
                  <c:v>5492.3469999999998</c:v>
                </c:pt>
                <c:pt idx="6818">
                  <c:v>5493.2489999999998</c:v>
                </c:pt>
                <c:pt idx="6819">
                  <c:v>5493.9759999999997</c:v>
                </c:pt>
                <c:pt idx="6820">
                  <c:v>5494.15</c:v>
                </c:pt>
                <c:pt idx="6821">
                  <c:v>5495.0519999999997</c:v>
                </c:pt>
                <c:pt idx="6822">
                  <c:v>5495.9530000000004</c:v>
                </c:pt>
                <c:pt idx="6823">
                  <c:v>5497.3739999999998</c:v>
                </c:pt>
                <c:pt idx="6824">
                  <c:v>5497.7560000000003</c:v>
                </c:pt>
                <c:pt idx="6825">
                  <c:v>5499.5590000000002</c:v>
                </c:pt>
                <c:pt idx="6826">
                  <c:v>5500.4610000000002</c:v>
                </c:pt>
                <c:pt idx="6827">
                  <c:v>5500.7730000000001</c:v>
                </c:pt>
                <c:pt idx="6828">
                  <c:v>5501.3620000000001</c:v>
                </c:pt>
                <c:pt idx="6829">
                  <c:v>5502.2640000000001</c:v>
                </c:pt>
                <c:pt idx="6830">
                  <c:v>5502.4719999999998</c:v>
                </c:pt>
                <c:pt idx="6831">
                  <c:v>5503.165</c:v>
                </c:pt>
                <c:pt idx="6832">
                  <c:v>5504.067</c:v>
                </c:pt>
                <c:pt idx="6833">
                  <c:v>5504.1710000000003</c:v>
                </c:pt>
                <c:pt idx="6834">
                  <c:v>5504.518</c:v>
                </c:pt>
                <c:pt idx="6835">
                  <c:v>5504.9679999999998</c:v>
                </c:pt>
                <c:pt idx="6836">
                  <c:v>5505.4189999999999</c:v>
                </c:pt>
                <c:pt idx="6837">
                  <c:v>5505.87</c:v>
                </c:pt>
                <c:pt idx="6838">
                  <c:v>5505.8710000000001</c:v>
                </c:pt>
                <c:pt idx="6839">
                  <c:v>5506.3209999999999</c:v>
                </c:pt>
                <c:pt idx="6840">
                  <c:v>5506.7709999999997</c:v>
                </c:pt>
                <c:pt idx="6841">
                  <c:v>5507.2219999999998</c:v>
                </c:pt>
                <c:pt idx="6842">
                  <c:v>5507.57</c:v>
                </c:pt>
                <c:pt idx="6843">
                  <c:v>5507.6729999999998</c:v>
                </c:pt>
                <c:pt idx="6844">
                  <c:v>5508.1239999999998</c:v>
                </c:pt>
                <c:pt idx="6845">
                  <c:v>5508.5739999999996</c:v>
                </c:pt>
                <c:pt idx="6846">
                  <c:v>5509.0249999999996</c:v>
                </c:pt>
                <c:pt idx="6847">
                  <c:v>5509.4759999999997</c:v>
                </c:pt>
                <c:pt idx="6848">
                  <c:v>5509.9269999999997</c:v>
                </c:pt>
                <c:pt idx="6849">
                  <c:v>5510.3770000000004</c:v>
                </c:pt>
                <c:pt idx="6850">
                  <c:v>5510.8280000000004</c:v>
                </c:pt>
                <c:pt idx="6851">
                  <c:v>5510.9679999999998</c:v>
                </c:pt>
                <c:pt idx="6852">
                  <c:v>5511.2790000000005</c:v>
                </c:pt>
                <c:pt idx="6853">
                  <c:v>5511.73</c:v>
                </c:pt>
                <c:pt idx="6854">
                  <c:v>5512.18</c:v>
                </c:pt>
                <c:pt idx="6855">
                  <c:v>5512.6310000000003</c:v>
                </c:pt>
                <c:pt idx="6856">
                  <c:v>5513.0820000000003</c:v>
                </c:pt>
                <c:pt idx="6857">
                  <c:v>5513.5330000000004</c:v>
                </c:pt>
                <c:pt idx="6858">
                  <c:v>5513.9830000000002</c:v>
                </c:pt>
                <c:pt idx="6859">
                  <c:v>5514.8850000000002</c:v>
                </c:pt>
                <c:pt idx="6860">
                  <c:v>5515.7860000000001</c:v>
                </c:pt>
                <c:pt idx="6861">
                  <c:v>5516.6880000000001</c:v>
                </c:pt>
                <c:pt idx="6862">
                  <c:v>5517.5889999999999</c:v>
                </c:pt>
                <c:pt idx="6863">
                  <c:v>5517.7650000000003</c:v>
                </c:pt>
                <c:pt idx="6864">
                  <c:v>5518.491</c:v>
                </c:pt>
                <c:pt idx="6865">
                  <c:v>5519.3919999999998</c:v>
                </c:pt>
                <c:pt idx="6866">
                  <c:v>5519.4639999999999</c:v>
                </c:pt>
                <c:pt idx="6867">
                  <c:v>5521.1629999999996</c:v>
                </c:pt>
                <c:pt idx="6868">
                  <c:v>5521.1949999999997</c:v>
                </c:pt>
                <c:pt idx="6869">
                  <c:v>5522.0969999999998</c:v>
                </c:pt>
                <c:pt idx="6870">
                  <c:v>5522.9979999999996</c:v>
                </c:pt>
                <c:pt idx="6871">
                  <c:v>5523.4489999999996</c:v>
                </c:pt>
                <c:pt idx="6872">
                  <c:v>5523.8990000000003</c:v>
                </c:pt>
                <c:pt idx="6873">
                  <c:v>5524.35</c:v>
                </c:pt>
                <c:pt idx="6874">
                  <c:v>5524.5609999999997</c:v>
                </c:pt>
                <c:pt idx="6875">
                  <c:v>5524.8</c:v>
                </c:pt>
                <c:pt idx="6876">
                  <c:v>5525.45</c:v>
                </c:pt>
                <c:pt idx="6877">
                  <c:v>5526.0990000000002</c:v>
                </c:pt>
                <c:pt idx="6878">
                  <c:v>5526.7479999999996</c:v>
                </c:pt>
                <c:pt idx="6879">
                  <c:v>5527.3969999999999</c:v>
                </c:pt>
                <c:pt idx="6880">
                  <c:v>5528.0460000000003</c:v>
                </c:pt>
                <c:pt idx="6881">
                  <c:v>5528.6949999999997</c:v>
                </c:pt>
                <c:pt idx="6882">
                  <c:v>5529.3440000000001</c:v>
                </c:pt>
                <c:pt idx="6883">
                  <c:v>5529.9930000000004</c:v>
                </c:pt>
                <c:pt idx="6884">
                  <c:v>5531.2920000000004</c:v>
                </c:pt>
                <c:pt idx="6885">
                  <c:v>5532.59</c:v>
                </c:pt>
                <c:pt idx="6886">
                  <c:v>5533.2389999999996</c:v>
                </c:pt>
                <c:pt idx="6887">
                  <c:v>5533.8879999999999</c:v>
                </c:pt>
                <c:pt idx="6888">
                  <c:v>5534.5370000000003</c:v>
                </c:pt>
                <c:pt idx="6889">
                  <c:v>5535.1859999999997</c:v>
                </c:pt>
                <c:pt idx="6890">
                  <c:v>5535.8360000000002</c:v>
                </c:pt>
                <c:pt idx="6891">
                  <c:v>5536.4849999999997</c:v>
                </c:pt>
                <c:pt idx="6892">
                  <c:v>5537.134</c:v>
                </c:pt>
                <c:pt idx="6893">
                  <c:v>5537.7830000000004</c:v>
                </c:pt>
                <c:pt idx="6894">
                  <c:v>5538.0780000000004</c:v>
                </c:pt>
                <c:pt idx="6895">
                  <c:v>5538.1549999999997</c:v>
                </c:pt>
                <c:pt idx="6896">
                  <c:v>5538.4319999999998</c:v>
                </c:pt>
                <c:pt idx="6897">
                  <c:v>5539.0810000000001</c:v>
                </c:pt>
                <c:pt idx="6898">
                  <c:v>5539.73</c:v>
                </c:pt>
                <c:pt idx="6899">
                  <c:v>5540.3789999999999</c:v>
                </c:pt>
                <c:pt idx="6900">
                  <c:v>5541.0290000000005</c:v>
                </c:pt>
                <c:pt idx="6901">
                  <c:v>5541.6779999999999</c:v>
                </c:pt>
                <c:pt idx="6902">
                  <c:v>5542.3270000000002</c:v>
                </c:pt>
                <c:pt idx="6903">
                  <c:v>5542.9759999999997</c:v>
                </c:pt>
                <c:pt idx="6904">
                  <c:v>5544.2740000000003</c:v>
                </c:pt>
                <c:pt idx="6905">
                  <c:v>5544.9520000000002</c:v>
                </c:pt>
                <c:pt idx="6906">
                  <c:v>5545.5720000000001</c:v>
                </c:pt>
                <c:pt idx="6907">
                  <c:v>5546.8710000000001</c:v>
                </c:pt>
                <c:pt idx="6908">
                  <c:v>5548.1689999999999</c:v>
                </c:pt>
                <c:pt idx="6909">
                  <c:v>5548.35</c:v>
                </c:pt>
                <c:pt idx="6910">
                  <c:v>5549.4669999999996</c:v>
                </c:pt>
                <c:pt idx="6911">
                  <c:v>5550.7650000000003</c:v>
                </c:pt>
                <c:pt idx="6912">
                  <c:v>5551.7479999999996</c:v>
                </c:pt>
                <c:pt idx="6913">
                  <c:v>5553.3620000000001</c:v>
                </c:pt>
                <c:pt idx="6914">
                  <c:v>5554.25</c:v>
                </c:pt>
                <c:pt idx="6915">
                  <c:v>5554.66</c:v>
                </c:pt>
                <c:pt idx="6916">
                  <c:v>5555.9579999999996</c:v>
                </c:pt>
                <c:pt idx="6917">
                  <c:v>5556.7520000000004</c:v>
                </c:pt>
                <c:pt idx="6918">
                  <c:v>5557.2569999999996</c:v>
                </c:pt>
                <c:pt idx="6919">
                  <c:v>5558.549</c:v>
                </c:pt>
                <c:pt idx="6920">
                  <c:v>5558.5550000000003</c:v>
                </c:pt>
                <c:pt idx="6921">
                  <c:v>5559.8530000000001</c:v>
                </c:pt>
                <c:pt idx="6922">
                  <c:v>5561.1509999999998</c:v>
                </c:pt>
                <c:pt idx="6923">
                  <c:v>5561.7550000000001</c:v>
                </c:pt>
                <c:pt idx="6924">
                  <c:v>5562.3530000000001</c:v>
                </c:pt>
                <c:pt idx="6925">
                  <c:v>5563.6670000000004</c:v>
                </c:pt>
                <c:pt idx="6926">
                  <c:v>5563.7470000000003</c:v>
                </c:pt>
                <c:pt idx="6927">
                  <c:v>5566.3429999999998</c:v>
                </c:pt>
                <c:pt idx="6928">
                  <c:v>5568.7839999999997</c:v>
                </c:pt>
                <c:pt idx="6929">
                  <c:v>5571.7619999999997</c:v>
                </c:pt>
                <c:pt idx="6930">
                  <c:v>5576.7290000000003</c:v>
                </c:pt>
                <c:pt idx="6931">
                  <c:v>5579.0190000000002</c:v>
                </c:pt>
                <c:pt idx="6932">
                  <c:v>5579.326</c:v>
                </c:pt>
                <c:pt idx="6933">
                  <c:v>5581.7690000000002</c:v>
                </c:pt>
                <c:pt idx="6934">
                  <c:v>5581.9219999999996</c:v>
                </c:pt>
                <c:pt idx="6935">
                  <c:v>5583.22</c:v>
                </c:pt>
                <c:pt idx="6936">
                  <c:v>5584.2709999999997</c:v>
                </c:pt>
                <c:pt idx="6937">
                  <c:v>5584.518</c:v>
                </c:pt>
                <c:pt idx="6938">
                  <c:v>5586.7730000000001</c:v>
                </c:pt>
                <c:pt idx="6939">
                  <c:v>5587.1139999999996</c:v>
                </c:pt>
                <c:pt idx="6940">
                  <c:v>5591.7759999999998</c:v>
                </c:pt>
                <c:pt idx="6941">
                  <c:v>5597.5</c:v>
                </c:pt>
                <c:pt idx="6942">
                  <c:v>5602.6930000000002</c:v>
                </c:pt>
                <c:pt idx="6943">
                  <c:v>5605.2889999999998</c:v>
                </c:pt>
                <c:pt idx="6944">
                  <c:v>5607.8850000000002</c:v>
                </c:pt>
                <c:pt idx="6945">
                  <c:v>5609.47</c:v>
                </c:pt>
                <c:pt idx="6946">
                  <c:v>5611.0540000000001</c:v>
                </c:pt>
                <c:pt idx="6947">
                  <c:v>5611.79</c:v>
                </c:pt>
                <c:pt idx="6948">
                  <c:v>5614.2219999999998</c:v>
                </c:pt>
                <c:pt idx="6949">
                  <c:v>5615.8069999999998</c:v>
                </c:pt>
                <c:pt idx="6950">
                  <c:v>5617.3909999999996</c:v>
                </c:pt>
                <c:pt idx="6951">
                  <c:v>5618.183</c:v>
                </c:pt>
                <c:pt idx="6952">
                  <c:v>5618.9750000000004</c:v>
                </c:pt>
                <c:pt idx="6953">
                  <c:v>5619.7669999999998</c:v>
                </c:pt>
                <c:pt idx="6954">
                  <c:v>5619.96</c:v>
                </c:pt>
                <c:pt idx="6955">
                  <c:v>5620.5590000000002</c:v>
                </c:pt>
                <c:pt idx="6956">
                  <c:v>5621.3810000000003</c:v>
                </c:pt>
                <c:pt idx="6957">
                  <c:v>5622.2020000000002</c:v>
                </c:pt>
                <c:pt idx="6958">
                  <c:v>5623.0240000000003</c:v>
                </c:pt>
                <c:pt idx="6959">
                  <c:v>5623.4350000000004</c:v>
                </c:pt>
                <c:pt idx="6960">
                  <c:v>5623.8450000000003</c:v>
                </c:pt>
                <c:pt idx="6961">
                  <c:v>5624.2560000000003</c:v>
                </c:pt>
                <c:pt idx="6962">
                  <c:v>5624.6670000000004</c:v>
                </c:pt>
                <c:pt idx="6963">
                  <c:v>5625.0780000000004</c:v>
                </c:pt>
                <c:pt idx="6964">
                  <c:v>5625.4880000000003</c:v>
                </c:pt>
                <c:pt idx="6965">
                  <c:v>5625.6940000000004</c:v>
                </c:pt>
                <c:pt idx="6966">
                  <c:v>5625.8990000000003</c:v>
                </c:pt>
                <c:pt idx="6967">
                  <c:v>5626.1040000000003</c:v>
                </c:pt>
                <c:pt idx="6968">
                  <c:v>5626.3090000000002</c:v>
                </c:pt>
                <c:pt idx="6969">
                  <c:v>5626.5150000000003</c:v>
                </c:pt>
                <c:pt idx="6970">
                  <c:v>5626.72</c:v>
                </c:pt>
                <c:pt idx="6971">
                  <c:v>5626.9250000000002</c:v>
                </c:pt>
                <c:pt idx="6972">
                  <c:v>5627.13</c:v>
                </c:pt>
                <c:pt idx="6973">
                  <c:v>5627.3360000000002</c:v>
                </c:pt>
                <c:pt idx="6974">
                  <c:v>5627.5410000000002</c:v>
                </c:pt>
                <c:pt idx="6975">
                  <c:v>5627.7470000000003</c:v>
                </c:pt>
                <c:pt idx="6976">
                  <c:v>5627.9520000000002</c:v>
                </c:pt>
                <c:pt idx="6977">
                  <c:v>5628.1580000000004</c:v>
                </c:pt>
                <c:pt idx="6978">
                  <c:v>5628.3630000000003</c:v>
                </c:pt>
                <c:pt idx="6979">
                  <c:v>5628.5680000000002</c:v>
                </c:pt>
                <c:pt idx="6980">
                  <c:v>5628.7730000000001</c:v>
                </c:pt>
                <c:pt idx="6981">
                  <c:v>5628.9790000000003</c:v>
                </c:pt>
                <c:pt idx="6982">
                  <c:v>5629.1840000000002</c:v>
                </c:pt>
                <c:pt idx="6983">
                  <c:v>5629.3890000000001</c:v>
                </c:pt>
                <c:pt idx="6984">
                  <c:v>5629.5940000000001</c:v>
                </c:pt>
                <c:pt idx="6985">
                  <c:v>5629.8</c:v>
                </c:pt>
                <c:pt idx="6986">
                  <c:v>5630.0050000000001</c:v>
                </c:pt>
                <c:pt idx="6987">
                  <c:v>5630.415</c:v>
                </c:pt>
                <c:pt idx="6988">
                  <c:v>5631.2370000000001</c:v>
                </c:pt>
                <c:pt idx="6989">
                  <c:v>5631.6480000000001</c:v>
                </c:pt>
                <c:pt idx="6990">
                  <c:v>5631.8040000000001</c:v>
                </c:pt>
                <c:pt idx="6991">
                  <c:v>5632.058</c:v>
                </c:pt>
                <c:pt idx="6992">
                  <c:v>5632.4690000000001</c:v>
                </c:pt>
                <c:pt idx="6993">
                  <c:v>5632.674</c:v>
                </c:pt>
                <c:pt idx="6994">
                  <c:v>5632.8789999999999</c:v>
                </c:pt>
                <c:pt idx="6995">
                  <c:v>5633.085</c:v>
                </c:pt>
                <c:pt idx="6996">
                  <c:v>5633.29</c:v>
                </c:pt>
                <c:pt idx="6997">
                  <c:v>5633.4949999999999</c:v>
                </c:pt>
                <c:pt idx="6998">
                  <c:v>5633.7</c:v>
                </c:pt>
                <c:pt idx="6999">
                  <c:v>5633.9790000000003</c:v>
                </c:pt>
                <c:pt idx="7000">
                  <c:v>5634.2579999999998</c:v>
                </c:pt>
                <c:pt idx="7001">
                  <c:v>5634.5370000000003</c:v>
                </c:pt>
                <c:pt idx="7002">
                  <c:v>5634.8149999999996</c:v>
                </c:pt>
                <c:pt idx="7003">
                  <c:v>5635.0940000000001</c:v>
                </c:pt>
                <c:pt idx="7004">
                  <c:v>5635.3720000000003</c:v>
                </c:pt>
                <c:pt idx="7005">
                  <c:v>5635.6509999999998</c:v>
                </c:pt>
                <c:pt idx="7006">
                  <c:v>5635.9290000000001</c:v>
                </c:pt>
                <c:pt idx="7007">
                  <c:v>5637.0439999999999</c:v>
                </c:pt>
                <c:pt idx="7008">
                  <c:v>5637.3230000000003</c:v>
                </c:pt>
                <c:pt idx="7009">
                  <c:v>5637.6009999999997</c:v>
                </c:pt>
                <c:pt idx="7010">
                  <c:v>5637.88</c:v>
                </c:pt>
                <c:pt idx="7011">
                  <c:v>5638.1580000000004</c:v>
                </c:pt>
                <c:pt idx="7012">
                  <c:v>5638.4369999999999</c:v>
                </c:pt>
                <c:pt idx="7013">
                  <c:v>5638.5770000000002</c:v>
                </c:pt>
                <c:pt idx="7014">
                  <c:v>5638.7160000000003</c:v>
                </c:pt>
                <c:pt idx="7015">
                  <c:v>5638.8559999999998</c:v>
                </c:pt>
                <c:pt idx="7016">
                  <c:v>5638.9949999999999</c:v>
                </c:pt>
                <c:pt idx="7017">
                  <c:v>5639.134</c:v>
                </c:pt>
                <c:pt idx="7018">
                  <c:v>5639.2730000000001</c:v>
                </c:pt>
                <c:pt idx="7019">
                  <c:v>5639.4129999999996</c:v>
                </c:pt>
                <c:pt idx="7020">
                  <c:v>5639.5519999999997</c:v>
                </c:pt>
                <c:pt idx="7021">
                  <c:v>5639.6909999999998</c:v>
                </c:pt>
                <c:pt idx="7022">
                  <c:v>5639.83</c:v>
                </c:pt>
                <c:pt idx="7023">
                  <c:v>5640.1090000000004</c:v>
                </c:pt>
                <c:pt idx="7024">
                  <c:v>5640.3869999999997</c:v>
                </c:pt>
                <c:pt idx="7025">
                  <c:v>5640.4309999999996</c:v>
                </c:pt>
                <c:pt idx="7026">
                  <c:v>5640.6660000000002</c:v>
                </c:pt>
                <c:pt idx="7027">
                  <c:v>5640.9440000000004</c:v>
                </c:pt>
                <c:pt idx="7028">
                  <c:v>5641.223</c:v>
                </c:pt>
                <c:pt idx="7029">
                  <c:v>5641.5010000000002</c:v>
                </c:pt>
                <c:pt idx="7030">
                  <c:v>5641.78</c:v>
                </c:pt>
                <c:pt idx="7031">
                  <c:v>5641.8109999999997</c:v>
                </c:pt>
                <c:pt idx="7032">
                  <c:v>5642.058</c:v>
                </c:pt>
                <c:pt idx="7033">
                  <c:v>5642.3370000000004</c:v>
                </c:pt>
                <c:pt idx="7034">
                  <c:v>5642.6149999999998</c:v>
                </c:pt>
                <c:pt idx="7035">
                  <c:v>5642.8940000000002</c:v>
                </c:pt>
                <c:pt idx="7036">
                  <c:v>5643.1729999999998</c:v>
                </c:pt>
                <c:pt idx="7037">
                  <c:v>5643.73</c:v>
                </c:pt>
                <c:pt idx="7038">
                  <c:v>5644.2870000000003</c:v>
                </c:pt>
                <c:pt idx="7039">
                  <c:v>5644.8440000000001</c:v>
                </c:pt>
                <c:pt idx="7040">
                  <c:v>5645.4009999999998</c:v>
                </c:pt>
                <c:pt idx="7041">
                  <c:v>5645.9579999999996</c:v>
                </c:pt>
                <c:pt idx="7042">
                  <c:v>5646.8149999999996</c:v>
                </c:pt>
                <c:pt idx="7043">
                  <c:v>5647.0720000000001</c:v>
                </c:pt>
                <c:pt idx="7044">
                  <c:v>5648.1869999999999</c:v>
                </c:pt>
                <c:pt idx="7045">
                  <c:v>5649.3010000000004</c:v>
                </c:pt>
                <c:pt idx="7046">
                  <c:v>5650.415</c:v>
                </c:pt>
                <c:pt idx="7047">
                  <c:v>5650.6660000000002</c:v>
                </c:pt>
                <c:pt idx="7048">
                  <c:v>5651.5290000000005</c:v>
                </c:pt>
                <c:pt idx="7049">
                  <c:v>5651.8180000000002</c:v>
                </c:pt>
                <c:pt idx="7050">
                  <c:v>5653.7579999999998</c:v>
                </c:pt>
                <c:pt idx="7051">
                  <c:v>5655.7839999999997</c:v>
                </c:pt>
                <c:pt idx="7052">
                  <c:v>5655.9870000000001</c:v>
                </c:pt>
                <c:pt idx="7053">
                  <c:v>5658.2160000000003</c:v>
                </c:pt>
                <c:pt idx="7054">
                  <c:v>5660.4440000000004</c:v>
                </c:pt>
                <c:pt idx="7055">
                  <c:v>5660.9009999999998</c:v>
                </c:pt>
                <c:pt idx="7056">
                  <c:v>5662.6729999999998</c:v>
                </c:pt>
                <c:pt idx="7057">
                  <c:v>5664.9009999999998</c:v>
                </c:pt>
                <c:pt idx="7058">
                  <c:v>5669.3580000000002</c:v>
                </c:pt>
                <c:pt idx="7059">
                  <c:v>5671.8320000000003</c:v>
                </c:pt>
                <c:pt idx="7060">
                  <c:v>5678.2730000000001</c:v>
                </c:pt>
                <c:pt idx="7061">
                  <c:v>5681.3710000000001</c:v>
                </c:pt>
                <c:pt idx="7062">
                  <c:v>5682.73</c:v>
                </c:pt>
                <c:pt idx="7063">
                  <c:v>5687.1869999999999</c:v>
                </c:pt>
                <c:pt idx="7064">
                  <c:v>5691.6059999999998</c:v>
                </c:pt>
                <c:pt idx="7065">
                  <c:v>5691.8459999999995</c:v>
                </c:pt>
                <c:pt idx="7066">
                  <c:v>5694.165</c:v>
                </c:pt>
                <c:pt idx="7067">
                  <c:v>5695.4449999999997</c:v>
                </c:pt>
                <c:pt idx="7068">
                  <c:v>5696.7240000000002</c:v>
                </c:pt>
                <c:pt idx="7069">
                  <c:v>5697.3639999999996</c:v>
                </c:pt>
                <c:pt idx="7070">
                  <c:v>5698.0039999999999</c:v>
                </c:pt>
                <c:pt idx="7071">
                  <c:v>5698.6440000000002</c:v>
                </c:pt>
                <c:pt idx="7072">
                  <c:v>5699.2830000000004</c:v>
                </c:pt>
                <c:pt idx="7073">
                  <c:v>5699.9229999999998</c:v>
                </c:pt>
                <c:pt idx="7074">
                  <c:v>5700.5619999999999</c:v>
                </c:pt>
                <c:pt idx="7075">
                  <c:v>5701.2020000000002</c:v>
                </c:pt>
                <c:pt idx="7076">
                  <c:v>5701.8410000000003</c:v>
                </c:pt>
                <c:pt idx="7077">
                  <c:v>5702.2569999999996</c:v>
                </c:pt>
                <c:pt idx="7078">
                  <c:v>5702.6719999999996</c:v>
                </c:pt>
                <c:pt idx="7079">
                  <c:v>5703.0879999999997</c:v>
                </c:pt>
                <c:pt idx="7080">
                  <c:v>5703.5029999999997</c:v>
                </c:pt>
                <c:pt idx="7081">
                  <c:v>5703.9189999999999</c:v>
                </c:pt>
                <c:pt idx="7082">
                  <c:v>5704.3339999999998</c:v>
                </c:pt>
                <c:pt idx="7083">
                  <c:v>5704.7489999999998</c:v>
                </c:pt>
                <c:pt idx="7084">
                  <c:v>5705.0159999999996</c:v>
                </c:pt>
                <c:pt idx="7085">
                  <c:v>5705.1639999999998</c:v>
                </c:pt>
                <c:pt idx="7086">
                  <c:v>5705.9949999999999</c:v>
                </c:pt>
                <c:pt idx="7087">
                  <c:v>5706.8249999999998</c:v>
                </c:pt>
                <c:pt idx="7088">
                  <c:v>5708.4859999999999</c:v>
                </c:pt>
                <c:pt idx="7089">
                  <c:v>5711.86</c:v>
                </c:pt>
                <c:pt idx="7090">
                  <c:v>5712.402</c:v>
                </c:pt>
                <c:pt idx="7091">
                  <c:v>5715.1310000000003</c:v>
                </c:pt>
                <c:pt idx="7092">
                  <c:v>5718.4539999999997</c:v>
                </c:pt>
                <c:pt idx="7093">
                  <c:v>5720.1149999999998</c:v>
                </c:pt>
                <c:pt idx="7094">
                  <c:v>5720.9459999999999</c:v>
                </c:pt>
                <c:pt idx="7095">
                  <c:v>5721.7759999999998</c:v>
                </c:pt>
                <c:pt idx="7096">
                  <c:v>5722.192</c:v>
                </c:pt>
                <c:pt idx="7097">
                  <c:v>5722.607</c:v>
                </c:pt>
                <c:pt idx="7098">
                  <c:v>5722.8450000000003</c:v>
                </c:pt>
                <c:pt idx="7099">
                  <c:v>5723.0230000000001</c:v>
                </c:pt>
                <c:pt idx="7100">
                  <c:v>5723.4380000000001</c:v>
                </c:pt>
                <c:pt idx="7101">
                  <c:v>5723.8540000000003</c:v>
                </c:pt>
                <c:pt idx="7102">
                  <c:v>5724.2690000000002</c:v>
                </c:pt>
                <c:pt idx="7103">
                  <c:v>5724.6840000000002</c:v>
                </c:pt>
                <c:pt idx="7104">
                  <c:v>5725.0990000000002</c:v>
                </c:pt>
                <c:pt idx="7105">
                  <c:v>5725.5150000000003</c:v>
                </c:pt>
                <c:pt idx="7106">
                  <c:v>5725.93</c:v>
                </c:pt>
                <c:pt idx="7107">
                  <c:v>5726.3450000000003</c:v>
                </c:pt>
                <c:pt idx="7108">
                  <c:v>5726.76</c:v>
                </c:pt>
                <c:pt idx="7109">
                  <c:v>5727.3029999999999</c:v>
                </c:pt>
                <c:pt idx="7110">
                  <c:v>5727.5910000000003</c:v>
                </c:pt>
                <c:pt idx="7111">
                  <c:v>5728.4210000000003</c:v>
                </c:pt>
                <c:pt idx="7112">
                  <c:v>5729.2520000000004</c:v>
                </c:pt>
                <c:pt idx="7113">
                  <c:v>5730.0829999999996</c:v>
                </c:pt>
                <c:pt idx="7114">
                  <c:v>5731.7439999999997</c:v>
                </c:pt>
                <c:pt idx="7115">
                  <c:v>5731.76</c:v>
                </c:pt>
                <c:pt idx="7116">
                  <c:v>5732.5749999999998</c:v>
                </c:pt>
                <c:pt idx="7117">
                  <c:v>5733.4049999999997</c:v>
                </c:pt>
                <c:pt idx="7118">
                  <c:v>5734.2359999999999</c:v>
                </c:pt>
                <c:pt idx="7119">
                  <c:v>5734.6509999999998</c:v>
                </c:pt>
                <c:pt idx="7120">
                  <c:v>5735.0659999999998</c:v>
                </c:pt>
                <c:pt idx="7121">
                  <c:v>5735.482</c:v>
                </c:pt>
                <c:pt idx="7122">
                  <c:v>5735.8969999999999</c:v>
                </c:pt>
                <c:pt idx="7123">
                  <c:v>5736.3130000000001</c:v>
                </c:pt>
                <c:pt idx="7124">
                  <c:v>5736.7280000000001</c:v>
                </c:pt>
                <c:pt idx="7125">
                  <c:v>5737.1440000000002</c:v>
                </c:pt>
                <c:pt idx="7126">
                  <c:v>5737.5590000000002</c:v>
                </c:pt>
                <c:pt idx="7127">
                  <c:v>5737.9740000000002</c:v>
                </c:pt>
                <c:pt idx="7128">
                  <c:v>5738.3890000000001</c:v>
                </c:pt>
                <c:pt idx="7129">
                  <c:v>5738.8050000000003</c:v>
                </c:pt>
                <c:pt idx="7130">
                  <c:v>5739.22</c:v>
                </c:pt>
                <c:pt idx="7131">
                  <c:v>5739.6350000000002</c:v>
                </c:pt>
                <c:pt idx="7132">
                  <c:v>5740.05</c:v>
                </c:pt>
                <c:pt idx="7133">
                  <c:v>5740.4660000000003</c:v>
                </c:pt>
                <c:pt idx="7134">
                  <c:v>5740.674</c:v>
                </c:pt>
                <c:pt idx="7135">
                  <c:v>5740.8810000000003</c:v>
                </c:pt>
                <c:pt idx="7136">
                  <c:v>5741.2960000000003</c:v>
                </c:pt>
                <c:pt idx="7137">
                  <c:v>5741.7110000000002</c:v>
                </c:pt>
                <c:pt idx="7138">
                  <c:v>5742.1270000000004</c:v>
                </c:pt>
                <c:pt idx="7139">
                  <c:v>5742.5420000000004</c:v>
                </c:pt>
                <c:pt idx="7140">
                  <c:v>5742.9579999999996</c:v>
                </c:pt>
                <c:pt idx="7141">
                  <c:v>5743.3729999999996</c:v>
                </c:pt>
                <c:pt idx="7142">
                  <c:v>5743.7889999999998</c:v>
                </c:pt>
                <c:pt idx="7143">
                  <c:v>5743.8829999999998</c:v>
                </c:pt>
                <c:pt idx="7144">
                  <c:v>5744.2039999999997</c:v>
                </c:pt>
                <c:pt idx="7145">
                  <c:v>5744.6189999999997</c:v>
                </c:pt>
                <c:pt idx="7146">
                  <c:v>5745.0339999999997</c:v>
                </c:pt>
                <c:pt idx="7147">
                  <c:v>5745.45</c:v>
                </c:pt>
                <c:pt idx="7148">
                  <c:v>5745.8649999999998</c:v>
                </c:pt>
                <c:pt idx="7149">
                  <c:v>5746.28</c:v>
                </c:pt>
                <c:pt idx="7150">
                  <c:v>5746.6949999999997</c:v>
                </c:pt>
                <c:pt idx="7151">
                  <c:v>5747.1109999999999</c:v>
                </c:pt>
                <c:pt idx="7152">
                  <c:v>5747.5259999999998</c:v>
                </c:pt>
                <c:pt idx="7153">
                  <c:v>5748.3559999999998</c:v>
                </c:pt>
                <c:pt idx="7154">
                  <c:v>5749.1869999999999</c:v>
                </c:pt>
                <c:pt idx="7155">
                  <c:v>5750.0169999999998</c:v>
                </c:pt>
                <c:pt idx="7156">
                  <c:v>5751.6779999999999</c:v>
                </c:pt>
                <c:pt idx="7157">
                  <c:v>5752.509</c:v>
                </c:pt>
                <c:pt idx="7158">
                  <c:v>5753.3389999999999</c:v>
                </c:pt>
                <c:pt idx="7159">
                  <c:v>5753.7550000000001</c:v>
                </c:pt>
                <c:pt idx="7160">
                  <c:v>5754.17</c:v>
                </c:pt>
                <c:pt idx="7161">
                  <c:v>5754.585</c:v>
                </c:pt>
                <c:pt idx="7162">
                  <c:v>5755</c:v>
                </c:pt>
                <c:pt idx="7163">
                  <c:v>5755.4</c:v>
                </c:pt>
                <c:pt idx="7164">
                  <c:v>5755.8</c:v>
                </c:pt>
                <c:pt idx="7165">
                  <c:v>5756.2</c:v>
                </c:pt>
                <c:pt idx="7166">
                  <c:v>5756.5990000000002</c:v>
                </c:pt>
                <c:pt idx="7167">
                  <c:v>5756.9989999999998</c:v>
                </c:pt>
                <c:pt idx="7168">
                  <c:v>5757.3980000000001</c:v>
                </c:pt>
                <c:pt idx="7169">
                  <c:v>5758.1970000000001</c:v>
                </c:pt>
                <c:pt idx="7170">
                  <c:v>5758.5029999999997</c:v>
                </c:pt>
                <c:pt idx="7171">
                  <c:v>5758.9970000000003</c:v>
                </c:pt>
                <c:pt idx="7172">
                  <c:v>5759.7960000000003</c:v>
                </c:pt>
                <c:pt idx="7173">
                  <c:v>5761.3940000000002</c:v>
                </c:pt>
                <c:pt idx="7174">
                  <c:v>5762.1940000000004</c:v>
                </c:pt>
                <c:pt idx="7175">
                  <c:v>5762.9930000000004</c:v>
                </c:pt>
                <c:pt idx="7176">
                  <c:v>5763.7920000000004</c:v>
                </c:pt>
                <c:pt idx="7177">
                  <c:v>5764.5910000000003</c:v>
                </c:pt>
                <c:pt idx="7178">
                  <c:v>5765.3909999999996</c:v>
                </c:pt>
                <c:pt idx="7179">
                  <c:v>5766.19</c:v>
                </c:pt>
                <c:pt idx="7180">
                  <c:v>5766.9889999999996</c:v>
                </c:pt>
                <c:pt idx="7181">
                  <c:v>5767.4179999999997</c:v>
                </c:pt>
                <c:pt idx="7182">
                  <c:v>5767.7879999999996</c:v>
                </c:pt>
                <c:pt idx="7183">
                  <c:v>5768.5879999999997</c:v>
                </c:pt>
                <c:pt idx="7184">
                  <c:v>5769.3869999999997</c:v>
                </c:pt>
                <c:pt idx="7185">
                  <c:v>5770.1859999999997</c:v>
                </c:pt>
                <c:pt idx="7186">
                  <c:v>5770.9849999999997</c:v>
                </c:pt>
                <c:pt idx="7187">
                  <c:v>5771.7849999999999</c:v>
                </c:pt>
                <c:pt idx="7188">
                  <c:v>5772.5839999999998</c:v>
                </c:pt>
                <c:pt idx="7189">
                  <c:v>5773.3829999999998</c:v>
                </c:pt>
                <c:pt idx="7190">
                  <c:v>5774.1819999999998</c:v>
                </c:pt>
                <c:pt idx="7191">
                  <c:v>5774.982</c:v>
                </c:pt>
                <c:pt idx="7192">
                  <c:v>5775.7809999999999</c:v>
                </c:pt>
                <c:pt idx="7193">
                  <c:v>5775.9049999999997</c:v>
                </c:pt>
                <c:pt idx="7194">
                  <c:v>5776.3320000000003</c:v>
                </c:pt>
                <c:pt idx="7195">
                  <c:v>5776.58</c:v>
                </c:pt>
                <c:pt idx="7196">
                  <c:v>5777.3789999999999</c:v>
                </c:pt>
                <c:pt idx="7197">
                  <c:v>5778.9780000000001</c:v>
                </c:pt>
                <c:pt idx="7198">
                  <c:v>5780.576</c:v>
                </c:pt>
                <c:pt idx="7199">
                  <c:v>5780.9250000000002</c:v>
                </c:pt>
                <c:pt idx="7200">
                  <c:v>5781.777</c:v>
                </c:pt>
                <c:pt idx="7201">
                  <c:v>5782.9769999999999</c:v>
                </c:pt>
                <c:pt idx="7202">
                  <c:v>5784.1779999999999</c:v>
                </c:pt>
                <c:pt idx="7203">
                  <c:v>5785.2179999999998</c:v>
                </c:pt>
                <c:pt idx="7204">
                  <c:v>5785.3779999999997</c:v>
                </c:pt>
                <c:pt idx="7205">
                  <c:v>5786.5789999999997</c:v>
                </c:pt>
                <c:pt idx="7206">
                  <c:v>5787.7790000000005</c:v>
                </c:pt>
                <c:pt idx="7207">
                  <c:v>5788.9790000000003</c:v>
                </c:pt>
                <c:pt idx="7208">
                  <c:v>5790.1790000000001</c:v>
                </c:pt>
                <c:pt idx="7209">
                  <c:v>5791.38</c:v>
                </c:pt>
                <c:pt idx="7210">
                  <c:v>5792.58</c:v>
                </c:pt>
                <c:pt idx="7211">
                  <c:v>5793.78</c:v>
                </c:pt>
                <c:pt idx="7212">
                  <c:v>5794.1030000000001</c:v>
                </c:pt>
                <c:pt idx="7213">
                  <c:v>5794.98</c:v>
                </c:pt>
                <c:pt idx="7214">
                  <c:v>5795.5810000000001</c:v>
                </c:pt>
                <c:pt idx="7215">
                  <c:v>5796.1809999999996</c:v>
                </c:pt>
                <c:pt idx="7216">
                  <c:v>5796.3249999999998</c:v>
                </c:pt>
                <c:pt idx="7217">
                  <c:v>5796.7809999999999</c:v>
                </c:pt>
                <c:pt idx="7218">
                  <c:v>5797.3810000000003</c:v>
                </c:pt>
                <c:pt idx="7219">
                  <c:v>5797.9809999999998</c:v>
                </c:pt>
                <c:pt idx="7220">
                  <c:v>5798.5460000000003</c:v>
                </c:pt>
                <c:pt idx="7221">
                  <c:v>5798.5810000000001</c:v>
                </c:pt>
                <c:pt idx="7222">
                  <c:v>5799.1809999999996</c:v>
                </c:pt>
                <c:pt idx="7223">
                  <c:v>5799.7809999999999</c:v>
                </c:pt>
                <c:pt idx="7224">
                  <c:v>5800.2259999999997</c:v>
                </c:pt>
                <c:pt idx="7225">
                  <c:v>5800.67</c:v>
                </c:pt>
                <c:pt idx="7226">
                  <c:v>5800.7669999999998</c:v>
                </c:pt>
                <c:pt idx="7227">
                  <c:v>5801.1149999999998</c:v>
                </c:pt>
                <c:pt idx="7228">
                  <c:v>5801.5590000000002</c:v>
                </c:pt>
                <c:pt idx="7229">
                  <c:v>5802.0039999999999</c:v>
                </c:pt>
                <c:pt idx="7230">
                  <c:v>5802.4480000000003</c:v>
                </c:pt>
                <c:pt idx="7231">
                  <c:v>5802.8919999999998</c:v>
                </c:pt>
                <c:pt idx="7232">
                  <c:v>5802.9880000000003</c:v>
                </c:pt>
                <c:pt idx="7233">
                  <c:v>5803.3360000000002</c:v>
                </c:pt>
                <c:pt idx="7234">
                  <c:v>5803.7809999999999</c:v>
                </c:pt>
                <c:pt idx="7235">
                  <c:v>5804.0029999999997</c:v>
                </c:pt>
                <c:pt idx="7236">
                  <c:v>5804.2250000000004</c:v>
                </c:pt>
                <c:pt idx="7237">
                  <c:v>5804.4480000000003</c:v>
                </c:pt>
                <c:pt idx="7238">
                  <c:v>5804.67</c:v>
                </c:pt>
                <c:pt idx="7239">
                  <c:v>5804.8919999999998</c:v>
                </c:pt>
                <c:pt idx="7240">
                  <c:v>5805.1139999999996</c:v>
                </c:pt>
                <c:pt idx="7241">
                  <c:v>5805.3370000000004</c:v>
                </c:pt>
                <c:pt idx="7242">
                  <c:v>5805.5590000000002</c:v>
                </c:pt>
                <c:pt idx="7243">
                  <c:v>5805.7809999999999</c:v>
                </c:pt>
                <c:pt idx="7244">
                  <c:v>5806.0029999999997</c:v>
                </c:pt>
                <c:pt idx="7245">
                  <c:v>5806.2250000000004</c:v>
                </c:pt>
                <c:pt idx="7246">
                  <c:v>5806.4470000000001</c:v>
                </c:pt>
                <c:pt idx="7247">
                  <c:v>5806.6689999999999</c:v>
                </c:pt>
                <c:pt idx="7248">
                  <c:v>5806.8909999999996</c:v>
                </c:pt>
                <c:pt idx="7249">
                  <c:v>5807.1139999999996</c:v>
                </c:pt>
                <c:pt idx="7250">
                  <c:v>5807.3360000000002</c:v>
                </c:pt>
                <c:pt idx="7251">
                  <c:v>5807.4309999999996</c:v>
                </c:pt>
                <c:pt idx="7252">
                  <c:v>5807.558</c:v>
                </c:pt>
                <c:pt idx="7253">
                  <c:v>5807.78</c:v>
                </c:pt>
                <c:pt idx="7254">
                  <c:v>5807.9279999999999</c:v>
                </c:pt>
                <c:pt idx="7255">
                  <c:v>5808.0029999999997</c:v>
                </c:pt>
                <c:pt idx="7256">
                  <c:v>5808.2250000000004</c:v>
                </c:pt>
                <c:pt idx="7257">
                  <c:v>5808.4470000000001</c:v>
                </c:pt>
                <c:pt idx="7258">
                  <c:v>5808.6689999999999</c:v>
                </c:pt>
                <c:pt idx="7259">
                  <c:v>5808.8919999999998</c:v>
                </c:pt>
                <c:pt idx="7260">
                  <c:v>5809.1139999999996</c:v>
                </c:pt>
                <c:pt idx="7261">
                  <c:v>5809.3360000000002</c:v>
                </c:pt>
                <c:pt idx="7262">
                  <c:v>5809.558</c:v>
                </c:pt>
                <c:pt idx="7263">
                  <c:v>5809.652</c:v>
                </c:pt>
                <c:pt idx="7264">
                  <c:v>5810.0020000000004</c:v>
                </c:pt>
                <c:pt idx="7265">
                  <c:v>5810.4459999999999</c:v>
                </c:pt>
                <c:pt idx="7266">
                  <c:v>5810.7629999999999</c:v>
                </c:pt>
                <c:pt idx="7267">
                  <c:v>5811.335</c:v>
                </c:pt>
                <c:pt idx="7268">
                  <c:v>5811.7790000000005</c:v>
                </c:pt>
                <c:pt idx="7269">
                  <c:v>5811.8729999999996</c:v>
                </c:pt>
                <c:pt idx="7270">
                  <c:v>5812.223</c:v>
                </c:pt>
                <c:pt idx="7271">
                  <c:v>5812.625</c:v>
                </c:pt>
                <c:pt idx="7272">
                  <c:v>5812.6679999999997</c:v>
                </c:pt>
                <c:pt idx="7273">
                  <c:v>5812.89</c:v>
                </c:pt>
                <c:pt idx="7274">
                  <c:v>5813.1120000000001</c:v>
                </c:pt>
                <c:pt idx="7275">
                  <c:v>5813.3339999999998</c:v>
                </c:pt>
                <c:pt idx="7276">
                  <c:v>5813.3770000000004</c:v>
                </c:pt>
                <c:pt idx="7277">
                  <c:v>5813.5559999999996</c:v>
                </c:pt>
                <c:pt idx="7278">
                  <c:v>5813.7529999999997</c:v>
                </c:pt>
                <c:pt idx="7279">
                  <c:v>5813.7780000000002</c:v>
                </c:pt>
                <c:pt idx="7280">
                  <c:v>5814</c:v>
                </c:pt>
                <c:pt idx="7281">
                  <c:v>5814.1289999999999</c:v>
                </c:pt>
                <c:pt idx="7282">
                  <c:v>5814.5050000000001</c:v>
                </c:pt>
                <c:pt idx="7283">
                  <c:v>5814.6059999999998</c:v>
                </c:pt>
                <c:pt idx="7284">
                  <c:v>5814.88</c:v>
                </c:pt>
                <c:pt idx="7285">
                  <c:v>5814.9089999999997</c:v>
                </c:pt>
                <c:pt idx="7286">
                  <c:v>5815.1869999999999</c:v>
                </c:pt>
                <c:pt idx="7287">
                  <c:v>5815.2120000000004</c:v>
                </c:pt>
                <c:pt idx="7288">
                  <c:v>5815.2560000000003</c:v>
                </c:pt>
                <c:pt idx="7289">
                  <c:v>5815.5150000000003</c:v>
                </c:pt>
                <c:pt idx="7290">
                  <c:v>5815.6319999999996</c:v>
                </c:pt>
                <c:pt idx="7291">
                  <c:v>5815.8180000000002</c:v>
                </c:pt>
                <c:pt idx="7292">
                  <c:v>5816.0079999999998</c:v>
                </c:pt>
                <c:pt idx="7293">
                  <c:v>5816.1210000000001</c:v>
                </c:pt>
                <c:pt idx="7294">
                  <c:v>5816.384</c:v>
                </c:pt>
                <c:pt idx="7295">
                  <c:v>5816.4229999999998</c:v>
                </c:pt>
                <c:pt idx="7296">
                  <c:v>5816.5720000000001</c:v>
                </c:pt>
                <c:pt idx="7297">
                  <c:v>5816.76</c:v>
                </c:pt>
                <c:pt idx="7298">
                  <c:v>5816.9480000000003</c:v>
                </c:pt>
                <c:pt idx="7299">
                  <c:v>5817.1360000000004</c:v>
                </c:pt>
                <c:pt idx="7300">
                  <c:v>5817.3239999999996</c:v>
                </c:pt>
                <c:pt idx="7301">
                  <c:v>5817.5119999999997</c:v>
                </c:pt>
                <c:pt idx="7302">
                  <c:v>5817.6350000000002</c:v>
                </c:pt>
                <c:pt idx="7303">
                  <c:v>5817.7</c:v>
                </c:pt>
                <c:pt idx="7304">
                  <c:v>5817.8869999999997</c:v>
                </c:pt>
                <c:pt idx="7305">
                  <c:v>5817.9380000000001</c:v>
                </c:pt>
                <c:pt idx="7306">
                  <c:v>5818.0749999999998</c:v>
                </c:pt>
                <c:pt idx="7307">
                  <c:v>5818.241</c:v>
                </c:pt>
                <c:pt idx="7308">
                  <c:v>5818.2629999999999</c:v>
                </c:pt>
                <c:pt idx="7309">
                  <c:v>5818.451</c:v>
                </c:pt>
                <c:pt idx="7310">
                  <c:v>5818.5439999999999</c:v>
                </c:pt>
                <c:pt idx="7311">
                  <c:v>5818.6390000000001</c:v>
                </c:pt>
                <c:pt idx="7312">
                  <c:v>5818.8270000000002</c:v>
                </c:pt>
                <c:pt idx="7313">
                  <c:v>5818.8459999999995</c:v>
                </c:pt>
                <c:pt idx="7314">
                  <c:v>5819.0150000000003</c:v>
                </c:pt>
                <c:pt idx="7315">
                  <c:v>5819.1490000000003</c:v>
                </c:pt>
                <c:pt idx="7316">
                  <c:v>5819.2030000000004</c:v>
                </c:pt>
                <c:pt idx="7317">
                  <c:v>5819.3909999999996</c:v>
                </c:pt>
                <c:pt idx="7318">
                  <c:v>5819.4520000000002</c:v>
                </c:pt>
                <c:pt idx="7319">
                  <c:v>5819.5789999999997</c:v>
                </c:pt>
                <c:pt idx="7320">
                  <c:v>5819.7550000000001</c:v>
                </c:pt>
                <c:pt idx="7321">
                  <c:v>5819.7669999999998</c:v>
                </c:pt>
                <c:pt idx="7322">
                  <c:v>5819.9549999999999</c:v>
                </c:pt>
                <c:pt idx="7323">
                  <c:v>5820.058</c:v>
                </c:pt>
                <c:pt idx="7324">
                  <c:v>5820.143</c:v>
                </c:pt>
                <c:pt idx="7325">
                  <c:v>5820.3310000000001</c:v>
                </c:pt>
                <c:pt idx="7326">
                  <c:v>5820.3609999999999</c:v>
                </c:pt>
                <c:pt idx="7327">
                  <c:v>5820.5190000000002</c:v>
                </c:pt>
                <c:pt idx="7328">
                  <c:v>5820.6639999999998</c:v>
                </c:pt>
                <c:pt idx="7329">
                  <c:v>5820.8940000000002</c:v>
                </c:pt>
                <c:pt idx="7330">
                  <c:v>5820.9669999999996</c:v>
                </c:pt>
                <c:pt idx="7331">
                  <c:v>5821.2690000000002</c:v>
                </c:pt>
                <c:pt idx="7332">
                  <c:v>5821.5720000000001</c:v>
                </c:pt>
                <c:pt idx="7333">
                  <c:v>5821.6459999999997</c:v>
                </c:pt>
                <c:pt idx="7334">
                  <c:v>5821.875</c:v>
                </c:pt>
                <c:pt idx="7335">
                  <c:v>5822.0219999999999</c:v>
                </c:pt>
                <c:pt idx="7336">
                  <c:v>5822.1779999999999</c:v>
                </c:pt>
                <c:pt idx="7337">
                  <c:v>5822.3969999999999</c:v>
                </c:pt>
                <c:pt idx="7338">
                  <c:v>5822.48</c:v>
                </c:pt>
                <c:pt idx="7339">
                  <c:v>5822.7730000000001</c:v>
                </c:pt>
                <c:pt idx="7340">
                  <c:v>5822.7830000000004</c:v>
                </c:pt>
                <c:pt idx="7341">
                  <c:v>5822.9610000000002</c:v>
                </c:pt>
                <c:pt idx="7342">
                  <c:v>5823.0860000000002</c:v>
                </c:pt>
                <c:pt idx="7343">
                  <c:v>5823.1490000000003</c:v>
                </c:pt>
                <c:pt idx="7344">
                  <c:v>5823.3370000000004</c:v>
                </c:pt>
                <c:pt idx="7345">
                  <c:v>5823.3890000000001</c:v>
                </c:pt>
                <c:pt idx="7346">
                  <c:v>5823.5249999999996</c:v>
                </c:pt>
                <c:pt idx="7347">
                  <c:v>5823.6909999999998</c:v>
                </c:pt>
                <c:pt idx="7348">
                  <c:v>5823.7129999999997</c:v>
                </c:pt>
                <c:pt idx="7349">
                  <c:v>5823.9</c:v>
                </c:pt>
                <c:pt idx="7350">
                  <c:v>5823.9390000000003</c:v>
                </c:pt>
                <c:pt idx="7351">
                  <c:v>5823.9939999999997</c:v>
                </c:pt>
                <c:pt idx="7352">
                  <c:v>5824.0959999999995</c:v>
                </c:pt>
                <c:pt idx="7353">
                  <c:v>5824.2920000000004</c:v>
                </c:pt>
                <c:pt idx="7354">
                  <c:v>5824.2969999999996</c:v>
                </c:pt>
                <c:pt idx="7355">
                  <c:v>5824.4880000000003</c:v>
                </c:pt>
                <c:pt idx="7356">
                  <c:v>5824.6</c:v>
                </c:pt>
                <c:pt idx="7357">
                  <c:v>5824.683</c:v>
                </c:pt>
                <c:pt idx="7358">
                  <c:v>5824.8789999999999</c:v>
                </c:pt>
                <c:pt idx="7359">
                  <c:v>5824.9030000000002</c:v>
                </c:pt>
                <c:pt idx="7360">
                  <c:v>5825.0739999999996</c:v>
                </c:pt>
                <c:pt idx="7361">
                  <c:v>5825.2060000000001</c:v>
                </c:pt>
                <c:pt idx="7362">
                  <c:v>5825.27</c:v>
                </c:pt>
                <c:pt idx="7363">
                  <c:v>5825.4650000000001</c:v>
                </c:pt>
                <c:pt idx="7364">
                  <c:v>5825.509</c:v>
                </c:pt>
                <c:pt idx="7365">
                  <c:v>5825.8119999999999</c:v>
                </c:pt>
                <c:pt idx="7366">
                  <c:v>5825.857</c:v>
                </c:pt>
                <c:pt idx="7367">
                  <c:v>5826.1139999999996</c:v>
                </c:pt>
                <c:pt idx="7368">
                  <c:v>5826.2479999999996</c:v>
                </c:pt>
                <c:pt idx="7369">
                  <c:v>5826.4170000000004</c:v>
                </c:pt>
                <c:pt idx="7370">
                  <c:v>5826.72</c:v>
                </c:pt>
                <c:pt idx="7371">
                  <c:v>5827.03</c:v>
                </c:pt>
                <c:pt idx="7372">
                  <c:v>5827.3249999999998</c:v>
                </c:pt>
                <c:pt idx="7373">
                  <c:v>5827.4219999999996</c:v>
                </c:pt>
                <c:pt idx="7374">
                  <c:v>5827.6180000000004</c:v>
                </c:pt>
                <c:pt idx="7375">
                  <c:v>5827.8130000000001</c:v>
                </c:pt>
                <c:pt idx="7376">
                  <c:v>5827.9309999999996</c:v>
                </c:pt>
                <c:pt idx="7377">
                  <c:v>5828.009</c:v>
                </c:pt>
                <c:pt idx="7378">
                  <c:v>5828.2039999999997</c:v>
                </c:pt>
                <c:pt idx="7379">
                  <c:v>5828.4</c:v>
                </c:pt>
                <c:pt idx="7380">
                  <c:v>5828.5360000000001</c:v>
                </c:pt>
                <c:pt idx="7381">
                  <c:v>5828.5950000000003</c:v>
                </c:pt>
                <c:pt idx="7382">
                  <c:v>5828.7910000000002</c:v>
                </c:pt>
                <c:pt idx="7383">
                  <c:v>5828.9859999999999</c:v>
                </c:pt>
                <c:pt idx="7384">
                  <c:v>5829.1419999999998</c:v>
                </c:pt>
                <c:pt idx="7385">
                  <c:v>5829.1819999999998</c:v>
                </c:pt>
                <c:pt idx="7386">
                  <c:v>5829.3770000000004</c:v>
                </c:pt>
                <c:pt idx="7387">
                  <c:v>5829.5730000000003</c:v>
                </c:pt>
                <c:pt idx="7388">
                  <c:v>5829.7479999999996</c:v>
                </c:pt>
                <c:pt idx="7389">
                  <c:v>5829.768</c:v>
                </c:pt>
                <c:pt idx="7390">
                  <c:v>5829.9639999999999</c:v>
                </c:pt>
                <c:pt idx="7391">
                  <c:v>5830.1589999999997</c:v>
                </c:pt>
                <c:pt idx="7392">
                  <c:v>5830.3540000000003</c:v>
                </c:pt>
                <c:pt idx="7393">
                  <c:v>5830.3549999999996</c:v>
                </c:pt>
                <c:pt idx="7394">
                  <c:v>5830.5510000000004</c:v>
                </c:pt>
                <c:pt idx="7395">
                  <c:v>5830.7470000000003</c:v>
                </c:pt>
                <c:pt idx="7396">
                  <c:v>5830.942</c:v>
                </c:pt>
                <c:pt idx="7397">
                  <c:v>5830.9589999999998</c:v>
                </c:pt>
                <c:pt idx="7398">
                  <c:v>5831.1379999999999</c:v>
                </c:pt>
                <c:pt idx="7399">
                  <c:v>5831.3329999999996</c:v>
                </c:pt>
                <c:pt idx="7400">
                  <c:v>5831.5290000000005</c:v>
                </c:pt>
                <c:pt idx="7401">
                  <c:v>5831.5649999999996</c:v>
                </c:pt>
                <c:pt idx="7402">
                  <c:v>5831.7240000000002</c:v>
                </c:pt>
                <c:pt idx="7403">
                  <c:v>5831.9449999999997</c:v>
                </c:pt>
                <c:pt idx="7404">
                  <c:v>5832.1149999999998</c:v>
                </c:pt>
                <c:pt idx="7405">
                  <c:v>5832.17</c:v>
                </c:pt>
                <c:pt idx="7406">
                  <c:v>5832.3180000000002</c:v>
                </c:pt>
                <c:pt idx="7407">
                  <c:v>5832.5060000000003</c:v>
                </c:pt>
                <c:pt idx="7408">
                  <c:v>5832.7759999999998</c:v>
                </c:pt>
                <c:pt idx="7409">
                  <c:v>5832.8969999999999</c:v>
                </c:pt>
                <c:pt idx="7410">
                  <c:v>5833.2879999999996</c:v>
                </c:pt>
                <c:pt idx="7411">
                  <c:v>5833.3810000000003</c:v>
                </c:pt>
                <c:pt idx="7412">
                  <c:v>5833.68</c:v>
                </c:pt>
                <c:pt idx="7413">
                  <c:v>5833.9870000000001</c:v>
                </c:pt>
                <c:pt idx="7414">
                  <c:v>5834.0709999999999</c:v>
                </c:pt>
                <c:pt idx="7415">
                  <c:v>5834.5929999999998</c:v>
                </c:pt>
                <c:pt idx="7416">
                  <c:v>5834.8530000000001</c:v>
                </c:pt>
                <c:pt idx="7417">
                  <c:v>5835.1989999999996</c:v>
                </c:pt>
                <c:pt idx="7418">
                  <c:v>5835.6350000000002</c:v>
                </c:pt>
                <c:pt idx="7419">
                  <c:v>5835.8040000000001</c:v>
                </c:pt>
                <c:pt idx="7420">
                  <c:v>5835.9480000000003</c:v>
                </c:pt>
                <c:pt idx="7421">
                  <c:v>5836.41</c:v>
                </c:pt>
                <c:pt idx="7422">
                  <c:v>5836.4170000000004</c:v>
                </c:pt>
                <c:pt idx="7423">
                  <c:v>5837.0159999999996</c:v>
                </c:pt>
                <c:pt idx="7424">
                  <c:v>5837.982</c:v>
                </c:pt>
                <c:pt idx="7425">
                  <c:v>5838.2269999999999</c:v>
                </c:pt>
                <c:pt idx="7426">
                  <c:v>5839.4390000000003</c:v>
                </c:pt>
                <c:pt idx="7427">
                  <c:v>5839.5460000000003</c:v>
                </c:pt>
                <c:pt idx="7428">
                  <c:v>5839.95</c:v>
                </c:pt>
                <c:pt idx="7429">
                  <c:v>5840.65</c:v>
                </c:pt>
                <c:pt idx="7430">
                  <c:v>5841.1109999999999</c:v>
                </c:pt>
                <c:pt idx="7431">
                  <c:v>5842.6750000000002</c:v>
                </c:pt>
                <c:pt idx="7432">
                  <c:v>5843.0720000000001</c:v>
                </c:pt>
                <c:pt idx="7433">
                  <c:v>5844.0460000000003</c:v>
                </c:pt>
                <c:pt idx="7434">
                  <c:v>5844.24</c:v>
                </c:pt>
                <c:pt idx="7435">
                  <c:v>5845.8040000000001</c:v>
                </c:pt>
                <c:pt idx="7436">
                  <c:v>5847.9170000000004</c:v>
                </c:pt>
                <c:pt idx="7437">
                  <c:v>5848.1409999999996</c:v>
                </c:pt>
                <c:pt idx="7438">
                  <c:v>5848.933</c:v>
                </c:pt>
                <c:pt idx="7439">
                  <c:v>5849.4480000000003</c:v>
                </c:pt>
                <c:pt idx="7440">
                  <c:v>5850.34</c:v>
                </c:pt>
                <c:pt idx="7441">
                  <c:v>5851.5510000000004</c:v>
                </c:pt>
                <c:pt idx="7442">
                  <c:v>5852.7619999999997</c:v>
                </c:pt>
                <c:pt idx="7443">
                  <c:v>5853.9740000000002</c:v>
                </c:pt>
                <c:pt idx="7444">
                  <c:v>5855.1850000000004</c:v>
                </c:pt>
                <c:pt idx="7445">
                  <c:v>5855.1909999999998</c:v>
                </c:pt>
                <c:pt idx="7446">
                  <c:v>5856.3320000000003</c:v>
                </c:pt>
                <c:pt idx="7447">
                  <c:v>5856.3969999999999</c:v>
                </c:pt>
                <c:pt idx="7448">
                  <c:v>5857.6080000000002</c:v>
                </c:pt>
                <c:pt idx="7449">
                  <c:v>5858.32</c:v>
                </c:pt>
                <c:pt idx="7450">
                  <c:v>5860.0309999999999</c:v>
                </c:pt>
                <c:pt idx="7451">
                  <c:v>5861.4489999999996</c:v>
                </c:pt>
                <c:pt idx="7452">
                  <c:v>5862.4530000000004</c:v>
                </c:pt>
                <c:pt idx="7453">
                  <c:v>5872.143</c:v>
                </c:pt>
                <c:pt idx="7454">
                  <c:v>5872.7129999999997</c:v>
                </c:pt>
                <c:pt idx="7455">
                  <c:v>5873.9650000000001</c:v>
                </c:pt>
                <c:pt idx="7456">
                  <c:v>5881.8339999999998</c:v>
                </c:pt>
                <c:pt idx="7457">
                  <c:v>5886.482</c:v>
                </c:pt>
                <c:pt idx="7458">
                  <c:v>5886.6790000000001</c:v>
                </c:pt>
                <c:pt idx="7459">
                  <c:v>5889.0940000000001</c:v>
                </c:pt>
                <c:pt idx="7460">
                  <c:v>5891.5240000000003</c:v>
                </c:pt>
                <c:pt idx="7461">
                  <c:v>5892.74</c:v>
                </c:pt>
                <c:pt idx="7462">
                  <c:v>5893.9470000000001</c:v>
                </c:pt>
                <c:pt idx="7463">
                  <c:v>5896.37</c:v>
                </c:pt>
                <c:pt idx="7464">
                  <c:v>5897.2849999999999</c:v>
                </c:pt>
                <c:pt idx="7465">
                  <c:v>5898.9979999999996</c:v>
                </c:pt>
                <c:pt idx="7466">
                  <c:v>5901.2150000000001</c:v>
                </c:pt>
                <c:pt idx="7467">
                  <c:v>5901.38</c:v>
                </c:pt>
                <c:pt idx="7468">
                  <c:v>5903.4279999999999</c:v>
                </c:pt>
                <c:pt idx="7469">
                  <c:v>5905.4750000000004</c:v>
                </c:pt>
                <c:pt idx="7470">
                  <c:v>5907.5230000000001</c:v>
                </c:pt>
                <c:pt idx="7471">
                  <c:v>5909.5709999999999</c:v>
                </c:pt>
                <c:pt idx="7472">
                  <c:v>5910.9049999999997</c:v>
                </c:pt>
                <c:pt idx="7473">
                  <c:v>5913.6660000000002</c:v>
                </c:pt>
                <c:pt idx="7474">
                  <c:v>5913.8230000000003</c:v>
                </c:pt>
                <c:pt idx="7475">
                  <c:v>5917.9709999999995</c:v>
                </c:pt>
                <c:pt idx="7476">
                  <c:v>5921.857</c:v>
                </c:pt>
                <c:pt idx="7477">
                  <c:v>5924.03</c:v>
                </c:pt>
                <c:pt idx="7478">
                  <c:v>5930.0479999999998</c:v>
                </c:pt>
                <c:pt idx="7479">
                  <c:v>5930.2860000000001</c:v>
                </c:pt>
                <c:pt idx="7480">
                  <c:v>5932.0959999999995</c:v>
                </c:pt>
                <c:pt idx="7481">
                  <c:v>5933.12</c:v>
                </c:pt>
                <c:pt idx="7482">
                  <c:v>5934.143</c:v>
                </c:pt>
                <c:pt idx="7483">
                  <c:v>5935.1670000000004</c:v>
                </c:pt>
                <c:pt idx="7484">
                  <c:v>5936.1909999999998</c:v>
                </c:pt>
                <c:pt idx="7485">
                  <c:v>5937.2150000000001</c:v>
                </c:pt>
                <c:pt idx="7486">
                  <c:v>5938.2380000000003</c:v>
                </c:pt>
                <c:pt idx="7487">
                  <c:v>5940.2860000000001</c:v>
                </c:pt>
                <c:pt idx="7488">
                  <c:v>5942.3339999999998</c:v>
                </c:pt>
                <c:pt idx="7489">
                  <c:v>5946.4290000000001</c:v>
                </c:pt>
                <c:pt idx="7490">
                  <c:v>5947.4530000000004</c:v>
                </c:pt>
                <c:pt idx="7491">
                  <c:v>5948.4769999999999</c:v>
                </c:pt>
                <c:pt idx="7492">
                  <c:v>5949.0630000000001</c:v>
                </c:pt>
                <c:pt idx="7493">
                  <c:v>5949.5010000000002</c:v>
                </c:pt>
                <c:pt idx="7494">
                  <c:v>5949.6670000000004</c:v>
                </c:pt>
                <c:pt idx="7495">
                  <c:v>5950.0129999999999</c:v>
                </c:pt>
                <c:pt idx="7496">
                  <c:v>5950.5240000000003</c:v>
                </c:pt>
                <c:pt idx="7497">
                  <c:v>5951.0360000000001</c:v>
                </c:pt>
                <c:pt idx="7498">
                  <c:v>5951.5479999999998</c:v>
                </c:pt>
                <c:pt idx="7499">
                  <c:v>5952.06</c:v>
                </c:pt>
                <c:pt idx="7500">
                  <c:v>5952.5720000000001</c:v>
                </c:pt>
                <c:pt idx="7501">
                  <c:v>5953.0839999999998</c:v>
                </c:pt>
                <c:pt idx="7502">
                  <c:v>5953.5959999999995</c:v>
                </c:pt>
                <c:pt idx="7503">
                  <c:v>5954.1080000000002</c:v>
                </c:pt>
                <c:pt idx="7504">
                  <c:v>5954.6189999999997</c:v>
                </c:pt>
                <c:pt idx="7505">
                  <c:v>5955.1310000000003</c:v>
                </c:pt>
                <c:pt idx="7506">
                  <c:v>5955.643</c:v>
                </c:pt>
                <c:pt idx="7507">
                  <c:v>5956.1549999999997</c:v>
                </c:pt>
                <c:pt idx="7508">
                  <c:v>5956.6670000000004</c:v>
                </c:pt>
                <c:pt idx="7509">
                  <c:v>5957.1790000000001</c:v>
                </c:pt>
                <c:pt idx="7510">
                  <c:v>5957.6909999999998</c:v>
                </c:pt>
                <c:pt idx="7511">
                  <c:v>5958.2030000000004</c:v>
                </c:pt>
                <c:pt idx="7512">
                  <c:v>5958.7150000000001</c:v>
                </c:pt>
                <c:pt idx="7513">
                  <c:v>5959.2269999999999</c:v>
                </c:pt>
                <c:pt idx="7514">
                  <c:v>5959.7389999999996</c:v>
                </c:pt>
                <c:pt idx="7515">
                  <c:v>5960.2510000000002</c:v>
                </c:pt>
                <c:pt idx="7516">
                  <c:v>5960.7629999999999</c:v>
                </c:pt>
                <c:pt idx="7517">
                  <c:v>5961.0190000000002</c:v>
                </c:pt>
                <c:pt idx="7518">
                  <c:v>5961.2749999999996</c:v>
                </c:pt>
                <c:pt idx="7519">
                  <c:v>5961.5309999999999</c:v>
                </c:pt>
                <c:pt idx="7520">
                  <c:v>5961.5789999999997</c:v>
                </c:pt>
                <c:pt idx="7521">
                  <c:v>5961.7870000000003</c:v>
                </c:pt>
                <c:pt idx="7522">
                  <c:v>5962.0429999999997</c:v>
                </c:pt>
                <c:pt idx="7523">
                  <c:v>5962.299</c:v>
                </c:pt>
                <c:pt idx="7524">
                  <c:v>5962.5550000000003</c:v>
                </c:pt>
                <c:pt idx="7525">
                  <c:v>5962.81</c:v>
                </c:pt>
                <c:pt idx="7526">
                  <c:v>5963.0659999999998</c:v>
                </c:pt>
                <c:pt idx="7527">
                  <c:v>5963.3220000000001</c:v>
                </c:pt>
                <c:pt idx="7528">
                  <c:v>5963.5780000000004</c:v>
                </c:pt>
                <c:pt idx="7529">
                  <c:v>5963.8339999999998</c:v>
                </c:pt>
                <c:pt idx="7530">
                  <c:v>5964.09</c:v>
                </c:pt>
                <c:pt idx="7531">
                  <c:v>5964.3459999999995</c:v>
                </c:pt>
                <c:pt idx="7532">
                  <c:v>5964.6019999999999</c:v>
                </c:pt>
                <c:pt idx="7533">
                  <c:v>5964.8580000000002</c:v>
                </c:pt>
                <c:pt idx="7534">
                  <c:v>5965.37</c:v>
                </c:pt>
                <c:pt idx="7535">
                  <c:v>5965.8819999999996</c:v>
                </c:pt>
                <c:pt idx="7536">
                  <c:v>5966.3940000000002</c:v>
                </c:pt>
                <c:pt idx="7537">
                  <c:v>5966.9049999999997</c:v>
                </c:pt>
                <c:pt idx="7538">
                  <c:v>5967.9290000000001</c:v>
                </c:pt>
                <c:pt idx="7539">
                  <c:v>5968.4409999999998</c:v>
                </c:pt>
                <c:pt idx="7540">
                  <c:v>5968.9530000000004</c:v>
                </c:pt>
                <c:pt idx="7541">
                  <c:v>5969.0479999999998</c:v>
                </c:pt>
                <c:pt idx="7542">
                  <c:v>5969.4650000000001</c:v>
                </c:pt>
                <c:pt idx="7543">
                  <c:v>5969.9769999999999</c:v>
                </c:pt>
                <c:pt idx="7544">
                  <c:v>5970.4889999999996</c:v>
                </c:pt>
                <c:pt idx="7545">
                  <c:v>5970.7449999999999</c:v>
                </c:pt>
                <c:pt idx="7546">
                  <c:v>5971</c:v>
                </c:pt>
                <c:pt idx="7547">
                  <c:v>5971.3729999999996</c:v>
                </c:pt>
                <c:pt idx="7548">
                  <c:v>5971.7449999999999</c:v>
                </c:pt>
                <c:pt idx="7549">
                  <c:v>5972.1170000000002</c:v>
                </c:pt>
                <c:pt idx="7550">
                  <c:v>5972.4889999999996</c:v>
                </c:pt>
                <c:pt idx="7551">
                  <c:v>5972.8620000000001</c:v>
                </c:pt>
                <c:pt idx="7552">
                  <c:v>5973.2340000000004</c:v>
                </c:pt>
                <c:pt idx="7553">
                  <c:v>5973.8940000000002</c:v>
                </c:pt>
                <c:pt idx="7554">
                  <c:v>5973.9780000000001</c:v>
                </c:pt>
                <c:pt idx="7555">
                  <c:v>5974.0950000000003</c:v>
                </c:pt>
                <c:pt idx="7556">
                  <c:v>5975.4669999999996</c:v>
                </c:pt>
                <c:pt idx="7557">
                  <c:v>5975.8389999999999</c:v>
                </c:pt>
                <c:pt idx="7558">
                  <c:v>5976.2110000000002</c:v>
                </c:pt>
                <c:pt idx="7559">
                  <c:v>5976.5829999999996</c:v>
                </c:pt>
                <c:pt idx="7560">
                  <c:v>5976.9549999999999</c:v>
                </c:pt>
                <c:pt idx="7561">
                  <c:v>5977.3280000000004</c:v>
                </c:pt>
                <c:pt idx="7562">
                  <c:v>5977.7</c:v>
                </c:pt>
                <c:pt idx="7563">
                  <c:v>5978.0720000000001</c:v>
                </c:pt>
                <c:pt idx="7564">
                  <c:v>5978.4440000000004</c:v>
                </c:pt>
                <c:pt idx="7565">
                  <c:v>5978.7389999999996</c:v>
                </c:pt>
                <c:pt idx="7566">
                  <c:v>5978.817</c:v>
                </c:pt>
                <c:pt idx="7567">
                  <c:v>5979.1890000000003</c:v>
                </c:pt>
                <c:pt idx="7568">
                  <c:v>5979.5609999999997</c:v>
                </c:pt>
                <c:pt idx="7569">
                  <c:v>5979.933</c:v>
                </c:pt>
                <c:pt idx="7570">
                  <c:v>5980.3059999999996</c:v>
                </c:pt>
                <c:pt idx="7571">
                  <c:v>5980.6779999999999</c:v>
                </c:pt>
                <c:pt idx="7572">
                  <c:v>5981.05</c:v>
                </c:pt>
                <c:pt idx="7573">
                  <c:v>5981.4219999999996</c:v>
                </c:pt>
                <c:pt idx="7574">
                  <c:v>5981.7939999999999</c:v>
                </c:pt>
                <c:pt idx="7575">
                  <c:v>5982.1660000000002</c:v>
                </c:pt>
                <c:pt idx="7576">
                  <c:v>5982.5379999999996</c:v>
                </c:pt>
                <c:pt idx="7577">
                  <c:v>5982.91</c:v>
                </c:pt>
                <c:pt idx="7578">
                  <c:v>5983.2830000000004</c:v>
                </c:pt>
                <c:pt idx="7579">
                  <c:v>5983.6549999999997</c:v>
                </c:pt>
                <c:pt idx="7580">
                  <c:v>5984.027</c:v>
                </c:pt>
                <c:pt idx="7581">
                  <c:v>5984.3990000000003</c:v>
                </c:pt>
                <c:pt idx="7582">
                  <c:v>5984.7719999999999</c:v>
                </c:pt>
                <c:pt idx="7583">
                  <c:v>5985.1440000000002</c:v>
                </c:pt>
                <c:pt idx="7584">
                  <c:v>5985.5159999999996</c:v>
                </c:pt>
                <c:pt idx="7585">
                  <c:v>5985.8879999999999</c:v>
                </c:pt>
                <c:pt idx="7586">
                  <c:v>5986.2610000000004</c:v>
                </c:pt>
                <c:pt idx="7587">
                  <c:v>5986.4939999999997</c:v>
                </c:pt>
                <c:pt idx="7588">
                  <c:v>5986.6329999999998</c:v>
                </c:pt>
                <c:pt idx="7589">
                  <c:v>5987.3770000000004</c:v>
                </c:pt>
                <c:pt idx="7590">
                  <c:v>5988.1210000000001</c:v>
                </c:pt>
                <c:pt idx="7591">
                  <c:v>5988.4290000000001</c:v>
                </c:pt>
                <c:pt idx="7592">
                  <c:v>5988.8649999999998</c:v>
                </c:pt>
                <c:pt idx="7593">
                  <c:v>5989.61</c:v>
                </c:pt>
                <c:pt idx="7594">
                  <c:v>5990.3540000000003</c:v>
                </c:pt>
                <c:pt idx="7595">
                  <c:v>5991.8419999999996</c:v>
                </c:pt>
                <c:pt idx="7596">
                  <c:v>5993.3310000000001</c:v>
                </c:pt>
                <c:pt idx="7597">
                  <c:v>5994.8190000000004</c:v>
                </c:pt>
                <c:pt idx="7598">
                  <c:v>5995.5640000000003</c:v>
                </c:pt>
                <c:pt idx="7599">
                  <c:v>5996.308</c:v>
                </c:pt>
                <c:pt idx="7600">
                  <c:v>5997.0529999999999</c:v>
                </c:pt>
                <c:pt idx="7601">
                  <c:v>5997.7969999999996</c:v>
                </c:pt>
                <c:pt idx="7602">
                  <c:v>5998.5420000000004</c:v>
                </c:pt>
                <c:pt idx="7603">
                  <c:v>5999.2860000000001</c:v>
                </c:pt>
                <c:pt idx="7604">
                  <c:v>6000.03</c:v>
                </c:pt>
                <c:pt idx="7605">
                  <c:v>6000.7740000000003</c:v>
                </c:pt>
                <c:pt idx="7606">
                  <c:v>6002.2629999999999</c:v>
                </c:pt>
                <c:pt idx="7607">
                  <c:v>6003.7510000000002</c:v>
                </c:pt>
                <c:pt idx="7608">
                  <c:v>6006.7280000000001</c:v>
                </c:pt>
                <c:pt idx="7609">
                  <c:v>6007.81</c:v>
                </c:pt>
                <c:pt idx="7610">
                  <c:v>6012.683</c:v>
                </c:pt>
                <c:pt idx="7611">
                  <c:v>6015.66</c:v>
                </c:pt>
                <c:pt idx="7612">
                  <c:v>6018.6369999999997</c:v>
                </c:pt>
                <c:pt idx="7613">
                  <c:v>6020.1260000000002</c:v>
                </c:pt>
                <c:pt idx="7614">
                  <c:v>6021.6149999999998</c:v>
                </c:pt>
                <c:pt idx="7615">
                  <c:v>6023.1040000000003</c:v>
                </c:pt>
                <c:pt idx="7616">
                  <c:v>6024.16</c:v>
                </c:pt>
                <c:pt idx="7617">
                  <c:v>6024.5919999999996</c:v>
                </c:pt>
                <c:pt idx="7618">
                  <c:v>6027.57</c:v>
                </c:pt>
                <c:pt idx="7619">
                  <c:v>6030.5469999999996</c:v>
                </c:pt>
                <c:pt idx="7620">
                  <c:v>6042.4560000000001</c:v>
                </c:pt>
                <c:pt idx="7621">
                  <c:v>6046.5720000000001</c:v>
                </c:pt>
                <c:pt idx="7622">
                  <c:v>6053.3389999999999</c:v>
                </c:pt>
                <c:pt idx="7623">
                  <c:v>6054.3649999999998</c:v>
                </c:pt>
                <c:pt idx="7624">
                  <c:v>6056.9870000000001</c:v>
                </c:pt>
                <c:pt idx="7625">
                  <c:v>6060.32</c:v>
                </c:pt>
                <c:pt idx="7626">
                  <c:v>6060.634</c:v>
                </c:pt>
                <c:pt idx="7627">
                  <c:v>6066.2740000000003</c:v>
                </c:pt>
                <c:pt idx="7628">
                  <c:v>6067.9279999999999</c:v>
                </c:pt>
                <c:pt idx="7629">
                  <c:v>6069.2520000000004</c:v>
                </c:pt>
                <c:pt idx="7630">
                  <c:v>6071.576</c:v>
                </c:pt>
                <c:pt idx="7631">
                  <c:v>6072.2290000000003</c:v>
                </c:pt>
                <c:pt idx="7632">
                  <c:v>6073.4</c:v>
                </c:pt>
                <c:pt idx="7633">
                  <c:v>6075.223</c:v>
                </c:pt>
                <c:pt idx="7634">
                  <c:v>6077.0469999999996</c:v>
                </c:pt>
                <c:pt idx="7635">
                  <c:v>6077.9589999999998</c:v>
                </c:pt>
                <c:pt idx="7636">
                  <c:v>6078.1840000000002</c:v>
                </c:pt>
                <c:pt idx="7637">
                  <c:v>6078.87</c:v>
                </c:pt>
                <c:pt idx="7638">
                  <c:v>6079.7820000000002</c:v>
                </c:pt>
                <c:pt idx="7639">
                  <c:v>6080.2380000000003</c:v>
                </c:pt>
                <c:pt idx="7640">
                  <c:v>6080.6940000000004</c:v>
                </c:pt>
                <c:pt idx="7641">
                  <c:v>6081.15</c:v>
                </c:pt>
                <c:pt idx="7642">
                  <c:v>6081.6059999999998</c:v>
                </c:pt>
                <c:pt idx="7643">
                  <c:v>6082.0619999999999</c:v>
                </c:pt>
                <c:pt idx="7644">
                  <c:v>6082.5169999999998</c:v>
                </c:pt>
                <c:pt idx="7645">
                  <c:v>6082.7830000000004</c:v>
                </c:pt>
                <c:pt idx="7646">
                  <c:v>6083.0479999999998</c:v>
                </c:pt>
                <c:pt idx="7647">
                  <c:v>6083.3130000000001</c:v>
                </c:pt>
                <c:pt idx="7648">
                  <c:v>6083.5780000000004</c:v>
                </c:pt>
                <c:pt idx="7649">
                  <c:v>6083.8429999999998</c:v>
                </c:pt>
                <c:pt idx="7650">
                  <c:v>6084.1080000000002</c:v>
                </c:pt>
                <c:pt idx="7651">
                  <c:v>6084.3729999999996</c:v>
                </c:pt>
                <c:pt idx="7652">
                  <c:v>6084.6379999999999</c:v>
                </c:pt>
                <c:pt idx="7653">
                  <c:v>6084.9040000000005</c:v>
                </c:pt>
                <c:pt idx="7654">
                  <c:v>6085.1689999999999</c:v>
                </c:pt>
                <c:pt idx="7655">
                  <c:v>6085.4340000000002</c:v>
                </c:pt>
                <c:pt idx="7656">
                  <c:v>6085.6989999999996</c:v>
                </c:pt>
                <c:pt idx="7657">
                  <c:v>6085.9639999999999</c:v>
                </c:pt>
                <c:pt idx="7658">
                  <c:v>6086.2290000000003</c:v>
                </c:pt>
                <c:pt idx="7659">
                  <c:v>6086.4939999999997</c:v>
                </c:pt>
                <c:pt idx="7660">
                  <c:v>6086.759</c:v>
                </c:pt>
                <c:pt idx="7661">
                  <c:v>6087.0249999999996</c:v>
                </c:pt>
                <c:pt idx="7662">
                  <c:v>6087.29</c:v>
                </c:pt>
                <c:pt idx="7663">
                  <c:v>6087.5550000000003</c:v>
                </c:pt>
                <c:pt idx="7664">
                  <c:v>6087.82</c:v>
                </c:pt>
                <c:pt idx="7665">
                  <c:v>6088.88</c:v>
                </c:pt>
                <c:pt idx="7666">
                  <c:v>6089.1450000000004</c:v>
                </c:pt>
                <c:pt idx="7667">
                  <c:v>6089.41</c:v>
                </c:pt>
                <c:pt idx="7668">
                  <c:v>6089.558</c:v>
                </c:pt>
                <c:pt idx="7669">
                  <c:v>6089.6750000000002</c:v>
                </c:pt>
                <c:pt idx="7670">
                  <c:v>6089.94</c:v>
                </c:pt>
                <c:pt idx="7671">
                  <c:v>6090.0929999999998</c:v>
                </c:pt>
                <c:pt idx="7672">
                  <c:v>6090.2049999999999</c:v>
                </c:pt>
                <c:pt idx="7673">
                  <c:v>6090.47</c:v>
                </c:pt>
                <c:pt idx="7674">
                  <c:v>6090.7349999999997</c:v>
                </c:pt>
                <c:pt idx="7675">
                  <c:v>6091</c:v>
                </c:pt>
                <c:pt idx="7676">
                  <c:v>6091.2550000000001</c:v>
                </c:pt>
                <c:pt idx="7677">
                  <c:v>6091.51</c:v>
                </c:pt>
                <c:pt idx="7678">
                  <c:v>6091.7650000000003</c:v>
                </c:pt>
                <c:pt idx="7679">
                  <c:v>6092.0190000000002</c:v>
                </c:pt>
                <c:pt idx="7680">
                  <c:v>6092.2740000000003</c:v>
                </c:pt>
                <c:pt idx="7681">
                  <c:v>6092.5290000000005</c:v>
                </c:pt>
                <c:pt idx="7682">
                  <c:v>6092.7839999999997</c:v>
                </c:pt>
                <c:pt idx="7683">
                  <c:v>6093.0379999999996</c:v>
                </c:pt>
                <c:pt idx="7684">
                  <c:v>6094.0569999999998</c:v>
                </c:pt>
                <c:pt idx="7685">
                  <c:v>6094.3119999999999</c:v>
                </c:pt>
                <c:pt idx="7686">
                  <c:v>6094.567</c:v>
                </c:pt>
                <c:pt idx="7687">
                  <c:v>6094.8220000000001</c:v>
                </c:pt>
                <c:pt idx="7688">
                  <c:v>6095.076</c:v>
                </c:pt>
                <c:pt idx="7689">
                  <c:v>6095.3310000000001</c:v>
                </c:pt>
                <c:pt idx="7690">
                  <c:v>6095.5860000000002</c:v>
                </c:pt>
                <c:pt idx="7691">
                  <c:v>6095.8410000000003</c:v>
                </c:pt>
                <c:pt idx="7692">
                  <c:v>6096.0950000000003</c:v>
                </c:pt>
                <c:pt idx="7693">
                  <c:v>6096.35</c:v>
                </c:pt>
                <c:pt idx="7694">
                  <c:v>6096.6049999999996</c:v>
                </c:pt>
                <c:pt idx="7695">
                  <c:v>6096.86</c:v>
                </c:pt>
                <c:pt idx="7696">
                  <c:v>6097.1139999999996</c:v>
                </c:pt>
                <c:pt idx="7697">
                  <c:v>6097.3689999999997</c:v>
                </c:pt>
                <c:pt idx="7698">
                  <c:v>6097.6239999999998</c:v>
                </c:pt>
                <c:pt idx="7699">
                  <c:v>6097.8789999999999</c:v>
                </c:pt>
                <c:pt idx="7700">
                  <c:v>6098.1329999999998</c:v>
                </c:pt>
                <c:pt idx="7701">
                  <c:v>6098.3879999999999</c:v>
                </c:pt>
                <c:pt idx="7702">
                  <c:v>6098.6419999999998</c:v>
                </c:pt>
                <c:pt idx="7703">
                  <c:v>6098.8969999999999</c:v>
                </c:pt>
                <c:pt idx="7704">
                  <c:v>6099.1509999999998</c:v>
                </c:pt>
                <c:pt idx="7705">
                  <c:v>6099.4059999999999</c:v>
                </c:pt>
                <c:pt idx="7706">
                  <c:v>6099.6610000000001</c:v>
                </c:pt>
                <c:pt idx="7707">
                  <c:v>6099.9160000000002</c:v>
                </c:pt>
                <c:pt idx="7708">
                  <c:v>6100.17</c:v>
                </c:pt>
                <c:pt idx="7709">
                  <c:v>6100.68</c:v>
                </c:pt>
                <c:pt idx="7710">
                  <c:v>6101.1890000000003</c:v>
                </c:pt>
                <c:pt idx="7711">
                  <c:v>6101.6989999999996</c:v>
                </c:pt>
                <c:pt idx="7712">
                  <c:v>6102.2079999999996</c:v>
                </c:pt>
                <c:pt idx="7713">
                  <c:v>6103.2259999999997</c:v>
                </c:pt>
                <c:pt idx="7714">
                  <c:v>6104.2449999999999</c:v>
                </c:pt>
                <c:pt idx="7715">
                  <c:v>6105.2640000000001</c:v>
                </c:pt>
                <c:pt idx="7716">
                  <c:v>6107.3010000000004</c:v>
                </c:pt>
                <c:pt idx="7717">
                  <c:v>6111.3760000000002</c:v>
                </c:pt>
                <c:pt idx="7718">
                  <c:v>6113.4139999999998</c:v>
                </c:pt>
                <c:pt idx="7719">
                  <c:v>6113.9110000000001</c:v>
                </c:pt>
                <c:pt idx="7720">
                  <c:v>6115.451</c:v>
                </c:pt>
                <c:pt idx="7721">
                  <c:v>6119.5259999999998</c:v>
                </c:pt>
                <c:pt idx="7722">
                  <c:v>6123.54</c:v>
                </c:pt>
                <c:pt idx="7723">
                  <c:v>6123.6009999999997</c:v>
                </c:pt>
                <c:pt idx="7724">
                  <c:v>6124.0950000000003</c:v>
                </c:pt>
                <c:pt idx="7725">
                  <c:v>6131.7510000000002</c:v>
                </c:pt>
                <c:pt idx="7726">
                  <c:v>6133.4920000000002</c:v>
                </c:pt>
                <c:pt idx="7727">
                  <c:v>6135.826</c:v>
                </c:pt>
                <c:pt idx="7728">
                  <c:v>6139.9009999999998</c:v>
                </c:pt>
                <c:pt idx="7729">
                  <c:v>6148.0510000000004</c:v>
                </c:pt>
                <c:pt idx="7730">
                  <c:v>6152.1260000000002</c:v>
                </c:pt>
                <c:pt idx="7731">
                  <c:v>6156.201</c:v>
                </c:pt>
                <c:pt idx="7732">
                  <c:v>6160.9449999999997</c:v>
                </c:pt>
                <c:pt idx="7733">
                  <c:v>6161.5469999999996</c:v>
                </c:pt>
                <c:pt idx="7734">
                  <c:v>6162.857</c:v>
                </c:pt>
                <c:pt idx="7735">
                  <c:v>6163.317</c:v>
                </c:pt>
                <c:pt idx="7736">
                  <c:v>6164.5029999999997</c:v>
                </c:pt>
                <c:pt idx="7737">
                  <c:v>6165.6890000000003</c:v>
                </c:pt>
                <c:pt idx="7738">
                  <c:v>6166.875</c:v>
                </c:pt>
                <c:pt idx="7739">
                  <c:v>6167.4679999999998</c:v>
                </c:pt>
                <c:pt idx="7740">
                  <c:v>6167.5020000000004</c:v>
                </c:pt>
                <c:pt idx="7741">
                  <c:v>6168.0609999999997</c:v>
                </c:pt>
                <c:pt idx="7742">
                  <c:v>6168.3580000000002</c:v>
                </c:pt>
                <c:pt idx="7743">
                  <c:v>6168.6540000000005</c:v>
                </c:pt>
                <c:pt idx="7744">
                  <c:v>6168.951</c:v>
                </c:pt>
                <c:pt idx="7745">
                  <c:v>6169.2470000000003</c:v>
                </c:pt>
                <c:pt idx="7746">
                  <c:v>6169.5439999999999</c:v>
                </c:pt>
                <c:pt idx="7747">
                  <c:v>6169.84</c:v>
                </c:pt>
                <c:pt idx="7748">
                  <c:v>6170.1369999999997</c:v>
                </c:pt>
                <c:pt idx="7749">
                  <c:v>6170.433</c:v>
                </c:pt>
                <c:pt idx="7750">
                  <c:v>6170.73</c:v>
                </c:pt>
                <c:pt idx="7751">
                  <c:v>6171.0259999999998</c:v>
                </c:pt>
                <c:pt idx="7752">
                  <c:v>6171.3230000000003</c:v>
                </c:pt>
                <c:pt idx="7753">
                  <c:v>6171.6189999999997</c:v>
                </c:pt>
                <c:pt idx="7754">
                  <c:v>6171.9160000000002</c:v>
                </c:pt>
                <c:pt idx="7755">
                  <c:v>6172.2120000000004</c:v>
                </c:pt>
                <c:pt idx="7756">
                  <c:v>6172.8050000000003</c:v>
                </c:pt>
                <c:pt idx="7757">
                  <c:v>6173.3980000000001</c:v>
                </c:pt>
                <c:pt idx="7758">
                  <c:v>6173.4570000000003</c:v>
                </c:pt>
                <c:pt idx="7759">
                  <c:v>6173.991</c:v>
                </c:pt>
                <c:pt idx="7760">
                  <c:v>6174.5839999999998</c:v>
                </c:pt>
                <c:pt idx="7761">
                  <c:v>6175.1760000000004</c:v>
                </c:pt>
                <c:pt idx="7762">
                  <c:v>6175.8819999999996</c:v>
                </c:pt>
                <c:pt idx="7763">
                  <c:v>6176.2349999999997</c:v>
                </c:pt>
                <c:pt idx="7764">
                  <c:v>6176.5879999999997</c:v>
                </c:pt>
                <c:pt idx="7765">
                  <c:v>6176.9409999999998</c:v>
                </c:pt>
                <c:pt idx="7766">
                  <c:v>6177.2939999999999</c:v>
                </c:pt>
                <c:pt idx="7767">
                  <c:v>6177.4260000000004</c:v>
                </c:pt>
                <c:pt idx="7768">
                  <c:v>6177.6469999999999</c:v>
                </c:pt>
                <c:pt idx="7769">
                  <c:v>6178</c:v>
                </c:pt>
                <c:pt idx="7770">
                  <c:v>6178.3140000000003</c:v>
                </c:pt>
                <c:pt idx="7771">
                  <c:v>6178.6279999999997</c:v>
                </c:pt>
                <c:pt idx="7772">
                  <c:v>6178.942</c:v>
                </c:pt>
                <c:pt idx="7773">
                  <c:v>6179.2560000000003</c:v>
                </c:pt>
                <c:pt idx="7774">
                  <c:v>6179.5420000000004</c:v>
                </c:pt>
                <c:pt idx="7775">
                  <c:v>6179.8270000000002</c:v>
                </c:pt>
                <c:pt idx="7776">
                  <c:v>6180.3980000000001</c:v>
                </c:pt>
                <c:pt idx="7777">
                  <c:v>6180.9340000000002</c:v>
                </c:pt>
                <c:pt idx="7778">
                  <c:v>6181.4690000000001</c:v>
                </c:pt>
                <c:pt idx="7779">
                  <c:v>6182.0050000000001</c:v>
                </c:pt>
                <c:pt idx="7780">
                  <c:v>6182.54</c:v>
                </c:pt>
                <c:pt idx="7781">
                  <c:v>6183.076</c:v>
                </c:pt>
                <c:pt idx="7782">
                  <c:v>6183.6109999999999</c:v>
                </c:pt>
                <c:pt idx="7783">
                  <c:v>6184.1469999999999</c:v>
                </c:pt>
                <c:pt idx="7784">
                  <c:v>6184.415</c:v>
                </c:pt>
                <c:pt idx="7785">
                  <c:v>6184.6819999999998</c:v>
                </c:pt>
                <c:pt idx="7786">
                  <c:v>6184.95</c:v>
                </c:pt>
                <c:pt idx="7787">
                  <c:v>6185.2179999999998</c:v>
                </c:pt>
                <c:pt idx="7788">
                  <c:v>6185.366</c:v>
                </c:pt>
                <c:pt idx="7789">
                  <c:v>6185.4859999999999</c:v>
                </c:pt>
                <c:pt idx="7790">
                  <c:v>6185.7529999999997</c:v>
                </c:pt>
                <c:pt idx="7791">
                  <c:v>6186.0209999999997</c:v>
                </c:pt>
                <c:pt idx="7792">
                  <c:v>6186.2889999999998</c:v>
                </c:pt>
                <c:pt idx="7793">
                  <c:v>6186.5569999999998</c:v>
                </c:pt>
                <c:pt idx="7794">
                  <c:v>6186.8239999999996</c:v>
                </c:pt>
                <c:pt idx="7795">
                  <c:v>6187.0919999999996</c:v>
                </c:pt>
                <c:pt idx="7796">
                  <c:v>6187.36</c:v>
                </c:pt>
                <c:pt idx="7797">
                  <c:v>6187.8950000000004</c:v>
                </c:pt>
                <c:pt idx="7798">
                  <c:v>6188.4309999999996</c:v>
                </c:pt>
                <c:pt idx="7799">
                  <c:v>6188.9660000000003</c:v>
                </c:pt>
                <c:pt idx="7800">
                  <c:v>6190.0370000000003</c:v>
                </c:pt>
                <c:pt idx="7801">
                  <c:v>6191.1080000000002</c:v>
                </c:pt>
                <c:pt idx="7802">
                  <c:v>6192.0630000000001</c:v>
                </c:pt>
                <c:pt idx="7803">
                  <c:v>6193.25</c:v>
                </c:pt>
                <c:pt idx="7804">
                  <c:v>6195.3919999999998</c:v>
                </c:pt>
                <c:pt idx="7805">
                  <c:v>6197.5330000000004</c:v>
                </c:pt>
                <c:pt idx="7806">
                  <c:v>6201.6189999999997</c:v>
                </c:pt>
                <c:pt idx="7807">
                  <c:v>6206.1</c:v>
                </c:pt>
                <c:pt idx="7808">
                  <c:v>6209.1840000000002</c:v>
                </c:pt>
                <c:pt idx="7809">
                  <c:v>6214.6670000000004</c:v>
                </c:pt>
                <c:pt idx="7810">
                  <c:v>6226.3249999999998</c:v>
                </c:pt>
                <c:pt idx="7811">
                  <c:v>6234.8909999999996</c:v>
                </c:pt>
                <c:pt idx="7812">
                  <c:v>6243.4560000000001</c:v>
                </c:pt>
                <c:pt idx="7813">
                  <c:v>6244.3670000000002</c:v>
                </c:pt>
                <c:pt idx="7814">
                  <c:v>6256.82</c:v>
                </c:pt>
                <c:pt idx="7815">
                  <c:v>6259.2169999999996</c:v>
                </c:pt>
                <c:pt idx="7816">
                  <c:v>6260.5860000000002</c:v>
                </c:pt>
                <c:pt idx="7817">
                  <c:v>6265.2929999999997</c:v>
                </c:pt>
                <c:pt idx="7818">
                  <c:v>6274.067</c:v>
                </c:pt>
                <c:pt idx="7819">
                  <c:v>6279.1419999999998</c:v>
                </c:pt>
                <c:pt idx="7820">
                  <c:v>6303.7669999999998</c:v>
                </c:pt>
                <c:pt idx="7821">
                  <c:v>6318.6170000000002</c:v>
                </c:pt>
                <c:pt idx="7822">
                  <c:v>6326.0420000000004</c:v>
                </c:pt>
                <c:pt idx="7823">
                  <c:v>6329.1090000000004</c:v>
                </c:pt>
                <c:pt idx="7824">
                  <c:v>6333.4660000000003</c:v>
                </c:pt>
                <c:pt idx="7825">
                  <c:v>6352.0929999999998</c:v>
                </c:pt>
                <c:pt idx="7826">
                  <c:v>6363.1660000000002</c:v>
                </c:pt>
                <c:pt idx="7827">
                  <c:v>6392.8649999999998</c:v>
                </c:pt>
                <c:pt idx="7828">
                  <c:v>6396.5780000000004</c:v>
                </c:pt>
                <c:pt idx="7829">
                  <c:v>6397.6319999999996</c:v>
                </c:pt>
                <c:pt idx="7830">
                  <c:v>6400.29</c:v>
                </c:pt>
                <c:pt idx="7831">
                  <c:v>6407.7150000000001</c:v>
                </c:pt>
                <c:pt idx="7832">
                  <c:v>6422.5649999999996</c:v>
                </c:pt>
                <c:pt idx="7833">
                  <c:v>6429.99</c:v>
                </c:pt>
                <c:pt idx="7834">
                  <c:v>6431.8469999999998</c:v>
                </c:pt>
                <c:pt idx="7835">
                  <c:v>6431.8940000000002</c:v>
                </c:pt>
                <c:pt idx="7836">
                  <c:v>6433.7030000000004</c:v>
                </c:pt>
                <c:pt idx="7837">
                  <c:v>6434.1890000000003</c:v>
                </c:pt>
                <c:pt idx="7838">
                  <c:v>6435.5590000000002</c:v>
                </c:pt>
                <c:pt idx="7839">
                  <c:v>6436.1769999999997</c:v>
                </c:pt>
                <c:pt idx="7840">
                  <c:v>6437.415</c:v>
                </c:pt>
                <c:pt idx="7841">
                  <c:v>6440.46</c:v>
                </c:pt>
                <c:pt idx="7842">
                  <c:v>6441.1279999999997</c:v>
                </c:pt>
                <c:pt idx="7843">
                  <c:v>6444.84</c:v>
                </c:pt>
                <c:pt idx="7844">
                  <c:v>6446.6959999999999</c:v>
                </c:pt>
                <c:pt idx="7845">
                  <c:v>6448.5519999999997</c:v>
                </c:pt>
                <c:pt idx="7846">
                  <c:v>6449.0249999999996</c:v>
                </c:pt>
                <c:pt idx="7847">
                  <c:v>6449.48</c:v>
                </c:pt>
                <c:pt idx="7848">
                  <c:v>6450.4080000000004</c:v>
                </c:pt>
                <c:pt idx="7849">
                  <c:v>6451.3360000000002</c:v>
                </c:pt>
                <c:pt idx="7850">
                  <c:v>6452.2640000000001</c:v>
                </c:pt>
                <c:pt idx="7851">
                  <c:v>6453.56</c:v>
                </c:pt>
                <c:pt idx="7852">
                  <c:v>6454.8559999999998</c:v>
                </c:pt>
                <c:pt idx="7853">
                  <c:v>6455.5039999999999</c:v>
                </c:pt>
                <c:pt idx="7854">
                  <c:v>6456.152</c:v>
                </c:pt>
                <c:pt idx="7855">
                  <c:v>6456.8</c:v>
                </c:pt>
                <c:pt idx="7856">
                  <c:v>6457.4480000000003</c:v>
                </c:pt>
                <c:pt idx="7857">
                  <c:v>6458.0959999999995</c:v>
                </c:pt>
                <c:pt idx="7858">
                  <c:v>6458.7439999999997</c:v>
                </c:pt>
                <c:pt idx="7859">
                  <c:v>6459.0680000000002</c:v>
                </c:pt>
                <c:pt idx="7860">
                  <c:v>6459.3919999999998</c:v>
                </c:pt>
                <c:pt idx="7861">
                  <c:v>6459.7160000000003</c:v>
                </c:pt>
                <c:pt idx="7862">
                  <c:v>6460.04</c:v>
                </c:pt>
                <c:pt idx="7863">
                  <c:v>6460.3639999999996</c:v>
                </c:pt>
                <c:pt idx="7864">
                  <c:v>6460.6880000000001</c:v>
                </c:pt>
                <c:pt idx="7865">
                  <c:v>6461.0119999999997</c:v>
                </c:pt>
                <c:pt idx="7866">
                  <c:v>6461.3360000000002</c:v>
                </c:pt>
                <c:pt idx="7867">
                  <c:v>6461.66</c:v>
                </c:pt>
                <c:pt idx="7868">
                  <c:v>6461.9840000000004</c:v>
                </c:pt>
                <c:pt idx="7869">
                  <c:v>6462.308</c:v>
                </c:pt>
                <c:pt idx="7870">
                  <c:v>6462.6319999999996</c:v>
                </c:pt>
                <c:pt idx="7871">
                  <c:v>6462.9560000000001</c:v>
                </c:pt>
                <c:pt idx="7872">
                  <c:v>6463.28</c:v>
                </c:pt>
                <c:pt idx="7873">
                  <c:v>6463.6040000000003</c:v>
                </c:pt>
                <c:pt idx="7874">
                  <c:v>6463.9279999999999</c:v>
                </c:pt>
                <c:pt idx="7875">
                  <c:v>6464.2520000000004</c:v>
                </c:pt>
                <c:pt idx="7876">
                  <c:v>6464.576</c:v>
                </c:pt>
                <c:pt idx="7877">
                  <c:v>6464.9</c:v>
                </c:pt>
                <c:pt idx="7878">
                  <c:v>6465.2240000000002</c:v>
                </c:pt>
                <c:pt idx="7879">
                  <c:v>6465.5479999999998</c:v>
                </c:pt>
                <c:pt idx="7880">
                  <c:v>6465.8720000000003</c:v>
                </c:pt>
                <c:pt idx="7881">
                  <c:v>6466.1549999999997</c:v>
                </c:pt>
                <c:pt idx="7882">
                  <c:v>6466.1959999999999</c:v>
                </c:pt>
                <c:pt idx="7883">
                  <c:v>6466.52</c:v>
                </c:pt>
                <c:pt idx="7884">
                  <c:v>6466.8440000000001</c:v>
                </c:pt>
                <c:pt idx="7885">
                  <c:v>6467.1679999999997</c:v>
                </c:pt>
                <c:pt idx="7886">
                  <c:v>6467.4920000000002</c:v>
                </c:pt>
                <c:pt idx="7887">
                  <c:v>6467.8159999999998</c:v>
                </c:pt>
                <c:pt idx="7888">
                  <c:v>6468.14</c:v>
                </c:pt>
                <c:pt idx="7889">
                  <c:v>6468.4639999999999</c:v>
                </c:pt>
                <c:pt idx="7890">
                  <c:v>6468.7879999999996</c:v>
                </c:pt>
                <c:pt idx="7891">
                  <c:v>6469.1120000000001</c:v>
                </c:pt>
                <c:pt idx="7892">
                  <c:v>6469.76</c:v>
                </c:pt>
                <c:pt idx="7893">
                  <c:v>6470.26</c:v>
                </c:pt>
                <c:pt idx="7894">
                  <c:v>6470.4080000000004</c:v>
                </c:pt>
                <c:pt idx="7895">
                  <c:v>6471.0559999999996</c:v>
                </c:pt>
                <c:pt idx="7896">
                  <c:v>6471.38</c:v>
                </c:pt>
                <c:pt idx="7897">
                  <c:v>6471.7039999999997</c:v>
                </c:pt>
                <c:pt idx="7898">
                  <c:v>6472.0280000000002</c:v>
                </c:pt>
                <c:pt idx="7899">
                  <c:v>6472.3519999999999</c:v>
                </c:pt>
                <c:pt idx="7900">
                  <c:v>6472.6760000000004</c:v>
                </c:pt>
                <c:pt idx="7901">
                  <c:v>6473</c:v>
                </c:pt>
                <c:pt idx="7902">
                  <c:v>6473.4189999999999</c:v>
                </c:pt>
                <c:pt idx="7903">
                  <c:v>6473.8370000000004</c:v>
                </c:pt>
                <c:pt idx="7904">
                  <c:v>6474.2550000000001</c:v>
                </c:pt>
                <c:pt idx="7905">
                  <c:v>6474.6729999999998</c:v>
                </c:pt>
                <c:pt idx="7906">
                  <c:v>6475.0910000000003</c:v>
                </c:pt>
                <c:pt idx="7907">
                  <c:v>6475.509</c:v>
                </c:pt>
                <c:pt idx="7908">
                  <c:v>6475.9269999999997</c:v>
                </c:pt>
                <c:pt idx="7909">
                  <c:v>6476.3450000000003</c:v>
                </c:pt>
                <c:pt idx="7910">
                  <c:v>6477.1809999999996</c:v>
                </c:pt>
                <c:pt idx="7911">
                  <c:v>6477.5990000000002</c:v>
                </c:pt>
                <c:pt idx="7912">
                  <c:v>6478.0169999999998</c:v>
                </c:pt>
                <c:pt idx="7913">
                  <c:v>6478.4350000000004</c:v>
                </c:pt>
                <c:pt idx="7914">
                  <c:v>6478.8530000000001</c:v>
                </c:pt>
                <c:pt idx="7915">
                  <c:v>6479.2709999999997</c:v>
                </c:pt>
                <c:pt idx="7916">
                  <c:v>6479.6890000000003</c:v>
                </c:pt>
                <c:pt idx="7917">
                  <c:v>6480.1080000000002</c:v>
                </c:pt>
                <c:pt idx="7918">
                  <c:v>6480.5259999999998</c:v>
                </c:pt>
                <c:pt idx="7919">
                  <c:v>6480.9440000000004</c:v>
                </c:pt>
                <c:pt idx="7920">
                  <c:v>6481.3620000000001</c:v>
                </c:pt>
                <c:pt idx="7921">
                  <c:v>6481.78</c:v>
                </c:pt>
                <c:pt idx="7922">
                  <c:v>6482.1980000000003</c:v>
                </c:pt>
                <c:pt idx="7923">
                  <c:v>6482.616</c:v>
                </c:pt>
                <c:pt idx="7924">
                  <c:v>6483.0339999999997</c:v>
                </c:pt>
                <c:pt idx="7925">
                  <c:v>6483.4520000000002</c:v>
                </c:pt>
                <c:pt idx="7926">
                  <c:v>6483.87</c:v>
                </c:pt>
                <c:pt idx="7927">
                  <c:v>6484.2879999999996</c:v>
                </c:pt>
                <c:pt idx="7928">
                  <c:v>6484.7060000000001</c:v>
                </c:pt>
                <c:pt idx="7929">
                  <c:v>6485.1239999999998</c:v>
                </c:pt>
                <c:pt idx="7930">
                  <c:v>6485.5420000000004</c:v>
                </c:pt>
                <c:pt idx="7931">
                  <c:v>6486.3779999999997</c:v>
                </c:pt>
                <c:pt idx="7932">
                  <c:v>6487.2150000000001</c:v>
                </c:pt>
                <c:pt idx="7933">
                  <c:v>6488.0510000000004</c:v>
                </c:pt>
                <c:pt idx="7934">
                  <c:v>6488.8869999999997</c:v>
                </c:pt>
                <c:pt idx="7935">
                  <c:v>6489.723</c:v>
                </c:pt>
                <c:pt idx="7936">
                  <c:v>6490.5590000000002</c:v>
                </c:pt>
                <c:pt idx="7937">
                  <c:v>6491.3950000000004</c:v>
                </c:pt>
                <c:pt idx="7938">
                  <c:v>6492.2309999999998</c:v>
                </c:pt>
                <c:pt idx="7939">
                  <c:v>6493.067</c:v>
                </c:pt>
                <c:pt idx="7940">
                  <c:v>6493.9030000000002</c:v>
                </c:pt>
                <c:pt idx="7941">
                  <c:v>6494.7389999999996</c:v>
                </c:pt>
                <c:pt idx="7942">
                  <c:v>6495.5749999999998</c:v>
                </c:pt>
                <c:pt idx="7943">
                  <c:v>6496.4110000000001</c:v>
                </c:pt>
                <c:pt idx="7944">
                  <c:v>6498.0829999999996</c:v>
                </c:pt>
                <c:pt idx="7945">
                  <c:v>6499.7550000000001</c:v>
                </c:pt>
                <c:pt idx="7946">
                  <c:v>6500.4170000000004</c:v>
                </c:pt>
                <c:pt idx="7947">
                  <c:v>6506.4440000000004</c:v>
                </c:pt>
                <c:pt idx="7948">
                  <c:v>6508.1170000000002</c:v>
                </c:pt>
                <c:pt idx="7949">
                  <c:v>6509.7889999999998</c:v>
                </c:pt>
                <c:pt idx="7950">
                  <c:v>6511.4610000000002</c:v>
                </c:pt>
                <c:pt idx="7951">
                  <c:v>6513.1329999999998</c:v>
                </c:pt>
                <c:pt idx="7952">
                  <c:v>6516.4780000000001</c:v>
                </c:pt>
                <c:pt idx="7953">
                  <c:v>6517.5479999999998</c:v>
                </c:pt>
                <c:pt idx="7954">
                  <c:v>6519.8220000000001</c:v>
                </c:pt>
                <c:pt idx="7955">
                  <c:v>6526.1130000000003</c:v>
                </c:pt>
                <c:pt idx="7956">
                  <c:v>6526.51</c:v>
                </c:pt>
                <c:pt idx="7957">
                  <c:v>6530.3959999999997</c:v>
                </c:pt>
                <c:pt idx="7958">
                  <c:v>6532.5370000000003</c:v>
                </c:pt>
                <c:pt idx="7959">
                  <c:v>6533.6080000000002</c:v>
                </c:pt>
                <c:pt idx="7960">
                  <c:v>6534.6779999999999</c:v>
                </c:pt>
                <c:pt idx="7961">
                  <c:v>6536.2460000000001</c:v>
                </c:pt>
                <c:pt idx="7962">
                  <c:v>6537.8140000000003</c:v>
                </c:pt>
                <c:pt idx="7963">
                  <c:v>6539.3819999999996</c:v>
                </c:pt>
                <c:pt idx="7964">
                  <c:v>6539.8879999999999</c:v>
                </c:pt>
                <c:pt idx="7965">
                  <c:v>6540.9489999999996</c:v>
                </c:pt>
                <c:pt idx="7966">
                  <c:v>6543.2330000000002</c:v>
                </c:pt>
                <c:pt idx="7967">
                  <c:v>6546.5770000000002</c:v>
                </c:pt>
                <c:pt idx="7968">
                  <c:v>6547.2190000000001</c:v>
                </c:pt>
                <c:pt idx="7969">
                  <c:v>6553.2650000000003</c:v>
                </c:pt>
                <c:pt idx="7970">
                  <c:v>6559.759</c:v>
                </c:pt>
                <c:pt idx="7971">
                  <c:v>6572.299</c:v>
                </c:pt>
                <c:pt idx="7972">
                  <c:v>6578.5690000000004</c:v>
                </c:pt>
                <c:pt idx="7973">
                  <c:v>6580.02</c:v>
                </c:pt>
                <c:pt idx="7974">
                  <c:v>6580.1369999999997</c:v>
                </c:pt>
                <c:pt idx="7975">
                  <c:v>6581.7039999999997</c:v>
                </c:pt>
                <c:pt idx="7976">
                  <c:v>6583.2719999999999</c:v>
                </c:pt>
                <c:pt idx="7977">
                  <c:v>6584.0559999999996</c:v>
                </c:pt>
                <c:pt idx="7978">
                  <c:v>6584.8389999999999</c:v>
                </c:pt>
                <c:pt idx="7979">
                  <c:v>6585.6229999999996</c:v>
                </c:pt>
                <c:pt idx="7980">
                  <c:v>6586.4070000000002</c:v>
                </c:pt>
                <c:pt idx="7981">
                  <c:v>6587.9750000000004</c:v>
                </c:pt>
                <c:pt idx="7982">
                  <c:v>6588.4260000000004</c:v>
                </c:pt>
                <c:pt idx="7983">
                  <c:v>6591.11</c:v>
                </c:pt>
                <c:pt idx="7984">
                  <c:v>6597.38</c:v>
                </c:pt>
                <c:pt idx="7985">
                  <c:v>6603.65</c:v>
                </c:pt>
                <c:pt idx="7986">
                  <c:v>6605.2179999999998</c:v>
                </c:pt>
                <c:pt idx="7987">
                  <c:v>6606.7749999999996</c:v>
                </c:pt>
                <c:pt idx="7988">
                  <c:v>6606.7849999999999</c:v>
                </c:pt>
                <c:pt idx="7989">
                  <c:v>6607.5690000000004</c:v>
                </c:pt>
                <c:pt idx="7990">
                  <c:v>6608.3530000000001</c:v>
                </c:pt>
                <c:pt idx="7991">
                  <c:v>6609.1369999999997</c:v>
                </c:pt>
                <c:pt idx="7992">
                  <c:v>6609.92</c:v>
                </c:pt>
                <c:pt idx="7993">
                  <c:v>6610.7039999999997</c:v>
                </c:pt>
                <c:pt idx="7994">
                  <c:v>6611.4880000000003</c:v>
                </c:pt>
                <c:pt idx="7995">
                  <c:v>6613.0550000000003</c:v>
                </c:pt>
                <c:pt idx="7996">
                  <c:v>6613.4639999999999</c:v>
                </c:pt>
                <c:pt idx="7997">
                  <c:v>6614.6229999999996</c:v>
                </c:pt>
                <c:pt idx="7998">
                  <c:v>6616.19</c:v>
                </c:pt>
                <c:pt idx="7999">
                  <c:v>6616.7629999999999</c:v>
                </c:pt>
                <c:pt idx="8000">
                  <c:v>6616.9740000000002</c:v>
                </c:pt>
                <c:pt idx="8001">
                  <c:v>6617.7579999999998</c:v>
                </c:pt>
                <c:pt idx="8002">
                  <c:v>6618.5420000000004</c:v>
                </c:pt>
                <c:pt idx="8003">
                  <c:v>6619.3249999999998</c:v>
                </c:pt>
                <c:pt idx="8004">
                  <c:v>6620.1090000000004</c:v>
                </c:pt>
                <c:pt idx="8005">
                  <c:v>6620.1530000000002</c:v>
                </c:pt>
                <c:pt idx="8006">
                  <c:v>6620.893</c:v>
                </c:pt>
                <c:pt idx="8007">
                  <c:v>6621.2849999999999</c:v>
                </c:pt>
                <c:pt idx="8008">
                  <c:v>6621.6769999999997</c:v>
                </c:pt>
                <c:pt idx="8009">
                  <c:v>6622.0690000000004</c:v>
                </c:pt>
                <c:pt idx="8010">
                  <c:v>6622.46</c:v>
                </c:pt>
                <c:pt idx="8011">
                  <c:v>6622.8519999999999</c:v>
                </c:pt>
                <c:pt idx="8012">
                  <c:v>6623.2439999999997</c:v>
                </c:pt>
                <c:pt idx="8013">
                  <c:v>6623.6360000000004</c:v>
                </c:pt>
                <c:pt idx="8014">
                  <c:v>6624.0280000000002</c:v>
                </c:pt>
                <c:pt idx="8015">
                  <c:v>6624.42</c:v>
                </c:pt>
                <c:pt idx="8016">
                  <c:v>6624.8119999999999</c:v>
                </c:pt>
                <c:pt idx="8017">
                  <c:v>6625.0079999999998</c:v>
                </c:pt>
                <c:pt idx="8018">
                  <c:v>6625.2039999999997</c:v>
                </c:pt>
                <c:pt idx="8019">
                  <c:v>6625.4</c:v>
                </c:pt>
                <c:pt idx="8020">
                  <c:v>6625.5950000000003</c:v>
                </c:pt>
                <c:pt idx="8021">
                  <c:v>6625.7910000000002</c:v>
                </c:pt>
                <c:pt idx="8022">
                  <c:v>6625.9870000000001</c:v>
                </c:pt>
                <c:pt idx="8023">
                  <c:v>6626.183</c:v>
                </c:pt>
                <c:pt idx="8024">
                  <c:v>6626.3789999999999</c:v>
                </c:pt>
                <c:pt idx="8025">
                  <c:v>6626.5749999999998</c:v>
                </c:pt>
                <c:pt idx="8026">
                  <c:v>6626.7709999999997</c:v>
                </c:pt>
                <c:pt idx="8027">
                  <c:v>6626.9669999999996</c:v>
                </c:pt>
                <c:pt idx="8028">
                  <c:v>6627.1629999999996</c:v>
                </c:pt>
                <c:pt idx="8029">
                  <c:v>6627.3590000000004</c:v>
                </c:pt>
                <c:pt idx="8030">
                  <c:v>6627.5550000000003</c:v>
                </c:pt>
                <c:pt idx="8031">
                  <c:v>6627.7510000000002</c:v>
                </c:pt>
                <c:pt idx="8032">
                  <c:v>6627.9470000000001</c:v>
                </c:pt>
                <c:pt idx="8033">
                  <c:v>6628.143</c:v>
                </c:pt>
                <c:pt idx="8034">
                  <c:v>6628.3389999999999</c:v>
                </c:pt>
                <c:pt idx="8035">
                  <c:v>6628.5349999999999</c:v>
                </c:pt>
                <c:pt idx="8036">
                  <c:v>6628.73</c:v>
                </c:pt>
                <c:pt idx="8037">
                  <c:v>6628.9260000000004</c:v>
                </c:pt>
                <c:pt idx="8038">
                  <c:v>6629.1220000000003</c:v>
                </c:pt>
                <c:pt idx="8039">
                  <c:v>6629.3180000000002</c:v>
                </c:pt>
                <c:pt idx="8040">
                  <c:v>6629.5140000000001</c:v>
                </c:pt>
                <c:pt idx="8041">
                  <c:v>6629.71</c:v>
                </c:pt>
                <c:pt idx="8042">
                  <c:v>6629.9059999999999</c:v>
                </c:pt>
                <c:pt idx="8043">
                  <c:v>6630.1019999999999</c:v>
                </c:pt>
                <c:pt idx="8044">
                  <c:v>6630.2979999999998</c:v>
                </c:pt>
                <c:pt idx="8045">
                  <c:v>6630.4939999999997</c:v>
                </c:pt>
                <c:pt idx="8046">
                  <c:v>6630.69</c:v>
                </c:pt>
                <c:pt idx="8047">
                  <c:v>6631.0820000000003</c:v>
                </c:pt>
                <c:pt idx="8048">
                  <c:v>6631.4740000000002</c:v>
                </c:pt>
                <c:pt idx="8049">
                  <c:v>6631.8649999999998</c:v>
                </c:pt>
                <c:pt idx="8050">
                  <c:v>6632.6490000000003</c:v>
                </c:pt>
                <c:pt idx="8051">
                  <c:v>6633.0410000000002</c:v>
                </c:pt>
                <c:pt idx="8052">
                  <c:v>6633.433</c:v>
                </c:pt>
                <c:pt idx="8053">
                  <c:v>6633.53</c:v>
                </c:pt>
                <c:pt idx="8054">
                  <c:v>6633.8249999999998</c:v>
                </c:pt>
                <c:pt idx="8055">
                  <c:v>6634.2169999999996</c:v>
                </c:pt>
                <c:pt idx="8056">
                  <c:v>6634.6090000000004</c:v>
                </c:pt>
                <c:pt idx="8057">
                  <c:v>6634.8050000000003</c:v>
                </c:pt>
                <c:pt idx="8058">
                  <c:v>6635</c:v>
                </c:pt>
                <c:pt idx="8059">
                  <c:v>6635.2780000000002</c:v>
                </c:pt>
                <c:pt idx="8060">
                  <c:v>6635.5550000000003</c:v>
                </c:pt>
                <c:pt idx="8061">
                  <c:v>6635.8320000000003</c:v>
                </c:pt>
                <c:pt idx="8062">
                  <c:v>6636.1090000000004</c:v>
                </c:pt>
                <c:pt idx="8063">
                  <c:v>6636.3860000000004</c:v>
                </c:pt>
                <c:pt idx="8064">
                  <c:v>6636.6629999999996</c:v>
                </c:pt>
                <c:pt idx="8065">
                  <c:v>6636.94</c:v>
                </c:pt>
                <c:pt idx="8066">
                  <c:v>6637.2169999999996</c:v>
                </c:pt>
                <c:pt idx="8067">
                  <c:v>6637.7719999999999</c:v>
                </c:pt>
                <c:pt idx="8068">
                  <c:v>6638.326</c:v>
                </c:pt>
                <c:pt idx="8069">
                  <c:v>6638.88</c:v>
                </c:pt>
                <c:pt idx="8070">
                  <c:v>6639.1570000000002</c:v>
                </c:pt>
                <c:pt idx="8071">
                  <c:v>6639.4340000000002</c:v>
                </c:pt>
                <c:pt idx="8072">
                  <c:v>6639.7120000000004</c:v>
                </c:pt>
                <c:pt idx="8073">
                  <c:v>6639.9889999999996</c:v>
                </c:pt>
                <c:pt idx="8074">
                  <c:v>6640.2659999999996</c:v>
                </c:pt>
                <c:pt idx="8075">
                  <c:v>6640.5429999999997</c:v>
                </c:pt>
                <c:pt idx="8076">
                  <c:v>6640.6819999999998</c:v>
                </c:pt>
                <c:pt idx="8077">
                  <c:v>6640.82</c:v>
                </c:pt>
                <c:pt idx="8078">
                  <c:v>6640.9589999999998</c:v>
                </c:pt>
                <c:pt idx="8079">
                  <c:v>6641.0969999999998</c:v>
                </c:pt>
                <c:pt idx="8080">
                  <c:v>6641.2359999999999</c:v>
                </c:pt>
                <c:pt idx="8081">
                  <c:v>6641.3739999999998</c:v>
                </c:pt>
                <c:pt idx="8082">
                  <c:v>6641.5129999999999</c:v>
                </c:pt>
                <c:pt idx="8083">
                  <c:v>6641.6509999999998</c:v>
                </c:pt>
                <c:pt idx="8084">
                  <c:v>6641.79</c:v>
                </c:pt>
                <c:pt idx="8085">
                  <c:v>6641.9290000000001</c:v>
                </c:pt>
                <c:pt idx="8086">
                  <c:v>6642.0680000000002</c:v>
                </c:pt>
                <c:pt idx="8087">
                  <c:v>6642.2060000000001</c:v>
                </c:pt>
                <c:pt idx="8088">
                  <c:v>6642.3450000000003</c:v>
                </c:pt>
                <c:pt idx="8089">
                  <c:v>6642.4830000000002</c:v>
                </c:pt>
                <c:pt idx="8090">
                  <c:v>6642.6220000000003</c:v>
                </c:pt>
                <c:pt idx="8091">
                  <c:v>6642.76</c:v>
                </c:pt>
                <c:pt idx="8092">
                  <c:v>6642.8990000000003</c:v>
                </c:pt>
                <c:pt idx="8093">
                  <c:v>6643.0370000000003</c:v>
                </c:pt>
                <c:pt idx="8094">
                  <c:v>6643.1760000000004</c:v>
                </c:pt>
                <c:pt idx="8095">
                  <c:v>6643.3140000000003</c:v>
                </c:pt>
                <c:pt idx="8096">
                  <c:v>6643.4530000000004</c:v>
                </c:pt>
                <c:pt idx="8097">
                  <c:v>6643.5910000000003</c:v>
                </c:pt>
                <c:pt idx="8098">
                  <c:v>6643.8680000000004</c:v>
                </c:pt>
                <c:pt idx="8099">
                  <c:v>6644.1459999999997</c:v>
                </c:pt>
                <c:pt idx="8100">
                  <c:v>6644.4229999999998</c:v>
                </c:pt>
                <c:pt idx="8101">
                  <c:v>6644.7</c:v>
                </c:pt>
                <c:pt idx="8102">
                  <c:v>6644.9769999999999</c:v>
                </c:pt>
                <c:pt idx="8103">
                  <c:v>6645.2539999999999</c:v>
                </c:pt>
                <c:pt idx="8104">
                  <c:v>6645.5309999999999</c:v>
                </c:pt>
                <c:pt idx="8105">
                  <c:v>6645.808</c:v>
                </c:pt>
                <c:pt idx="8106">
                  <c:v>6646.085</c:v>
                </c:pt>
                <c:pt idx="8107">
                  <c:v>6646.3630000000003</c:v>
                </c:pt>
                <c:pt idx="8108">
                  <c:v>6646.64</c:v>
                </c:pt>
                <c:pt idx="8109">
                  <c:v>6647.1940000000004</c:v>
                </c:pt>
                <c:pt idx="8110">
                  <c:v>6647.7479999999996</c:v>
                </c:pt>
                <c:pt idx="8111">
                  <c:v>6648.3019999999997</c:v>
                </c:pt>
                <c:pt idx="8112">
                  <c:v>6648.857</c:v>
                </c:pt>
                <c:pt idx="8113">
                  <c:v>6649.4110000000001</c:v>
                </c:pt>
                <c:pt idx="8114">
                  <c:v>6649.9650000000001</c:v>
                </c:pt>
                <c:pt idx="8115">
                  <c:v>6650.5190000000002</c:v>
                </c:pt>
                <c:pt idx="8116">
                  <c:v>6651.0730000000003</c:v>
                </c:pt>
                <c:pt idx="8117">
                  <c:v>6651.6270000000004</c:v>
                </c:pt>
                <c:pt idx="8118">
                  <c:v>6652.1809999999996</c:v>
                </c:pt>
                <c:pt idx="8119">
                  <c:v>6652.7349999999997</c:v>
                </c:pt>
                <c:pt idx="8120">
                  <c:v>6653.8029999999999</c:v>
                </c:pt>
                <c:pt idx="8121">
                  <c:v>6654.8710000000001</c:v>
                </c:pt>
                <c:pt idx="8122">
                  <c:v>6655.9390000000003</c:v>
                </c:pt>
                <c:pt idx="8123">
                  <c:v>6657.0060000000003</c:v>
                </c:pt>
                <c:pt idx="8124">
                  <c:v>6658.0739999999996</c:v>
                </c:pt>
                <c:pt idx="8125">
                  <c:v>6659.1409999999996</c:v>
                </c:pt>
                <c:pt idx="8126">
                  <c:v>6660.6970000000001</c:v>
                </c:pt>
                <c:pt idx="8127">
                  <c:v>6661.2759999999998</c:v>
                </c:pt>
                <c:pt idx="8128">
                  <c:v>6665.5460000000003</c:v>
                </c:pt>
                <c:pt idx="8129">
                  <c:v>6667.6809999999996</c:v>
                </c:pt>
                <c:pt idx="8130">
                  <c:v>6668.7489999999998</c:v>
                </c:pt>
                <c:pt idx="8131">
                  <c:v>6669.8159999999998</c:v>
                </c:pt>
                <c:pt idx="8132">
                  <c:v>6670.9040000000005</c:v>
                </c:pt>
                <c:pt idx="8133">
                  <c:v>6671.991</c:v>
                </c:pt>
                <c:pt idx="8134">
                  <c:v>6674.1660000000002</c:v>
                </c:pt>
                <c:pt idx="8135">
                  <c:v>6678.5150000000003</c:v>
                </c:pt>
                <c:pt idx="8136">
                  <c:v>6682.6639999999998</c:v>
                </c:pt>
                <c:pt idx="8137">
                  <c:v>6687.0389999999998</c:v>
                </c:pt>
                <c:pt idx="8138">
                  <c:v>6687.2139999999999</c:v>
                </c:pt>
                <c:pt idx="8139">
                  <c:v>6695.9129999999996</c:v>
                </c:pt>
                <c:pt idx="8140">
                  <c:v>6700.2629999999999</c:v>
                </c:pt>
                <c:pt idx="8141">
                  <c:v>6702.4380000000001</c:v>
                </c:pt>
                <c:pt idx="8142">
                  <c:v>6704.6120000000001</c:v>
                </c:pt>
                <c:pt idx="8143">
                  <c:v>6704.6310000000003</c:v>
                </c:pt>
                <c:pt idx="8144">
                  <c:v>6704.902</c:v>
                </c:pt>
                <c:pt idx="8145">
                  <c:v>6706.5929999999998</c:v>
                </c:pt>
                <c:pt idx="8146">
                  <c:v>6706.7870000000003</c:v>
                </c:pt>
                <c:pt idx="8147">
                  <c:v>6708.9620000000004</c:v>
                </c:pt>
                <c:pt idx="8148">
                  <c:v>6713.3109999999997</c:v>
                </c:pt>
                <c:pt idx="8149">
                  <c:v>6717.6610000000001</c:v>
                </c:pt>
                <c:pt idx="8150">
                  <c:v>6717.8950000000004</c:v>
                </c:pt>
                <c:pt idx="8151">
                  <c:v>6719.8360000000002</c:v>
                </c:pt>
                <c:pt idx="8152">
                  <c:v>6721.7520000000004</c:v>
                </c:pt>
                <c:pt idx="8153">
                  <c:v>6722.01</c:v>
                </c:pt>
                <c:pt idx="8154">
                  <c:v>6724.1850000000004</c:v>
                </c:pt>
                <c:pt idx="8155">
                  <c:v>6725.6090000000004</c:v>
                </c:pt>
                <c:pt idx="8156">
                  <c:v>6726.36</c:v>
                </c:pt>
                <c:pt idx="8157">
                  <c:v>6730.7089999999998</c:v>
                </c:pt>
                <c:pt idx="8158">
                  <c:v>6733.3230000000003</c:v>
                </c:pt>
                <c:pt idx="8159">
                  <c:v>6735.0590000000002</c:v>
                </c:pt>
                <c:pt idx="8160">
                  <c:v>6736.1350000000002</c:v>
                </c:pt>
                <c:pt idx="8161">
                  <c:v>6737.18</c:v>
                </c:pt>
                <c:pt idx="8162">
                  <c:v>6737.2340000000004</c:v>
                </c:pt>
                <c:pt idx="8163">
                  <c:v>6738.741</c:v>
                </c:pt>
                <c:pt idx="8164">
                  <c:v>6739.1090000000004</c:v>
                </c:pt>
                <c:pt idx="8165">
                  <c:v>6739.4080000000004</c:v>
                </c:pt>
                <c:pt idx="8166">
                  <c:v>6741.0370000000003</c:v>
                </c:pt>
                <c:pt idx="8167">
                  <c:v>6741.5829999999996</c:v>
                </c:pt>
                <c:pt idx="8168">
                  <c:v>6742.9660000000003</c:v>
                </c:pt>
                <c:pt idx="8169">
                  <c:v>6742.9709999999995</c:v>
                </c:pt>
                <c:pt idx="8170">
                  <c:v>6743.7579999999998</c:v>
                </c:pt>
                <c:pt idx="8171">
                  <c:v>6744.8940000000002</c:v>
                </c:pt>
                <c:pt idx="8172">
                  <c:v>6745.8580000000002</c:v>
                </c:pt>
                <c:pt idx="8173">
                  <c:v>6746.34</c:v>
                </c:pt>
                <c:pt idx="8174">
                  <c:v>6746.8220000000001</c:v>
                </c:pt>
                <c:pt idx="8175">
                  <c:v>6747.201</c:v>
                </c:pt>
                <c:pt idx="8176">
                  <c:v>6747.3040000000001</c:v>
                </c:pt>
                <c:pt idx="8177">
                  <c:v>6747.7860000000001</c:v>
                </c:pt>
                <c:pt idx="8178">
                  <c:v>6748.107</c:v>
                </c:pt>
                <c:pt idx="8179">
                  <c:v>6748.268</c:v>
                </c:pt>
                <c:pt idx="8180">
                  <c:v>6748.75</c:v>
                </c:pt>
                <c:pt idx="8181">
                  <c:v>6749.03</c:v>
                </c:pt>
                <c:pt idx="8182">
                  <c:v>6749.31</c:v>
                </c:pt>
                <c:pt idx="8183">
                  <c:v>6749.59</c:v>
                </c:pt>
                <c:pt idx="8184">
                  <c:v>6749.8689999999997</c:v>
                </c:pt>
                <c:pt idx="8185">
                  <c:v>6750.1490000000003</c:v>
                </c:pt>
                <c:pt idx="8186">
                  <c:v>6750.4290000000001</c:v>
                </c:pt>
                <c:pt idx="8187">
                  <c:v>6750.7089999999998</c:v>
                </c:pt>
                <c:pt idx="8188">
                  <c:v>6750.9880000000003</c:v>
                </c:pt>
                <c:pt idx="8189">
                  <c:v>6751.268</c:v>
                </c:pt>
                <c:pt idx="8190">
                  <c:v>6751.5479999999998</c:v>
                </c:pt>
                <c:pt idx="8191">
                  <c:v>6751.8280000000004</c:v>
                </c:pt>
                <c:pt idx="8192">
                  <c:v>6752.107</c:v>
                </c:pt>
                <c:pt idx="8193">
                  <c:v>6752.3869999999997</c:v>
                </c:pt>
                <c:pt idx="8194">
                  <c:v>6752.4570000000003</c:v>
                </c:pt>
                <c:pt idx="8195">
                  <c:v>6752.6660000000002</c:v>
                </c:pt>
                <c:pt idx="8196">
                  <c:v>6752.9459999999999</c:v>
                </c:pt>
                <c:pt idx="8197">
                  <c:v>6753.2250000000004</c:v>
                </c:pt>
                <c:pt idx="8198">
                  <c:v>6753.5050000000001</c:v>
                </c:pt>
                <c:pt idx="8199">
                  <c:v>6753.7849999999999</c:v>
                </c:pt>
                <c:pt idx="8200">
                  <c:v>6754.0649999999996</c:v>
                </c:pt>
                <c:pt idx="8201">
                  <c:v>6754.3440000000001</c:v>
                </c:pt>
                <c:pt idx="8202">
                  <c:v>6754.6319999999996</c:v>
                </c:pt>
                <c:pt idx="8203">
                  <c:v>6755.4629999999997</c:v>
                </c:pt>
                <c:pt idx="8204">
                  <c:v>6755.6610000000001</c:v>
                </c:pt>
                <c:pt idx="8205">
                  <c:v>6755.7430000000004</c:v>
                </c:pt>
                <c:pt idx="8206">
                  <c:v>6756.0230000000001</c:v>
                </c:pt>
                <c:pt idx="8207">
                  <c:v>6756.3029999999999</c:v>
                </c:pt>
                <c:pt idx="8208">
                  <c:v>6756.5820000000003</c:v>
                </c:pt>
                <c:pt idx="8209">
                  <c:v>6756.8059999999996</c:v>
                </c:pt>
                <c:pt idx="8210">
                  <c:v>6756.8620000000001</c:v>
                </c:pt>
                <c:pt idx="8211">
                  <c:v>6757.1409999999996</c:v>
                </c:pt>
                <c:pt idx="8212">
                  <c:v>6757.4210000000003</c:v>
                </c:pt>
                <c:pt idx="8213">
                  <c:v>6757.7</c:v>
                </c:pt>
                <c:pt idx="8214">
                  <c:v>6757.8950000000004</c:v>
                </c:pt>
                <c:pt idx="8215">
                  <c:v>6758.09</c:v>
                </c:pt>
                <c:pt idx="8216">
                  <c:v>6758.2849999999999</c:v>
                </c:pt>
                <c:pt idx="8217">
                  <c:v>6758.4790000000003</c:v>
                </c:pt>
                <c:pt idx="8218">
                  <c:v>6758.674</c:v>
                </c:pt>
                <c:pt idx="8219">
                  <c:v>6758.8689999999997</c:v>
                </c:pt>
                <c:pt idx="8220">
                  <c:v>6758.9809999999998</c:v>
                </c:pt>
                <c:pt idx="8221">
                  <c:v>6759.2579999999998</c:v>
                </c:pt>
                <c:pt idx="8222">
                  <c:v>6759.6480000000001</c:v>
                </c:pt>
                <c:pt idx="8223">
                  <c:v>6760.0370000000003</c:v>
                </c:pt>
                <c:pt idx="8224">
                  <c:v>6760.8149999999996</c:v>
                </c:pt>
                <c:pt idx="8225">
                  <c:v>6761.1559999999999</c:v>
                </c:pt>
                <c:pt idx="8226">
                  <c:v>6761.2049999999999</c:v>
                </c:pt>
                <c:pt idx="8227">
                  <c:v>6761.5940000000001</c:v>
                </c:pt>
                <c:pt idx="8228">
                  <c:v>6761.7889999999998</c:v>
                </c:pt>
                <c:pt idx="8229">
                  <c:v>6761.9840000000004</c:v>
                </c:pt>
                <c:pt idx="8230">
                  <c:v>6762.1790000000001</c:v>
                </c:pt>
                <c:pt idx="8231">
                  <c:v>6762.3729999999996</c:v>
                </c:pt>
                <c:pt idx="8232">
                  <c:v>6762.5680000000002</c:v>
                </c:pt>
                <c:pt idx="8233">
                  <c:v>6762.7629999999999</c:v>
                </c:pt>
                <c:pt idx="8234">
                  <c:v>6762.9579999999996</c:v>
                </c:pt>
                <c:pt idx="8235">
                  <c:v>6763.152</c:v>
                </c:pt>
                <c:pt idx="8236">
                  <c:v>6763.3310000000001</c:v>
                </c:pt>
                <c:pt idx="8237">
                  <c:v>6763.3469999999998</c:v>
                </c:pt>
                <c:pt idx="8238">
                  <c:v>6763.5410000000002</c:v>
                </c:pt>
                <c:pt idx="8239">
                  <c:v>6763.7359999999999</c:v>
                </c:pt>
                <c:pt idx="8240">
                  <c:v>6763.93</c:v>
                </c:pt>
                <c:pt idx="8241">
                  <c:v>6764.125</c:v>
                </c:pt>
                <c:pt idx="8242">
                  <c:v>6764.32</c:v>
                </c:pt>
                <c:pt idx="8243">
                  <c:v>6764.5150000000003</c:v>
                </c:pt>
                <c:pt idx="8244">
                  <c:v>6764.7089999999998</c:v>
                </c:pt>
                <c:pt idx="8245">
                  <c:v>6765.0990000000002</c:v>
                </c:pt>
                <c:pt idx="8246">
                  <c:v>6765.4880000000003</c:v>
                </c:pt>
                <c:pt idx="8247">
                  <c:v>6765.5050000000001</c:v>
                </c:pt>
                <c:pt idx="8248">
                  <c:v>6765.6760000000004</c:v>
                </c:pt>
                <c:pt idx="8249">
                  <c:v>6765.8779999999997</c:v>
                </c:pt>
                <c:pt idx="8250">
                  <c:v>6766.2669999999998</c:v>
                </c:pt>
                <c:pt idx="8251">
                  <c:v>6766.6559999999999</c:v>
                </c:pt>
                <c:pt idx="8252">
                  <c:v>6767.0450000000001</c:v>
                </c:pt>
                <c:pt idx="8253">
                  <c:v>6767.4350000000004</c:v>
                </c:pt>
                <c:pt idx="8254">
                  <c:v>6767.68</c:v>
                </c:pt>
                <c:pt idx="8255">
                  <c:v>6767.8239999999996</c:v>
                </c:pt>
                <c:pt idx="8256">
                  <c:v>6768.2129999999997</c:v>
                </c:pt>
                <c:pt idx="8257">
                  <c:v>6768.6019999999999</c:v>
                </c:pt>
                <c:pt idx="8258">
                  <c:v>6769.3810000000003</c:v>
                </c:pt>
                <c:pt idx="8259">
                  <c:v>6769.8549999999996</c:v>
                </c:pt>
                <c:pt idx="8260">
                  <c:v>6770.1589999999997</c:v>
                </c:pt>
                <c:pt idx="8261">
                  <c:v>6770.9380000000001</c:v>
                </c:pt>
                <c:pt idx="8262">
                  <c:v>6771.7169999999996</c:v>
                </c:pt>
                <c:pt idx="8263">
                  <c:v>6772.03</c:v>
                </c:pt>
                <c:pt idx="8264">
                  <c:v>6772.58</c:v>
                </c:pt>
                <c:pt idx="8265">
                  <c:v>6773.2740000000003</c:v>
                </c:pt>
                <c:pt idx="8266">
                  <c:v>6774.2039999999997</c:v>
                </c:pt>
                <c:pt idx="8267">
                  <c:v>6776.3890000000001</c:v>
                </c:pt>
                <c:pt idx="8268">
                  <c:v>6778.5540000000001</c:v>
                </c:pt>
                <c:pt idx="8269">
                  <c:v>6779.5039999999999</c:v>
                </c:pt>
                <c:pt idx="8270">
                  <c:v>6780.7290000000003</c:v>
                </c:pt>
                <c:pt idx="8271">
                  <c:v>6782.6180000000004</c:v>
                </c:pt>
                <c:pt idx="8272">
                  <c:v>6782.9030000000002</c:v>
                </c:pt>
                <c:pt idx="8273">
                  <c:v>6786.8779999999997</c:v>
                </c:pt>
                <c:pt idx="8274">
                  <c:v>6787.2529999999997</c:v>
                </c:pt>
                <c:pt idx="8275">
                  <c:v>6791.1379999999999</c:v>
                </c:pt>
                <c:pt idx="8276">
                  <c:v>6791.6019999999999</c:v>
                </c:pt>
                <c:pt idx="8277">
                  <c:v>6792.4979999999996</c:v>
                </c:pt>
                <c:pt idx="8278">
                  <c:v>6795.9520000000002</c:v>
                </c:pt>
                <c:pt idx="8279">
                  <c:v>6798.1270000000004</c:v>
                </c:pt>
                <c:pt idx="8280">
                  <c:v>6799.6570000000002</c:v>
                </c:pt>
                <c:pt idx="8281">
                  <c:v>6800.3010000000004</c:v>
                </c:pt>
                <c:pt idx="8282">
                  <c:v>6802.4759999999997</c:v>
                </c:pt>
                <c:pt idx="8283">
                  <c:v>6803.9170000000004</c:v>
                </c:pt>
                <c:pt idx="8284">
                  <c:v>6804.6509999999998</c:v>
                </c:pt>
                <c:pt idx="8285">
                  <c:v>6806.826</c:v>
                </c:pt>
                <c:pt idx="8286">
                  <c:v>6808.1760000000004</c:v>
                </c:pt>
                <c:pt idx="8287">
                  <c:v>6809</c:v>
                </c:pt>
                <c:pt idx="8288">
                  <c:v>6811.2939999999999</c:v>
                </c:pt>
                <c:pt idx="8289">
                  <c:v>6813.5879999999997</c:v>
                </c:pt>
                <c:pt idx="8290">
                  <c:v>6815.8819999999996</c:v>
                </c:pt>
                <c:pt idx="8291">
                  <c:v>6816.6949999999997</c:v>
                </c:pt>
                <c:pt idx="8292">
                  <c:v>6818.1750000000002</c:v>
                </c:pt>
                <c:pt idx="8293">
                  <c:v>6820.3270000000002</c:v>
                </c:pt>
                <c:pt idx="8294">
                  <c:v>6822.4790000000003</c:v>
                </c:pt>
                <c:pt idx="8295">
                  <c:v>6824.759</c:v>
                </c:pt>
                <c:pt idx="8296">
                  <c:v>6825.2150000000001</c:v>
                </c:pt>
                <c:pt idx="8297">
                  <c:v>6826.7830000000004</c:v>
                </c:pt>
                <c:pt idx="8298">
                  <c:v>6829.4750000000004</c:v>
                </c:pt>
                <c:pt idx="8299">
                  <c:v>6831.0870000000004</c:v>
                </c:pt>
                <c:pt idx="8300">
                  <c:v>6831.6049999999996</c:v>
                </c:pt>
                <c:pt idx="8301">
                  <c:v>6833.7340000000004</c:v>
                </c:pt>
                <c:pt idx="8302">
                  <c:v>6835.39</c:v>
                </c:pt>
                <c:pt idx="8303">
                  <c:v>6835.8639999999996</c:v>
                </c:pt>
                <c:pt idx="8304">
                  <c:v>6837.9939999999997</c:v>
                </c:pt>
                <c:pt idx="8305">
                  <c:v>6840.1239999999998</c:v>
                </c:pt>
                <c:pt idx="8306">
                  <c:v>6840.2579999999998</c:v>
                </c:pt>
                <c:pt idx="8307">
                  <c:v>6841.1890000000003</c:v>
                </c:pt>
                <c:pt idx="8308">
                  <c:v>6842.2529999999997</c:v>
                </c:pt>
                <c:pt idx="8309">
                  <c:v>6843.3180000000002</c:v>
                </c:pt>
                <c:pt idx="8310">
                  <c:v>6843.9970000000003</c:v>
                </c:pt>
                <c:pt idx="8311">
                  <c:v>6844.3829999999998</c:v>
                </c:pt>
                <c:pt idx="8312">
                  <c:v>6845.4480000000003</c:v>
                </c:pt>
                <c:pt idx="8313">
                  <c:v>6845.9809999999998</c:v>
                </c:pt>
                <c:pt idx="8314">
                  <c:v>6846.1490000000003</c:v>
                </c:pt>
                <c:pt idx="8315">
                  <c:v>6846.5129999999999</c:v>
                </c:pt>
                <c:pt idx="8316">
                  <c:v>6847.0460000000003</c:v>
                </c:pt>
                <c:pt idx="8317">
                  <c:v>6847.5780000000004</c:v>
                </c:pt>
                <c:pt idx="8318">
                  <c:v>6847.8450000000003</c:v>
                </c:pt>
                <c:pt idx="8319">
                  <c:v>6848.1109999999999</c:v>
                </c:pt>
                <c:pt idx="8320">
                  <c:v>6848.3010000000004</c:v>
                </c:pt>
                <c:pt idx="8321">
                  <c:v>6848.3770000000004</c:v>
                </c:pt>
                <c:pt idx="8322">
                  <c:v>6848.643</c:v>
                </c:pt>
                <c:pt idx="8323">
                  <c:v>6848.91</c:v>
                </c:pt>
                <c:pt idx="8324">
                  <c:v>6849.1760000000004</c:v>
                </c:pt>
                <c:pt idx="8325">
                  <c:v>6849.442</c:v>
                </c:pt>
                <c:pt idx="8326">
                  <c:v>6849.7079999999996</c:v>
                </c:pt>
                <c:pt idx="8327">
                  <c:v>6849.9740000000002</c:v>
                </c:pt>
                <c:pt idx="8328">
                  <c:v>6850.24</c:v>
                </c:pt>
                <c:pt idx="8329">
                  <c:v>6850.5060000000003</c:v>
                </c:pt>
                <c:pt idx="8330">
                  <c:v>6850.7719999999999</c:v>
                </c:pt>
                <c:pt idx="8331">
                  <c:v>6850.9979999999996</c:v>
                </c:pt>
                <c:pt idx="8332">
                  <c:v>6851.2240000000002</c:v>
                </c:pt>
                <c:pt idx="8333">
                  <c:v>6851.45</c:v>
                </c:pt>
                <c:pt idx="8334">
                  <c:v>6851.6760000000004</c:v>
                </c:pt>
                <c:pt idx="8335">
                  <c:v>6851.902</c:v>
                </c:pt>
                <c:pt idx="8336">
                  <c:v>6852.1279999999997</c:v>
                </c:pt>
                <c:pt idx="8337">
                  <c:v>6852.3540000000003</c:v>
                </c:pt>
                <c:pt idx="8338">
                  <c:v>6852.5789999999997</c:v>
                </c:pt>
                <c:pt idx="8339">
                  <c:v>6852.6040000000003</c:v>
                </c:pt>
                <c:pt idx="8340">
                  <c:v>6852.8050000000003</c:v>
                </c:pt>
                <c:pt idx="8341">
                  <c:v>6853.0309999999999</c:v>
                </c:pt>
                <c:pt idx="8342">
                  <c:v>6853.2569999999996</c:v>
                </c:pt>
                <c:pt idx="8343">
                  <c:v>6853.4830000000002</c:v>
                </c:pt>
                <c:pt idx="8344">
                  <c:v>6853.7089999999998</c:v>
                </c:pt>
                <c:pt idx="8345">
                  <c:v>6853.9350000000004</c:v>
                </c:pt>
                <c:pt idx="8346">
                  <c:v>6854.3860000000004</c:v>
                </c:pt>
                <c:pt idx="8347">
                  <c:v>6854.8379999999997</c:v>
                </c:pt>
                <c:pt idx="8348">
                  <c:v>6855.29</c:v>
                </c:pt>
                <c:pt idx="8349">
                  <c:v>6855.7420000000002</c:v>
                </c:pt>
                <c:pt idx="8350">
                  <c:v>6856.1930000000002</c:v>
                </c:pt>
                <c:pt idx="8351">
                  <c:v>6856.6450000000004</c:v>
                </c:pt>
                <c:pt idx="8352">
                  <c:v>6856.9080000000004</c:v>
                </c:pt>
                <c:pt idx="8353">
                  <c:v>6857.0969999999998</c:v>
                </c:pt>
                <c:pt idx="8354">
                  <c:v>6857.3230000000003</c:v>
                </c:pt>
                <c:pt idx="8355">
                  <c:v>6857.549</c:v>
                </c:pt>
                <c:pt idx="8356">
                  <c:v>6857.7749999999996</c:v>
                </c:pt>
                <c:pt idx="8357">
                  <c:v>6858</c:v>
                </c:pt>
                <c:pt idx="8358">
                  <c:v>6858.3540000000003</c:v>
                </c:pt>
                <c:pt idx="8359">
                  <c:v>6858.7079999999996</c:v>
                </c:pt>
                <c:pt idx="8360">
                  <c:v>6859.06</c:v>
                </c:pt>
                <c:pt idx="8361">
                  <c:v>6859.0619999999999</c:v>
                </c:pt>
                <c:pt idx="8362">
                  <c:v>6859.415</c:v>
                </c:pt>
                <c:pt idx="8363">
                  <c:v>6859.7690000000002</c:v>
                </c:pt>
                <c:pt idx="8364">
                  <c:v>6860.1229999999996</c:v>
                </c:pt>
                <c:pt idx="8365">
                  <c:v>6860.4769999999999</c:v>
                </c:pt>
                <c:pt idx="8366">
                  <c:v>6860.83</c:v>
                </c:pt>
                <c:pt idx="8367">
                  <c:v>6861.2120000000004</c:v>
                </c:pt>
                <c:pt idx="8368">
                  <c:v>6861.5379999999996</c:v>
                </c:pt>
                <c:pt idx="8369">
                  <c:v>6861.8919999999998</c:v>
                </c:pt>
                <c:pt idx="8370">
                  <c:v>6862.2449999999999</c:v>
                </c:pt>
                <c:pt idx="8371">
                  <c:v>6862.5990000000002</c:v>
                </c:pt>
                <c:pt idx="8372">
                  <c:v>6862.9520000000002</c:v>
                </c:pt>
                <c:pt idx="8373">
                  <c:v>6863.3059999999996</c:v>
                </c:pt>
                <c:pt idx="8374">
                  <c:v>6863.3639999999996</c:v>
                </c:pt>
                <c:pt idx="8375">
                  <c:v>6863.6589999999997</c:v>
                </c:pt>
                <c:pt idx="8376">
                  <c:v>6864.0129999999999</c:v>
                </c:pt>
                <c:pt idx="8377">
                  <c:v>6864.3670000000002</c:v>
                </c:pt>
                <c:pt idx="8378">
                  <c:v>6864.7209999999995</c:v>
                </c:pt>
                <c:pt idx="8379">
                  <c:v>6865.0739999999996</c:v>
                </c:pt>
                <c:pt idx="8380">
                  <c:v>6865.4279999999999</c:v>
                </c:pt>
                <c:pt idx="8381">
                  <c:v>6865.5159999999996</c:v>
                </c:pt>
                <c:pt idx="8382">
                  <c:v>6865.7809999999999</c:v>
                </c:pt>
                <c:pt idx="8383">
                  <c:v>6866.1350000000002</c:v>
                </c:pt>
                <c:pt idx="8384">
                  <c:v>6866.4880000000003</c:v>
                </c:pt>
                <c:pt idx="8385">
                  <c:v>6866.8419999999996</c:v>
                </c:pt>
                <c:pt idx="8386">
                  <c:v>6867.1959999999999</c:v>
                </c:pt>
                <c:pt idx="8387">
                  <c:v>6867.55</c:v>
                </c:pt>
                <c:pt idx="8388">
                  <c:v>6867.9030000000002</c:v>
                </c:pt>
                <c:pt idx="8389">
                  <c:v>6868.61</c:v>
                </c:pt>
                <c:pt idx="8390">
                  <c:v>6869.317</c:v>
                </c:pt>
                <c:pt idx="8391">
                  <c:v>6869.8190000000004</c:v>
                </c:pt>
                <c:pt idx="8392">
                  <c:v>6870.0249999999996</c:v>
                </c:pt>
                <c:pt idx="8393">
                  <c:v>6870.732</c:v>
                </c:pt>
                <c:pt idx="8394">
                  <c:v>6871.4390000000003</c:v>
                </c:pt>
                <c:pt idx="8395">
                  <c:v>6872.1459999999997</c:v>
                </c:pt>
                <c:pt idx="8396">
                  <c:v>6873.5609999999997</c:v>
                </c:pt>
                <c:pt idx="8397">
                  <c:v>6874.0969999999998</c:v>
                </c:pt>
                <c:pt idx="8398">
                  <c:v>6874.1229999999996</c:v>
                </c:pt>
                <c:pt idx="8399">
                  <c:v>6874.9750000000004</c:v>
                </c:pt>
                <c:pt idx="8400">
                  <c:v>6876.2749999999996</c:v>
                </c:pt>
                <c:pt idx="8401">
                  <c:v>6877.8040000000001</c:v>
                </c:pt>
                <c:pt idx="8402">
                  <c:v>6878.4260000000004</c:v>
                </c:pt>
                <c:pt idx="8403">
                  <c:v>6880.366</c:v>
                </c:pt>
                <c:pt idx="8404">
                  <c:v>6880.6329999999998</c:v>
                </c:pt>
                <c:pt idx="8405">
                  <c:v>6882.0479999999998</c:v>
                </c:pt>
                <c:pt idx="8406">
                  <c:v>6882.73</c:v>
                </c:pt>
                <c:pt idx="8407">
                  <c:v>6883.4620000000004</c:v>
                </c:pt>
                <c:pt idx="8408">
                  <c:v>6886.2910000000002</c:v>
                </c:pt>
                <c:pt idx="8409">
                  <c:v>6887.0330000000004</c:v>
                </c:pt>
                <c:pt idx="8410">
                  <c:v>6891.0169999999998</c:v>
                </c:pt>
                <c:pt idx="8411">
                  <c:v>6891.3370000000004</c:v>
                </c:pt>
                <c:pt idx="8412">
                  <c:v>6891.9489999999996</c:v>
                </c:pt>
                <c:pt idx="8413">
                  <c:v>6893.4889999999996</c:v>
                </c:pt>
                <c:pt idx="8414">
                  <c:v>6895.2470000000003</c:v>
                </c:pt>
                <c:pt idx="8415">
                  <c:v>6895.6409999999996</c:v>
                </c:pt>
                <c:pt idx="8416">
                  <c:v>6897.607</c:v>
                </c:pt>
                <c:pt idx="8417">
                  <c:v>6899.4769999999999</c:v>
                </c:pt>
                <c:pt idx="8418">
                  <c:v>6903.2650000000003</c:v>
                </c:pt>
                <c:pt idx="8419">
                  <c:v>6904.2479999999996</c:v>
                </c:pt>
                <c:pt idx="8420">
                  <c:v>6906.03</c:v>
                </c:pt>
                <c:pt idx="8421">
                  <c:v>6906.4</c:v>
                </c:pt>
                <c:pt idx="8422">
                  <c:v>6907.9359999999997</c:v>
                </c:pt>
                <c:pt idx="8423">
                  <c:v>6908.5519999999997</c:v>
                </c:pt>
                <c:pt idx="8424">
                  <c:v>6908.7939999999999</c:v>
                </c:pt>
                <c:pt idx="8425">
                  <c:v>6912.8549999999996</c:v>
                </c:pt>
                <c:pt idx="8426">
                  <c:v>6914.3230000000003</c:v>
                </c:pt>
                <c:pt idx="8427">
                  <c:v>6921.4620000000004</c:v>
                </c:pt>
                <c:pt idx="8428">
                  <c:v>6925.3810000000003</c:v>
                </c:pt>
                <c:pt idx="8429">
                  <c:v>6930.0690000000004</c:v>
                </c:pt>
                <c:pt idx="8430">
                  <c:v>6934.3729999999996</c:v>
                </c:pt>
                <c:pt idx="8431">
                  <c:v>6936.4390000000003</c:v>
                </c:pt>
                <c:pt idx="8432">
                  <c:v>6936.5249999999996</c:v>
                </c:pt>
                <c:pt idx="8433">
                  <c:v>6938.6760000000004</c:v>
                </c:pt>
                <c:pt idx="8434">
                  <c:v>6940.8280000000004</c:v>
                </c:pt>
                <c:pt idx="8435">
                  <c:v>6941.7749999999996</c:v>
                </c:pt>
                <c:pt idx="8436">
                  <c:v>6941.9679999999998</c:v>
                </c:pt>
                <c:pt idx="8437">
                  <c:v>6942.98</c:v>
                </c:pt>
                <c:pt idx="8438">
                  <c:v>6947.2830000000004</c:v>
                </c:pt>
                <c:pt idx="8439">
                  <c:v>6947.4970000000003</c:v>
                </c:pt>
                <c:pt idx="8440">
                  <c:v>6953.1660000000002</c:v>
                </c:pt>
                <c:pt idx="8441">
                  <c:v>6955.89</c:v>
                </c:pt>
                <c:pt idx="8442">
                  <c:v>6958.6949999999997</c:v>
                </c:pt>
                <c:pt idx="8443">
                  <c:v>6958.835</c:v>
                </c:pt>
                <c:pt idx="8444">
                  <c:v>6964.4979999999996</c:v>
                </c:pt>
                <c:pt idx="8445">
                  <c:v>6967.1549999999997</c:v>
                </c:pt>
                <c:pt idx="8446">
                  <c:v>6968.2330000000002</c:v>
                </c:pt>
                <c:pt idx="8447">
                  <c:v>6968.8019999999997</c:v>
                </c:pt>
                <c:pt idx="8448">
                  <c:v>6969.27</c:v>
                </c:pt>
                <c:pt idx="8449">
                  <c:v>6970.1729999999998</c:v>
                </c:pt>
                <c:pt idx="8450">
                  <c:v>6970.3280000000004</c:v>
                </c:pt>
                <c:pt idx="8451">
                  <c:v>6971.3850000000002</c:v>
                </c:pt>
                <c:pt idx="8452">
                  <c:v>6972.4430000000002</c:v>
                </c:pt>
                <c:pt idx="8453">
                  <c:v>6972.9719999999998</c:v>
                </c:pt>
                <c:pt idx="8454">
                  <c:v>6973.1049999999996</c:v>
                </c:pt>
                <c:pt idx="8455">
                  <c:v>6973.5</c:v>
                </c:pt>
                <c:pt idx="8456">
                  <c:v>6974.0290000000005</c:v>
                </c:pt>
                <c:pt idx="8457">
                  <c:v>6974.5569999999998</c:v>
                </c:pt>
                <c:pt idx="8458">
                  <c:v>6975.0860000000002</c:v>
                </c:pt>
                <c:pt idx="8459">
                  <c:v>6975.6139999999996</c:v>
                </c:pt>
                <c:pt idx="8460">
                  <c:v>6976.3130000000001</c:v>
                </c:pt>
                <c:pt idx="8461">
                  <c:v>6977.0110000000004</c:v>
                </c:pt>
                <c:pt idx="8462">
                  <c:v>6977.71</c:v>
                </c:pt>
                <c:pt idx="8463">
                  <c:v>6978.4080000000004</c:v>
                </c:pt>
                <c:pt idx="8464">
                  <c:v>6979.107</c:v>
                </c:pt>
                <c:pt idx="8465">
                  <c:v>6979.8050000000003</c:v>
                </c:pt>
                <c:pt idx="8466">
                  <c:v>6981.201</c:v>
                </c:pt>
                <c:pt idx="8467">
                  <c:v>6981.5110000000004</c:v>
                </c:pt>
                <c:pt idx="8468">
                  <c:v>6986.7879999999996</c:v>
                </c:pt>
                <c:pt idx="8469">
                  <c:v>6987.18</c:v>
                </c:pt>
                <c:pt idx="8470">
                  <c:v>6990.0150000000003</c:v>
                </c:pt>
                <c:pt idx="8471">
                  <c:v>6990.3190000000004</c:v>
                </c:pt>
                <c:pt idx="8472">
                  <c:v>6992.8490000000002</c:v>
                </c:pt>
                <c:pt idx="8473">
                  <c:v>6995.6840000000002</c:v>
                </c:pt>
                <c:pt idx="8474">
                  <c:v>6997.9610000000002</c:v>
                </c:pt>
                <c:pt idx="8475">
                  <c:v>6998.518</c:v>
                </c:pt>
                <c:pt idx="8476">
                  <c:v>6998.9269999999997</c:v>
                </c:pt>
                <c:pt idx="8477">
                  <c:v>7003.2309999999998</c:v>
                </c:pt>
                <c:pt idx="8478">
                  <c:v>7003.5479999999998</c:v>
                </c:pt>
                <c:pt idx="8479">
                  <c:v>7004.1869999999999</c:v>
                </c:pt>
                <c:pt idx="8480">
                  <c:v>7006.3410000000003</c:v>
                </c:pt>
                <c:pt idx="8481">
                  <c:v>7007.0219999999999</c:v>
                </c:pt>
                <c:pt idx="8482">
                  <c:v>7007.5339999999997</c:v>
                </c:pt>
                <c:pt idx="8483">
                  <c:v>7007.7380000000003</c:v>
                </c:pt>
                <c:pt idx="8484">
                  <c:v>7009.134</c:v>
                </c:pt>
                <c:pt idx="8485">
                  <c:v>7009.8329999999996</c:v>
                </c:pt>
                <c:pt idx="8486">
                  <c:v>7009.8559999999998</c:v>
                </c:pt>
                <c:pt idx="8487">
                  <c:v>7010.5309999999999</c:v>
                </c:pt>
                <c:pt idx="8488">
                  <c:v>7011.23</c:v>
                </c:pt>
                <c:pt idx="8489">
                  <c:v>7011.2740000000003</c:v>
                </c:pt>
                <c:pt idx="8490">
                  <c:v>7011.9279999999999</c:v>
                </c:pt>
                <c:pt idx="8491">
                  <c:v>7012.6270000000004</c:v>
                </c:pt>
                <c:pt idx="8492">
                  <c:v>7012.6909999999998</c:v>
                </c:pt>
                <c:pt idx="8493">
                  <c:v>7013.3249999999998</c:v>
                </c:pt>
                <c:pt idx="8494">
                  <c:v>7014.0230000000001</c:v>
                </c:pt>
                <c:pt idx="8495">
                  <c:v>7014.1080000000002</c:v>
                </c:pt>
                <c:pt idx="8496">
                  <c:v>7014.7209999999995</c:v>
                </c:pt>
                <c:pt idx="8497">
                  <c:v>7015.42</c:v>
                </c:pt>
                <c:pt idx="8498">
                  <c:v>7015.5249999999996</c:v>
                </c:pt>
                <c:pt idx="8499">
                  <c:v>7016.1180000000004</c:v>
                </c:pt>
                <c:pt idx="8500">
                  <c:v>7016.8159999999998</c:v>
                </c:pt>
                <c:pt idx="8501">
                  <c:v>7016.9430000000002</c:v>
                </c:pt>
                <c:pt idx="8502">
                  <c:v>7017.5140000000001</c:v>
                </c:pt>
                <c:pt idx="8503">
                  <c:v>7018.36</c:v>
                </c:pt>
                <c:pt idx="8504">
                  <c:v>7018.9110000000001</c:v>
                </c:pt>
                <c:pt idx="8505">
                  <c:v>7019.777</c:v>
                </c:pt>
                <c:pt idx="8506">
                  <c:v>7020.3069999999998</c:v>
                </c:pt>
                <c:pt idx="8507">
                  <c:v>7020.4859999999999</c:v>
                </c:pt>
                <c:pt idx="8508">
                  <c:v>7021.1940000000004</c:v>
                </c:pt>
                <c:pt idx="8509">
                  <c:v>7021.9030000000002</c:v>
                </c:pt>
                <c:pt idx="8510">
                  <c:v>7022.6120000000001</c:v>
                </c:pt>
                <c:pt idx="8511">
                  <c:v>7023.3209999999999</c:v>
                </c:pt>
                <c:pt idx="8512">
                  <c:v>7024.0290000000005</c:v>
                </c:pt>
                <c:pt idx="8513">
                  <c:v>7024.7380000000003</c:v>
                </c:pt>
                <c:pt idx="8514">
                  <c:v>7024.7479999999996</c:v>
                </c:pt>
                <c:pt idx="8515">
                  <c:v>7025.4459999999999</c:v>
                </c:pt>
                <c:pt idx="8516">
                  <c:v>7025.8010000000004</c:v>
                </c:pt>
                <c:pt idx="8517">
                  <c:v>7025.8940000000002</c:v>
                </c:pt>
                <c:pt idx="8518">
                  <c:v>7026.1549999999997</c:v>
                </c:pt>
                <c:pt idx="8519">
                  <c:v>7026.509</c:v>
                </c:pt>
                <c:pt idx="8520">
                  <c:v>7026.8630000000003</c:v>
                </c:pt>
                <c:pt idx="8521">
                  <c:v>7027.2179999999998</c:v>
                </c:pt>
                <c:pt idx="8522">
                  <c:v>7027.5720000000001</c:v>
                </c:pt>
                <c:pt idx="8523">
                  <c:v>7027.9269999999997</c:v>
                </c:pt>
                <c:pt idx="8524">
                  <c:v>7028.2809999999999</c:v>
                </c:pt>
                <c:pt idx="8525">
                  <c:v>7028.6360000000004</c:v>
                </c:pt>
                <c:pt idx="8526">
                  <c:v>7028.6880000000001</c:v>
                </c:pt>
                <c:pt idx="8527">
                  <c:v>7028.99</c:v>
                </c:pt>
                <c:pt idx="8528">
                  <c:v>7029.0519999999997</c:v>
                </c:pt>
                <c:pt idx="8529">
                  <c:v>7029.3440000000001</c:v>
                </c:pt>
                <c:pt idx="8530">
                  <c:v>7029.6980000000003</c:v>
                </c:pt>
                <c:pt idx="8531">
                  <c:v>7030.0529999999999</c:v>
                </c:pt>
                <c:pt idx="8532">
                  <c:v>7030.085</c:v>
                </c:pt>
                <c:pt idx="8533">
                  <c:v>7030.4070000000002</c:v>
                </c:pt>
                <c:pt idx="8534">
                  <c:v>7030.7610000000004</c:v>
                </c:pt>
                <c:pt idx="8535">
                  <c:v>7030.7830000000004</c:v>
                </c:pt>
                <c:pt idx="8536">
                  <c:v>7031.1149999999998</c:v>
                </c:pt>
                <c:pt idx="8537">
                  <c:v>7031.47</c:v>
                </c:pt>
                <c:pt idx="8538">
                  <c:v>7031.4809999999998</c:v>
                </c:pt>
                <c:pt idx="8539">
                  <c:v>7031.8239999999996</c:v>
                </c:pt>
                <c:pt idx="8540">
                  <c:v>7032.1779999999999</c:v>
                </c:pt>
                <c:pt idx="8541">
                  <c:v>7032.18</c:v>
                </c:pt>
                <c:pt idx="8542">
                  <c:v>7032.5320000000002</c:v>
                </c:pt>
                <c:pt idx="8543">
                  <c:v>7032.8779999999997</c:v>
                </c:pt>
                <c:pt idx="8544">
                  <c:v>7032.8869999999997</c:v>
                </c:pt>
                <c:pt idx="8545">
                  <c:v>7033.241</c:v>
                </c:pt>
                <c:pt idx="8546">
                  <c:v>7033.3559999999998</c:v>
                </c:pt>
                <c:pt idx="8547">
                  <c:v>7033.5770000000002</c:v>
                </c:pt>
                <c:pt idx="8548">
                  <c:v>7033.9489999999996</c:v>
                </c:pt>
                <c:pt idx="8549">
                  <c:v>7034.2749999999996</c:v>
                </c:pt>
                <c:pt idx="8550">
                  <c:v>7034.9740000000002</c:v>
                </c:pt>
                <c:pt idx="8551">
                  <c:v>7035.366</c:v>
                </c:pt>
                <c:pt idx="8552">
                  <c:v>7035.6719999999996</c:v>
                </c:pt>
                <c:pt idx="8553">
                  <c:v>7035.7209999999995</c:v>
                </c:pt>
                <c:pt idx="8554">
                  <c:v>7036.0749999999998</c:v>
                </c:pt>
                <c:pt idx="8555">
                  <c:v>7036.4290000000001</c:v>
                </c:pt>
                <c:pt idx="8556">
                  <c:v>7036.7830000000004</c:v>
                </c:pt>
                <c:pt idx="8557">
                  <c:v>7037.0680000000002</c:v>
                </c:pt>
                <c:pt idx="8558">
                  <c:v>7037.1379999999999</c:v>
                </c:pt>
                <c:pt idx="8559">
                  <c:v>7037.4920000000002</c:v>
                </c:pt>
                <c:pt idx="8560">
                  <c:v>7037.8459999999995</c:v>
                </c:pt>
                <c:pt idx="8561">
                  <c:v>7038.2</c:v>
                </c:pt>
                <c:pt idx="8562">
                  <c:v>7038.4650000000001</c:v>
                </c:pt>
                <c:pt idx="8563">
                  <c:v>7038.6890000000003</c:v>
                </c:pt>
                <c:pt idx="8564">
                  <c:v>7038.9250000000002</c:v>
                </c:pt>
                <c:pt idx="8565">
                  <c:v>7039.1779999999999</c:v>
                </c:pt>
                <c:pt idx="8566">
                  <c:v>7039.6670000000004</c:v>
                </c:pt>
                <c:pt idx="8567">
                  <c:v>7039.8609999999999</c:v>
                </c:pt>
                <c:pt idx="8568">
                  <c:v>7040.1559999999999</c:v>
                </c:pt>
                <c:pt idx="8569">
                  <c:v>7040.56</c:v>
                </c:pt>
                <c:pt idx="8570">
                  <c:v>7040.6450000000004</c:v>
                </c:pt>
                <c:pt idx="8571">
                  <c:v>7041.134</c:v>
                </c:pt>
                <c:pt idx="8572">
                  <c:v>7041.2579999999998</c:v>
                </c:pt>
                <c:pt idx="8573">
                  <c:v>7041.9560000000001</c:v>
                </c:pt>
                <c:pt idx="8574">
                  <c:v>7041.9629999999997</c:v>
                </c:pt>
                <c:pt idx="8575">
                  <c:v>7042.1109999999999</c:v>
                </c:pt>
                <c:pt idx="8576">
                  <c:v>7042.6</c:v>
                </c:pt>
                <c:pt idx="8577">
                  <c:v>7042.6540000000005</c:v>
                </c:pt>
                <c:pt idx="8578">
                  <c:v>7043.0889999999999</c:v>
                </c:pt>
                <c:pt idx="8579">
                  <c:v>7043.3530000000001</c:v>
                </c:pt>
                <c:pt idx="8580">
                  <c:v>7043.5780000000004</c:v>
                </c:pt>
                <c:pt idx="8581">
                  <c:v>7044.0510000000004</c:v>
                </c:pt>
                <c:pt idx="8582">
                  <c:v>7044.0659999999998</c:v>
                </c:pt>
                <c:pt idx="8583">
                  <c:v>7044.3109999999997</c:v>
                </c:pt>
                <c:pt idx="8584">
                  <c:v>7044.5550000000003</c:v>
                </c:pt>
                <c:pt idx="8585">
                  <c:v>7044.75</c:v>
                </c:pt>
                <c:pt idx="8586">
                  <c:v>7044.8</c:v>
                </c:pt>
                <c:pt idx="8587">
                  <c:v>7045.0439999999999</c:v>
                </c:pt>
                <c:pt idx="8588">
                  <c:v>7045.2889999999998</c:v>
                </c:pt>
                <c:pt idx="8589">
                  <c:v>7045.4480000000003</c:v>
                </c:pt>
                <c:pt idx="8590">
                  <c:v>7045.5330000000004</c:v>
                </c:pt>
                <c:pt idx="8591">
                  <c:v>7045.777</c:v>
                </c:pt>
                <c:pt idx="8592">
                  <c:v>7046.0209999999997</c:v>
                </c:pt>
                <c:pt idx="8593">
                  <c:v>7046.1469999999999</c:v>
                </c:pt>
                <c:pt idx="8594">
                  <c:v>7046.2659999999996</c:v>
                </c:pt>
                <c:pt idx="8595">
                  <c:v>7046.51</c:v>
                </c:pt>
                <c:pt idx="8596">
                  <c:v>7046.7550000000001</c:v>
                </c:pt>
                <c:pt idx="8597">
                  <c:v>7046.8450000000003</c:v>
                </c:pt>
                <c:pt idx="8598">
                  <c:v>7046.9989999999998</c:v>
                </c:pt>
                <c:pt idx="8599">
                  <c:v>7047.2439999999997</c:v>
                </c:pt>
                <c:pt idx="8600">
                  <c:v>7047.4880000000003</c:v>
                </c:pt>
                <c:pt idx="8601">
                  <c:v>7047.5429999999997</c:v>
                </c:pt>
                <c:pt idx="8602">
                  <c:v>7047.9769999999999</c:v>
                </c:pt>
                <c:pt idx="8603">
                  <c:v>7048.241</c:v>
                </c:pt>
                <c:pt idx="8604">
                  <c:v>7048.4660000000003</c:v>
                </c:pt>
                <c:pt idx="8605">
                  <c:v>7048.94</c:v>
                </c:pt>
                <c:pt idx="8606">
                  <c:v>7048.9549999999999</c:v>
                </c:pt>
                <c:pt idx="8607">
                  <c:v>7049.4440000000004</c:v>
                </c:pt>
                <c:pt idx="8608">
                  <c:v>7049.6379999999999</c:v>
                </c:pt>
                <c:pt idx="8609">
                  <c:v>7049.9319999999998</c:v>
                </c:pt>
                <c:pt idx="8610">
                  <c:v>7050.3360000000002</c:v>
                </c:pt>
                <c:pt idx="8611">
                  <c:v>7050.4210000000003</c:v>
                </c:pt>
                <c:pt idx="8612">
                  <c:v>7050.91</c:v>
                </c:pt>
                <c:pt idx="8613">
                  <c:v>7051.0339999999997</c:v>
                </c:pt>
                <c:pt idx="8614">
                  <c:v>7051.3990000000003</c:v>
                </c:pt>
                <c:pt idx="8615">
                  <c:v>7051.7330000000002</c:v>
                </c:pt>
                <c:pt idx="8616">
                  <c:v>7051.8869999999997</c:v>
                </c:pt>
                <c:pt idx="8617">
                  <c:v>7052.3760000000002</c:v>
                </c:pt>
                <c:pt idx="8618">
                  <c:v>7052.4309999999996</c:v>
                </c:pt>
                <c:pt idx="8619">
                  <c:v>7052.8649999999998</c:v>
                </c:pt>
                <c:pt idx="8620">
                  <c:v>7053.1289999999999</c:v>
                </c:pt>
                <c:pt idx="8621">
                  <c:v>7053.8270000000002</c:v>
                </c:pt>
                <c:pt idx="8622">
                  <c:v>7053.8419999999996</c:v>
                </c:pt>
                <c:pt idx="8623">
                  <c:v>7054.82</c:v>
                </c:pt>
                <c:pt idx="8624">
                  <c:v>7055.2240000000002</c:v>
                </c:pt>
                <c:pt idx="8625">
                  <c:v>7055.7979999999998</c:v>
                </c:pt>
                <c:pt idx="8626">
                  <c:v>7056.6210000000001</c:v>
                </c:pt>
                <c:pt idx="8627">
                  <c:v>7056.7759999999998</c:v>
                </c:pt>
                <c:pt idx="8628">
                  <c:v>7057.7529999999997</c:v>
                </c:pt>
                <c:pt idx="8629">
                  <c:v>7058.7309999999998</c:v>
                </c:pt>
                <c:pt idx="8630">
                  <c:v>7059.1769999999997</c:v>
                </c:pt>
                <c:pt idx="8631">
                  <c:v>7059.4139999999998</c:v>
                </c:pt>
                <c:pt idx="8632">
                  <c:v>7059.7079999999996</c:v>
                </c:pt>
                <c:pt idx="8633">
                  <c:v>7060.6859999999997</c:v>
                </c:pt>
                <c:pt idx="8634">
                  <c:v>7060.8109999999997</c:v>
                </c:pt>
                <c:pt idx="8635">
                  <c:v>7061.0919999999996</c:v>
                </c:pt>
                <c:pt idx="8636">
                  <c:v>7061.6629999999996</c:v>
                </c:pt>
                <c:pt idx="8637">
                  <c:v>7062.2070000000003</c:v>
                </c:pt>
                <c:pt idx="8638">
                  <c:v>7062.6409999999996</c:v>
                </c:pt>
                <c:pt idx="8639">
                  <c:v>7062.9059999999999</c:v>
                </c:pt>
                <c:pt idx="8640">
                  <c:v>7063.6040000000003</c:v>
                </c:pt>
                <c:pt idx="8641">
                  <c:v>7063.6180000000004</c:v>
                </c:pt>
                <c:pt idx="8642">
                  <c:v>7064.3019999999997</c:v>
                </c:pt>
                <c:pt idx="8643">
                  <c:v>7065</c:v>
                </c:pt>
                <c:pt idx="8644">
                  <c:v>7065.5730000000003</c:v>
                </c:pt>
                <c:pt idx="8645">
                  <c:v>7065.7529999999997</c:v>
                </c:pt>
                <c:pt idx="8646">
                  <c:v>7066.5050000000001</c:v>
                </c:pt>
                <c:pt idx="8647">
                  <c:v>7067.2579999999998</c:v>
                </c:pt>
                <c:pt idx="8648">
                  <c:v>7068.01</c:v>
                </c:pt>
                <c:pt idx="8649">
                  <c:v>7069.3069999999998</c:v>
                </c:pt>
                <c:pt idx="8650">
                  <c:v>7069.4830000000002</c:v>
                </c:pt>
                <c:pt idx="8651">
                  <c:v>7070.6030000000001</c:v>
                </c:pt>
                <c:pt idx="8652">
                  <c:v>7071.8990000000003</c:v>
                </c:pt>
                <c:pt idx="8653">
                  <c:v>7073.1949999999997</c:v>
                </c:pt>
                <c:pt idx="8654">
                  <c:v>7073.3940000000002</c:v>
                </c:pt>
                <c:pt idx="8655">
                  <c:v>7074.2709999999997</c:v>
                </c:pt>
                <c:pt idx="8656">
                  <c:v>7075.7879999999996</c:v>
                </c:pt>
                <c:pt idx="8657">
                  <c:v>7076.3909999999996</c:v>
                </c:pt>
                <c:pt idx="8658">
                  <c:v>7077.0839999999998</c:v>
                </c:pt>
                <c:pt idx="8659">
                  <c:v>7077.3040000000001</c:v>
                </c:pt>
                <c:pt idx="8660">
                  <c:v>7078.38</c:v>
                </c:pt>
                <c:pt idx="8661">
                  <c:v>7079.259</c:v>
                </c:pt>
                <c:pt idx="8662">
                  <c:v>7079.6769999999997</c:v>
                </c:pt>
                <c:pt idx="8663">
                  <c:v>7080.973</c:v>
                </c:pt>
                <c:pt idx="8664">
                  <c:v>7081.2139999999999</c:v>
                </c:pt>
                <c:pt idx="8665">
                  <c:v>7082.2690000000002</c:v>
                </c:pt>
                <c:pt idx="8666">
                  <c:v>7083.1689999999999</c:v>
                </c:pt>
                <c:pt idx="8667">
                  <c:v>7083.5649999999996</c:v>
                </c:pt>
                <c:pt idx="8668">
                  <c:v>7084.8609999999999</c:v>
                </c:pt>
                <c:pt idx="8669">
                  <c:v>7084.9979999999996</c:v>
                </c:pt>
                <c:pt idx="8670">
                  <c:v>7085.1239999999998</c:v>
                </c:pt>
                <c:pt idx="8671">
                  <c:v>7086.1570000000002</c:v>
                </c:pt>
                <c:pt idx="8672">
                  <c:v>7087.4530000000004</c:v>
                </c:pt>
                <c:pt idx="8673">
                  <c:v>7088.7489999999998</c:v>
                </c:pt>
                <c:pt idx="8674">
                  <c:v>7090.0460000000003</c:v>
                </c:pt>
                <c:pt idx="8675">
                  <c:v>7091.3419999999996</c:v>
                </c:pt>
                <c:pt idx="8676">
                  <c:v>7091.9440000000004</c:v>
                </c:pt>
                <c:pt idx="8677">
                  <c:v>7092.9449999999997</c:v>
                </c:pt>
                <c:pt idx="8678">
                  <c:v>7093.6049999999996</c:v>
                </c:pt>
                <c:pt idx="8679">
                  <c:v>7093.9340000000002</c:v>
                </c:pt>
                <c:pt idx="8680">
                  <c:v>7095.2309999999998</c:v>
                </c:pt>
                <c:pt idx="8681">
                  <c:v>7096.527</c:v>
                </c:pt>
                <c:pt idx="8682">
                  <c:v>7096.8549999999996</c:v>
                </c:pt>
                <c:pt idx="8683">
                  <c:v>7097.8230000000003</c:v>
                </c:pt>
                <c:pt idx="8684">
                  <c:v>7098.81</c:v>
                </c:pt>
                <c:pt idx="8685">
                  <c:v>7099.1189999999997</c:v>
                </c:pt>
                <c:pt idx="8686">
                  <c:v>7100.7650000000003</c:v>
                </c:pt>
                <c:pt idx="8687">
                  <c:v>7100.7809999999999</c:v>
                </c:pt>
                <c:pt idx="8688">
                  <c:v>7101.7120000000004</c:v>
                </c:pt>
                <c:pt idx="8689">
                  <c:v>7102.0609999999997</c:v>
                </c:pt>
                <c:pt idx="8690">
                  <c:v>7103.2889999999998</c:v>
                </c:pt>
                <c:pt idx="8691">
                  <c:v>7103.357</c:v>
                </c:pt>
                <c:pt idx="8692">
                  <c:v>7104.3040000000001</c:v>
                </c:pt>
                <c:pt idx="8693">
                  <c:v>7104.6530000000002</c:v>
                </c:pt>
                <c:pt idx="8694">
                  <c:v>7105.1989999999996</c:v>
                </c:pt>
                <c:pt idx="8695">
                  <c:v>7105.9489999999996</c:v>
                </c:pt>
                <c:pt idx="8696">
                  <c:v>7106.8959999999997</c:v>
                </c:pt>
                <c:pt idx="8697">
                  <c:v>7107.2449999999999</c:v>
                </c:pt>
                <c:pt idx="8698">
                  <c:v>7108.5410000000002</c:v>
                </c:pt>
                <c:pt idx="8699">
                  <c:v>7109.1890000000003</c:v>
                </c:pt>
                <c:pt idx="8700">
                  <c:v>7109.4880000000003</c:v>
                </c:pt>
                <c:pt idx="8701">
                  <c:v>7109.6170000000002</c:v>
                </c:pt>
                <c:pt idx="8702">
                  <c:v>7109.8370000000004</c:v>
                </c:pt>
                <c:pt idx="8703">
                  <c:v>7110.4849999999997</c:v>
                </c:pt>
                <c:pt idx="8704">
                  <c:v>7111.1329999999998</c:v>
                </c:pt>
                <c:pt idx="8705">
                  <c:v>7111.4570000000003</c:v>
                </c:pt>
                <c:pt idx="8706">
                  <c:v>7111.7809999999999</c:v>
                </c:pt>
                <c:pt idx="8707">
                  <c:v>7112.0810000000001</c:v>
                </c:pt>
                <c:pt idx="8708">
                  <c:v>7112.1049999999996</c:v>
                </c:pt>
                <c:pt idx="8709">
                  <c:v>7112.4290000000001</c:v>
                </c:pt>
                <c:pt idx="8710">
                  <c:v>7112.7529999999997</c:v>
                </c:pt>
                <c:pt idx="8711">
                  <c:v>7112.973</c:v>
                </c:pt>
                <c:pt idx="8712">
                  <c:v>7113.0770000000002</c:v>
                </c:pt>
                <c:pt idx="8713">
                  <c:v>7113.4009999999998</c:v>
                </c:pt>
                <c:pt idx="8714">
                  <c:v>7113.7250000000004</c:v>
                </c:pt>
                <c:pt idx="8715">
                  <c:v>7114.049</c:v>
                </c:pt>
                <c:pt idx="8716">
                  <c:v>7114.3729999999996</c:v>
                </c:pt>
                <c:pt idx="8717">
                  <c:v>7114.6729999999998</c:v>
                </c:pt>
                <c:pt idx="8718">
                  <c:v>7114.6970000000001</c:v>
                </c:pt>
                <c:pt idx="8719">
                  <c:v>7115.0209999999997</c:v>
                </c:pt>
                <c:pt idx="8720">
                  <c:v>7115.3450000000003</c:v>
                </c:pt>
                <c:pt idx="8721">
                  <c:v>7115.6689999999999</c:v>
                </c:pt>
                <c:pt idx="8722">
                  <c:v>7115.9930000000004</c:v>
                </c:pt>
                <c:pt idx="8723">
                  <c:v>7116.317</c:v>
                </c:pt>
                <c:pt idx="8724">
                  <c:v>7116.6409999999996</c:v>
                </c:pt>
                <c:pt idx="8725">
                  <c:v>7116.9650000000001</c:v>
                </c:pt>
                <c:pt idx="8726">
                  <c:v>7117.2659999999996</c:v>
                </c:pt>
                <c:pt idx="8727">
                  <c:v>7117.2889999999998</c:v>
                </c:pt>
                <c:pt idx="8728">
                  <c:v>7117.6130000000003</c:v>
                </c:pt>
                <c:pt idx="8729">
                  <c:v>7118.9089999999997</c:v>
                </c:pt>
                <c:pt idx="8730">
                  <c:v>7119.2330000000002</c:v>
                </c:pt>
                <c:pt idx="8731">
                  <c:v>7119.5569999999998</c:v>
                </c:pt>
                <c:pt idx="8732">
                  <c:v>7119.8580000000002</c:v>
                </c:pt>
                <c:pt idx="8733">
                  <c:v>7119.8810000000003</c:v>
                </c:pt>
                <c:pt idx="8734">
                  <c:v>7120.1750000000002</c:v>
                </c:pt>
                <c:pt idx="8735">
                  <c:v>7120.2049999999999</c:v>
                </c:pt>
                <c:pt idx="8736">
                  <c:v>7120.5290000000005</c:v>
                </c:pt>
                <c:pt idx="8737">
                  <c:v>7120.8530000000001</c:v>
                </c:pt>
                <c:pt idx="8738">
                  <c:v>7121.1769999999997</c:v>
                </c:pt>
                <c:pt idx="8739">
                  <c:v>7121.5</c:v>
                </c:pt>
                <c:pt idx="8740">
                  <c:v>7121.723</c:v>
                </c:pt>
                <c:pt idx="8741">
                  <c:v>7121.9449999999997</c:v>
                </c:pt>
                <c:pt idx="8742">
                  <c:v>7122.1679999999997</c:v>
                </c:pt>
                <c:pt idx="8743">
                  <c:v>7122.39</c:v>
                </c:pt>
                <c:pt idx="8744">
                  <c:v>7122.6130000000003</c:v>
                </c:pt>
                <c:pt idx="8745">
                  <c:v>7122.835</c:v>
                </c:pt>
                <c:pt idx="8746">
                  <c:v>7123.2790000000005</c:v>
                </c:pt>
                <c:pt idx="8747">
                  <c:v>7123.7240000000002</c:v>
                </c:pt>
                <c:pt idx="8748">
                  <c:v>7124.1689999999999</c:v>
                </c:pt>
                <c:pt idx="8749">
                  <c:v>7125.058</c:v>
                </c:pt>
                <c:pt idx="8750">
                  <c:v>7125.5029999999997</c:v>
                </c:pt>
                <c:pt idx="8751">
                  <c:v>7125.7259999999997</c:v>
                </c:pt>
                <c:pt idx="8752">
                  <c:v>7125.9480000000003</c:v>
                </c:pt>
                <c:pt idx="8753">
                  <c:v>7126.1710000000003</c:v>
                </c:pt>
                <c:pt idx="8754">
                  <c:v>7126.393</c:v>
                </c:pt>
                <c:pt idx="8755">
                  <c:v>7126.6149999999998</c:v>
                </c:pt>
                <c:pt idx="8756">
                  <c:v>7126.8370000000004</c:v>
                </c:pt>
                <c:pt idx="8757">
                  <c:v>7127.06</c:v>
                </c:pt>
                <c:pt idx="8758">
                  <c:v>7127.2820000000002</c:v>
                </c:pt>
                <c:pt idx="8759">
                  <c:v>7127.29</c:v>
                </c:pt>
                <c:pt idx="8760">
                  <c:v>7127.5039999999999</c:v>
                </c:pt>
                <c:pt idx="8761">
                  <c:v>7127.7259999999997</c:v>
                </c:pt>
                <c:pt idx="8762">
                  <c:v>7127.9489999999996</c:v>
                </c:pt>
                <c:pt idx="8763">
                  <c:v>7128.1710000000003</c:v>
                </c:pt>
                <c:pt idx="8764">
                  <c:v>7128.393</c:v>
                </c:pt>
                <c:pt idx="8765">
                  <c:v>7128.6149999999998</c:v>
                </c:pt>
                <c:pt idx="8766">
                  <c:v>7128.8379999999997</c:v>
                </c:pt>
                <c:pt idx="8767">
                  <c:v>7129.06</c:v>
                </c:pt>
                <c:pt idx="8768">
                  <c:v>7129.2830000000004</c:v>
                </c:pt>
                <c:pt idx="8769">
                  <c:v>7129.5050000000001</c:v>
                </c:pt>
                <c:pt idx="8770">
                  <c:v>7129.7280000000001</c:v>
                </c:pt>
                <c:pt idx="8771">
                  <c:v>7129.95</c:v>
                </c:pt>
                <c:pt idx="8772">
                  <c:v>7130.2269999999999</c:v>
                </c:pt>
                <c:pt idx="8773">
                  <c:v>7130.3940000000002</c:v>
                </c:pt>
                <c:pt idx="8774">
                  <c:v>7130.8389999999999</c:v>
                </c:pt>
                <c:pt idx="8775">
                  <c:v>7131.2839999999997</c:v>
                </c:pt>
                <c:pt idx="8776">
                  <c:v>7131.7290000000003</c:v>
                </c:pt>
                <c:pt idx="8777">
                  <c:v>7132.1729999999998</c:v>
                </c:pt>
                <c:pt idx="8778">
                  <c:v>7132.3410000000003</c:v>
                </c:pt>
                <c:pt idx="8779">
                  <c:v>7132.6180000000004</c:v>
                </c:pt>
                <c:pt idx="8780">
                  <c:v>7132.82</c:v>
                </c:pt>
                <c:pt idx="8781">
                  <c:v>7133.0630000000001</c:v>
                </c:pt>
                <c:pt idx="8782">
                  <c:v>7133.9520000000002</c:v>
                </c:pt>
                <c:pt idx="8783">
                  <c:v>7134.8410000000003</c:v>
                </c:pt>
                <c:pt idx="8784">
                  <c:v>7135.4120000000003</c:v>
                </c:pt>
                <c:pt idx="8785">
                  <c:v>7135.73</c:v>
                </c:pt>
                <c:pt idx="8786">
                  <c:v>7136.62</c:v>
                </c:pt>
                <c:pt idx="8787">
                  <c:v>7137.509</c:v>
                </c:pt>
                <c:pt idx="8788">
                  <c:v>7138.0039999999999</c:v>
                </c:pt>
                <c:pt idx="8789">
                  <c:v>7139.2879999999996</c:v>
                </c:pt>
                <c:pt idx="8790">
                  <c:v>7140.5959999999995</c:v>
                </c:pt>
                <c:pt idx="8791">
                  <c:v>7141.067</c:v>
                </c:pt>
                <c:pt idx="8792">
                  <c:v>7142.8450000000003</c:v>
                </c:pt>
                <c:pt idx="8793">
                  <c:v>7144.9629999999997</c:v>
                </c:pt>
                <c:pt idx="8794">
                  <c:v>7146.4030000000002</c:v>
                </c:pt>
                <c:pt idx="8795">
                  <c:v>7149.96</c:v>
                </c:pt>
                <c:pt idx="8796">
                  <c:v>7150.9650000000001</c:v>
                </c:pt>
                <c:pt idx="8797">
                  <c:v>7151.7089999999998</c:v>
                </c:pt>
                <c:pt idx="8798">
                  <c:v>7151.7389999999996</c:v>
                </c:pt>
                <c:pt idx="8799">
                  <c:v>7153.518</c:v>
                </c:pt>
                <c:pt idx="8800">
                  <c:v>7153.558</c:v>
                </c:pt>
                <c:pt idx="8801">
                  <c:v>7156.15</c:v>
                </c:pt>
                <c:pt idx="8802">
                  <c:v>7157.0749999999998</c:v>
                </c:pt>
                <c:pt idx="8803">
                  <c:v>7161.335</c:v>
                </c:pt>
                <c:pt idx="8804">
                  <c:v>7161.393</c:v>
                </c:pt>
                <c:pt idx="8805">
                  <c:v>7162.6360000000004</c:v>
                </c:pt>
                <c:pt idx="8806">
                  <c:v>7164.19</c:v>
                </c:pt>
                <c:pt idx="8807">
                  <c:v>7171.076</c:v>
                </c:pt>
                <c:pt idx="8808">
                  <c:v>7171.3050000000003</c:v>
                </c:pt>
                <c:pt idx="8809">
                  <c:v>7171.473</c:v>
                </c:pt>
                <c:pt idx="8810">
                  <c:v>7171.7039999999997</c:v>
                </c:pt>
                <c:pt idx="8811">
                  <c:v>7175.8909999999996</c:v>
                </c:pt>
                <c:pt idx="8812">
                  <c:v>7178.1</c:v>
                </c:pt>
                <c:pt idx="8813">
                  <c:v>7178.42</c:v>
                </c:pt>
                <c:pt idx="8814">
                  <c:v>7179.2579999999998</c:v>
                </c:pt>
                <c:pt idx="8815">
                  <c:v>7180.3090000000002</c:v>
                </c:pt>
                <c:pt idx="8816">
                  <c:v>7184.7280000000001</c:v>
                </c:pt>
                <c:pt idx="8817">
                  <c:v>7185.5349999999999</c:v>
                </c:pt>
                <c:pt idx="8818">
                  <c:v>7189.1459999999997</c:v>
                </c:pt>
                <c:pt idx="8819">
                  <c:v>7192.442</c:v>
                </c:pt>
                <c:pt idx="8820">
                  <c:v>7192.65</c:v>
                </c:pt>
                <c:pt idx="8821">
                  <c:v>7195.0349999999999</c:v>
                </c:pt>
                <c:pt idx="8822">
                  <c:v>7197.6270000000004</c:v>
                </c:pt>
                <c:pt idx="8823">
                  <c:v>7197.982</c:v>
                </c:pt>
                <c:pt idx="8824">
                  <c:v>7202.8119999999999</c:v>
                </c:pt>
                <c:pt idx="8825">
                  <c:v>7206.8190000000004</c:v>
                </c:pt>
                <c:pt idx="8826">
                  <c:v>7206.88</c:v>
                </c:pt>
                <c:pt idx="8827">
                  <c:v>7209.0280000000002</c:v>
                </c:pt>
                <c:pt idx="8828">
                  <c:v>7209.8109999999997</c:v>
                </c:pt>
                <c:pt idx="8829">
                  <c:v>7211.2370000000001</c:v>
                </c:pt>
                <c:pt idx="8830">
                  <c:v>7213.1809999999996</c:v>
                </c:pt>
                <c:pt idx="8831">
                  <c:v>7213.4459999999999</c:v>
                </c:pt>
                <c:pt idx="8832">
                  <c:v>7214.5510000000004</c:v>
                </c:pt>
                <c:pt idx="8833">
                  <c:v>7215.6549999999997</c:v>
                </c:pt>
                <c:pt idx="8834">
                  <c:v>7217.8649999999998</c:v>
                </c:pt>
                <c:pt idx="8835">
                  <c:v>7219.4949999999999</c:v>
                </c:pt>
                <c:pt idx="8836">
                  <c:v>7220.0739999999996</c:v>
                </c:pt>
                <c:pt idx="8837">
                  <c:v>7221.11</c:v>
                </c:pt>
                <c:pt idx="8838">
                  <c:v>7224.4920000000002</c:v>
                </c:pt>
                <c:pt idx="8839">
                  <c:v>7226.701</c:v>
                </c:pt>
                <c:pt idx="8840">
                  <c:v>7227.8059999999996</c:v>
                </c:pt>
                <c:pt idx="8841">
                  <c:v>7228.91</c:v>
                </c:pt>
                <c:pt idx="8842">
                  <c:v>7229.1790000000001</c:v>
                </c:pt>
                <c:pt idx="8843">
                  <c:v>7230.0150000000003</c:v>
                </c:pt>
                <c:pt idx="8844">
                  <c:v>7231.1189999999997</c:v>
                </c:pt>
                <c:pt idx="8845">
                  <c:v>7231.6719999999996</c:v>
                </c:pt>
                <c:pt idx="8846">
                  <c:v>7232.2240000000002</c:v>
                </c:pt>
                <c:pt idx="8847">
                  <c:v>7232.7759999999998</c:v>
                </c:pt>
                <c:pt idx="8848">
                  <c:v>7233.3280000000004</c:v>
                </c:pt>
                <c:pt idx="8849">
                  <c:v>7233.8810000000003</c:v>
                </c:pt>
                <c:pt idx="8850">
                  <c:v>7233.9189999999999</c:v>
                </c:pt>
                <c:pt idx="8851">
                  <c:v>7234.433</c:v>
                </c:pt>
                <c:pt idx="8852">
                  <c:v>7234.9849999999997</c:v>
                </c:pt>
                <c:pt idx="8853">
                  <c:v>7235.3389999999999</c:v>
                </c:pt>
                <c:pt idx="8854">
                  <c:v>7235.5370000000003</c:v>
                </c:pt>
                <c:pt idx="8855">
                  <c:v>7236.09</c:v>
                </c:pt>
                <c:pt idx="8856">
                  <c:v>7236.6419999999998</c:v>
                </c:pt>
                <c:pt idx="8857">
                  <c:v>7237.1940000000004</c:v>
                </c:pt>
                <c:pt idx="8858">
                  <c:v>7237.7460000000001</c:v>
                </c:pt>
                <c:pt idx="8859">
                  <c:v>7238.299</c:v>
                </c:pt>
                <c:pt idx="8860">
                  <c:v>7238.8509999999997</c:v>
                </c:pt>
                <c:pt idx="8861">
                  <c:v>7239.1270000000004</c:v>
                </c:pt>
                <c:pt idx="8862">
                  <c:v>7239.4030000000002</c:v>
                </c:pt>
                <c:pt idx="8863">
                  <c:v>7239.6790000000001</c:v>
                </c:pt>
                <c:pt idx="8864">
                  <c:v>7239.9549999999999</c:v>
                </c:pt>
                <c:pt idx="8865">
                  <c:v>7240.232</c:v>
                </c:pt>
                <c:pt idx="8866">
                  <c:v>7240.5079999999998</c:v>
                </c:pt>
                <c:pt idx="8867">
                  <c:v>7240.7839999999997</c:v>
                </c:pt>
                <c:pt idx="8868">
                  <c:v>7241.06</c:v>
                </c:pt>
                <c:pt idx="8869">
                  <c:v>7241.3360000000002</c:v>
                </c:pt>
                <c:pt idx="8870">
                  <c:v>7241.6120000000001</c:v>
                </c:pt>
                <c:pt idx="8871">
                  <c:v>7241.8879999999999</c:v>
                </c:pt>
                <c:pt idx="8872">
                  <c:v>7242.1639999999998</c:v>
                </c:pt>
                <c:pt idx="8873">
                  <c:v>7242.4409999999998</c:v>
                </c:pt>
                <c:pt idx="8874">
                  <c:v>7242.7169999999996</c:v>
                </c:pt>
                <c:pt idx="8875">
                  <c:v>7242.9930000000004</c:v>
                </c:pt>
                <c:pt idx="8876">
                  <c:v>7243.2690000000002</c:v>
                </c:pt>
                <c:pt idx="8877">
                  <c:v>7243.5450000000001</c:v>
                </c:pt>
                <c:pt idx="8878">
                  <c:v>7243.8209999999999</c:v>
                </c:pt>
                <c:pt idx="8879">
                  <c:v>7244.0969999999998</c:v>
                </c:pt>
                <c:pt idx="8880">
                  <c:v>7244.3729999999996</c:v>
                </c:pt>
                <c:pt idx="8881">
                  <c:v>7244.65</c:v>
                </c:pt>
                <c:pt idx="8882">
                  <c:v>7244.9260000000004</c:v>
                </c:pt>
                <c:pt idx="8883">
                  <c:v>7245.2020000000002</c:v>
                </c:pt>
                <c:pt idx="8884">
                  <c:v>7245.4780000000001</c:v>
                </c:pt>
                <c:pt idx="8885">
                  <c:v>7245.7539999999999</c:v>
                </c:pt>
                <c:pt idx="8886">
                  <c:v>7245.9530000000004</c:v>
                </c:pt>
                <c:pt idx="8887">
                  <c:v>7246.03</c:v>
                </c:pt>
                <c:pt idx="8888">
                  <c:v>7246.5820000000003</c:v>
                </c:pt>
                <c:pt idx="8889">
                  <c:v>7247.1350000000002</c:v>
                </c:pt>
                <c:pt idx="8890">
                  <c:v>7247.6869999999999</c:v>
                </c:pt>
                <c:pt idx="8891">
                  <c:v>7248.2389999999996</c:v>
                </c:pt>
                <c:pt idx="8892">
                  <c:v>7248.5460000000003</c:v>
                </c:pt>
                <c:pt idx="8893">
                  <c:v>7248.7910000000002</c:v>
                </c:pt>
                <c:pt idx="8894">
                  <c:v>7249.3440000000001</c:v>
                </c:pt>
                <c:pt idx="8895">
                  <c:v>7249.62</c:v>
                </c:pt>
                <c:pt idx="8896">
                  <c:v>7249.8959999999997</c:v>
                </c:pt>
                <c:pt idx="8897">
                  <c:v>7250.1719999999996</c:v>
                </c:pt>
                <c:pt idx="8898">
                  <c:v>7250.4480000000003</c:v>
                </c:pt>
                <c:pt idx="8899">
                  <c:v>7250.7240000000002</c:v>
                </c:pt>
                <c:pt idx="8900">
                  <c:v>7251</c:v>
                </c:pt>
                <c:pt idx="8901">
                  <c:v>7251.7820000000002</c:v>
                </c:pt>
                <c:pt idx="8902">
                  <c:v>7252.1729999999998</c:v>
                </c:pt>
                <c:pt idx="8903">
                  <c:v>7252.5630000000001</c:v>
                </c:pt>
                <c:pt idx="8904">
                  <c:v>7252.9539999999997</c:v>
                </c:pt>
                <c:pt idx="8905">
                  <c:v>7253.3440000000001</c:v>
                </c:pt>
                <c:pt idx="8906">
                  <c:v>7253.7349999999997</c:v>
                </c:pt>
                <c:pt idx="8907">
                  <c:v>7254.125</c:v>
                </c:pt>
                <c:pt idx="8908">
                  <c:v>7254.9059999999999</c:v>
                </c:pt>
                <c:pt idx="8909">
                  <c:v>7255.2969999999996</c:v>
                </c:pt>
                <c:pt idx="8910">
                  <c:v>7255.6869999999999</c:v>
                </c:pt>
                <c:pt idx="8911">
                  <c:v>7256.0780000000004</c:v>
                </c:pt>
                <c:pt idx="8912">
                  <c:v>7256.4679999999998</c:v>
                </c:pt>
                <c:pt idx="8913">
                  <c:v>7256.567</c:v>
                </c:pt>
                <c:pt idx="8914">
                  <c:v>7256.8590000000004</c:v>
                </c:pt>
                <c:pt idx="8915">
                  <c:v>7257.2489999999998</c:v>
                </c:pt>
                <c:pt idx="8916">
                  <c:v>7257.64</c:v>
                </c:pt>
                <c:pt idx="8917">
                  <c:v>7257.835</c:v>
                </c:pt>
                <c:pt idx="8918">
                  <c:v>7258.03</c:v>
                </c:pt>
                <c:pt idx="8919">
                  <c:v>7258.2259999999997</c:v>
                </c:pt>
                <c:pt idx="8920">
                  <c:v>7258.4210000000003</c:v>
                </c:pt>
                <c:pt idx="8921">
                  <c:v>7258.616</c:v>
                </c:pt>
                <c:pt idx="8922">
                  <c:v>7258.8109999999997</c:v>
                </c:pt>
                <c:pt idx="8923">
                  <c:v>7259.0069999999996</c:v>
                </c:pt>
                <c:pt idx="8924">
                  <c:v>7259.2020000000002</c:v>
                </c:pt>
                <c:pt idx="8925">
                  <c:v>7259.3969999999999</c:v>
                </c:pt>
                <c:pt idx="8926">
                  <c:v>7259.5919999999996</c:v>
                </c:pt>
                <c:pt idx="8927">
                  <c:v>7259.7879999999996</c:v>
                </c:pt>
                <c:pt idx="8928">
                  <c:v>7259.9830000000002</c:v>
                </c:pt>
                <c:pt idx="8929">
                  <c:v>7260.1779999999999</c:v>
                </c:pt>
                <c:pt idx="8930">
                  <c:v>7260.3729999999996</c:v>
                </c:pt>
                <c:pt idx="8931">
                  <c:v>7260.5690000000004</c:v>
                </c:pt>
                <c:pt idx="8932">
                  <c:v>7260.7640000000001</c:v>
                </c:pt>
                <c:pt idx="8933">
                  <c:v>7261.1540000000005</c:v>
                </c:pt>
                <c:pt idx="8934">
                  <c:v>7261.5450000000001</c:v>
                </c:pt>
                <c:pt idx="8935">
                  <c:v>7261.9350000000004</c:v>
                </c:pt>
                <c:pt idx="8936">
                  <c:v>7262.326</c:v>
                </c:pt>
                <c:pt idx="8937">
                  <c:v>7262.7160000000003</c:v>
                </c:pt>
                <c:pt idx="8938">
                  <c:v>7263.107</c:v>
                </c:pt>
                <c:pt idx="8939">
                  <c:v>7263.4970000000003</c:v>
                </c:pt>
                <c:pt idx="8940">
                  <c:v>7263.8879999999999</c:v>
                </c:pt>
                <c:pt idx="8941">
                  <c:v>7264.2790000000005</c:v>
                </c:pt>
                <c:pt idx="8942">
                  <c:v>7264.67</c:v>
                </c:pt>
                <c:pt idx="8943">
                  <c:v>7265.06</c:v>
                </c:pt>
                <c:pt idx="8944">
                  <c:v>7265.451</c:v>
                </c:pt>
                <c:pt idx="8945">
                  <c:v>7265.8410000000003</c:v>
                </c:pt>
                <c:pt idx="8946">
                  <c:v>7266.6220000000003</c:v>
                </c:pt>
                <c:pt idx="8947">
                  <c:v>7267.4030000000002</c:v>
                </c:pt>
                <c:pt idx="8948">
                  <c:v>7268.1840000000002</c:v>
                </c:pt>
                <c:pt idx="8949">
                  <c:v>7268.9650000000001</c:v>
                </c:pt>
                <c:pt idx="8950">
                  <c:v>7269.7460000000001</c:v>
                </c:pt>
                <c:pt idx="8951">
                  <c:v>7270.527</c:v>
                </c:pt>
                <c:pt idx="8952">
                  <c:v>7271.308</c:v>
                </c:pt>
                <c:pt idx="8953">
                  <c:v>7272.87</c:v>
                </c:pt>
                <c:pt idx="8954">
                  <c:v>7273.1390000000001</c:v>
                </c:pt>
                <c:pt idx="8955">
                  <c:v>7274.4319999999998</c:v>
                </c:pt>
                <c:pt idx="8956">
                  <c:v>7275.9939999999997</c:v>
                </c:pt>
                <c:pt idx="8957">
                  <c:v>7276.7759999999998</c:v>
                </c:pt>
                <c:pt idx="8958">
                  <c:v>7277.5569999999998</c:v>
                </c:pt>
                <c:pt idx="8959">
                  <c:v>7277.7939999999999</c:v>
                </c:pt>
                <c:pt idx="8960">
                  <c:v>7278.3379999999997</c:v>
                </c:pt>
                <c:pt idx="8961">
                  <c:v>7279.1189999999997</c:v>
                </c:pt>
                <c:pt idx="8962">
                  <c:v>7280.6809999999996</c:v>
                </c:pt>
                <c:pt idx="8963">
                  <c:v>7282.2430000000004</c:v>
                </c:pt>
                <c:pt idx="8964">
                  <c:v>7285.3670000000002</c:v>
                </c:pt>
                <c:pt idx="8965">
                  <c:v>7288.4080000000004</c:v>
                </c:pt>
                <c:pt idx="8966">
                  <c:v>7288.491</c:v>
                </c:pt>
                <c:pt idx="8967">
                  <c:v>7291.0619999999999</c:v>
                </c:pt>
                <c:pt idx="8968">
                  <c:v>7293.7150000000001</c:v>
                </c:pt>
                <c:pt idx="8969">
                  <c:v>7294.7389999999996</c:v>
                </c:pt>
                <c:pt idx="8970">
                  <c:v>7297.424</c:v>
                </c:pt>
                <c:pt idx="8971">
                  <c:v>7297.8630000000003</c:v>
                </c:pt>
                <c:pt idx="8972">
                  <c:v>7299.0209999999997</c:v>
                </c:pt>
                <c:pt idx="8973">
                  <c:v>7300.9870000000001</c:v>
                </c:pt>
                <c:pt idx="8974">
                  <c:v>7302.55</c:v>
                </c:pt>
                <c:pt idx="8975">
                  <c:v>7304.1120000000001</c:v>
                </c:pt>
                <c:pt idx="8976">
                  <c:v>7307.2359999999999</c:v>
                </c:pt>
                <c:pt idx="8977">
                  <c:v>7309.6350000000002</c:v>
                </c:pt>
                <c:pt idx="8978">
                  <c:v>7312.3590000000004</c:v>
                </c:pt>
                <c:pt idx="8979">
                  <c:v>7313.4840000000004</c:v>
                </c:pt>
                <c:pt idx="8980">
                  <c:v>7314.942</c:v>
                </c:pt>
                <c:pt idx="8981">
                  <c:v>7317.5950000000003</c:v>
                </c:pt>
                <c:pt idx="8982">
                  <c:v>7320.2479999999996</c:v>
                </c:pt>
                <c:pt idx="8983">
                  <c:v>7322.2269999999999</c:v>
                </c:pt>
                <c:pt idx="8984">
                  <c:v>7324.2049999999999</c:v>
                </c:pt>
                <c:pt idx="8985">
                  <c:v>7325.9809999999998</c:v>
                </c:pt>
                <c:pt idx="8986">
                  <c:v>7326.0159999999996</c:v>
                </c:pt>
                <c:pt idx="8987">
                  <c:v>7328.1610000000001</c:v>
                </c:pt>
                <c:pt idx="8988">
                  <c:v>7329.1509999999998</c:v>
                </c:pt>
                <c:pt idx="8989">
                  <c:v>7330.14</c:v>
                </c:pt>
                <c:pt idx="8990">
                  <c:v>7331.1289999999999</c:v>
                </c:pt>
                <c:pt idx="8991">
                  <c:v>7331.6239999999998</c:v>
                </c:pt>
                <c:pt idx="8992">
                  <c:v>7332.1180000000004</c:v>
                </c:pt>
                <c:pt idx="8993">
                  <c:v>7332.6130000000003</c:v>
                </c:pt>
                <c:pt idx="8994">
                  <c:v>7333.107</c:v>
                </c:pt>
                <c:pt idx="8995">
                  <c:v>7333.6019999999999</c:v>
                </c:pt>
                <c:pt idx="8996">
                  <c:v>7334.0959999999995</c:v>
                </c:pt>
                <c:pt idx="8997">
                  <c:v>7334.5910000000003</c:v>
                </c:pt>
                <c:pt idx="8998">
                  <c:v>7335.085</c:v>
                </c:pt>
                <c:pt idx="8999">
                  <c:v>7335.58</c:v>
                </c:pt>
                <c:pt idx="9000">
                  <c:v>7336.0739999999996</c:v>
                </c:pt>
                <c:pt idx="9001">
                  <c:v>7336.5690000000004</c:v>
                </c:pt>
                <c:pt idx="9002">
                  <c:v>7337.0640000000003</c:v>
                </c:pt>
                <c:pt idx="9003">
                  <c:v>7337.5590000000002</c:v>
                </c:pt>
                <c:pt idx="9004">
                  <c:v>7338.0529999999999</c:v>
                </c:pt>
                <c:pt idx="9005">
                  <c:v>7338.4780000000001</c:v>
                </c:pt>
                <c:pt idx="9006">
                  <c:v>7338.5479999999998</c:v>
                </c:pt>
                <c:pt idx="9007">
                  <c:v>7339.0420000000004</c:v>
                </c:pt>
                <c:pt idx="9008">
                  <c:v>7339.29</c:v>
                </c:pt>
                <c:pt idx="9009">
                  <c:v>7339.5370000000003</c:v>
                </c:pt>
                <c:pt idx="9010">
                  <c:v>7339.7839999999997</c:v>
                </c:pt>
                <c:pt idx="9011">
                  <c:v>7340.0309999999999</c:v>
                </c:pt>
                <c:pt idx="9012">
                  <c:v>7340.2790000000005</c:v>
                </c:pt>
                <c:pt idx="9013">
                  <c:v>7340.5259999999998</c:v>
                </c:pt>
                <c:pt idx="9014">
                  <c:v>7340.7730000000001</c:v>
                </c:pt>
                <c:pt idx="9015">
                  <c:v>7341.02</c:v>
                </c:pt>
                <c:pt idx="9016">
                  <c:v>7341.268</c:v>
                </c:pt>
                <c:pt idx="9017">
                  <c:v>7341.5150000000003</c:v>
                </c:pt>
                <c:pt idx="9018">
                  <c:v>7341.7619999999997</c:v>
                </c:pt>
                <c:pt idx="9019">
                  <c:v>7342.009</c:v>
                </c:pt>
                <c:pt idx="9020">
                  <c:v>7342.2569999999996</c:v>
                </c:pt>
                <c:pt idx="9021">
                  <c:v>7342.5039999999999</c:v>
                </c:pt>
                <c:pt idx="9022">
                  <c:v>7342.7510000000002</c:v>
                </c:pt>
                <c:pt idx="9023">
                  <c:v>7342.9979999999996</c:v>
                </c:pt>
                <c:pt idx="9024">
                  <c:v>7343.2460000000001</c:v>
                </c:pt>
                <c:pt idx="9025">
                  <c:v>7343.4930000000004</c:v>
                </c:pt>
                <c:pt idx="9026">
                  <c:v>7343.74</c:v>
                </c:pt>
                <c:pt idx="9027">
                  <c:v>7343.9870000000001</c:v>
                </c:pt>
                <c:pt idx="9028">
                  <c:v>7344.2349999999997</c:v>
                </c:pt>
                <c:pt idx="9029">
                  <c:v>7344.482</c:v>
                </c:pt>
                <c:pt idx="9030">
                  <c:v>7344.7259999999997</c:v>
                </c:pt>
                <c:pt idx="9031">
                  <c:v>7344.73</c:v>
                </c:pt>
                <c:pt idx="9032">
                  <c:v>7344.9769999999999</c:v>
                </c:pt>
                <c:pt idx="9033">
                  <c:v>7345.2250000000004</c:v>
                </c:pt>
                <c:pt idx="9034">
                  <c:v>7345.384</c:v>
                </c:pt>
                <c:pt idx="9035">
                  <c:v>7345.4719999999998</c:v>
                </c:pt>
                <c:pt idx="9036">
                  <c:v>7345.9660000000003</c:v>
                </c:pt>
                <c:pt idx="9037">
                  <c:v>7346.4610000000002</c:v>
                </c:pt>
                <c:pt idx="9038">
                  <c:v>7346.9549999999999</c:v>
                </c:pt>
                <c:pt idx="9039">
                  <c:v>7347.45</c:v>
                </c:pt>
                <c:pt idx="9040">
                  <c:v>7347.9440000000004</c:v>
                </c:pt>
                <c:pt idx="9041">
                  <c:v>7348.933</c:v>
                </c:pt>
                <c:pt idx="9042">
                  <c:v>7349.4279999999999</c:v>
                </c:pt>
                <c:pt idx="9043">
                  <c:v>7349.9219999999996</c:v>
                </c:pt>
                <c:pt idx="9044">
                  <c:v>7350.4170000000004</c:v>
                </c:pt>
                <c:pt idx="9045">
                  <c:v>7350.9110000000001</c:v>
                </c:pt>
                <c:pt idx="9046">
                  <c:v>7350.9740000000002</c:v>
                </c:pt>
                <c:pt idx="9047">
                  <c:v>7351.4059999999999</c:v>
                </c:pt>
                <c:pt idx="9048">
                  <c:v>7351.5789999999997</c:v>
                </c:pt>
                <c:pt idx="9049">
                  <c:v>7351.9</c:v>
                </c:pt>
                <c:pt idx="9050">
                  <c:v>7352.2929999999997</c:v>
                </c:pt>
                <c:pt idx="9051">
                  <c:v>7352.6859999999997</c:v>
                </c:pt>
                <c:pt idx="9052">
                  <c:v>7353.0789999999997</c:v>
                </c:pt>
                <c:pt idx="9053">
                  <c:v>7353.4709999999995</c:v>
                </c:pt>
                <c:pt idx="9054">
                  <c:v>7353.8639999999996</c:v>
                </c:pt>
                <c:pt idx="9055">
                  <c:v>7354.0990000000002</c:v>
                </c:pt>
                <c:pt idx="9056">
                  <c:v>7354.2569999999996</c:v>
                </c:pt>
                <c:pt idx="9057">
                  <c:v>7354.65</c:v>
                </c:pt>
                <c:pt idx="9058">
                  <c:v>7355.0420000000004</c:v>
                </c:pt>
                <c:pt idx="9059">
                  <c:v>7355.8280000000004</c:v>
                </c:pt>
                <c:pt idx="9060">
                  <c:v>7356.6130000000003</c:v>
                </c:pt>
                <c:pt idx="9061">
                  <c:v>7357.223</c:v>
                </c:pt>
                <c:pt idx="9062">
                  <c:v>7357.3980000000001</c:v>
                </c:pt>
                <c:pt idx="9063">
                  <c:v>7357.7910000000002</c:v>
                </c:pt>
                <c:pt idx="9064">
                  <c:v>7358.183</c:v>
                </c:pt>
                <c:pt idx="9065">
                  <c:v>7358.576</c:v>
                </c:pt>
                <c:pt idx="9066">
                  <c:v>7358.9690000000001</c:v>
                </c:pt>
                <c:pt idx="9067">
                  <c:v>7359.3620000000001</c:v>
                </c:pt>
                <c:pt idx="9068">
                  <c:v>7359.7539999999999</c:v>
                </c:pt>
                <c:pt idx="9069">
                  <c:v>7360.1469999999999</c:v>
                </c:pt>
                <c:pt idx="9070">
                  <c:v>7360.5389999999998</c:v>
                </c:pt>
                <c:pt idx="9071">
                  <c:v>7360.9319999999998</c:v>
                </c:pt>
                <c:pt idx="9072">
                  <c:v>7361.3239999999996</c:v>
                </c:pt>
                <c:pt idx="9073">
                  <c:v>7361.7169999999996</c:v>
                </c:pt>
                <c:pt idx="9074">
                  <c:v>7362.11</c:v>
                </c:pt>
                <c:pt idx="9075">
                  <c:v>7362.5029999999997</c:v>
                </c:pt>
                <c:pt idx="9076">
                  <c:v>7362.8950000000004</c:v>
                </c:pt>
                <c:pt idx="9077">
                  <c:v>7363.4709999999995</c:v>
                </c:pt>
                <c:pt idx="9078">
                  <c:v>7363.68</c:v>
                </c:pt>
                <c:pt idx="9079">
                  <c:v>7364.4650000000001</c:v>
                </c:pt>
                <c:pt idx="9080">
                  <c:v>7364.7510000000002</c:v>
                </c:pt>
                <c:pt idx="9081">
                  <c:v>7365.2510000000002</c:v>
                </c:pt>
                <c:pt idx="9082">
                  <c:v>7366.0360000000001</c:v>
                </c:pt>
                <c:pt idx="9083">
                  <c:v>7366.8209999999999</c:v>
                </c:pt>
                <c:pt idx="9084">
                  <c:v>7367.6059999999998</c:v>
                </c:pt>
                <c:pt idx="9085">
                  <c:v>7368.3919999999998</c:v>
                </c:pt>
                <c:pt idx="9086">
                  <c:v>7369.1769999999997</c:v>
                </c:pt>
                <c:pt idx="9087">
                  <c:v>7369.9620000000004</c:v>
                </c:pt>
                <c:pt idx="9088">
                  <c:v>7370.7470000000003</c:v>
                </c:pt>
                <c:pt idx="9089">
                  <c:v>7372.3180000000002</c:v>
                </c:pt>
                <c:pt idx="9090">
                  <c:v>7373.8879999999999</c:v>
                </c:pt>
                <c:pt idx="9091">
                  <c:v>7375.4589999999998</c:v>
                </c:pt>
                <c:pt idx="9092">
                  <c:v>7375.9679999999998</c:v>
                </c:pt>
                <c:pt idx="9093">
                  <c:v>7377.0290000000005</c:v>
                </c:pt>
                <c:pt idx="9094">
                  <c:v>7378.6</c:v>
                </c:pt>
                <c:pt idx="9095">
                  <c:v>7380.17</c:v>
                </c:pt>
                <c:pt idx="9096">
                  <c:v>7381.741</c:v>
                </c:pt>
                <c:pt idx="9097">
                  <c:v>7383.3109999999997</c:v>
                </c:pt>
                <c:pt idx="9098">
                  <c:v>7386.4520000000002</c:v>
                </c:pt>
                <c:pt idx="9099">
                  <c:v>7389.5929999999998</c:v>
                </c:pt>
                <c:pt idx="9100">
                  <c:v>7390.7979999999998</c:v>
                </c:pt>
                <c:pt idx="9101">
                  <c:v>7395.875</c:v>
                </c:pt>
                <c:pt idx="9102">
                  <c:v>7399.0159999999996</c:v>
                </c:pt>
                <c:pt idx="9103">
                  <c:v>7400.9610000000002</c:v>
                </c:pt>
                <c:pt idx="9104">
                  <c:v>7402.1570000000002</c:v>
                </c:pt>
                <c:pt idx="9105">
                  <c:v>7403.4859999999999</c:v>
                </c:pt>
                <c:pt idx="9106">
                  <c:v>7403.7280000000001</c:v>
                </c:pt>
                <c:pt idx="9107">
                  <c:v>7405.2979999999998</c:v>
                </c:pt>
                <c:pt idx="9108">
                  <c:v>7408.4390000000003</c:v>
                </c:pt>
                <c:pt idx="9109">
                  <c:v>7414.7209999999995</c:v>
                </c:pt>
                <c:pt idx="9110">
                  <c:v>7415.5910000000003</c:v>
                </c:pt>
                <c:pt idx="9111">
                  <c:v>7427.2849999999999</c:v>
                </c:pt>
                <c:pt idx="9112">
                  <c:v>7439.8490000000002</c:v>
                </c:pt>
                <c:pt idx="9113">
                  <c:v>7442.2209999999995</c:v>
                </c:pt>
                <c:pt idx="9114">
                  <c:v>7446.1310000000003</c:v>
                </c:pt>
                <c:pt idx="9115">
                  <c:v>7450.9470000000001</c:v>
                </c:pt>
                <c:pt idx="9116">
                  <c:v>7452.4129999999996</c:v>
                </c:pt>
                <c:pt idx="9117">
                  <c:v>7457.1959999999999</c:v>
                </c:pt>
                <c:pt idx="9118">
                  <c:v>7458.4849999999997</c:v>
                </c:pt>
                <c:pt idx="9119">
                  <c:v>7461.5889999999999</c:v>
                </c:pt>
                <c:pt idx="9120">
                  <c:v>7463.4440000000004</c:v>
                </c:pt>
                <c:pt idx="9121">
                  <c:v>7464.5569999999998</c:v>
                </c:pt>
                <c:pt idx="9122">
                  <c:v>7469.2370000000001</c:v>
                </c:pt>
                <c:pt idx="9123">
                  <c:v>7474.674</c:v>
                </c:pt>
                <c:pt idx="9124">
                  <c:v>7475.9409999999998</c:v>
                </c:pt>
                <c:pt idx="9125">
                  <c:v>7476.701</c:v>
                </c:pt>
                <c:pt idx="9126">
                  <c:v>7480.9560000000001</c:v>
                </c:pt>
                <c:pt idx="9127">
                  <c:v>7500.9340000000002</c:v>
                </c:pt>
                <c:pt idx="9128">
                  <c:v>7500.9889999999996</c:v>
                </c:pt>
                <c:pt idx="9129">
                  <c:v>7525.277</c:v>
                </c:pt>
                <c:pt idx="9130">
                  <c:v>7533.7569999999996</c:v>
                </c:pt>
                <c:pt idx="9131">
                  <c:v>7537.4210000000003</c:v>
                </c:pt>
                <c:pt idx="9132">
                  <c:v>7547.6760000000004</c:v>
                </c:pt>
                <c:pt idx="9133">
                  <c:v>7549.5649999999996</c:v>
                </c:pt>
                <c:pt idx="9134">
                  <c:v>7550.92</c:v>
                </c:pt>
                <c:pt idx="9135">
                  <c:v>7558.4260000000004</c:v>
                </c:pt>
                <c:pt idx="9136">
                  <c:v>7562.3429999999998</c:v>
                </c:pt>
                <c:pt idx="9137">
                  <c:v>7575.12</c:v>
                </c:pt>
                <c:pt idx="9138">
                  <c:v>7597.1610000000001</c:v>
                </c:pt>
                <c:pt idx="9139">
                  <c:v>7600.674</c:v>
                </c:pt>
                <c:pt idx="9140">
                  <c:v>7606.5060000000003</c:v>
                </c:pt>
                <c:pt idx="9141">
                  <c:v>7621.2139999999999</c:v>
                </c:pt>
                <c:pt idx="9142">
                  <c:v>7624.8909999999996</c:v>
                </c:pt>
                <c:pt idx="9143">
                  <c:v>7626.2290000000003</c:v>
                </c:pt>
                <c:pt idx="9144">
                  <c:v>7628.5680000000002</c:v>
                </c:pt>
                <c:pt idx="9145">
                  <c:v>7635.8959999999997</c:v>
                </c:pt>
                <c:pt idx="9146">
                  <c:v>7635.9210000000003</c:v>
                </c:pt>
                <c:pt idx="9147">
                  <c:v>7639.0060000000003</c:v>
                </c:pt>
                <c:pt idx="9148">
                  <c:v>7642.201</c:v>
                </c:pt>
                <c:pt idx="9149">
                  <c:v>7645.3950000000004</c:v>
                </c:pt>
                <c:pt idx="9150">
                  <c:v>7648.5889999999999</c:v>
                </c:pt>
                <c:pt idx="9151">
                  <c:v>7650.6279999999997</c:v>
                </c:pt>
                <c:pt idx="9152">
                  <c:v>7650.893</c:v>
                </c:pt>
                <c:pt idx="9153">
                  <c:v>7651.7830000000004</c:v>
                </c:pt>
                <c:pt idx="9154">
                  <c:v>7657.982</c:v>
                </c:pt>
                <c:pt idx="9155">
                  <c:v>7661.6589999999997</c:v>
                </c:pt>
                <c:pt idx="9156">
                  <c:v>7663.4970000000003</c:v>
                </c:pt>
                <c:pt idx="9157">
                  <c:v>7664.5609999999997</c:v>
                </c:pt>
                <c:pt idx="9158">
                  <c:v>7665.335</c:v>
                </c:pt>
                <c:pt idx="9159">
                  <c:v>7667.8149999999996</c:v>
                </c:pt>
                <c:pt idx="9160">
                  <c:v>7670.2939999999999</c:v>
                </c:pt>
                <c:pt idx="9161">
                  <c:v>7675.2520000000004</c:v>
                </c:pt>
                <c:pt idx="9162">
                  <c:v>7677.3379999999997</c:v>
                </c:pt>
                <c:pt idx="9163">
                  <c:v>7680.21</c:v>
                </c:pt>
                <c:pt idx="9164">
                  <c:v>7682.6890000000003</c:v>
                </c:pt>
                <c:pt idx="9165">
                  <c:v>7683.9290000000001</c:v>
                </c:pt>
                <c:pt idx="9166">
                  <c:v>7685.1679999999997</c:v>
                </c:pt>
                <c:pt idx="9167">
                  <c:v>7686.4080000000004</c:v>
                </c:pt>
                <c:pt idx="9168">
                  <c:v>7687.6469999999999</c:v>
                </c:pt>
                <c:pt idx="9169">
                  <c:v>7688.8869999999997</c:v>
                </c:pt>
                <c:pt idx="9170">
                  <c:v>7690.1149999999998</c:v>
                </c:pt>
                <c:pt idx="9171">
                  <c:v>7690.1260000000002</c:v>
                </c:pt>
                <c:pt idx="9172">
                  <c:v>7691.366</c:v>
                </c:pt>
                <c:pt idx="9173">
                  <c:v>7691.9859999999999</c:v>
                </c:pt>
                <c:pt idx="9174">
                  <c:v>7692.6049999999996</c:v>
                </c:pt>
                <c:pt idx="9175">
                  <c:v>7693.2250000000004</c:v>
                </c:pt>
                <c:pt idx="9176">
                  <c:v>7693.31</c:v>
                </c:pt>
                <c:pt idx="9177">
                  <c:v>7693.8450000000003</c:v>
                </c:pt>
                <c:pt idx="9178">
                  <c:v>7694.4650000000001</c:v>
                </c:pt>
                <c:pt idx="9179">
                  <c:v>7694.7749999999996</c:v>
                </c:pt>
                <c:pt idx="9180">
                  <c:v>7694.9070000000002</c:v>
                </c:pt>
                <c:pt idx="9181">
                  <c:v>7695.0839999999998</c:v>
                </c:pt>
                <c:pt idx="9182">
                  <c:v>7695.3940000000002</c:v>
                </c:pt>
                <c:pt idx="9183">
                  <c:v>7695.7039999999997</c:v>
                </c:pt>
                <c:pt idx="9184">
                  <c:v>7696.0140000000001</c:v>
                </c:pt>
                <c:pt idx="9185">
                  <c:v>7696.3239999999996</c:v>
                </c:pt>
                <c:pt idx="9186">
                  <c:v>7696.5039999999999</c:v>
                </c:pt>
                <c:pt idx="9187">
                  <c:v>7696.634</c:v>
                </c:pt>
                <c:pt idx="9188">
                  <c:v>7696.9440000000004</c:v>
                </c:pt>
                <c:pt idx="9189">
                  <c:v>7697.2539999999999</c:v>
                </c:pt>
                <c:pt idx="9190">
                  <c:v>7697.5630000000001</c:v>
                </c:pt>
                <c:pt idx="9191">
                  <c:v>7697.8729999999996</c:v>
                </c:pt>
                <c:pt idx="9192">
                  <c:v>7698.1009999999997</c:v>
                </c:pt>
                <c:pt idx="9193">
                  <c:v>7698.183</c:v>
                </c:pt>
                <c:pt idx="9194">
                  <c:v>7698.4930000000004</c:v>
                </c:pt>
                <c:pt idx="9195">
                  <c:v>7698.6480000000001</c:v>
                </c:pt>
                <c:pt idx="9196">
                  <c:v>7698.8029999999999</c:v>
                </c:pt>
                <c:pt idx="9197">
                  <c:v>7698.9579999999996</c:v>
                </c:pt>
                <c:pt idx="9198">
                  <c:v>7699.1130000000003</c:v>
                </c:pt>
                <c:pt idx="9199">
                  <c:v>7699.268</c:v>
                </c:pt>
                <c:pt idx="9200">
                  <c:v>7699.4229999999998</c:v>
                </c:pt>
                <c:pt idx="9201">
                  <c:v>7699.5780000000004</c:v>
                </c:pt>
                <c:pt idx="9202">
                  <c:v>7699.6980000000003</c:v>
                </c:pt>
                <c:pt idx="9203">
                  <c:v>7699.7330000000002</c:v>
                </c:pt>
                <c:pt idx="9204">
                  <c:v>7700.0420000000004</c:v>
                </c:pt>
                <c:pt idx="9205">
                  <c:v>7700.3519999999999</c:v>
                </c:pt>
                <c:pt idx="9206">
                  <c:v>7700.6620000000003</c:v>
                </c:pt>
                <c:pt idx="9207">
                  <c:v>7700.9719999999998</c:v>
                </c:pt>
                <c:pt idx="9208">
                  <c:v>7701.2820000000002</c:v>
                </c:pt>
                <c:pt idx="9209">
                  <c:v>7702.5209999999997</c:v>
                </c:pt>
                <c:pt idx="9210">
                  <c:v>7702.8310000000001</c:v>
                </c:pt>
                <c:pt idx="9211">
                  <c:v>7702.8919999999998</c:v>
                </c:pt>
                <c:pt idx="9212">
                  <c:v>7703.1409999999996</c:v>
                </c:pt>
                <c:pt idx="9213">
                  <c:v>7703.451</c:v>
                </c:pt>
                <c:pt idx="9214">
                  <c:v>7703.7610000000004</c:v>
                </c:pt>
                <c:pt idx="9215">
                  <c:v>7704.0709999999999</c:v>
                </c:pt>
                <c:pt idx="9216">
                  <c:v>7704.3810000000003</c:v>
                </c:pt>
                <c:pt idx="9217">
                  <c:v>7704.6909999999998</c:v>
                </c:pt>
                <c:pt idx="9218">
                  <c:v>7705</c:v>
                </c:pt>
                <c:pt idx="9219">
                  <c:v>7705.5609999999997</c:v>
                </c:pt>
                <c:pt idx="9220">
                  <c:v>7705.8419999999996</c:v>
                </c:pt>
                <c:pt idx="9221">
                  <c:v>7706.1220000000003</c:v>
                </c:pt>
                <c:pt idx="9222">
                  <c:v>7706.4030000000002</c:v>
                </c:pt>
                <c:pt idx="9223">
                  <c:v>7706.683</c:v>
                </c:pt>
                <c:pt idx="9224">
                  <c:v>7706.9629999999997</c:v>
                </c:pt>
                <c:pt idx="9225">
                  <c:v>7707.2430000000004</c:v>
                </c:pt>
                <c:pt idx="9226">
                  <c:v>7707.8040000000001</c:v>
                </c:pt>
                <c:pt idx="9227">
                  <c:v>7708.3649999999998</c:v>
                </c:pt>
                <c:pt idx="9228">
                  <c:v>7708.9260000000004</c:v>
                </c:pt>
                <c:pt idx="9229">
                  <c:v>7709.2060000000001</c:v>
                </c:pt>
                <c:pt idx="9230">
                  <c:v>7709.2809999999999</c:v>
                </c:pt>
                <c:pt idx="9231">
                  <c:v>7709.4859999999999</c:v>
                </c:pt>
                <c:pt idx="9232">
                  <c:v>7709.7669999999998</c:v>
                </c:pt>
                <c:pt idx="9233">
                  <c:v>7710.0469999999996</c:v>
                </c:pt>
                <c:pt idx="9234">
                  <c:v>7710.3280000000004</c:v>
                </c:pt>
                <c:pt idx="9235">
                  <c:v>7710.6080000000002</c:v>
                </c:pt>
                <c:pt idx="9236">
                  <c:v>7710.8890000000001</c:v>
                </c:pt>
                <c:pt idx="9237">
                  <c:v>7711.1689999999999</c:v>
                </c:pt>
                <c:pt idx="9238">
                  <c:v>7711.4489999999996</c:v>
                </c:pt>
                <c:pt idx="9239">
                  <c:v>7711.7290000000003</c:v>
                </c:pt>
                <c:pt idx="9240">
                  <c:v>7712.01</c:v>
                </c:pt>
                <c:pt idx="9241">
                  <c:v>7712.29</c:v>
                </c:pt>
                <c:pt idx="9242">
                  <c:v>7712.4750000000004</c:v>
                </c:pt>
                <c:pt idx="9243">
                  <c:v>7712.57</c:v>
                </c:pt>
                <c:pt idx="9244">
                  <c:v>7712.85</c:v>
                </c:pt>
                <c:pt idx="9245">
                  <c:v>7713.1310000000003</c:v>
                </c:pt>
                <c:pt idx="9246">
                  <c:v>7713.366</c:v>
                </c:pt>
                <c:pt idx="9247">
                  <c:v>7713.4110000000001</c:v>
                </c:pt>
                <c:pt idx="9248">
                  <c:v>7713.6909999999998</c:v>
                </c:pt>
                <c:pt idx="9249">
                  <c:v>7713.9709999999995</c:v>
                </c:pt>
                <c:pt idx="9250">
                  <c:v>7714.0720000000001</c:v>
                </c:pt>
                <c:pt idx="9251">
                  <c:v>7714.2520000000004</c:v>
                </c:pt>
                <c:pt idx="9252">
                  <c:v>7714.5320000000002</c:v>
                </c:pt>
                <c:pt idx="9253">
                  <c:v>7714.8130000000001</c:v>
                </c:pt>
                <c:pt idx="9254">
                  <c:v>7715.0929999999998</c:v>
                </c:pt>
                <c:pt idx="9255">
                  <c:v>7715.6540000000005</c:v>
                </c:pt>
                <c:pt idx="9256">
                  <c:v>7715.6689999999999</c:v>
                </c:pt>
                <c:pt idx="9257">
                  <c:v>7716.2139999999999</c:v>
                </c:pt>
                <c:pt idx="9258">
                  <c:v>7716.7749999999996</c:v>
                </c:pt>
                <c:pt idx="9259">
                  <c:v>7717.2669999999998</c:v>
                </c:pt>
                <c:pt idx="9260">
                  <c:v>7717.335</c:v>
                </c:pt>
                <c:pt idx="9261">
                  <c:v>7717.8959999999997</c:v>
                </c:pt>
                <c:pt idx="9262">
                  <c:v>7718.4560000000001</c:v>
                </c:pt>
                <c:pt idx="9263">
                  <c:v>7718.8639999999996</c:v>
                </c:pt>
                <c:pt idx="9264">
                  <c:v>7719.5780000000004</c:v>
                </c:pt>
                <c:pt idx="9265">
                  <c:v>7720.4610000000002</c:v>
                </c:pt>
                <c:pt idx="9266">
                  <c:v>7720.6989999999996</c:v>
                </c:pt>
                <c:pt idx="9267">
                  <c:v>7721.82</c:v>
                </c:pt>
                <c:pt idx="9268">
                  <c:v>7722.058</c:v>
                </c:pt>
                <c:pt idx="9269">
                  <c:v>7722.9409999999998</c:v>
                </c:pt>
                <c:pt idx="9270">
                  <c:v>7723.6549999999997</c:v>
                </c:pt>
                <c:pt idx="9271">
                  <c:v>7724.0630000000001</c:v>
                </c:pt>
                <c:pt idx="9272">
                  <c:v>7725.1840000000002</c:v>
                </c:pt>
                <c:pt idx="9273">
                  <c:v>7725.2520000000004</c:v>
                </c:pt>
                <c:pt idx="9274">
                  <c:v>7726.8490000000002</c:v>
                </c:pt>
                <c:pt idx="9275">
                  <c:v>7727.4260000000004</c:v>
                </c:pt>
                <c:pt idx="9276">
                  <c:v>7728.4459999999999</c:v>
                </c:pt>
                <c:pt idx="9277">
                  <c:v>7729.2449999999999</c:v>
                </c:pt>
                <c:pt idx="9278">
                  <c:v>7729.6689999999999</c:v>
                </c:pt>
                <c:pt idx="9279">
                  <c:v>7730.0439999999999</c:v>
                </c:pt>
                <c:pt idx="9280">
                  <c:v>7730.8429999999998</c:v>
                </c:pt>
                <c:pt idx="9281">
                  <c:v>7731.6409999999996</c:v>
                </c:pt>
                <c:pt idx="9282">
                  <c:v>7731.9110000000001</c:v>
                </c:pt>
                <c:pt idx="9283">
                  <c:v>7732.44</c:v>
                </c:pt>
                <c:pt idx="9284">
                  <c:v>7733.2380000000003</c:v>
                </c:pt>
                <c:pt idx="9285">
                  <c:v>7734.0370000000003</c:v>
                </c:pt>
                <c:pt idx="9286">
                  <c:v>7734.835</c:v>
                </c:pt>
                <c:pt idx="9287">
                  <c:v>7735.634</c:v>
                </c:pt>
                <c:pt idx="9288">
                  <c:v>7736.3959999999997</c:v>
                </c:pt>
                <c:pt idx="9289">
                  <c:v>7736.4319999999998</c:v>
                </c:pt>
                <c:pt idx="9290">
                  <c:v>7737.2309999999998</c:v>
                </c:pt>
                <c:pt idx="9291">
                  <c:v>7738.0290000000005</c:v>
                </c:pt>
                <c:pt idx="9292">
                  <c:v>7738.6390000000001</c:v>
                </c:pt>
                <c:pt idx="9293">
                  <c:v>7738.8280000000004</c:v>
                </c:pt>
                <c:pt idx="9294">
                  <c:v>7739.6260000000002</c:v>
                </c:pt>
                <c:pt idx="9295">
                  <c:v>7740.4250000000002</c:v>
                </c:pt>
                <c:pt idx="9296">
                  <c:v>7740.8810000000003</c:v>
                </c:pt>
                <c:pt idx="9297">
                  <c:v>7741.223</c:v>
                </c:pt>
                <c:pt idx="9298">
                  <c:v>7742.8209999999999</c:v>
                </c:pt>
                <c:pt idx="9299">
                  <c:v>7743.1239999999998</c:v>
                </c:pt>
                <c:pt idx="9300">
                  <c:v>7744.4179999999997</c:v>
                </c:pt>
                <c:pt idx="9301">
                  <c:v>7745.366</c:v>
                </c:pt>
                <c:pt idx="9302">
                  <c:v>7746.0150000000003</c:v>
                </c:pt>
                <c:pt idx="9303">
                  <c:v>7747.6120000000001</c:v>
                </c:pt>
                <c:pt idx="9304">
                  <c:v>7749.2089999999998</c:v>
                </c:pt>
                <c:pt idx="9305">
                  <c:v>7749.8509999999997</c:v>
                </c:pt>
                <c:pt idx="9306">
                  <c:v>7750.8059999999996</c:v>
                </c:pt>
                <c:pt idx="9307">
                  <c:v>7751.6049999999996</c:v>
                </c:pt>
                <c:pt idx="9308">
                  <c:v>7752.4030000000002</c:v>
                </c:pt>
                <c:pt idx="9309">
                  <c:v>7753.2020000000002</c:v>
                </c:pt>
                <c:pt idx="9310">
                  <c:v>7754</c:v>
                </c:pt>
                <c:pt idx="9311">
                  <c:v>7754.5940000000001</c:v>
                </c:pt>
                <c:pt idx="9312">
                  <c:v>7755.1880000000001</c:v>
                </c:pt>
                <c:pt idx="9313">
                  <c:v>7755.7820000000002</c:v>
                </c:pt>
                <c:pt idx="9314">
                  <c:v>7756.0789999999997</c:v>
                </c:pt>
                <c:pt idx="9315">
                  <c:v>7756.375</c:v>
                </c:pt>
                <c:pt idx="9316">
                  <c:v>7756.6719999999996</c:v>
                </c:pt>
                <c:pt idx="9317">
                  <c:v>7756.9690000000001</c:v>
                </c:pt>
                <c:pt idx="9318">
                  <c:v>7757.2659999999996</c:v>
                </c:pt>
                <c:pt idx="9319">
                  <c:v>7757.5619999999999</c:v>
                </c:pt>
                <c:pt idx="9320">
                  <c:v>7757.8590000000004</c:v>
                </c:pt>
                <c:pt idx="9321">
                  <c:v>7758.1559999999999</c:v>
                </c:pt>
                <c:pt idx="9322">
                  <c:v>7758.4530000000004</c:v>
                </c:pt>
                <c:pt idx="9323">
                  <c:v>7758.7489999999998</c:v>
                </c:pt>
                <c:pt idx="9324">
                  <c:v>7758.8209999999999</c:v>
                </c:pt>
                <c:pt idx="9325">
                  <c:v>7759.0460000000003</c:v>
                </c:pt>
                <c:pt idx="9326">
                  <c:v>7759.3429999999998</c:v>
                </c:pt>
                <c:pt idx="9327">
                  <c:v>7759.9369999999999</c:v>
                </c:pt>
                <c:pt idx="9328">
                  <c:v>7761.1239999999998</c:v>
                </c:pt>
                <c:pt idx="9329">
                  <c:v>7761.8429999999998</c:v>
                </c:pt>
                <c:pt idx="9330">
                  <c:v>7762.2030000000004</c:v>
                </c:pt>
                <c:pt idx="9331">
                  <c:v>7762.5619999999999</c:v>
                </c:pt>
                <c:pt idx="9332">
                  <c:v>7762.9219999999996</c:v>
                </c:pt>
                <c:pt idx="9333">
                  <c:v>7763.2809999999999</c:v>
                </c:pt>
                <c:pt idx="9334">
                  <c:v>7763.6409999999996</c:v>
                </c:pt>
                <c:pt idx="9335">
                  <c:v>7764</c:v>
                </c:pt>
                <c:pt idx="9336">
                  <c:v>7764.5370000000003</c:v>
                </c:pt>
                <c:pt idx="9337">
                  <c:v>7764.8059999999996</c:v>
                </c:pt>
                <c:pt idx="9338">
                  <c:v>7765.0739999999996</c:v>
                </c:pt>
                <c:pt idx="9339">
                  <c:v>7765.3429999999998</c:v>
                </c:pt>
                <c:pt idx="9340">
                  <c:v>7765.6109999999999</c:v>
                </c:pt>
                <c:pt idx="9341">
                  <c:v>7766.1480000000001</c:v>
                </c:pt>
                <c:pt idx="9342">
                  <c:v>7766.6850000000004</c:v>
                </c:pt>
                <c:pt idx="9343">
                  <c:v>7767.2219999999998</c:v>
                </c:pt>
                <c:pt idx="9344">
                  <c:v>7767.759</c:v>
                </c:pt>
                <c:pt idx="9345">
                  <c:v>7767.7910000000002</c:v>
                </c:pt>
                <c:pt idx="9346">
                  <c:v>7768.2950000000001</c:v>
                </c:pt>
                <c:pt idx="9347">
                  <c:v>7768.5640000000003</c:v>
                </c:pt>
                <c:pt idx="9348">
                  <c:v>7768.8320000000003</c:v>
                </c:pt>
                <c:pt idx="9349">
                  <c:v>7769.1009999999997</c:v>
                </c:pt>
                <c:pt idx="9350">
                  <c:v>7769.3689999999997</c:v>
                </c:pt>
                <c:pt idx="9351">
                  <c:v>7769.6379999999999</c:v>
                </c:pt>
                <c:pt idx="9352">
                  <c:v>7769.9059999999999</c:v>
                </c:pt>
                <c:pt idx="9353">
                  <c:v>7770.09</c:v>
                </c:pt>
                <c:pt idx="9354">
                  <c:v>7770.174</c:v>
                </c:pt>
                <c:pt idx="9355">
                  <c:v>7770.442</c:v>
                </c:pt>
                <c:pt idx="9356">
                  <c:v>7770.7110000000002</c:v>
                </c:pt>
                <c:pt idx="9357">
                  <c:v>7770.9790000000003</c:v>
                </c:pt>
                <c:pt idx="9358">
                  <c:v>7771.2479999999996</c:v>
                </c:pt>
                <c:pt idx="9359">
                  <c:v>7771.5159999999996</c:v>
                </c:pt>
                <c:pt idx="9360">
                  <c:v>7771.7849999999999</c:v>
                </c:pt>
                <c:pt idx="9361">
                  <c:v>7772.0529999999999</c:v>
                </c:pt>
                <c:pt idx="9362">
                  <c:v>7772.3209999999999</c:v>
                </c:pt>
                <c:pt idx="9363">
                  <c:v>7772.5889999999999</c:v>
                </c:pt>
                <c:pt idx="9364">
                  <c:v>7772.8580000000002</c:v>
                </c:pt>
                <c:pt idx="9365">
                  <c:v>7773.1260000000002</c:v>
                </c:pt>
                <c:pt idx="9366">
                  <c:v>7773.3950000000004</c:v>
                </c:pt>
                <c:pt idx="9367">
                  <c:v>7773.6629999999996</c:v>
                </c:pt>
                <c:pt idx="9368">
                  <c:v>7773.9319999999998</c:v>
                </c:pt>
                <c:pt idx="9369">
                  <c:v>7774.2</c:v>
                </c:pt>
                <c:pt idx="9370">
                  <c:v>7774.7370000000001</c:v>
                </c:pt>
                <c:pt idx="9371">
                  <c:v>7775.2740000000003</c:v>
                </c:pt>
                <c:pt idx="9372">
                  <c:v>7775.8109999999997</c:v>
                </c:pt>
                <c:pt idx="9373">
                  <c:v>7776.348</c:v>
                </c:pt>
                <c:pt idx="9374">
                  <c:v>7776.7610000000004</c:v>
                </c:pt>
                <c:pt idx="9375">
                  <c:v>7776.884</c:v>
                </c:pt>
                <c:pt idx="9376">
                  <c:v>7777.4210000000003</c:v>
                </c:pt>
                <c:pt idx="9377">
                  <c:v>7777.9579999999996</c:v>
                </c:pt>
                <c:pt idx="9378">
                  <c:v>7779.0309999999999</c:v>
                </c:pt>
                <c:pt idx="9379">
                  <c:v>7780.1049999999996</c:v>
                </c:pt>
                <c:pt idx="9380">
                  <c:v>7781.1779999999999</c:v>
                </c:pt>
                <c:pt idx="9381">
                  <c:v>7781.2470000000003</c:v>
                </c:pt>
                <c:pt idx="9382">
                  <c:v>7782.2520000000004</c:v>
                </c:pt>
                <c:pt idx="9383">
                  <c:v>7783.326</c:v>
                </c:pt>
                <c:pt idx="9384">
                  <c:v>7784.4</c:v>
                </c:pt>
                <c:pt idx="9385">
                  <c:v>7785.473</c:v>
                </c:pt>
                <c:pt idx="9386">
                  <c:v>7785.732</c:v>
                </c:pt>
                <c:pt idx="9387">
                  <c:v>7786.5469999999996</c:v>
                </c:pt>
                <c:pt idx="9388">
                  <c:v>7787.62</c:v>
                </c:pt>
                <c:pt idx="9389">
                  <c:v>7788.6940000000004</c:v>
                </c:pt>
                <c:pt idx="9390">
                  <c:v>7789.7669999999998</c:v>
                </c:pt>
                <c:pt idx="9391">
                  <c:v>7790.8370000000004</c:v>
                </c:pt>
                <c:pt idx="9392">
                  <c:v>7790.8410000000003</c:v>
                </c:pt>
                <c:pt idx="9393">
                  <c:v>7791.9139999999998</c:v>
                </c:pt>
                <c:pt idx="9394">
                  <c:v>7794.0609999999997</c:v>
                </c:pt>
                <c:pt idx="9395">
                  <c:v>7794.7020000000002</c:v>
                </c:pt>
                <c:pt idx="9396">
                  <c:v>7798.3549999999996</c:v>
                </c:pt>
                <c:pt idx="9397">
                  <c:v>7802.65</c:v>
                </c:pt>
                <c:pt idx="9398">
                  <c:v>7804.7969999999996</c:v>
                </c:pt>
                <c:pt idx="9399">
                  <c:v>7806.9440000000004</c:v>
                </c:pt>
                <c:pt idx="9400">
                  <c:v>7809.0919999999996</c:v>
                </c:pt>
                <c:pt idx="9401">
                  <c:v>7811.2389999999996</c:v>
                </c:pt>
                <c:pt idx="9402">
                  <c:v>7812.6419999999998</c:v>
                </c:pt>
                <c:pt idx="9403">
                  <c:v>7813.3860000000004</c:v>
                </c:pt>
                <c:pt idx="9404">
                  <c:v>7815.5330000000004</c:v>
                </c:pt>
                <c:pt idx="9405">
                  <c:v>7824.1220000000003</c:v>
                </c:pt>
                <c:pt idx="9406">
                  <c:v>7829.5720000000001</c:v>
                </c:pt>
                <c:pt idx="9407">
                  <c:v>7832.71</c:v>
                </c:pt>
                <c:pt idx="9408">
                  <c:v>7848.5219999999999</c:v>
                </c:pt>
                <c:pt idx="9409">
                  <c:v>7849.8879999999999</c:v>
                </c:pt>
                <c:pt idx="9410">
                  <c:v>7850.84</c:v>
                </c:pt>
                <c:pt idx="9411">
                  <c:v>7854.183</c:v>
                </c:pt>
                <c:pt idx="9412">
                  <c:v>7856.33</c:v>
                </c:pt>
                <c:pt idx="9413">
                  <c:v>7858.4769999999999</c:v>
                </c:pt>
                <c:pt idx="9414">
                  <c:v>7862.7709999999997</c:v>
                </c:pt>
                <c:pt idx="9415">
                  <c:v>7867.0649999999996</c:v>
                </c:pt>
                <c:pt idx="9416">
                  <c:v>7868.3069999999998</c:v>
                </c:pt>
                <c:pt idx="9417">
                  <c:v>7884.2430000000004</c:v>
                </c:pt>
                <c:pt idx="9418">
                  <c:v>7901.42</c:v>
                </c:pt>
                <c:pt idx="9419">
                  <c:v>7920.2830000000004</c:v>
                </c:pt>
                <c:pt idx="9420">
                  <c:v>7935.7749999999996</c:v>
                </c:pt>
                <c:pt idx="9421">
                  <c:v>7944.3639999999996</c:v>
                </c:pt>
                <c:pt idx="9422">
                  <c:v>7948.6589999999997</c:v>
                </c:pt>
                <c:pt idx="9423">
                  <c:v>7952.9530000000004</c:v>
                </c:pt>
                <c:pt idx="9424">
                  <c:v>7970.13</c:v>
                </c:pt>
                <c:pt idx="9425">
                  <c:v>7992.0429999999997</c:v>
                </c:pt>
                <c:pt idx="9426">
                  <c:v>8023.2470000000003</c:v>
                </c:pt>
                <c:pt idx="9427">
                  <c:v>8038.8389999999999</c:v>
                </c:pt>
                <c:pt idx="9428">
                  <c:v>8050.7860000000001</c:v>
                </c:pt>
                <c:pt idx="9429">
                  <c:v>8107.549</c:v>
                </c:pt>
                <c:pt idx="9430">
                  <c:v>8124.7269999999999</c:v>
                </c:pt>
                <c:pt idx="9431">
                  <c:v>8133.3159999999998</c:v>
                </c:pt>
                <c:pt idx="9432">
                  <c:v>8141.9040000000005</c:v>
                </c:pt>
                <c:pt idx="9433">
                  <c:v>8176.259</c:v>
                </c:pt>
                <c:pt idx="9434">
                  <c:v>8242.7549999999992</c:v>
                </c:pt>
                <c:pt idx="9435">
                  <c:v>8250.3349999999991</c:v>
                </c:pt>
                <c:pt idx="9436">
                  <c:v>8279.0859999999993</c:v>
                </c:pt>
                <c:pt idx="9437">
                  <c:v>8313.6779999999999</c:v>
                </c:pt>
                <c:pt idx="9438">
                  <c:v>8333.1270000000004</c:v>
                </c:pt>
                <c:pt idx="9439">
                  <c:v>8358.7279999999992</c:v>
                </c:pt>
                <c:pt idx="9440">
                  <c:v>8403.777</c:v>
                </c:pt>
                <c:pt idx="9441">
                  <c:v>8409.4089999999997</c:v>
                </c:pt>
                <c:pt idx="9442">
                  <c:v>8415.0400000000009</c:v>
                </c:pt>
                <c:pt idx="9443">
                  <c:v>8426.3019999999997</c:v>
                </c:pt>
                <c:pt idx="9444">
                  <c:v>8437.5650000000005</c:v>
                </c:pt>
                <c:pt idx="9445">
                  <c:v>8448.8269999999993</c:v>
                </c:pt>
                <c:pt idx="9446">
                  <c:v>8449.8829999999998</c:v>
                </c:pt>
                <c:pt idx="9447">
                  <c:v>8451.643</c:v>
                </c:pt>
                <c:pt idx="9448">
                  <c:v>8454.4590000000007</c:v>
                </c:pt>
                <c:pt idx="9449">
                  <c:v>8460.09</c:v>
                </c:pt>
                <c:pt idx="9450">
                  <c:v>8465.7209999999995</c:v>
                </c:pt>
                <c:pt idx="9451">
                  <c:v>8468.5370000000003</c:v>
                </c:pt>
                <c:pt idx="9452">
                  <c:v>8471.3520000000008</c:v>
                </c:pt>
                <c:pt idx="9453">
                  <c:v>8474.1679999999997</c:v>
                </c:pt>
                <c:pt idx="9454">
                  <c:v>8476.9830000000002</c:v>
                </c:pt>
                <c:pt idx="9455">
                  <c:v>8479.7990000000009</c:v>
                </c:pt>
                <c:pt idx="9456">
                  <c:v>8481.2070000000003</c:v>
                </c:pt>
                <c:pt idx="9457">
                  <c:v>8482.6139999999996</c:v>
                </c:pt>
                <c:pt idx="9458">
                  <c:v>8484.0220000000008</c:v>
                </c:pt>
                <c:pt idx="9459">
                  <c:v>8484.7260000000006</c:v>
                </c:pt>
                <c:pt idx="9460">
                  <c:v>8485.43</c:v>
                </c:pt>
                <c:pt idx="9461">
                  <c:v>8486.134</c:v>
                </c:pt>
                <c:pt idx="9462">
                  <c:v>8486.8379999999997</c:v>
                </c:pt>
                <c:pt idx="9463">
                  <c:v>8487.5419999999995</c:v>
                </c:pt>
                <c:pt idx="9464">
                  <c:v>8487.8940000000002</c:v>
                </c:pt>
                <c:pt idx="9465">
                  <c:v>8488.2450000000008</c:v>
                </c:pt>
                <c:pt idx="9466">
                  <c:v>8488.5969999999998</c:v>
                </c:pt>
                <c:pt idx="9467">
                  <c:v>8488.9490000000005</c:v>
                </c:pt>
                <c:pt idx="9468">
                  <c:v>8489.3009999999995</c:v>
                </c:pt>
                <c:pt idx="9469">
                  <c:v>8489.6530000000002</c:v>
                </c:pt>
                <c:pt idx="9470">
                  <c:v>8490.0049999999992</c:v>
                </c:pt>
                <c:pt idx="9471">
                  <c:v>8490.357</c:v>
                </c:pt>
                <c:pt idx="9472">
                  <c:v>8490.7090000000007</c:v>
                </c:pt>
                <c:pt idx="9473">
                  <c:v>8491.0609999999997</c:v>
                </c:pt>
                <c:pt idx="9474">
                  <c:v>8491.4130000000005</c:v>
                </c:pt>
                <c:pt idx="9475">
                  <c:v>8491.7649999999994</c:v>
                </c:pt>
                <c:pt idx="9476">
                  <c:v>8492.1170000000002</c:v>
                </c:pt>
                <c:pt idx="9477">
                  <c:v>8492.4689999999991</c:v>
                </c:pt>
                <c:pt idx="9478">
                  <c:v>8492.8209999999999</c:v>
                </c:pt>
                <c:pt idx="9479">
                  <c:v>8493.1730000000007</c:v>
                </c:pt>
                <c:pt idx="9480">
                  <c:v>8493.5249999999996</c:v>
                </c:pt>
                <c:pt idx="9481">
                  <c:v>8493.8760000000002</c:v>
                </c:pt>
                <c:pt idx="9482">
                  <c:v>8494.3169999999991</c:v>
                </c:pt>
                <c:pt idx="9483">
                  <c:v>8494.7569999999996</c:v>
                </c:pt>
                <c:pt idx="9484">
                  <c:v>8495.1980000000003</c:v>
                </c:pt>
                <c:pt idx="9485">
                  <c:v>8495.6380000000008</c:v>
                </c:pt>
                <c:pt idx="9486">
                  <c:v>8496.0789999999997</c:v>
                </c:pt>
                <c:pt idx="9487">
                  <c:v>8496.5190000000002</c:v>
                </c:pt>
                <c:pt idx="9488">
                  <c:v>8496.9599999999991</c:v>
                </c:pt>
                <c:pt idx="9489">
                  <c:v>8497.4</c:v>
                </c:pt>
                <c:pt idx="9490">
                  <c:v>8497.6810000000005</c:v>
                </c:pt>
                <c:pt idx="9491">
                  <c:v>8497.9619999999995</c:v>
                </c:pt>
                <c:pt idx="9492">
                  <c:v>8498.2430000000004</c:v>
                </c:pt>
                <c:pt idx="9493">
                  <c:v>8498.5239999999994</c:v>
                </c:pt>
                <c:pt idx="9494">
                  <c:v>8498.8050000000003</c:v>
                </c:pt>
                <c:pt idx="9495">
                  <c:v>8499.0859999999993</c:v>
                </c:pt>
                <c:pt idx="9496">
                  <c:v>8499.6470000000008</c:v>
                </c:pt>
                <c:pt idx="9497">
                  <c:v>8500.2090000000007</c:v>
                </c:pt>
                <c:pt idx="9498">
                  <c:v>8500.77</c:v>
                </c:pt>
                <c:pt idx="9499">
                  <c:v>8501.3320000000003</c:v>
                </c:pt>
                <c:pt idx="9500">
                  <c:v>8501.893</c:v>
                </c:pt>
                <c:pt idx="9501">
                  <c:v>8502.1740000000009</c:v>
                </c:pt>
                <c:pt idx="9502">
                  <c:v>8502.4549999999999</c:v>
                </c:pt>
                <c:pt idx="9503">
                  <c:v>8502.7360000000008</c:v>
                </c:pt>
                <c:pt idx="9504">
                  <c:v>8503.0169999999998</c:v>
                </c:pt>
                <c:pt idx="9505">
                  <c:v>8503.2980000000007</c:v>
                </c:pt>
                <c:pt idx="9506">
                  <c:v>8503.5789999999997</c:v>
                </c:pt>
                <c:pt idx="9507">
                  <c:v>8503.86</c:v>
                </c:pt>
                <c:pt idx="9508">
                  <c:v>8504.14</c:v>
                </c:pt>
                <c:pt idx="9509">
                  <c:v>8504.4210000000003</c:v>
                </c:pt>
                <c:pt idx="9510">
                  <c:v>8504.7019999999993</c:v>
                </c:pt>
                <c:pt idx="9511">
                  <c:v>8504.9830000000002</c:v>
                </c:pt>
                <c:pt idx="9512">
                  <c:v>8505.2630000000008</c:v>
                </c:pt>
                <c:pt idx="9513">
                  <c:v>8505.5439999999999</c:v>
                </c:pt>
                <c:pt idx="9514">
                  <c:v>8505.8250000000007</c:v>
                </c:pt>
                <c:pt idx="9515">
                  <c:v>8506.1059999999998</c:v>
                </c:pt>
                <c:pt idx="9516">
                  <c:v>8506.3860000000004</c:v>
                </c:pt>
                <c:pt idx="9517">
                  <c:v>8506.69</c:v>
                </c:pt>
                <c:pt idx="9518">
                  <c:v>8506.9940000000006</c:v>
                </c:pt>
                <c:pt idx="9519">
                  <c:v>8507.2980000000007</c:v>
                </c:pt>
                <c:pt idx="9520">
                  <c:v>8507.6010000000006</c:v>
                </c:pt>
                <c:pt idx="9521">
                  <c:v>8507.9050000000007</c:v>
                </c:pt>
                <c:pt idx="9522">
                  <c:v>8508.2080000000005</c:v>
                </c:pt>
                <c:pt idx="9523">
                  <c:v>8508.5120000000006</c:v>
                </c:pt>
                <c:pt idx="9524">
                  <c:v>8508.8150000000005</c:v>
                </c:pt>
                <c:pt idx="9525">
                  <c:v>8509.1190000000006</c:v>
                </c:pt>
                <c:pt idx="9526">
                  <c:v>8509.4220000000005</c:v>
                </c:pt>
                <c:pt idx="9527">
                  <c:v>8509.7260000000006</c:v>
                </c:pt>
                <c:pt idx="9528">
                  <c:v>8510.0290000000005</c:v>
                </c:pt>
                <c:pt idx="9529">
                  <c:v>8510.3330000000005</c:v>
                </c:pt>
                <c:pt idx="9530">
                  <c:v>8510.6360000000004</c:v>
                </c:pt>
                <c:pt idx="9531">
                  <c:v>8511.2430000000004</c:v>
                </c:pt>
                <c:pt idx="9532">
                  <c:v>8512.4580000000005</c:v>
                </c:pt>
                <c:pt idx="9533">
                  <c:v>8513.0650000000005</c:v>
                </c:pt>
                <c:pt idx="9534">
                  <c:v>8513.6720000000005</c:v>
                </c:pt>
                <c:pt idx="9535">
                  <c:v>8513.9760000000006</c:v>
                </c:pt>
                <c:pt idx="9536">
                  <c:v>8514.2790000000005</c:v>
                </c:pt>
                <c:pt idx="9537">
                  <c:v>8514.5830000000005</c:v>
                </c:pt>
                <c:pt idx="9538">
                  <c:v>8514.8860000000004</c:v>
                </c:pt>
                <c:pt idx="9539">
                  <c:v>8515.19</c:v>
                </c:pt>
                <c:pt idx="9540">
                  <c:v>8515.4930000000004</c:v>
                </c:pt>
                <c:pt idx="9541">
                  <c:v>8515.7970000000005</c:v>
                </c:pt>
                <c:pt idx="9542">
                  <c:v>8516.1</c:v>
                </c:pt>
                <c:pt idx="9543">
                  <c:v>8516.5190000000002</c:v>
                </c:pt>
                <c:pt idx="9544">
                  <c:v>8516.9380000000001</c:v>
                </c:pt>
                <c:pt idx="9545">
                  <c:v>8517.357</c:v>
                </c:pt>
                <c:pt idx="9546">
                  <c:v>8517.7759999999998</c:v>
                </c:pt>
                <c:pt idx="9547">
                  <c:v>8518.1949999999997</c:v>
                </c:pt>
                <c:pt idx="9548">
                  <c:v>8518.6139999999996</c:v>
                </c:pt>
                <c:pt idx="9549">
                  <c:v>8519.0550000000003</c:v>
                </c:pt>
                <c:pt idx="9550">
                  <c:v>8519.4509999999991</c:v>
                </c:pt>
                <c:pt idx="9551">
                  <c:v>8520.2890000000007</c:v>
                </c:pt>
                <c:pt idx="9552">
                  <c:v>8520.7080000000005</c:v>
                </c:pt>
                <c:pt idx="9553">
                  <c:v>8521.1260000000002</c:v>
                </c:pt>
                <c:pt idx="9554">
                  <c:v>8521.5450000000001</c:v>
                </c:pt>
                <c:pt idx="9555">
                  <c:v>8521.9639999999999</c:v>
                </c:pt>
                <c:pt idx="9556">
                  <c:v>8522.3829999999998</c:v>
                </c:pt>
                <c:pt idx="9557">
                  <c:v>8522.8009999999995</c:v>
                </c:pt>
                <c:pt idx="9558">
                  <c:v>8523.2199999999993</c:v>
                </c:pt>
                <c:pt idx="9559">
                  <c:v>8523.6389999999992</c:v>
                </c:pt>
                <c:pt idx="9560">
                  <c:v>8524.0580000000009</c:v>
                </c:pt>
                <c:pt idx="9561">
                  <c:v>8524.4770000000008</c:v>
                </c:pt>
                <c:pt idx="9562">
                  <c:v>8524.8960000000006</c:v>
                </c:pt>
                <c:pt idx="9563">
                  <c:v>8525.3150000000005</c:v>
                </c:pt>
                <c:pt idx="9564">
                  <c:v>8525.7340000000004</c:v>
                </c:pt>
                <c:pt idx="9565">
                  <c:v>8526.152</c:v>
                </c:pt>
                <c:pt idx="9566">
                  <c:v>8526.5709999999999</c:v>
                </c:pt>
                <c:pt idx="9567">
                  <c:v>8526.99</c:v>
                </c:pt>
                <c:pt idx="9568">
                  <c:v>8527.4089999999997</c:v>
                </c:pt>
                <c:pt idx="9569">
                  <c:v>8527.8269999999993</c:v>
                </c:pt>
                <c:pt idx="9570">
                  <c:v>8528.6650000000009</c:v>
                </c:pt>
                <c:pt idx="9571">
                  <c:v>8529.5020000000004</c:v>
                </c:pt>
                <c:pt idx="9572">
                  <c:v>8530.34</c:v>
                </c:pt>
                <c:pt idx="9573">
                  <c:v>8531.1779999999999</c:v>
                </c:pt>
                <c:pt idx="9574">
                  <c:v>8532.8529999999992</c:v>
                </c:pt>
                <c:pt idx="9575">
                  <c:v>8534.5280000000002</c:v>
                </c:pt>
                <c:pt idx="9576">
                  <c:v>8536.2029999999995</c:v>
                </c:pt>
                <c:pt idx="9577">
                  <c:v>8539.5529999999999</c:v>
                </c:pt>
                <c:pt idx="9578">
                  <c:v>8542.9030000000002</c:v>
                </c:pt>
                <c:pt idx="9579">
                  <c:v>8544.5789999999997</c:v>
                </c:pt>
                <c:pt idx="9580">
                  <c:v>8546.2540000000008</c:v>
                </c:pt>
                <c:pt idx="9581">
                  <c:v>8549.6039999999994</c:v>
                </c:pt>
                <c:pt idx="9582">
                  <c:v>8550.4130000000005</c:v>
                </c:pt>
                <c:pt idx="9583">
                  <c:v>8556.3050000000003</c:v>
                </c:pt>
                <c:pt idx="9584">
                  <c:v>8563.0059999999994</c:v>
                </c:pt>
                <c:pt idx="9585">
                  <c:v>8565.5370000000003</c:v>
                </c:pt>
                <c:pt idx="9586">
                  <c:v>8569.7060000000001</c:v>
                </c:pt>
                <c:pt idx="9587">
                  <c:v>8573.0570000000007</c:v>
                </c:pt>
                <c:pt idx="9588">
                  <c:v>8576.4069999999992</c:v>
                </c:pt>
                <c:pt idx="9589">
                  <c:v>8577.1579999999994</c:v>
                </c:pt>
                <c:pt idx="9590">
                  <c:v>8583.1080000000002</c:v>
                </c:pt>
                <c:pt idx="9591">
                  <c:v>8588.7780000000002</c:v>
                </c:pt>
                <c:pt idx="9592">
                  <c:v>8596.509</c:v>
                </c:pt>
                <c:pt idx="9593">
                  <c:v>8600.6779999999999</c:v>
                </c:pt>
                <c:pt idx="9594">
                  <c:v>8612.0190000000002</c:v>
                </c:pt>
                <c:pt idx="9595">
                  <c:v>8620.8880000000008</c:v>
                </c:pt>
                <c:pt idx="9596">
                  <c:v>8623.3119999999999</c:v>
                </c:pt>
                <c:pt idx="9597">
                  <c:v>8625.81</c:v>
                </c:pt>
                <c:pt idx="9598">
                  <c:v>8630.0130000000008</c:v>
                </c:pt>
                <c:pt idx="9599">
                  <c:v>8636.7139999999999</c:v>
                </c:pt>
                <c:pt idx="9600">
                  <c:v>8638.3760000000002</c:v>
                </c:pt>
                <c:pt idx="9601">
                  <c:v>8644.6589999999997</c:v>
                </c:pt>
                <c:pt idx="9602">
                  <c:v>8650.1149999999998</c:v>
                </c:pt>
                <c:pt idx="9603">
                  <c:v>8650.9419999999991</c:v>
                </c:pt>
                <c:pt idx="9604">
                  <c:v>8658.5010000000002</c:v>
                </c:pt>
                <c:pt idx="9605">
                  <c:v>8676.0750000000007</c:v>
                </c:pt>
                <c:pt idx="9606">
                  <c:v>8676.9179999999997</c:v>
                </c:pt>
                <c:pt idx="9607">
                  <c:v>8681.7420000000002</c:v>
                </c:pt>
                <c:pt idx="9608">
                  <c:v>8701.2070000000003</c:v>
                </c:pt>
                <c:pt idx="9609">
                  <c:v>8704.9830000000002</c:v>
                </c:pt>
                <c:pt idx="9610">
                  <c:v>8716.6659999999993</c:v>
                </c:pt>
                <c:pt idx="9611">
                  <c:v>8720.7360000000008</c:v>
                </c:pt>
                <c:pt idx="9612">
                  <c:v>8726.3389999999999</c:v>
                </c:pt>
                <c:pt idx="9613">
                  <c:v>8730.5239999999994</c:v>
                </c:pt>
                <c:pt idx="9614">
                  <c:v>8736.4879999999994</c:v>
                </c:pt>
                <c:pt idx="9615">
                  <c:v>8738.9050000000007</c:v>
                </c:pt>
                <c:pt idx="9616">
                  <c:v>8745.1880000000001</c:v>
                </c:pt>
                <c:pt idx="9617">
                  <c:v>8748.33</c:v>
                </c:pt>
                <c:pt idx="9618">
                  <c:v>8751.4709999999995</c:v>
                </c:pt>
                <c:pt idx="9619">
                  <c:v>8752.24</c:v>
                </c:pt>
                <c:pt idx="9620">
                  <c:v>8760.116</c:v>
                </c:pt>
                <c:pt idx="9621">
                  <c:v>8764.0380000000005</c:v>
                </c:pt>
                <c:pt idx="9622">
                  <c:v>8764.0540000000001</c:v>
                </c:pt>
                <c:pt idx="9623">
                  <c:v>8764.5550000000003</c:v>
                </c:pt>
                <c:pt idx="9624">
                  <c:v>8767.9920000000002</c:v>
                </c:pt>
                <c:pt idx="9625">
                  <c:v>8771.93</c:v>
                </c:pt>
                <c:pt idx="9626">
                  <c:v>8775.8680000000004</c:v>
                </c:pt>
                <c:pt idx="9627">
                  <c:v>8776.6039999999994</c:v>
                </c:pt>
                <c:pt idx="9628">
                  <c:v>8783.7440000000006</c:v>
                </c:pt>
                <c:pt idx="9629">
                  <c:v>8788.5</c:v>
                </c:pt>
                <c:pt idx="9630">
                  <c:v>8789.17</c:v>
                </c:pt>
                <c:pt idx="9631">
                  <c:v>8791.6200000000008</c:v>
                </c:pt>
                <c:pt idx="9632">
                  <c:v>8793.5889999999999</c:v>
                </c:pt>
                <c:pt idx="9633">
                  <c:v>8795.4529999999995</c:v>
                </c:pt>
                <c:pt idx="9634">
                  <c:v>8795.5580000000009</c:v>
                </c:pt>
                <c:pt idx="9635">
                  <c:v>8797.527</c:v>
                </c:pt>
                <c:pt idx="9636">
                  <c:v>8798.5949999999993</c:v>
                </c:pt>
                <c:pt idx="9637">
                  <c:v>8799.4959999999992</c:v>
                </c:pt>
                <c:pt idx="9638">
                  <c:v>8800.4719999999998</c:v>
                </c:pt>
                <c:pt idx="9639">
                  <c:v>8801.4650000000001</c:v>
                </c:pt>
                <c:pt idx="9640">
                  <c:v>8801.7360000000008</c:v>
                </c:pt>
                <c:pt idx="9641">
                  <c:v>8803.4339999999993</c:v>
                </c:pt>
                <c:pt idx="9642">
                  <c:v>8804.8780000000006</c:v>
                </c:pt>
                <c:pt idx="9643">
                  <c:v>8806.4580000000005</c:v>
                </c:pt>
                <c:pt idx="9644">
                  <c:v>8807.3719999999994</c:v>
                </c:pt>
                <c:pt idx="9645">
                  <c:v>8808.0190000000002</c:v>
                </c:pt>
                <c:pt idx="9646">
                  <c:v>8809.3410000000003</c:v>
                </c:pt>
                <c:pt idx="9647">
                  <c:v>8810.3259999999991</c:v>
                </c:pt>
                <c:pt idx="9648">
                  <c:v>8811.31</c:v>
                </c:pt>
                <c:pt idx="9649">
                  <c:v>8812.2950000000001</c:v>
                </c:pt>
                <c:pt idx="9650">
                  <c:v>8812.4439999999995</c:v>
                </c:pt>
                <c:pt idx="9651">
                  <c:v>8813.2790000000005</c:v>
                </c:pt>
                <c:pt idx="9652">
                  <c:v>8814.2639999999992</c:v>
                </c:pt>
                <c:pt idx="9653">
                  <c:v>8814.3019999999997</c:v>
                </c:pt>
                <c:pt idx="9654">
                  <c:v>8815.2479999999996</c:v>
                </c:pt>
                <c:pt idx="9655">
                  <c:v>8816.2330000000002</c:v>
                </c:pt>
                <c:pt idx="9656">
                  <c:v>8816.7250000000004</c:v>
                </c:pt>
                <c:pt idx="9657">
                  <c:v>8817.2170000000006</c:v>
                </c:pt>
                <c:pt idx="9658">
                  <c:v>8817.4439999999995</c:v>
                </c:pt>
                <c:pt idx="9659">
                  <c:v>8817.7099999999991</c:v>
                </c:pt>
                <c:pt idx="9660">
                  <c:v>8818.2019999999993</c:v>
                </c:pt>
                <c:pt idx="9661">
                  <c:v>8818.6939999999995</c:v>
                </c:pt>
                <c:pt idx="9662">
                  <c:v>8819.0149999999994</c:v>
                </c:pt>
                <c:pt idx="9663">
                  <c:v>8819.1859999999997</c:v>
                </c:pt>
                <c:pt idx="9664">
                  <c:v>8819.6790000000001</c:v>
                </c:pt>
                <c:pt idx="9665">
                  <c:v>8820.1710000000003</c:v>
                </c:pt>
                <c:pt idx="9666">
                  <c:v>8820.5849999999991</c:v>
                </c:pt>
                <c:pt idx="9667">
                  <c:v>8820.6630000000005</c:v>
                </c:pt>
                <c:pt idx="9668">
                  <c:v>8821.1550000000007</c:v>
                </c:pt>
                <c:pt idx="9669">
                  <c:v>8821.6479999999992</c:v>
                </c:pt>
                <c:pt idx="9670">
                  <c:v>8821.8940000000002</c:v>
                </c:pt>
                <c:pt idx="9671">
                  <c:v>8822.14</c:v>
                </c:pt>
                <c:pt idx="9672">
                  <c:v>8822.1560000000009</c:v>
                </c:pt>
                <c:pt idx="9673">
                  <c:v>8822.3860000000004</c:v>
                </c:pt>
                <c:pt idx="9674">
                  <c:v>8822.6319999999996</c:v>
                </c:pt>
                <c:pt idx="9675">
                  <c:v>8822.8780000000006</c:v>
                </c:pt>
                <c:pt idx="9676">
                  <c:v>8822.9419999999991</c:v>
                </c:pt>
                <c:pt idx="9677">
                  <c:v>8823.1239999999998</c:v>
                </c:pt>
                <c:pt idx="9678">
                  <c:v>8823.3709999999992</c:v>
                </c:pt>
                <c:pt idx="9679">
                  <c:v>8823.6170000000002</c:v>
                </c:pt>
                <c:pt idx="9680">
                  <c:v>8823.7270000000008</c:v>
                </c:pt>
                <c:pt idx="9681">
                  <c:v>8824.1090000000004</c:v>
                </c:pt>
                <c:pt idx="9682">
                  <c:v>8824.6010000000006</c:v>
                </c:pt>
                <c:pt idx="9683">
                  <c:v>8825.0930000000008</c:v>
                </c:pt>
                <c:pt idx="9684">
                  <c:v>8825.2980000000007</c:v>
                </c:pt>
                <c:pt idx="9685">
                  <c:v>8825.5859999999993</c:v>
                </c:pt>
                <c:pt idx="9686">
                  <c:v>8826.0779999999995</c:v>
                </c:pt>
                <c:pt idx="9687">
                  <c:v>8826.8680000000004</c:v>
                </c:pt>
                <c:pt idx="9688">
                  <c:v>8827.0619999999999</c:v>
                </c:pt>
                <c:pt idx="9689">
                  <c:v>8828.0470000000005</c:v>
                </c:pt>
                <c:pt idx="9690">
                  <c:v>8828.4390000000003</c:v>
                </c:pt>
                <c:pt idx="9691">
                  <c:v>8828.5390000000007</c:v>
                </c:pt>
                <c:pt idx="9692">
                  <c:v>8829.0310000000009</c:v>
                </c:pt>
                <c:pt idx="9693">
                  <c:v>8829.5239999999994</c:v>
                </c:pt>
                <c:pt idx="9694">
                  <c:v>8830.01</c:v>
                </c:pt>
                <c:pt idx="9695">
                  <c:v>8830.0159999999996</c:v>
                </c:pt>
                <c:pt idx="9696">
                  <c:v>8830.5079999999998</c:v>
                </c:pt>
                <c:pt idx="9697">
                  <c:v>8831</c:v>
                </c:pt>
                <c:pt idx="9698">
                  <c:v>8831.2829999999994</c:v>
                </c:pt>
                <c:pt idx="9699">
                  <c:v>8831.5650000000005</c:v>
                </c:pt>
                <c:pt idx="9700">
                  <c:v>8831.5810000000001</c:v>
                </c:pt>
                <c:pt idx="9701">
                  <c:v>8831.8469999999998</c:v>
                </c:pt>
                <c:pt idx="9702">
                  <c:v>8832.1290000000008</c:v>
                </c:pt>
                <c:pt idx="9703">
                  <c:v>8832.366</c:v>
                </c:pt>
                <c:pt idx="9704">
                  <c:v>8832.6929999999993</c:v>
                </c:pt>
                <c:pt idx="9705">
                  <c:v>8833.1509999999998</c:v>
                </c:pt>
                <c:pt idx="9706">
                  <c:v>8833.2569999999996</c:v>
                </c:pt>
                <c:pt idx="9707">
                  <c:v>8833.8220000000001</c:v>
                </c:pt>
                <c:pt idx="9708">
                  <c:v>8833.9369999999999</c:v>
                </c:pt>
                <c:pt idx="9709">
                  <c:v>8834.3860000000004</c:v>
                </c:pt>
                <c:pt idx="9710">
                  <c:v>8834.7219999999998</c:v>
                </c:pt>
                <c:pt idx="9711">
                  <c:v>8835.5079999999998</c:v>
                </c:pt>
                <c:pt idx="9712">
                  <c:v>8835.5139999999992</c:v>
                </c:pt>
                <c:pt idx="9713">
                  <c:v>8836.0789999999997</c:v>
                </c:pt>
                <c:pt idx="9714">
                  <c:v>8836.2070000000003</c:v>
                </c:pt>
                <c:pt idx="9715">
                  <c:v>8836.2929999999997</c:v>
                </c:pt>
                <c:pt idx="9716">
                  <c:v>8836.3889999999992</c:v>
                </c:pt>
                <c:pt idx="9717">
                  <c:v>8836.643</c:v>
                </c:pt>
                <c:pt idx="9718">
                  <c:v>8836.9249999999993</c:v>
                </c:pt>
                <c:pt idx="9719">
                  <c:v>8837.0789999999997</c:v>
                </c:pt>
                <c:pt idx="9720">
                  <c:v>8837.2070000000003</c:v>
                </c:pt>
                <c:pt idx="9721">
                  <c:v>8837.4719999999998</c:v>
                </c:pt>
                <c:pt idx="9722">
                  <c:v>8837.4889999999996</c:v>
                </c:pt>
                <c:pt idx="9723">
                  <c:v>8837.7710000000006</c:v>
                </c:pt>
                <c:pt idx="9724">
                  <c:v>8837.8639999999996</c:v>
                </c:pt>
                <c:pt idx="9725">
                  <c:v>8838.0540000000001</c:v>
                </c:pt>
                <c:pt idx="9726">
                  <c:v>8838.2569999999996</c:v>
                </c:pt>
                <c:pt idx="9727">
                  <c:v>8838.3359999999993</c:v>
                </c:pt>
                <c:pt idx="9728">
                  <c:v>8838.6180000000004</c:v>
                </c:pt>
                <c:pt idx="9729">
                  <c:v>8838.6489999999994</c:v>
                </c:pt>
                <c:pt idx="9730">
                  <c:v>8838.9</c:v>
                </c:pt>
                <c:pt idx="9731">
                  <c:v>8839.0419999999995</c:v>
                </c:pt>
                <c:pt idx="9732">
                  <c:v>8839.1820000000007</c:v>
                </c:pt>
                <c:pt idx="9733">
                  <c:v>8839.4339999999993</c:v>
                </c:pt>
                <c:pt idx="9734">
                  <c:v>8839.4639999999999</c:v>
                </c:pt>
                <c:pt idx="9735">
                  <c:v>8839.7459999999992</c:v>
                </c:pt>
                <c:pt idx="9736">
                  <c:v>8839.8269999999993</c:v>
                </c:pt>
                <c:pt idx="9737">
                  <c:v>8840.0280000000002</c:v>
                </c:pt>
                <c:pt idx="9738">
                  <c:v>8840.2199999999993</c:v>
                </c:pt>
                <c:pt idx="9739">
                  <c:v>8840.3109999999997</c:v>
                </c:pt>
                <c:pt idx="9740">
                  <c:v>8840.5930000000008</c:v>
                </c:pt>
                <c:pt idx="9741">
                  <c:v>8840.6129999999994</c:v>
                </c:pt>
                <c:pt idx="9742">
                  <c:v>8840.875</c:v>
                </c:pt>
                <c:pt idx="9743">
                  <c:v>8841.0049999999992</c:v>
                </c:pt>
                <c:pt idx="9744">
                  <c:v>8841.1569999999992</c:v>
                </c:pt>
                <c:pt idx="9745">
                  <c:v>8841.3979999999992</c:v>
                </c:pt>
                <c:pt idx="9746">
                  <c:v>8841.4390000000003</c:v>
                </c:pt>
                <c:pt idx="9747">
                  <c:v>8841.7209999999995</c:v>
                </c:pt>
                <c:pt idx="9748">
                  <c:v>8841.7909999999993</c:v>
                </c:pt>
                <c:pt idx="9749">
                  <c:v>8842.0030000000006</c:v>
                </c:pt>
                <c:pt idx="9750">
                  <c:v>8842.1839999999993</c:v>
                </c:pt>
                <c:pt idx="9751">
                  <c:v>8842.2849999999999</c:v>
                </c:pt>
                <c:pt idx="9752">
                  <c:v>8842.5759999999991</c:v>
                </c:pt>
                <c:pt idx="9753">
                  <c:v>8842.85</c:v>
                </c:pt>
                <c:pt idx="9754">
                  <c:v>8842.9689999999991</c:v>
                </c:pt>
                <c:pt idx="9755">
                  <c:v>8843.3619999999992</c:v>
                </c:pt>
                <c:pt idx="9756">
                  <c:v>8843.4140000000007</c:v>
                </c:pt>
                <c:pt idx="9757">
                  <c:v>8843.7549999999992</c:v>
                </c:pt>
                <c:pt idx="9758">
                  <c:v>8843.9779999999992</c:v>
                </c:pt>
                <c:pt idx="9759">
                  <c:v>8844.1470000000008</c:v>
                </c:pt>
                <c:pt idx="9760">
                  <c:v>8844.5400000000009</c:v>
                </c:pt>
                <c:pt idx="9761">
                  <c:v>8844.5419999999995</c:v>
                </c:pt>
                <c:pt idx="9762">
                  <c:v>8844.9320000000007</c:v>
                </c:pt>
                <c:pt idx="9763">
                  <c:v>8845.107</c:v>
                </c:pt>
                <c:pt idx="9764">
                  <c:v>8845.3250000000007</c:v>
                </c:pt>
                <c:pt idx="9765">
                  <c:v>8845.6710000000003</c:v>
                </c:pt>
                <c:pt idx="9766">
                  <c:v>8845.7170000000006</c:v>
                </c:pt>
                <c:pt idx="9767">
                  <c:v>8846.11</c:v>
                </c:pt>
                <c:pt idx="9768">
                  <c:v>8846.2350000000006</c:v>
                </c:pt>
                <c:pt idx="9769">
                  <c:v>8846.5030000000006</c:v>
                </c:pt>
                <c:pt idx="9770">
                  <c:v>8846.7990000000009</c:v>
                </c:pt>
                <c:pt idx="9771">
                  <c:v>8847.2880000000005</c:v>
                </c:pt>
                <c:pt idx="9772">
                  <c:v>8847.9269999999997</c:v>
                </c:pt>
                <c:pt idx="9773">
                  <c:v>8848.0740000000005</c:v>
                </c:pt>
                <c:pt idx="9774">
                  <c:v>8848.8590000000004</c:v>
                </c:pt>
                <c:pt idx="9775">
                  <c:v>8849.0550000000003</c:v>
                </c:pt>
                <c:pt idx="9776">
                  <c:v>8849.6450000000004</c:v>
                </c:pt>
                <c:pt idx="9777">
                  <c:v>8850.0380000000005</c:v>
                </c:pt>
                <c:pt idx="9778">
                  <c:v>8850.1839999999993</c:v>
                </c:pt>
                <c:pt idx="9779">
                  <c:v>8850.43</c:v>
                </c:pt>
                <c:pt idx="9780">
                  <c:v>8850.8230000000003</c:v>
                </c:pt>
                <c:pt idx="9781">
                  <c:v>8851.2150000000001</c:v>
                </c:pt>
                <c:pt idx="9782">
                  <c:v>8851.3119999999999</c:v>
                </c:pt>
                <c:pt idx="9783">
                  <c:v>8851.6080000000002</c:v>
                </c:pt>
                <c:pt idx="9784">
                  <c:v>8852</c:v>
                </c:pt>
                <c:pt idx="9785">
                  <c:v>8852.4410000000007</c:v>
                </c:pt>
                <c:pt idx="9786">
                  <c:v>8852.5419999999995</c:v>
                </c:pt>
                <c:pt idx="9787">
                  <c:v>8852.7240000000002</c:v>
                </c:pt>
                <c:pt idx="9788">
                  <c:v>8853.0840000000007</c:v>
                </c:pt>
                <c:pt idx="9789">
                  <c:v>8853.5689999999995</c:v>
                </c:pt>
                <c:pt idx="9790">
                  <c:v>8853.6260000000002</c:v>
                </c:pt>
                <c:pt idx="9791">
                  <c:v>8854.1679999999997</c:v>
                </c:pt>
                <c:pt idx="9792">
                  <c:v>8854.6980000000003</c:v>
                </c:pt>
                <c:pt idx="9793">
                  <c:v>8854.7099999999991</c:v>
                </c:pt>
                <c:pt idx="9794">
                  <c:v>8855.2520000000004</c:v>
                </c:pt>
                <c:pt idx="9795">
                  <c:v>8855.8259999999991</c:v>
                </c:pt>
                <c:pt idx="9796">
                  <c:v>8856.3349999999991</c:v>
                </c:pt>
                <c:pt idx="9797">
                  <c:v>8857.4189999999999</c:v>
                </c:pt>
                <c:pt idx="9798">
                  <c:v>8857.9609999999993</c:v>
                </c:pt>
                <c:pt idx="9799">
                  <c:v>8858.0820000000003</c:v>
                </c:pt>
                <c:pt idx="9800">
                  <c:v>8858.5030000000006</c:v>
                </c:pt>
                <c:pt idx="9801">
                  <c:v>8859.0450000000001</c:v>
                </c:pt>
                <c:pt idx="9802">
                  <c:v>8859.5869999999995</c:v>
                </c:pt>
                <c:pt idx="9803">
                  <c:v>8860.1290000000008</c:v>
                </c:pt>
                <c:pt idx="9804">
                  <c:v>8860.3330000000005</c:v>
                </c:pt>
                <c:pt idx="9805">
                  <c:v>8860.4</c:v>
                </c:pt>
                <c:pt idx="9806">
                  <c:v>8860.67</c:v>
                </c:pt>
                <c:pt idx="9807">
                  <c:v>8860.9410000000007</c:v>
                </c:pt>
                <c:pt idx="9808">
                  <c:v>8861.2119999999995</c:v>
                </c:pt>
                <c:pt idx="9809">
                  <c:v>8861.4830000000002</c:v>
                </c:pt>
                <c:pt idx="9810">
                  <c:v>8861.7540000000008</c:v>
                </c:pt>
                <c:pt idx="9811">
                  <c:v>8862.2960000000003</c:v>
                </c:pt>
                <c:pt idx="9812">
                  <c:v>8862.5959999999995</c:v>
                </c:pt>
                <c:pt idx="9813">
                  <c:v>8862.6280000000006</c:v>
                </c:pt>
                <c:pt idx="9814">
                  <c:v>8862.8379999999997</c:v>
                </c:pt>
                <c:pt idx="9815">
                  <c:v>8863.3799999999992</c:v>
                </c:pt>
                <c:pt idx="9816">
                  <c:v>8863.9220000000005</c:v>
                </c:pt>
                <c:pt idx="9817">
                  <c:v>8864.4639999999999</c:v>
                </c:pt>
                <c:pt idx="9818">
                  <c:v>8864.8529999999992</c:v>
                </c:pt>
                <c:pt idx="9819">
                  <c:v>8865.0049999999992</c:v>
                </c:pt>
                <c:pt idx="9820">
                  <c:v>8865.5470000000005</c:v>
                </c:pt>
                <c:pt idx="9821">
                  <c:v>8866.0889999999999</c:v>
                </c:pt>
                <c:pt idx="9822">
                  <c:v>8866.6309999999994</c:v>
                </c:pt>
                <c:pt idx="9823">
                  <c:v>8867.1090000000004</c:v>
                </c:pt>
                <c:pt idx="9824">
                  <c:v>8867.1720000000005</c:v>
                </c:pt>
                <c:pt idx="9825">
                  <c:v>8867.7139999999999</c:v>
                </c:pt>
                <c:pt idx="9826">
                  <c:v>8868.2559999999994</c:v>
                </c:pt>
                <c:pt idx="9827">
                  <c:v>8868.7980000000007</c:v>
                </c:pt>
                <c:pt idx="9828">
                  <c:v>8869.3389999999999</c:v>
                </c:pt>
                <c:pt idx="9829">
                  <c:v>8869.366</c:v>
                </c:pt>
                <c:pt idx="9830">
                  <c:v>8870.4230000000007</c:v>
                </c:pt>
                <c:pt idx="9831">
                  <c:v>8871.5069999999996</c:v>
                </c:pt>
                <c:pt idx="9832">
                  <c:v>8871.6229999999996</c:v>
                </c:pt>
                <c:pt idx="9833">
                  <c:v>8872.5910000000003</c:v>
                </c:pt>
                <c:pt idx="9834">
                  <c:v>8873.6740000000009</c:v>
                </c:pt>
                <c:pt idx="9835">
                  <c:v>8874.7579999999998</c:v>
                </c:pt>
                <c:pt idx="9836">
                  <c:v>8875.8410000000003</c:v>
                </c:pt>
                <c:pt idx="9837">
                  <c:v>8876.1360000000004</c:v>
                </c:pt>
                <c:pt idx="9838">
                  <c:v>8876.9249999999993</c:v>
                </c:pt>
                <c:pt idx="9839">
                  <c:v>8878.0079999999998</c:v>
                </c:pt>
                <c:pt idx="9840">
                  <c:v>8879.0920000000006</c:v>
                </c:pt>
                <c:pt idx="9841">
                  <c:v>8880.1759999999995</c:v>
                </c:pt>
                <c:pt idx="9842">
                  <c:v>8881.26</c:v>
                </c:pt>
                <c:pt idx="9843">
                  <c:v>8882.3430000000008</c:v>
                </c:pt>
                <c:pt idx="9844">
                  <c:v>8884.2780000000002</c:v>
                </c:pt>
                <c:pt idx="9845">
                  <c:v>8884.51</c:v>
                </c:pt>
                <c:pt idx="9846">
                  <c:v>8885.1630000000005</c:v>
                </c:pt>
                <c:pt idx="9847">
                  <c:v>8886.6769999999997</c:v>
                </c:pt>
                <c:pt idx="9848">
                  <c:v>8889.0490000000009</c:v>
                </c:pt>
                <c:pt idx="9849">
                  <c:v>8894.19</c:v>
                </c:pt>
                <c:pt idx="9850">
                  <c:v>8895.3469999999998</c:v>
                </c:pt>
                <c:pt idx="9851">
                  <c:v>8895.6550000000007</c:v>
                </c:pt>
                <c:pt idx="9852">
                  <c:v>8896.25</c:v>
                </c:pt>
                <c:pt idx="9853">
                  <c:v>8897.5149999999994</c:v>
                </c:pt>
                <c:pt idx="9854">
                  <c:v>8899.6820000000007</c:v>
                </c:pt>
                <c:pt idx="9855">
                  <c:v>8901.8490000000002</c:v>
                </c:pt>
                <c:pt idx="9856">
                  <c:v>8902.2360000000008</c:v>
                </c:pt>
                <c:pt idx="9857">
                  <c:v>8902.26</c:v>
                </c:pt>
                <c:pt idx="9858">
                  <c:v>8903.2170000000006</c:v>
                </c:pt>
                <c:pt idx="9859">
                  <c:v>8904.0159999999996</c:v>
                </c:pt>
                <c:pt idx="9860">
                  <c:v>8905.2289999999994</c:v>
                </c:pt>
                <c:pt idx="9861">
                  <c:v>8907.7309999999998</c:v>
                </c:pt>
                <c:pt idx="9862">
                  <c:v>8908.2219999999998</c:v>
                </c:pt>
                <c:pt idx="9863">
                  <c:v>8908.3510000000006</c:v>
                </c:pt>
                <c:pt idx="9864">
                  <c:v>8908.8649999999998</c:v>
                </c:pt>
                <c:pt idx="9865">
                  <c:v>8912.1679999999997</c:v>
                </c:pt>
                <c:pt idx="9866">
                  <c:v>8912.2440000000006</c:v>
                </c:pt>
                <c:pt idx="9867">
                  <c:v>8912.6849999999995</c:v>
                </c:pt>
                <c:pt idx="9868">
                  <c:v>8915.4699999999993</c:v>
                </c:pt>
                <c:pt idx="9869">
                  <c:v>8918.7729999999992</c:v>
                </c:pt>
                <c:pt idx="9870">
                  <c:v>8920.1949999999997</c:v>
                </c:pt>
                <c:pt idx="9871">
                  <c:v>8921.2710000000006</c:v>
                </c:pt>
                <c:pt idx="9872">
                  <c:v>8921.3539999999994</c:v>
                </c:pt>
                <c:pt idx="9873">
                  <c:v>8922.0750000000007</c:v>
                </c:pt>
                <c:pt idx="9874">
                  <c:v>8925.3780000000006</c:v>
                </c:pt>
                <c:pt idx="9875">
                  <c:v>8927.0290000000005</c:v>
                </c:pt>
                <c:pt idx="9876">
                  <c:v>8928.68</c:v>
                </c:pt>
                <c:pt idx="9877">
                  <c:v>8929.5059999999994</c:v>
                </c:pt>
                <c:pt idx="9878">
                  <c:v>8930.3320000000003</c:v>
                </c:pt>
                <c:pt idx="9879">
                  <c:v>8931.1579999999994</c:v>
                </c:pt>
                <c:pt idx="9880">
                  <c:v>8931.5709999999999</c:v>
                </c:pt>
                <c:pt idx="9881">
                  <c:v>8931.9830000000002</c:v>
                </c:pt>
                <c:pt idx="9882">
                  <c:v>8932.1669999999995</c:v>
                </c:pt>
                <c:pt idx="9883">
                  <c:v>8932.3960000000006</c:v>
                </c:pt>
                <c:pt idx="9884">
                  <c:v>8932.8089999999993</c:v>
                </c:pt>
                <c:pt idx="9885">
                  <c:v>8933.2219999999998</c:v>
                </c:pt>
                <c:pt idx="9886">
                  <c:v>8933.634</c:v>
                </c:pt>
                <c:pt idx="9887">
                  <c:v>8934.0470000000005</c:v>
                </c:pt>
                <c:pt idx="9888">
                  <c:v>8934.4599999999991</c:v>
                </c:pt>
                <c:pt idx="9889">
                  <c:v>8934.8729999999996</c:v>
                </c:pt>
                <c:pt idx="9890">
                  <c:v>8935.2849999999999</c:v>
                </c:pt>
                <c:pt idx="9891">
                  <c:v>8935.6980000000003</c:v>
                </c:pt>
                <c:pt idx="9892">
                  <c:v>8936.1110000000008</c:v>
                </c:pt>
                <c:pt idx="9893">
                  <c:v>8936.5239999999994</c:v>
                </c:pt>
                <c:pt idx="9894">
                  <c:v>8936.9369999999999</c:v>
                </c:pt>
                <c:pt idx="9895">
                  <c:v>8937.35</c:v>
                </c:pt>
                <c:pt idx="9896">
                  <c:v>8937.7630000000008</c:v>
                </c:pt>
                <c:pt idx="9897">
                  <c:v>8938.1759999999995</c:v>
                </c:pt>
                <c:pt idx="9898">
                  <c:v>8938.5879999999997</c:v>
                </c:pt>
                <c:pt idx="9899">
                  <c:v>8938.6929999999993</c:v>
                </c:pt>
                <c:pt idx="9900">
                  <c:v>8939.0010000000002</c:v>
                </c:pt>
                <c:pt idx="9901">
                  <c:v>8939.3250000000007</c:v>
                </c:pt>
                <c:pt idx="9902">
                  <c:v>8939.4140000000007</c:v>
                </c:pt>
                <c:pt idx="9903">
                  <c:v>8939.8269999999993</c:v>
                </c:pt>
                <c:pt idx="9904">
                  <c:v>8940.2389999999996</c:v>
                </c:pt>
                <c:pt idx="9905">
                  <c:v>8941.0650000000005</c:v>
                </c:pt>
                <c:pt idx="9906">
                  <c:v>8941.4779999999992</c:v>
                </c:pt>
                <c:pt idx="9907">
                  <c:v>8941.89</c:v>
                </c:pt>
                <c:pt idx="9908">
                  <c:v>8942.3680000000004</c:v>
                </c:pt>
                <c:pt idx="9909">
                  <c:v>8942.607</c:v>
                </c:pt>
                <c:pt idx="9910">
                  <c:v>8942.8449999999993</c:v>
                </c:pt>
                <c:pt idx="9911">
                  <c:v>8943.0280000000002</c:v>
                </c:pt>
                <c:pt idx="9912">
                  <c:v>8943.0840000000007</c:v>
                </c:pt>
                <c:pt idx="9913">
                  <c:v>8943.3230000000003</c:v>
                </c:pt>
                <c:pt idx="9914">
                  <c:v>8943.5619999999999</c:v>
                </c:pt>
                <c:pt idx="9915">
                  <c:v>8943.7999999999993</c:v>
                </c:pt>
                <c:pt idx="9916">
                  <c:v>8944.1389999999992</c:v>
                </c:pt>
                <c:pt idx="9917">
                  <c:v>8944.1479999999992</c:v>
                </c:pt>
                <c:pt idx="9918">
                  <c:v>8944.4950000000008</c:v>
                </c:pt>
                <c:pt idx="9919">
                  <c:v>8944.8430000000008</c:v>
                </c:pt>
                <c:pt idx="9920">
                  <c:v>8945.19</c:v>
                </c:pt>
                <c:pt idx="9921">
                  <c:v>8945.5380000000005</c:v>
                </c:pt>
                <c:pt idx="9922">
                  <c:v>8945.8850000000002</c:v>
                </c:pt>
                <c:pt idx="9923">
                  <c:v>8946.2330000000002</c:v>
                </c:pt>
                <c:pt idx="9924">
                  <c:v>8946.58</c:v>
                </c:pt>
                <c:pt idx="9925">
                  <c:v>8947.1319999999996</c:v>
                </c:pt>
                <c:pt idx="9926">
                  <c:v>8947.2749999999996</c:v>
                </c:pt>
                <c:pt idx="9927">
                  <c:v>8947.3619999999992</c:v>
                </c:pt>
                <c:pt idx="9928">
                  <c:v>8947.6229999999996</c:v>
                </c:pt>
                <c:pt idx="9929">
                  <c:v>8947.9699999999993</c:v>
                </c:pt>
                <c:pt idx="9930">
                  <c:v>8948.3179999999993</c:v>
                </c:pt>
                <c:pt idx="9931">
                  <c:v>8948.6290000000008</c:v>
                </c:pt>
                <c:pt idx="9932">
                  <c:v>8948.6650000000009</c:v>
                </c:pt>
                <c:pt idx="9933">
                  <c:v>8949.0120000000006</c:v>
                </c:pt>
                <c:pt idx="9934">
                  <c:v>8949.3590000000004</c:v>
                </c:pt>
                <c:pt idx="9935">
                  <c:v>8949.7070000000003</c:v>
                </c:pt>
                <c:pt idx="9936">
                  <c:v>8950.0540000000001</c:v>
                </c:pt>
                <c:pt idx="9937">
                  <c:v>8950.125</c:v>
                </c:pt>
                <c:pt idx="9938">
                  <c:v>8950.402</c:v>
                </c:pt>
                <c:pt idx="9939">
                  <c:v>8950.7489999999998</c:v>
                </c:pt>
                <c:pt idx="9940">
                  <c:v>8951.0969999999998</c:v>
                </c:pt>
                <c:pt idx="9941">
                  <c:v>8951.4439999999995</c:v>
                </c:pt>
                <c:pt idx="9942">
                  <c:v>8951.6219999999994</c:v>
                </c:pt>
                <c:pt idx="9943">
                  <c:v>8951.6970000000001</c:v>
                </c:pt>
                <c:pt idx="9944">
                  <c:v>8951.7909999999993</c:v>
                </c:pt>
                <c:pt idx="9945">
                  <c:v>8952.1380000000008</c:v>
                </c:pt>
                <c:pt idx="9946">
                  <c:v>8952.4860000000008</c:v>
                </c:pt>
                <c:pt idx="9947">
                  <c:v>8952.8330000000005</c:v>
                </c:pt>
                <c:pt idx="9948">
                  <c:v>8953.1180000000004</c:v>
                </c:pt>
                <c:pt idx="9949">
                  <c:v>8953.1810000000005</c:v>
                </c:pt>
                <c:pt idx="9950">
                  <c:v>8953.5280000000002</c:v>
                </c:pt>
                <c:pt idx="9951">
                  <c:v>8953.8760000000002</c:v>
                </c:pt>
                <c:pt idx="9952">
                  <c:v>8954.223</c:v>
                </c:pt>
                <c:pt idx="9953">
                  <c:v>8954.57</c:v>
                </c:pt>
                <c:pt idx="9954">
                  <c:v>8954.6149999999998</c:v>
                </c:pt>
                <c:pt idx="9955">
                  <c:v>8954.9169999999995</c:v>
                </c:pt>
                <c:pt idx="9956">
                  <c:v>8955.6119999999992</c:v>
                </c:pt>
                <c:pt idx="9957">
                  <c:v>8956.0310000000009</c:v>
                </c:pt>
                <c:pt idx="9958">
                  <c:v>8956.1110000000008</c:v>
                </c:pt>
                <c:pt idx="9959">
                  <c:v>8956.3070000000007</c:v>
                </c:pt>
                <c:pt idx="9960">
                  <c:v>8957.0020000000004</c:v>
                </c:pt>
                <c:pt idx="9961">
                  <c:v>8957.3790000000008</c:v>
                </c:pt>
                <c:pt idx="9962">
                  <c:v>8957.6959999999999</c:v>
                </c:pt>
                <c:pt idx="9963">
                  <c:v>8959.0859999999993</c:v>
                </c:pt>
                <c:pt idx="9964">
                  <c:v>8960.4750000000004</c:v>
                </c:pt>
                <c:pt idx="9965">
                  <c:v>8962.098</c:v>
                </c:pt>
                <c:pt idx="9966">
                  <c:v>8963.2540000000008</c:v>
                </c:pt>
                <c:pt idx="9967">
                  <c:v>8966.0329999999994</c:v>
                </c:pt>
                <c:pt idx="9968">
                  <c:v>8968.0840000000007</c:v>
                </c:pt>
                <c:pt idx="9969">
                  <c:v>8968.8130000000001</c:v>
                </c:pt>
                <c:pt idx="9970">
                  <c:v>8969.5810000000001</c:v>
                </c:pt>
                <c:pt idx="9971">
                  <c:v>8971.0769999999993</c:v>
                </c:pt>
                <c:pt idx="9972">
                  <c:v>8971.5920000000006</c:v>
                </c:pt>
                <c:pt idx="9973">
                  <c:v>8972.5740000000005</c:v>
                </c:pt>
                <c:pt idx="9974">
                  <c:v>8973.3220000000001</c:v>
                </c:pt>
                <c:pt idx="9975">
                  <c:v>8973.3690000000006</c:v>
                </c:pt>
                <c:pt idx="9976">
                  <c:v>8974.07</c:v>
                </c:pt>
                <c:pt idx="9977">
                  <c:v>8974.8189999999995</c:v>
                </c:pt>
                <c:pt idx="9978">
                  <c:v>8975.4330000000009</c:v>
                </c:pt>
                <c:pt idx="9979">
                  <c:v>8975.5669999999991</c:v>
                </c:pt>
                <c:pt idx="9980">
                  <c:v>8976.3150000000005</c:v>
                </c:pt>
                <c:pt idx="9981">
                  <c:v>8977.0630000000001</c:v>
                </c:pt>
                <c:pt idx="9982">
                  <c:v>8977.15</c:v>
                </c:pt>
                <c:pt idx="9983">
                  <c:v>8978.56</c:v>
                </c:pt>
                <c:pt idx="9984">
                  <c:v>8980.0560000000005</c:v>
                </c:pt>
                <c:pt idx="9985">
                  <c:v>8981.5529999999999</c:v>
                </c:pt>
                <c:pt idx="9986">
                  <c:v>8982.7080000000005</c:v>
                </c:pt>
                <c:pt idx="9987">
                  <c:v>8983.0490000000009</c:v>
                </c:pt>
                <c:pt idx="9988">
                  <c:v>8983.7980000000007</c:v>
                </c:pt>
                <c:pt idx="9989">
                  <c:v>8984.5460000000003</c:v>
                </c:pt>
                <c:pt idx="9990">
                  <c:v>8985.2939999999999</c:v>
                </c:pt>
                <c:pt idx="9991">
                  <c:v>8985.4869999999992</c:v>
                </c:pt>
                <c:pt idx="9992">
                  <c:v>8986.0419999999995</c:v>
                </c:pt>
                <c:pt idx="9993">
                  <c:v>8986.7909999999993</c:v>
                </c:pt>
                <c:pt idx="9994">
                  <c:v>8987.5390000000007</c:v>
                </c:pt>
                <c:pt idx="9995">
                  <c:v>8988.2659999999996</c:v>
                </c:pt>
                <c:pt idx="9996">
                  <c:v>8988.2870000000003</c:v>
                </c:pt>
                <c:pt idx="9997">
                  <c:v>8989.0349999999999</c:v>
                </c:pt>
                <c:pt idx="9998">
                  <c:v>8989.7839999999997</c:v>
                </c:pt>
                <c:pt idx="9999">
                  <c:v>8990.5319999999992</c:v>
                </c:pt>
                <c:pt idx="10000">
                  <c:v>8990.7070000000003</c:v>
                </c:pt>
                <c:pt idx="10001">
                  <c:v>8991.0300000000007</c:v>
                </c:pt>
                <c:pt idx="10002">
                  <c:v>8991.2800000000007</c:v>
                </c:pt>
                <c:pt idx="10003">
                  <c:v>8991.5609999999997</c:v>
                </c:pt>
                <c:pt idx="10004">
                  <c:v>8992.0280000000002</c:v>
                </c:pt>
                <c:pt idx="10005">
                  <c:v>8992.777</c:v>
                </c:pt>
                <c:pt idx="10006">
                  <c:v>8993.1509999999998</c:v>
                </c:pt>
                <c:pt idx="10007">
                  <c:v>8993.5249999999996</c:v>
                </c:pt>
                <c:pt idx="10008">
                  <c:v>8993.7939999999999</c:v>
                </c:pt>
                <c:pt idx="10009">
                  <c:v>8994.2729999999992</c:v>
                </c:pt>
                <c:pt idx="10010">
                  <c:v>8995.0210000000006</c:v>
                </c:pt>
                <c:pt idx="10011">
                  <c:v>8995.77</c:v>
                </c:pt>
                <c:pt idx="10012">
                  <c:v>8996.518</c:v>
                </c:pt>
                <c:pt idx="10013">
                  <c:v>8997.2659999999996</c:v>
                </c:pt>
                <c:pt idx="10014">
                  <c:v>8998.0139999999992</c:v>
                </c:pt>
                <c:pt idx="10015">
                  <c:v>8999.3209999999999</c:v>
                </c:pt>
                <c:pt idx="10016">
                  <c:v>8999.5110000000004</c:v>
                </c:pt>
                <c:pt idx="10017">
                  <c:v>9000.259</c:v>
                </c:pt>
                <c:pt idx="10018">
                  <c:v>9001.0069999999996</c:v>
                </c:pt>
                <c:pt idx="10019">
                  <c:v>9001.7559999999994</c:v>
                </c:pt>
                <c:pt idx="10020">
                  <c:v>9002.5040000000008</c:v>
                </c:pt>
                <c:pt idx="10021">
                  <c:v>9002.8780000000006</c:v>
                </c:pt>
                <c:pt idx="10022">
                  <c:v>9003.2520000000004</c:v>
                </c:pt>
                <c:pt idx="10023">
                  <c:v>9003.6260000000002</c:v>
                </c:pt>
                <c:pt idx="10024">
                  <c:v>9004</c:v>
                </c:pt>
                <c:pt idx="10025">
                  <c:v>9004.8490000000002</c:v>
                </c:pt>
                <c:pt idx="10026">
                  <c:v>9004.973</c:v>
                </c:pt>
                <c:pt idx="10027">
                  <c:v>9005.4599999999991</c:v>
                </c:pt>
                <c:pt idx="10028">
                  <c:v>9005.9459999999999</c:v>
                </c:pt>
                <c:pt idx="10029">
                  <c:v>9006.4330000000009</c:v>
                </c:pt>
                <c:pt idx="10030">
                  <c:v>9006.9189999999999</c:v>
                </c:pt>
                <c:pt idx="10031">
                  <c:v>9007.6129999999994</c:v>
                </c:pt>
                <c:pt idx="10032">
                  <c:v>9007.6890000000003</c:v>
                </c:pt>
                <c:pt idx="10033">
                  <c:v>9007.8909999999996</c:v>
                </c:pt>
                <c:pt idx="10034">
                  <c:v>9009.8369999999995</c:v>
                </c:pt>
                <c:pt idx="10035">
                  <c:v>9010.3760000000002</c:v>
                </c:pt>
                <c:pt idx="10036">
                  <c:v>9010.81</c:v>
                </c:pt>
                <c:pt idx="10037">
                  <c:v>9011.7819999999992</c:v>
                </c:pt>
                <c:pt idx="10038">
                  <c:v>9012.2690000000002</c:v>
                </c:pt>
                <c:pt idx="10039">
                  <c:v>9012.7549999999992</c:v>
                </c:pt>
                <c:pt idx="10040">
                  <c:v>9013.1919999999991</c:v>
                </c:pt>
                <c:pt idx="10041">
                  <c:v>9013.2420000000002</c:v>
                </c:pt>
                <c:pt idx="10042">
                  <c:v>9013.7279999999992</c:v>
                </c:pt>
                <c:pt idx="10043">
                  <c:v>9014.2150000000001</c:v>
                </c:pt>
                <c:pt idx="10044">
                  <c:v>9014.7009999999991</c:v>
                </c:pt>
                <c:pt idx="10045">
                  <c:v>9015.1869999999999</c:v>
                </c:pt>
                <c:pt idx="10046">
                  <c:v>9015.6730000000007</c:v>
                </c:pt>
                <c:pt idx="10047">
                  <c:v>9016.0069999999996</c:v>
                </c:pt>
                <c:pt idx="10048">
                  <c:v>9016.16</c:v>
                </c:pt>
                <c:pt idx="10049">
                  <c:v>9016.6460000000006</c:v>
                </c:pt>
                <c:pt idx="10050">
                  <c:v>9017.1319999999996</c:v>
                </c:pt>
                <c:pt idx="10051">
                  <c:v>9017.4150000000009</c:v>
                </c:pt>
                <c:pt idx="10052">
                  <c:v>9017.6180000000004</c:v>
                </c:pt>
                <c:pt idx="10053">
                  <c:v>9018.1049999999996</c:v>
                </c:pt>
                <c:pt idx="10054">
                  <c:v>9018.5910000000003</c:v>
                </c:pt>
                <c:pt idx="10055">
                  <c:v>9018.8230000000003</c:v>
                </c:pt>
                <c:pt idx="10056">
                  <c:v>9019.0769999999993</c:v>
                </c:pt>
                <c:pt idx="10057">
                  <c:v>9019.527</c:v>
                </c:pt>
                <c:pt idx="10058">
                  <c:v>9019.5630000000001</c:v>
                </c:pt>
                <c:pt idx="10059">
                  <c:v>9020.2309999999998</c:v>
                </c:pt>
                <c:pt idx="10060">
                  <c:v>9020.5360000000001</c:v>
                </c:pt>
                <c:pt idx="10061">
                  <c:v>9020.9349999999995</c:v>
                </c:pt>
                <c:pt idx="10062">
                  <c:v>9021.509</c:v>
                </c:pt>
                <c:pt idx="10063">
                  <c:v>9021.6380000000008</c:v>
                </c:pt>
                <c:pt idx="10064">
                  <c:v>9021.99</c:v>
                </c:pt>
                <c:pt idx="10065">
                  <c:v>9022.3420000000006</c:v>
                </c:pt>
                <c:pt idx="10066">
                  <c:v>9022.482</c:v>
                </c:pt>
                <c:pt idx="10067">
                  <c:v>9022.6939999999995</c:v>
                </c:pt>
                <c:pt idx="10068">
                  <c:v>9023.0460000000003</c:v>
                </c:pt>
                <c:pt idx="10069">
                  <c:v>9023.3979999999992</c:v>
                </c:pt>
                <c:pt idx="10070">
                  <c:v>9023.4539999999997</c:v>
                </c:pt>
                <c:pt idx="10071">
                  <c:v>9023.75</c:v>
                </c:pt>
                <c:pt idx="10072">
                  <c:v>9024.1020000000008</c:v>
                </c:pt>
                <c:pt idx="10073">
                  <c:v>9024.4269999999997</c:v>
                </c:pt>
                <c:pt idx="10074">
                  <c:v>9024.4539999999997</c:v>
                </c:pt>
                <c:pt idx="10075">
                  <c:v>9024.8060000000005</c:v>
                </c:pt>
                <c:pt idx="10076">
                  <c:v>9025.1579999999994</c:v>
                </c:pt>
                <c:pt idx="10077">
                  <c:v>9025.384</c:v>
                </c:pt>
                <c:pt idx="10078">
                  <c:v>9025.3989999999994</c:v>
                </c:pt>
                <c:pt idx="10079">
                  <c:v>9025.51</c:v>
                </c:pt>
                <c:pt idx="10080">
                  <c:v>9025.8619999999992</c:v>
                </c:pt>
                <c:pt idx="10081">
                  <c:v>9026.2139999999999</c:v>
                </c:pt>
                <c:pt idx="10082">
                  <c:v>9026.3719999999994</c:v>
                </c:pt>
                <c:pt idx="10083">
                  <c:v>9026.5660000000007</c:v>
                </c:pt>
                <c:pt idx="10084">
                  <c:v>9026.9179999999997</c:v>
                </c:pt>
                <c:pt idx="10085">
                  <c:v>9027.2690000000002</c:v>
                </c:pt>
                <c:pt idx="10086">
                  <c:v>9027.3439999999991</c:v>
                </c:pt>
                <c:pt idx="10087">
                  <c:v>9027.6209999999992</c:v>
                </c:pt>
                <c:pt idx="10088">
                  <c:v>9027.973</c:v>
                </c:pt>
                <c:pt idx="10089">
                  <c:v>9028.3169999999991</c:v>
                </c:pt>
                <c:pt idx="10090">
                  <c:v>9028.3250000000007</c:v>
                </c:pt>
                <c:pt idx="10091">
                  <c:v>9028.6769999999997</c:v>
                </c:pt>
                <c:pt idx="10092">
                  <c:v>9029.2900000000009</c:v>
                </c:pt>
                <c:pt idx="10093">
                  <c:v>9030.0849999999991</c:v>
                </c:pt>
                <c:pt idx="10094">
                  <c:v>9030.4369999999999</c:v>
                </c:pt>
                <c:pt idx="10095">
                  <c:v>9030.7890000000007</c:v>
                </c:pt>
                <c:pt idx="10096">
                  <c:v>9031.1409999999996</c:v>
                </c:pt>
                <c:pt idx="10097">
                  <c:v>9031.2350000000006</c:v>
                </c:pt>
                <c:pt idx="10098">
                  <c:v>9031.4930000000004</c:v>
                </c:pt>
                <c:pt idx="10099">
                  <c:v>9031.8449999999993</c:v>
                </c:pt>
                <c:pt idx="10100">
                  <c:v>9032.1970000000001</c:v>
                </c:pt>
                <c:pt idx="10101">
                  <c:v>9032.5490000000009</c:v>
                </c:pt>
                <c:pt idx="10102">
                  <c:v>9032.9</c:v>
                </c:pt>
                <c:pt idx="10103">
                  <c:v>9033.143</c:v>
                </c:pt>
                <c:pt idx="10104">
                  <c:v>9033.3850000000002</c:v>
                </c:pt>
                <c:pt idx="10105">
                  <c:v>9033.6270000000004</c:v>
                </c:pt>
                <c:pt idx="10106">
                  <c:v>9033.8690000000006</c:v>
                </c:pt>
                <c:pt idx="10107">
                  <c:v>9034.0540000000001</c:v>
                </c:pt>
                <c:pt idx="10108">
                  <c:v>9034.1119999999992</c:v>
                </c:pt>
                <c:pt idx="10109">
                  <c:v>9034.3539999999994</c:v>
                </c:pt>
                <c:pt idx="10110">
                  <c:v>9034.8379999999997</c:v>
                </c:pt>
                <c:pt idx="10111">
                  <c:v>9035.125</c:v>
                </c:pt>
                <c:pt idx="10112">
                  <c:v>9035.3230000000003</c:v>
                </c:pt>
                <c:pt idx="10113">
                  <c:v>9035.8070000000007</c:v>
                </c:pt>
                <c:pt idx="10114">
                  <c:v>9036.7749999999996</c:v>
                </c:pt>
                <c:pt idx="10115">
                  <c:v>9037.0709999999999</c:v>
                </c:pt>
                <c:pt idx="10116">
                  <c:v>9037.26</c:v>
                </c:pt>
                <c:pt idx="10117">
                  <c:v>9037.5020000000004</c:v>
                </c:pt>
                <c:pt idx="10118">
                  <c:v>9037.7440000000006</c:v>
                </c:pt>
                <c:pt idx="10119">
                  <c:v>9037.9860000000008</c:v>
                </c:pt>
                <c:pt idx="10120">
                  <c:v>9038.0439999999999</c:v>
                </c:pt>
                <c:pt idx="10121">
                  <c:v>9038.2279999999992</c:v>
                </c:pt>
                <c:pt idx="10122">
                  <c:v>9038.3889999999992</c:v>
                </c:pt>
                <c:pt idx="10123">
                  <c:v>9038.4699999999993</c:v>
                </c:pt>
                <c:pt idx="10124">
                  <c:v>9038.7119999999995</c:v>
                </c:pt>
                <c:pt idx="10125">
                  <c:v>9038.9549999999999</c:v>
                </c:pt>
                <c:pt idx="10126">
                  <c:v>9039.0159999999996</c:v>
                </c:pt>
                <c:pt idx="10127">
                  <c:v>9039.1970000000001</c:v>
                </c:pt>
                <c:pt idx="10128">
                  <c:v>9039.4390000000003</c:v>
                </c:pt>
                <c:pt idx="10129">
                  <c:v>9039.6810000000005</c:v>
                </c:pt>
                <c:pt idx="10130">
                  <c:v>9039.9230000000007</c:v>
                </c:pt>
                <c:pt idx="10131">
                  <c:v>9039.9439999999995</c:v>
                </c:pt>
                <c:pt idx="10132">
                  <c:v>9039.9889999999996</c:v>
                </c:pt>
                <c:pt idx="10133">
                  <c:v>9040.1650000000009</c:v>
                </c:pt>
                <c:pt idx="10134">
                  <c:v>9040.4069999999992</c:v>
                </c:pt>
                <c:pt idx="10135">
                  <c:v>9040.6489999999994</c:v>
                </c:pt>
                <c:pt idx="10136">
                  <c:v>9040.8919999999998</c:v>
                </c:pt>
                <c:pt idx="10137">
                  <c:v>9040.9619999999995</c:v>
                </c:pt>
                <c:pt idx="10138">
                  <c:v>9041.134</c:v>
                </c:pt>
                <c:pt idx="10139">
                  <c:v>9041.3760000000002</c:v>
                </c:pt>
                <c:pt idx="10140">
                  <c:v>9041.6180000000004</c:v>
                </c:pt>
                <c:pt idx="10141">
                  <c:v>9041.9349999999995</c:v>
                </c:pt>
                <c:pt idx="10142">
                  <c:v>9042.1029999999992</c:v>
                </c:pt>
                <c:pt idx="10143">
                  <c:v>9042.5869999999995</c:v>
                </c:pt>
                <c:pt idx="10144">
                  <c:v>9042.723</c:v>
                </c:pt>
                <c:pt idx="10145">
                  <c:v>9042.9069999999992</c:v>
                </c:pt>
                <c:pt idx="10146">
                  <c:v>9043.0720000000001</c:v>
                </c:pt>
                <c:pt idx="10147">
                  <c:v>9043.5560000000005</c:v>
                </c:pt>
                <c:pt idx="10148">
                  <c:v>9043.9760000000006</c:v>
                </c:pt>
                <c:pt idx="10149">
                  <c:v>9044.0400000000009</c:v>
                </c:pt>
                <c:pt idx="10150">
                  <c:v>9044.5239999999994</c:v>
                </c:pt>
                <c:pt idx="10151">
                  <c:v>9044.8529999999992</c:v>
                </c:pt>
                <c:pt idx="10152">
                  <c:v>9045.009</c:v>
                </c:pt>
                <c:pt idx="10153">
                  <c:v>9045.4930000000004</c:v>
                </c:pt>
                <c:pt idx="10154">
                  <c:v>9045.9920000000002</c:v>
                </c:pt>
                <c:pt idx="10155">
                  <c:v>9046.4609999999993</c:v>
                </c:pt>
                <c:pt idx="10156">
                  <c:v>9046.7980000000007</c:v>
                </c:pt>
                <c:pt idx="10157">
                  <c:v>9047.43</c:v>
                </c:pt>
                <c:pt idx="10158">
                  <c:v>9048.0079999999998</c:v>
                </c:pt>
                <c:pt idx="10159">
                  <c:v>9048.3979999999992</c:v>
                </c:pt>
                <c:pt idx="10160">
                  <c:v>9050.3359999999993</c:v>
                </c:pt>
                <c:pt idx="10161">
                  <c:v>9050.6880000000001</c:v>
                </c:pt>
                <c:pt idx="10162">
                  <c:v>9052.0400000000009</c:v>
                </c:pt>
                <c:pt idx="10163">
                  <c:v>9052.2729999999992</c:v>
                </c:pt>
                <c:pt idx="10164">
                  <c:v>9056.0720000000001</c:v>
                </c:pt>
                <c:pt idx="10165">
                  <c:v>9056.1470000000008</c:v>
                </c:pt>
                <c:pt idx="10166">
                  <c:v>9060.0220000000008</c:v>
                </c:pt>
                <c:pt idx="10167">
                  <c:v>9060.0609999999997</c:v>
                </c:pt>
                <c:pt idx="10168">
                  <c:v>9061.9590000000007</c:v>
                </c:pt>
                <c:pt idx="10169">
                  <c:v>9063.8960000000006</c:v>
                </c:pt>
                <c:pt idx="10170">
                  <c:v>9065.8340000000007</c:v>
                </c:pt>
                <c:pt idx="10171">
                  <c:v>9066.25</c:v>
                </c:pt>
                <c:pt idx="10172">
                  <c:v>9067.7720000000008</c:v>
                </c:pt>
                <c:pt idx="10173">
                  <c:v>9068.1959999999999</c:v>
                </c:pt>
                <c:pt idx="10174">
                  <c:v>9070.1409999999996</c:v>
                </c:pt>
                <c:pt idx="10175">
                  <c:v>9071.6470000000008</c:v>
                </c:pt>
                <c:pt idx="10176">
                  <c:v>9072.0869999999995</c:v>
                </c:pt>
                <c:pt idx="10177">
                  <c:v>9072.1990000000005</c:v>
                </c:pt>
                <c:pt idx="10178">
                  <c:v>9074.0319999999992</c:v>
                </c:pt>
                <c:pt idx="10179">
                  <c:v>9075.5229999999992</c:v>
                </c:pt>
                <c:pt idx="10180">
                  <c:v>9076.2309999999998</c:v>
                </c:pt>
                <c:pt idx="10181">
                  <c:v>9077.4609999999993</c:v>
                </c:pt>
                <c:pt idx="10182">
                  <c:v>9078.2469999999994</c:v>
                </c:pt>
                <c:pt idx="10183">
                  <c:v>9079.3979999999992</c:v>
                </c:pt>
                <c:pt idx="10184">
                  <c:v>9080.2630000000008</c:v>
                </c:pt>
                <c:pt idx="10185">
                  <c:v>9080.3670000000002</c:v>
                </c:pt>
                <c:pt idx="10186">
                  <c:v>9081.3359999999993</c:v>
                </c:pt>
                <c:pt idx="10187">
                  <c:v>9081.8130000000001</c:v>
                </c:pt>
                <c:pt idx="10188">
                  <c:v>9082.2790000000005</c:v>
                </c:pt>
                <c:pt idx="10189">
                  <c:v>9082.3050000000003</c:v>
                </c:pt>
                <c:pt idx="10190">
                  <c:v>9082.7900000000009</c:v>
                </c:pt>
                <c:pt idx="10191">
                  <c:v>9083.2739999999994</c:v>
                </c:pt>
                <c:pt idx="10192">
                  <c:v>9083.759</c:v>
                </c:pt>
                <c:pt idx="10193">
                  <c:v>9084.2430000000004</c:v>
                </c:pt>
                <c:pt idx="10194">
                  <c:v>9084.2950000000001</c:v>
                </c:pt>
                <c:pt idx="10195">
                  <c:v>9084.7279999999992</c:v>
                </c:pt>
                <c:pt idx="10196">
                  <c:v>9085.2119999999995</c:v>
                </c:pt>
                <c:pt idx="10197">
                  <c:v>9085.6970000000001</c:v>
                </c:pt>
                <c:pt idx="10198">
                  <c:v>9086.1810000000005</c:v>
                </c:pt>
                <c:pt idx="10199">
                  <c:v>9086.3109999999997</c:v>
                </c:pt>
                <c:pt idx="10200">
                  <c:v>9086.6650000000009</c:v>
                </c:pt>
                <c:pt idx="10201">
                  <c:v>9087.1489999999994</c:v>
                </c:pt>
                <c:pt idx="10202">
                  <c:v>9087.3919999999998</c:v>
                </c:pt>
                <c:pt idx="10203">
                  <c:v>9087.634</c:v>
                </c:pt>
                <c:pt idx="10204">
                  <c:v>9087.8760000000002</c:v>
                </c:pt>
                <c:pt idx="10205">
                  <c:v>9088.1180000000004</c:v>
                </c:pt>
                <c:pt idx="10206">
                  <c:v>9088.3269999999993</c:v>
                </c:pt>
                <c:pt idx="10207">
                  <c:v>9088.3610000000008</c:v>
                </c:pt>
                <c:pt idx="10208">
                  <c:v>9088.6029999999992</c:v>
                </c:pt>
                <c:pt idx="10209">
                  <c:v>9088.8449999999993</c:v>
                </c:pt>
                <c:pt idx="10210">
                  <c:v>9089.0869999999995</c:v>
                </c:pt>
                <c:pt idx="10211">
                  <c:v>9089.33</c:v>
                </c:pt>
                <c:pt idx="10212">
                  <c:v>9089.5720000000001</c:v>
                </c:pt>
                <c:pt idx="10213">
                  <c:v>9089.8140000000003</c:v>
                </c:pt>
                <c:pt idx="10214">
                  <c:v>9090.0560000000005</c:v>
                </c:pt>
                <c:pt idx="10215">
                  <c:v>9090.5409999999993</c:v>
                </c:pt>
                <c:pt idx="10216">
                  <c:v>9091.0249999999996</c:v>
                </c:pt>
                <c:pt idx="10217">
                  <c:v>9091.9940000000006</c:v>
                </c:pt>
                <c:pt idx="10218">
                  <c:v>9092.3590000000004</c:v>
                </c:pt>
                <c:pt idx="10219">
                  <c:v>9092.4789999999994</c:v>
                </c:pt>
                <c:pt idx="10220">
                  <c:v>9092.9629999999997</c:v>
                </c:pt>
                <c:pt idx="10221">
                  <c:v>9093.4480000000003</c:v>
                </c:pt>
                <c:pt idx="10222">
                  <c:v>9093.69</c:v>
                </c:pt>
                <c:pt idx="10223">
                  <c:v>9093.9320000000007</c:v>
                </c:pt>
                <c:pt idx="10224">
                  <c:v>9094.1740000000009</c:v>
                </c:pt>
                <c:pt idx="10225">
                  <c:v>9094.375</c:v>
                </c:pt>
                <c:pt idx="10226">
                  <c:v>9094.4159999999993</c:v>
                </c:pt>
                <c:pt idx="10227">
                  <c:v>9094.6579999999994</c:v>
                </c:pt>
                <c:pt idx="10228">
                  <c:v>9094.9</c:v>
                </c:pt>
                <c:pt idx="10229">
                  <c:v>9095.1540000000005</c:v>
                </c:pt>
                <c:pt idx="10230">
                  <c:v>9095.3829999999998</c:v>
                </c:pt>
                <c:pt idx="10231">
                  <c:v>9095.4069999999992</c:v>
                </c:pt>
                <c:pt idx="10232">
                  <c:v>9095.66</c:v>
                </c:pt>
                <c:pt idx="10233">
                  <c:v>9095.9130000000005</c:v>
                </c:pt>
                <c:pt idx="10234">
                  <c:v>9096.1669999999995</c:v>
                </c:pt>
                <c:pt idx="10235">
                  <c:v>9096.3909999999996</c:v>
                </c:pt>
                <c:pt idx="10236">
                  <c:v>9096.42</c:v>
                </c:pt>
                <c:pt idx="10237">
                  <c:v>9096.9259999999995</c:v>
                </c:pt>
                <c:pt idx="10238">
                  <c:v>9097.375</c:v>
                </c:pt>
                <c:pt idx="10239">
                  <c:v>9097.3989999999994</c:v>
                </c:pt>
                <c:pt idx="10240">
                  <c:v>9097.4330000000009</c:v>
                </c:pt>
                <c:pt idx="10241">
                  <c:v>9097.9030000000002</c:v>
                </c:pt>
                <c:pt idx="10242">
                  <c:v>9097.9390000000003</c:v>
                </c:pt>
                <c:pt idx="10243">
                  <c:v>9098.4069999999992</c:v>
                </c:pt>
                <c:pt idx="10244">
                  <c:v>9098.9110000000001</c:v>
                </c:pt>
                <c:pt idx="10245">
                  <c:v>9098.9519999999993</c:v>
                </c:pt>
                <c:pt idx="10246">
                  <c:v>9099.4150000000009</c:v>
                </c:pt>
                <c:pt idx="10247">
                  <c:v>9099.4590000000007</c:v>
                </c:pt>
                <c:pt idx="10248">
                  <c:v>9099.7119999999995</c:v>
                </c:pt>
                <c:pt idx="10249">
                  <c:v>9099.9189999999999</c:v>
                </c:pt>
                <c:pt idx="10250">
                  <c:v>9099.9650000000001</c:v>
                </c:pt>
                <c:pt idx="10251">
                  <c:v>9100.2189999999991</c:v>
                </c:pt>
                <c:pt idx="10252">
                  <c:v>9100.4230000000007</c:v>
                </c:pt>
                <c:pt idx="10253">
                  <c:v>9100.4719999999998</c:v>
                </c:pt>
                <c:pt idx="10254">
                  <c:v>9100.7250000000004</c:v>
                </c:pt>
                <c:pt idx="10255">
                  <c:v>9100.9269999999997</c:v>
                </c:pt>
                <c:pt idx="10256">
                  <c:v>9100.9779999999992</c:v>
                </c:pt>
                <c:pt idx="10257">
                  <c:v>9101.232</c:v>
                </c:pt>
                <c:pt idx="10258">
                  <c:v>9101.4310000000005</c:v>
                </c:pt>
                <c:pt idx="10259">
                  <c:v>9101.4850000000006</c:v>
                </c:pt>
                <c:pt idx="10260">
                  <c:v>9101.7379999999994</c:v>
                </c:pt>
                <c:pt idx="10261">
                  <c:v>9101.9349999999995</c:v>
                </c:pt>
                <c:pt idx="10262">
                  <c:v>9101.991</c:v>
                </c:pt>
                <c:pt idx="10263">
                  <c:v>9102.2440000000006</c:v>
                </c:pt>
                <c:pt idx="10264">
                  <c:v>9102.4390000000003</c:v>
                </c:pt>
                <c:pt idx="10265">
                  <c:v>9102.4969999999994</c:v>
                </c:pt>
                <c:pt idx="10266">
                  <c:v>9102.75</c:v>
                </c:pt>
                <c:pt idx="10267">
                  <c:v>9102.9429999999993</c:v>
                </c:pt>
                <c:pt idx="10268">
                  <c:v>9103.0030000000006</c:v>
                </c:pt>
                <c:pt idx="10269">
                  <c:v>9103.1949999999997</c:v>
                </c:pt>
                <c:pt idx="10270">
                  <c:v>9103.2569999999996</c:v>
                </c:pt>
                <c:pt idx="10271">
                  <c:v>9103.4470000000001</c:v>
                </c:pt>
                <c:pt idx="10272">
                  <c:v>9103.51</c:v>
                </c:pt>
                <c:pt idx="10273">
                  <c:v>9103.6990000000005</c:v>
                </c:pt>
                <c:pt idx="10274">
                  <c:v>9103.9509999999991</c:v>
                </c:pt>
                <c:pt idx="10275">
                  <c:v>9104.0159999999996</c:v>
                </c:pt>
                <c:pt idx="10276">
                  <c:v>9104.2029999999995</c:v>
                </c:pt>
                <c:pt idx="10277">
                  <c:v>9104.4539999999997</c:v>
                </c:pt>
                <c:pt idx="10278">
                  <c:v>9104.5229999999992</c:v>
                </c:pt>
                <c:pt idx="10279">
                  <c:v>9104.7129999999997</c:v>
                </c:pt>
                <c:pt idx="10280">
                  <c:v>9104.9719999999998</c:v>
                </c:pt>
                <c:pt idx="10281">
                  <c:v>9105.0290000000005</c:v>
                </c:pt>
                <c:pt idx="10282">
                  <c:v>9105.2309999999998</c:v>
                </c:pt>
                <c:pt idx="10283">
                  <c:v>9105.4889999999996</c:v>
                </c:pt>
                <c:pt idx="10284">
                  <c:v>9105.5360000000001</c:v>
                </c:pt>
                <c:pt idx="10285">
                  <c:v>9105.7479999999996</c:v>
                </c:pt>
                <c:pt idx="10286">
                  <c:v>9106.0059999999994</c:v>
                </c:pt>
                <c:pt idx="10287">
                  <c:v>9106.0419999999995</c:v>
                </c:pt>
                <c:pt idx="10288">
                  <c:v>9106.2649999999994</c:v>
                </c:pt>
                <c:pt idx="10289">
                  <c:v>9106.5229999999992</c:v>
                </c:pt>
                <c:pt idx="10290">
                  <c:v>9106.5490000000009</c:v>
                </c:pt>
                <c:pt idx="10291">
                  <c:v>9106.7819999999992</c:v>
                </c:pt>
                <c:pt idx="10292">
                  <c:v>9107.0400000000009</c:v>
                </c:pt>
                <c:pt idx="10293">
                  <c:v>9107.0550000000003</c:v>
                </c:pt>
                <c:pt idx="10294">
                  <c:v>9107.2990000000009</c:v>
                </c:pt>
                <c:pt idx="10295">
                  <c:v>9107.5570000000007</c:v>
                </c:pt>
                <c:pt idx="10296">
                  <c:v>9107.8160000000007</c:v>
                </c:pt>
                <c:pt idx="10297">
                  <c:v>9108.0679999999993</c:v>
                </c:pt>
                <c:pt idx="10298">
                  <c:v>9108.0740000000005</c:v>
                </c:pt>
                <c:pt idx="10299">
                  <c:v>9108.3330000000005</c:v>
                </c:pt>
                <c:pt idx="10300">
                  <c:v>9108.5910000000003</c:v>
                </c:pt>
                <c:pt idx="10301">
                  <c:v>9108.85</c:v>
                </c:pt>
                <c:pt idx="10302">
                  <c:v>9109.0810000000001</c:v>
                </c:pt>
                <c:pt idx="10303">
                  <c:v>9109.1080000000002</c:v>
                </c:pt>
                <c:pt idx="10304">
                  <c:v>9109.3670000000002</c:v>
                </c:pt>
                <c:pt idx="10305">
                  <c:v>9109.625</c:v>
                </c:pt>
                <c:pt idx="10306">
                  <c:v>9109.884</c:v>
                </c:pt>
                <c:pt idx="10307">
                  <c:v>9110.0939999999991</c:v>
                </c:pt>
                <c:pt idx="10308">
                  <c:v>9110.1419999999998</c:v>
                </c:pt>
                <c:pt idx="10309">
                  <c:v>9110.4009999999998</c:v>
                </c:pt>
                <c:pt idx="10310">
                  <c:v>9110.6589999999997</c:v>
                </c:pt>
                <c:pt idx="10311">
                  <c:v>9110.9179999999997</c:v>
                </c:pt>
                <c:pt idx="10312">
                  <c:v>9111.1059999999998</c:v>
                </c:pt>
                <c:pt idx="10313">
                  <c:v>9111.1759999999995</c:v>
                </c:pt>
                <c:pt idx="10314">
                  <c:v>9111.4349999999995</c:v>
                </c:pt>
                <c:pt idx="10315">
                  <c:v>9111.6929999999993</c:v>
                </c:pt>
                <c:pt idx="10316">
                  <c:v>9111.9519999999993</c:v>
                </c:pt>
                <c:pt idx="10317">
                  <c:v>9112.2099999999991</c:v>
                </c:pt>
                <c:pt idx="10318">
                  <c:v>9112.4689999999991</c:v>
                </c:pt>
                <c:pt idx="10319">
                  <c:v>9112.7270000000008</c:v>
                </c:pt>
                <c:pt idx="10320">
                  <c:v>9112.9860000000008</c:v>
                </c:pt>
                <c:pt idx="10321">
                  <c:v>9113.1319999999996</c:v>
                </c:pt>
                <c:pt idx="10322">
                  <c:v>9113.2450000000008</c:v>
                </c:pt>
                <c:pt idx="10323">
                  <c:v>9113.5040000000008</c:v>
                </c:pt>
                <c:pt idx="10324">
                  <c:v>9113.7620000000006</c:v>
                </c:pt>
                <c:pt idx="10325">
                  <c:v>9114.0210000000006</c:v>
                </c:pt>
                <c:pt idx="10326">
                  <c:v>9114.2790000000005</c:v>
                </c:pt>
                <c:pt idx="10327">
                  <c:v>9114.5380000000005</c:v>
                </c:pt>
                <c:pt idx="10328">
                  <c:v>9114.7960000000003</c:v>
                </c:pt>
                <c:pt idx="10329">
                  <c:v>9115.1579999999994</c:v>
                </c:pt>
                <c:pt idx="10330">
                  <c:v>9115.3130000000001</c:v>
                </c:pt>
                <c:pt idx="10331">
                  <c:v>9115.83</c:v>
                </c:pt>
                <c:pt idx="10332">
                  <c:v>9116.3469999999998</c:v>
                </c:pt>
                <c:pt idx="10333">
                  <c:v>9116.8639999999996</c:v>
                </c:pt>
                <c:pt idx="10334">
                  <c:v>9117.8979999999992</c:v>
                </c:pt>
                <c:pt idx="10335">
                  <c:v>9118.4150000000009</c:v>
                </c:pt>
                <c:pt idx="10336">
                  <c:v>9118.9320000000007</c:v>
                </c:pt>
                <c:pt idx="10337">
                  <c:v>9119.2090000000007</c:v>
                </c:pt>
                <c:pt idx="10338">
                  <c:v>9119.4490000000005</c:v>
                </c:pt>
                <c:pt idx="10339">
                  <c:v>9119.9660000000003</c:v>
                </c:pt>
                <c:pt idx="10340">
                  <c:v>9120.4830000000002</c:v>
                </c:pt>
                <c:pt idx="10341">
                  <c:v>9121</c:v>
                </c:pt>
                <c:pt idx="10342">
                  <c:v>9121.3349999999991</c:v>
                </c:pt>
                <c:pt idx="10343">
                  <c:v>9121.67</c:v>
                </c:pt>
                <c:pt idx="10344">
                  <c:v>9122.0049999999992</c:v>
                </c:pt>
                <c:pt idx="10345">
                  <c:v>9122.3389999999999</c:v>
                </c:pt>
                <c:pt idx="10346">
                  <c:v>9122.6740000000009</c:v>
                </c:pt>
                <c:pt idx="10347">
                  <c:v>9123.009</c:v>
                </c:pt>
                <c:pt idx="10348">
                  <c:v>9123.2610000000004</c:v>
                </c:pt>
                <c:pt idx="10349">
                  <c:v>9123.6779999999999</c:v>
                </c:pt>
                <c:pt idx="10350">
                  <c:v>9124.348</c:v>
                </c:pt>
                <c:pt idx="10351">
                  <c:v>9125.0169999999998</c:v>
                </c:pt>
                <c:pt idx="10352">
                  <c:v>9125.6869999999999</c:v>
                </c:pt>
                <c:pt idx="10353">
                  <c:v>9126.3559999999998</c:v>
                </c:pt>
                <c:pt idx="10354">
                  <c:v>9127.0259999999998</c:v>
                </c:pt>
                <c:pt idx="10355">
                  <c:v>9127.3119999999999</c:v>
                </c:pt>
                <c:pt idx="10356">
                  <c:v>9127.6949999999997</c:v>
                </c:pt>
                <c:pt idx="10357">
                  <c:v>9128.3649999999998</c:v>
                </c:pt>
                <c:pt idx="10358">
                  <c:v>9128.5</c:v>
                </c:pt>
                <c:pt idx="10359">
                  <c:v>9129.0339999999997</c:v>
                </c:pt>
                <c:pt idx="10360">
                  <c:v>9129.3379999999997</c:v>
                </c:pt>
                <c:pt idx="10361">
                  <c:v>9129.4140000000007</c:v>
                </c:pt>
                <c:pt idx="10362">
                  <c:v>9129.7039999999997</c:v>
                </c:pt>
                <c:pt idx="10363">
                  <c:v>9130.3729999999996</c:v>
                </c:pt>
                <c:pt idx="10364">
                  <c:v>9131.0419999999995</c:v>
                </c:pt>
                <c:pt idx="10365">
                  <c:v>9131.3639999999996</c:v>
                </c:pt>
                <c:pt idx="10366">
                  <c:v>9131.7109999999993</c:v>
                </c:pt>
                <c:pt idx="10367">
                  <c:v>9132.3809999999994</c:v>
                </c:pt>
                <c:pt idx="10368">
                  <c:v>9132.3909999999996</c:v>
                </c:pt>
                <c:pt idx="10369">
                  <c:v>9133.0499999999993</c:v>
                </c:pt>
                <c:pt idx="10370">
                  <c:v>9133.7199999999993</c:v>
                </c:pt>
                <c:pt idx="10371">
                  <c:v>9134.3889999999992</c:v>
                </c:pt>
                <c:pt idx="10372">
                  <c:v>9135.0589999999993</c:v>
                </c:pt>
                <c:pt idx="10373">
                  <c:v>9135.4150000000009</c:v>
                </c:pt>
                <c:pt idx="10374">
                  <c:v>9135.7279999999992</c:v>
                </c:pt>
                <c:pt idx="10375">
                  <c:v>9136.2819999999992</c:v>
                </c:pt>
                <c:pt idx="10376">
                  <c:v>9136.3970000000008</c:v>
                </c:pt>
                <c:pt idx="10377">
                  <c:v>9137.0660000000007</c:v>
                </c:pt>
                <c:pt idx="10378">
                  <c:v>9137.7360000000008</c:v>
                </c:pt>
                <c:pt idx="10379">
                  <c:v>9138.4050000000007</c:v>
                </c:pt>
                <c:pt idx="10380">
                  <c:v>9139.7440000000006</c:v>
                </c:pt>
                <c:pt idx="10381">
                  <c:v>9141.0830000000005</c:v>
                </c:pt>
                <c:pt idx="10382">
                  <c:v>9142.4210000000003</c:v>
                </c:pt>
                <c:pt idx="10383">
                  <c:v>9143.518</c:v>
                </c:pt>
                <c:pt idx="10384">
                  <c:v>9143.76</c:v>
                </c:pt>
                <c:pt idx="10385">
                  <c:v>9144.0630000000001</c:v>
                </c:pt>
                <c:pt idx="10386">
                  <c:v>9145.0990000000002</c:v>
                </c:pt>
                <c:pt idx="10387">
                  <c:v>9146.4380000000001</c:v>
                </c:pt>
                <c:pt idx="10388">
                  <c:v>9147.777</c:v>
                </c:pt>
                <c:pt idx="10389">
                  <c:v>9149.116</c:v>
                </c:pt>
                <c:pt idx="10390">
                  <c:v>9150.4549999999999</c:v>
                </c:pt>
                <c:pt idx="10391">
                  <c:v>9151.6209999999992</c:v>
                </c:pt>
                <c:pt idx="10392">
                  <c:v>9153.1319999999996</c:v>
                </c:pt>
                <c:pt idx="10393">
                  <c:v>9155.6730000000007</c:v>
                </c:pt>
                <c:pt idx="10394">
                  <c:v>9158.4869999999992</c:v>
                </c:pt>
                <c:pt idx="10395">
                  <c:v>9159.625</c:v>
                </c:pt>
                <c:pt idx="10396">
                  <c:v>9159.7240000000002</c:v>
                </c:pt>
                <c:pt idx="10397">
                  <c:v>9163.7919999999995</c:v>
                </c:pt>
                <c:pt idx="10398">
                  <c:v>9163.8420000000006</c:v>
                </c:pt>
                <c:pt idx="10399">
                  <c:v>9166.52</c:v>
                </c:pt>
                <c:pt idx="10400">
                  <c:v>9167.8590000000004</c:v>
                </c:pt>
                <c:pt idx="10401">
                  <c:v>9169.1980000000003</c:v>
                </c:pt>
                <c:pt idx="10402">
                  <c:v>9171.8760000000002</c:v>
                </c:pt>
                <c:pt idx="10403">
                  <c:v>9174.5529999999999</c:v>
                </c:pt>
                <c:pt idx="10404">
                  <c:v>9175.9930000000004</c:v>
                </c:pt>
                <c:pt idx="10405">
                  <c:v>9184.1280000000006</c:v>
                </c:pt>
                <c:pt idx="10406">
                  <c:v>9185.2630000000008</c:v>
                </c:pt>
                <c:pt idx="10407">
                  <c:v>9188.1949999999997</c:v>
                </c:pt>
                <c:pt idx="10408">
                  <c:v>9190.2289999999994</c:v>
                </c:pt>
                <c:pt idx="10409">
                  <c:v>9190.75</c:v>
                </c:pt>
                <c:pt idx="10410">
                  <c:v>9192.2620000000006</c:v>
                </c:pt>
                <c:pt idx="10411">
                  <c:v>9196.33</c:v>
                </c:pt>
                <c:pt idx="10412">
                  <c:v>9198.768</c:v>
                </c:pt>
                <c:pt idx="10413">
                  <c:v>9200.3970000000008</c:v>
                </c:pt>
                <c:pt idx="10414">
                  <c:v>9202.4310000000005</c:v>
                </c:pt>
                <c:pt idx="10415">
                  <c:v>9204.4639999999999</c:v>
                </c:pt>
                <c:pt idx="10416">
                  <c:v>9206.4979999999996</c:v>
                </c:pt>
                <c:pt idx="10417">
                  <c:v>9206.6839999999993</c:v>
                </c:pt>
                <c:pt idx="10418">
                  <c:v>9208.5310000000009</c:v>
                </c:pt>
                <c:pt idx="10419">
                  <c:v>9209.3619999999992</c:v>
                </c:pt>
                <c:pt idx="10420">
                  <c:v>9209.5480000000007</c:v>
                </c:pt>
                <c:pt idx="10421">
                  <c:v>9210.5650000000005</c:v>
                </c:pt>
                <c:pt idx="10422">
                  <c:v>9211.5820000000003</c:v>
                </c:pt>
                <c:pt idx="10423">
                  <c:v>9212.0400000000009</c:v>
                </c:pt>
                <c:pt idx="10424">
                  <c:v>9212.5990000000002</c:v>
                </c:pt>
                <c:pt idx="10425">
                  <c:v>9213.1080000000002</c:v>
                </c:pt>
                <c:pt idx="10426">
                  <c:v>9213.616</c:v>
                </c:pt>
                <c:pt idx="10427">
                  <c:v>9214.125</c:v>
                </c:pt>
                <c:pt idx="10428">
                  <c:v>9214.6329999999998</c:v>
                </c:pt>
                <c:pt idx="10429">
                  <c:v>9215.1419999999998</c:v>
                </c:pt>
                <c:pt idx="10430">
                  <c:v>9215.65</c:v>
                </c:pt>
                <c:pt idx="10431">
                  <c:v>9215.9040000000005</c:v>
                </c:pt>
                <c:pt idx="10432">
                  <c:v>9216.107</c:v>
                </c:pt>
                <c:pt idx="10433">
                  <c:v>9216.1579999999994</c:v>
                </c:pt>
                <c:pt idx="10434">
                  <c:v>9216.4120000000003</c:v>
                </c:pt>
                <c:pt idx="10435">
                  <c:v>9216.6659999999993</c:v>
                </c:pt>
                <c:pt idx="10436">
                  <c:v>9216.9210000000003</c:v>
                </c:pt>
                <c:pt idx="10437">
                  <c:v>9217.1749999999993</c:v>
                </c:pt>
                <c:pt idx="10438">
                  <c:v>9217.3950000000004</c:v>
                </c:pt>
                <c:pt idx="10439">
                  <c:v>9217.4290000000001</c:v>
                </c:pt>
                <c:pt idx="10440">
                  <c:v>9217.6830000000009</c:v>
                </c:pt>
                <c:pt idx="10441">
                  <c:v>9217.9380000000001</c:v>
                </c:pt>
                <c:pt idx="10442">
                  <c:v>9218.1919999999991</c:v>
                </c:pt>
                <c:pt idx="10443">
                  <c:v>9218.4459999999999</c:v>
                </c:pt>
                <c:pt idx="10444">
                  <c:v>9218.7000000000007</c:v>
                </c:pt>
                <c:pt idx="10445">
                  <c:v>9218.9549999999999</c:v>
                </c:pt>
                <c:pt idx="10446">
                  <c:v>9219.2090000000007</c:v>
                </c:pt>
                <c:pt idx="10447">
                  <c:v>9219.4629999999997</c:v>
                </c:pt>
                <c:pt idx="10448">
                  <c:v>9219.7170000000006</c:v>
                </c:pt>
                <c:pt idx="10449">
                  <c:v>9220.2250000000004</c:v>
                </c:pt>
                <c:pt idx="10450">
                  <c:v>9220.7330000000002</c:v>
                </c:pt>
                <c:pt idx="10451">
                  <c:v>9221.75</c:v>
                </c:pt>
                <c:pt idx="10452">
                  <c:v>9222.259</c:v>
                </c:pt>
                <c:pt idx="10453">
                  <c:v>9222.7669999999998</c:v>
                </c:pt>
                <c:pt idx="10454">
                  <c:v>9223.2759999999998</c:v>
                </c:pt>
                <c:pt idx="10455">
                  <c:v>9223.5300000000007</c:v>
                </c:pt>
                <c:pt idx="10456">
                  <c:v>9223.7839999999997</c:v>
                </c:pt>
                <c:pt idx="10457">
                  <c:v>9224.0380000000005</c:v>
                </c:pt>
                <c:pt idx="10458">
                  <c:v>9224.2919999999995</c:v>
                </c:pt>
                <c:pt idx="10459">
                  <c:v>9224.5460000000003</c:v>
                </c:pt>
                <c:pt idx="10460">
                  <c:v>9224.7759999999998</c:v>
                </c:pt>
                <c:pt idx="10461">
                  <c:v>9224.7999999999993</c:v>
                </c:pt>
                <c:pt idx="10462">
                  <c:v>9225.125</c:v>
                </c:pt>
                <c:pt idx="10463">
                  <c:v>9225.4500000000007</c:v>
                </c:pt>
                <c:pt idx="10464">
                  <c:v>9225.7749999999996</c:v>
                </c:pt>
                <c:pt idx="10465">
                  <c:v>9226.1</c:v>
                </c:pt>
                <c:pt idx="10466">
                  <c:v>9226.4249999999993</c:v>
                </c:pt>
                <c:pt idx="10467">
                  <c:v>9226.75</c:v>
                </c:pt>
                <c:pt idx="10468">
                  <c:v>9227.0750000000007</c:v>
                </c:pt>
                <c:pt idx="10469">
                  <c:v>9227.4</c:v>
                </c:pt>
                <c:pt idx="10470">
                  <c:v>9228.0499999999993</c:v>
                </c:pt>
                <c:pt idx="10471">
                  <c:v>9228.1049999999996</c:v>
                </c:pt>
                <c:pt idx="10472">
                  <c:v>9228.7000000000007</c:v>
                </c:pt>
                <c:pt idx="10473">
                  <c:v>9229.35</c:v>
                </c:pt>
                <c:pt idx="10474">
                  <c:v>9229.6749999999993</c:v>
                </c:pt>
                <c:pt idx="10475">
                  <c:v>9230</c:v>
                </c:pt>
                <c:pt idx="10476">
                  <c:v>9230.3889999999992</c:v>
                </c:pt>
                <c:pt idx="10477">
                  <c:v>9230.7780000000002</c:v>
                </c:pt>
                <c:pt idx="10478">
                  <c:v>9231.1669999999995</c:v>
                </c:pt>
                <c:pt idx="10479">
                  <c:v>9231.5560000000005</c:v>
                </c:pt>
                <c:pt idx="10480">
                  <c:v>9231.9449999999997</c:v>
                </c:pt>
                <c:pt idx="10481">
                  <c:v>9232.3340000000007</c:v>
                </c:pt>
                <c:pt idx="10482">
                  <c:v>9232.723</c:v>
                </c:pt>
                <c:pt idx="10483">
                  <c:v>9233.1110000000008</c:v>
                </c:pt>
                <c:pt idx="10484">
                  <c:v>9233.4449999999997</c:v>
                </c:pt>
                <c:pt idx="10485">
                  <c:v>9233.5</c:v>
                </c:pt>
                <c:pt idx="10486">
                  <c:v>9233.8889999999992</c:v>
                </c:pt>
                <c:pt idx="10487">
                  <c:v>9234.2780000000002</c:v>
                </c:pt>
                <c:pt idx="10488">
                  <c:v>9234.6659999999993</c:v>
                </c:pt>
                <c:pt idx="10489">
                  <c:v>9235.0550000000003</c:v>
                </c:pt>
                <c:pt idx="10490">
                  <c:v>9235.4439999999995</c:v>
                </c:pt>
                <c:pt idx="10491">
                  <c:v>9236.2209999999995</c:v>
                </c:pt>
                <c:pt idx="10492">
                  <c:v>9236.9989999999998</c:v>
                </c:pt>
                <c:pt idx="10493">
                  <c:v>9237.777</c:v>
                </c:pt>
                <c:pt idx="10494">
                  <c:v>9238.5550000000003</c:v>
                </c:pt>
                <c:pt idx="10495">
                  <c:v>9239.3320000000003</c:v>
                </c:pt>
                <c:pt idx="10496">
                  <c:v>9240.8870000000006</c:v>
                </c:pt>
                <c:pt idx="10497">
                  <c:v>9242.4419999999991</c:v>
                </c:pt>
                <c:pt idx="10498">
                  <c:v>9243.9979999999996</c:v>
                </c:pt>
                <c:pt idx="10499">
                  <c:v>9245.5529999999999</c:v>
                </c:pt>
                <c:pt idx="10500">
                  <c:v>9247.1080000000002</c:v>
                </c:pt>
                <c:pt idx="10501">
                  <c:v>9248.6630000000005</c:v>
                </c:pt>
                <c:pt idx="10502">
                  <c:v>9249.5259999999998</c:v>
                </c:pt>
                <c:pt idx="10503">
                  <c:v>9253</c:v>
                </c:pt>
                <c:pt idx="10504">
                  <c:v>9254.8829999999998</c:v>
                </c:pt>
                <c:pt idx="10505">
                  <c:v>9257.9940000000006</c:v>
                </c:pt>
                <c:pt idx="10506">
                  <c:v>9260.7819999999992</c:v>
                </c:pt>
                <c:pt idx="10507">
                  <c:v>9261.1039999999994</c:v>
                </c:pt>
                <c:pt idx="10508">
                  <c:v>9264.2150000000001</c:v>
                </c:pt>
                <c:pt idx="10509">
                  <c:v>9267.3250000000007</c:v>
                </c:pt>
                <c:pt idx="10510">
                  <c:v>9268.1209999999992</c:v>
                </c:pt>
                <c:pt idx="10511">
                  <c:v>9268.5630000000001</c:v>
                </c:pt>
                <c:pt idx="10512">
                  <c:v>9273.5460000000003</c:v>
                </c:pt>
                <c:pt idx="10513">
                  <c:v>9276.6560000000009</c:v>
                </c:pt>
                <c:pt idx="10514">
                  <c:v>9279.7659999999996</c:v>
                </c:pt>
                <c:pt idx="10515">
                  <c:v>9282.0280000000002</c:v>
                </c:pt>
                <c:pt idx="10516">
                  <c:v>9283.1589999999997</c:v>
                </c:pt>
                <c:pt idx="10517">
                  <c:v>9284.125</c:v>
                </c:pt>
                <c:pt idx="10518">
                  <c:v>9284.2900000000009</c:v>
                </c:pt>
                <c:pt idx="10519">
                  <c:v>9284.8559999999998</c:v>
                </c:pt>
                <c:pt idx="10520">
                  <c:v>9285.4210000000003</c:v>
                </c:pt>
                <c:pt idx="10521">
                  <c:v>9285.9869999999992</c:v>
                </c:pt>
                <c:pt idx="10522">
                  <c:v>9286.5519999999997</c:v>
                </c:pt>
                <c:pt idx="10523">
                  <c:v>9287.1180000000004</c:v>
                </c:pt>
                <c:pt idx="10524">
                  <c:v>9287.6830000000009</c:v>
                </c:pt>
                <c:pt idx="10525">
                  <c:v>9288.2489999999998</c:v>
                </c:pt>
                <c:pt idx="10526">
                  <c:v>9288.8140000000003</c:v>
                </c:pt>
                <c:pt idx="10527">
                  <c:v>9289.3889999999992</c:v>
                </c:pt>
                <c:pt idx="10528">
                  <c:v>9289.9629999999997</c:v>
                </c:pt>
                <c:pt idx="10529">
                  <c:v>9290.5370000000003</c:v>
                </c:pt>
                <c:pt idx="10530">
                  <c:v>9290.8240000000005</c:v>
                </c:pt>
                <c:pt idx="10531">
                  <c:v>9291.1110000000008</c:v>
                </c:pt>
                <c:pt idx="10532">
                  <c:v>9291.3979999999992</c:v>
                </c:pt>
                <c:pt idx="10533">
                  <c:v>9291.6849999999995</c:v>
                </c:pt>
                <c:pt idx="10534">
                  <c:v>9291.9719999999998</c:v>
                </c:pt>
                <c:pt idx="10535">
                  <c:v>9292.259</c:v>
                </c:pt>
                <c:pt idx="10536">
                  <c:v>9292.3680000000004</c:v>
                </c:pt>
                <c:pt idx="10537">
                  <c:v>9292.5460000000003</c:v>
                </c:pt>
                <c:pt idx="10538">
                  <c:v>9292.8330000000005</c:v>
                </c:pt>
                <c:pt idx="10539">
                  <c:v>9293.1200000000008</c:v>
                </c:pt>
                <c:pt idx="10540">
                  <c:v>9293.4069999999992</c:v>
                </c:pt>
                <c:pt idx="10541">
                  <c:v>9293.982</c:v>
                </c:pt>
                <c:pt idx="10542">
                  <c:v>9294.5560000000005</c:v>
                </c:pt>
                <c:pt idx="10543">
                  <c:v>9295.1299999999992</c:v>
                </c:pt>
                <c:pt idx="10544">
                  <c:v>9295.7039999999997</c:v>
                </c:pt>
                <c:pt idx="10545">
                  <c:v>9295.991</c:v>
                </c:pt>
                <c:pt idx="10546">
                  <c:v>9296.2780000000002</c:v>
                </c:pt>
                <c:pt idx="10547">
                  <c:v>9296.5650000000005</c:v>
                </c:pt>
                <c:pt idx="10548">
                  <c:v>9296.8520000000008</c:v>
                </c:pt>
                <c:pt idx="10549">
                  <c:v>9297.1389999999992</c:v>
                </c:pt>
                <c:pt idx="10550">
                  <c:v>9297.4259999999995</c:v>
                </c:pt>
                <c:pt idx="10551">
                  <c:v>9297.7129999999997</c:v>
                </c:pt>
                <c:pt idx="10552">
                  <c:v>9298</c:v>
                </c:pt>
                <c:pt idx="10553">
                  <c:v>9298.2579999999998</c:v>
                </c:pt>
                <c:pt idx="10554">
                  <c:v>9298.5149999999994</c:v>
                </c:pt>
                <c:pt idx="10555">
                  <c:v>9298.7720000000008</c:v>
                </c:pt>
                <c:pt idx="10556">
                  <c:v>9299.0290000000005</c:v>
                </c:pt>
                <c:pt idx="10557">
                  <c:v>9299.2870000000003</c:v>
                </c:pt>
                <c:pt idx="10558">
                  <c:v>9299.5439999999999</c:v>
                </c:pt>
                <c:pt idx="10559">
                  <c:v>9299.8009999999995</c:v>
                </c:pt>
                <c:pt idx="10560">
                  <c:v>9300.0580000000009</c:v>
                </c:pt>
                <c:pt idx="10561">
                  <c:v>9300.5730000000003</c:v>
                </c:pt>
                <c:pt idx="10562">
                  <c:v>9301.0869999999995</c:v>
                </c:pt>
                <c:pt idx="10563">
                  <c:v>9301.6010000000006</c:v>
                </c:pt>
                <c:pt idx="10564">
                  <c:v>9302.1149999999998</c:v>
                </c:pt>
                <c:pt idx="10565">
                  <c:v>9302.6299999999992</c:v>
                </c:pt>
                <c:pt idx="10566">
                  <c:v>9303.0789999999997</c:v>
                </c:pt>
                <c:pt idx="10567">
                  <c:v>9303.1440000000002</c:v>
                </c:pt>
                <c:pt idx="10568">
                  <c:v>9303.6579999999994</c:v>
                </c:pt>
                <c:pt idx="10569">
                  <c:v>9303.9150000000009</c:v>
                </c:pt>
                <c:pt idx="10570">
                  <c:v>9304.1720000000005</c:v>
                </c:pt>
                <c:pt idx="10571">
                  <c:v>9304.6869999999999</c:v>
                </c:pt>
                <c:pt idx="10572">
                  <c:v>9305.2009999999991</c:v>
                </c:pt>
                <c:pt idx="10573">
                  <c:v>9305.7150000000001</c:v>
                </c:pt>
                <c:pt idx="10574">
                  <c:v>9306.2289999999994</c:v>
                </c:pt>
                <c:pt idx="10575">
                  <c:v>9306.7440000000006</c:v>
                </c:pt>
                <c:pt idx="10576">
                  <c:v>9307.2579999999998</c:v>
                </c:pt>
                <c:pt idx="10577">
                  <c:v>9307.7729999999992</c:v>
                </c:pt>
                <c:pt idx="10578">
                  <c:v>9308.2870000000003</c:v>
                </c:pt>
                <c:pt idx="10579">
                  <c:v>9308.8019999999997</c:v>
                </c:pt>
                <c:pt idx="10580">
                  <c:v>9309.3160000000007</c:v>
                </c:pt>
                <c:pt idx="10581">
                  <c:v>9309.83</c:v>
                </c:pt>
                <c:pt idx="10582">
                  <c:v>9310.3439999999991</c:v>
                </c:pt>
                <c:pt idx="10583">
                  <c:v>9310.8590000000004</c:v>
                </c:pt>
                <c:pt idx="10584">
                  <c:v>9311.3729999999996</c:v>
                </c:pt>
                <c:pt idx="10585">
                  <c:v>9312.4009999999998</c:v>
                </c:pt>
                <c:pt idx="10586">
                  <c:v>9313.43</c:v>
                </c:pt>
                <c:pt idx="10587">
                  <c:v>9313.7890000000007</c:v>
                </c:pt>
                <c:pt idx="10588">
                  <c:v>9314.4580000000005</c:v>
                </c:pt>
                <c:pt idx="10589">
                  <c:v>9315.25</c:v>
                </c:pt>
                <c:pt idx="10590">
                  <c:v>9316.5159999999996</c:v>
                </c:pt>
                <c:pt idx="10591">
                  <c:v>9318.5730000000003</c:v>
                </c:pt>
                <c:pt idx="10592">
                  <c:v>9322.6869999999999</c:v>
                </c:pt>
                <c:pt idx="10593">
                  <c:v>9326.8019999999997</c:v>
                </c:pt>
                <c:pt idx="10594">
                  <c:v>9330.9159999999993</c:v>
                </c:pt>
                <c:pt idx="10595">
                  <c:v>9335.0310000000009</c:v>
                </c:pt>
                <c:pt idx="10596">
                  <c:v>9335.2099999999991</c:v>
                </c:pt>
                <c:pt idx="10597">
                  <c:v>9339.1450000000004</c:v>
                </c:pt>
                <c:pt idx="10598">
                  <c:v>9347.3739999999998</c:v>
                </c:pt>
                <c:pt idx="10599">
                  <c:v>9363.8310000000001</c:v>
                </c:pt>
                <c:pt idx="10600">
                  <c:v>9377.5</c:v>
                </c:pt>
                <c:pt idx="10601">
                  <c:v>9378.0519999999997</c:v>
                </c:pt>
                <c:pt idx="10602">
                  <c:v>9406.8269999999993</c:v>
                </c:pt>
                <c:pt idx="10603">
                  <c:v>9426.3619999999992</c:v>
                </c:pt>
                <c:pt idx="10604">
                  <c:v>9429.6620000000003</c:v>
                </c:pt>
                <c:pt idx="10605">
                  <c:v>9463.7350000000006</c:v>
                </c:pt>
                <c:pt idx="10606">
                  <c:v>9487.2990000000009</c:v>
                </c:pt>
                <c:pt idx="10607">
                  <c:v>9497.3580000000002</c:v>
                </c:pt>
                <c:pt idx="10608">
                  <c:v>9498.0669999999991</c:v>
                </c:pt>
                <c:pt idx="10609">
                  <c:v>9502</c:v>
                </c:pt>
                <c:pt idx="10610">
                  <c:v>9507.4169999999995</c:v>
                </c:pt>
                <c:pt idx="10611">
                  <c:v>9524.1959999999999</c:v>
                </c:pt>
                <c:pt idx="10612">
                  <c:v>9527.5349999999999</c:v>
                </c:pt>
                <c:pt idx="10613">
                  <c:v>9537.5939999999991</c:v>
                </c:pt>
                <c:pt idx="10614">
                  <c:v>9542.6239999999998</c:v>
                </c:pt>
                <c:pt idx="10615">
                  <c:v>9545.1389999999992</c:v>
                </c:pt>
                <c:pt idx="10616">
                  <c:v>9547.6530000000002</c:v>
                </c:pt>
                <c:pt idx="10617">
                  <c:v>9547.83</c:v>
                </c:pt>
                <c:pt idx="10618">
                  <c:v>9557.7119999999995</c:v>
                </c:pt>
                <c:pt idx="10619">
                  <c:v>9559.6470000000008</c:v>
                </c:pt>
                <c:pt idx="10620">
                  <c:v>9562.7420000000002</c:v>
                </c:pt>
                <c:pt idx="10621">
                  <c:v>9565.2569999999996</c:v>
                </c:pt>
                <c:pt idx="10622">
                  <c:v>9567.7710000000006</c:v>
                </c:pt>
                <c:pt idx="10623">
                  <c:v>9569.7720000000008</c:v>
                </c:pt>
                <c:pt idx="10624">
                  <c:v>9570.6749999999993</c:v>
                </c:pt>
                <c:pt idx="10625">
                  <c:v>9571.4629999999997</c:v>
                </c:pt>
                <c:pt idx="10626">
                  <c:v>9573.5789999999997</c:v>
                </c:pt>
                <c:pt idx="10627">
                  <c:v>9575.0310000000009</c:v>
                </c:pt>
                <c:pt idx="10628">
                  <c:v>9576.4830000000002</c:v>
                </c:pt>
                <c:pt idx="10629">
                  <c:v>9577.2090000000007</c:v>
                </c:pt>
                <c:pt idx="10630">
                  <c:v>9577.9349999999995</c:v>
                </c:pt>
                <c:pt idx="10631">
                  <c:v>9578.6610000000001</c:v>
                </c:pt>
                <c:pt idx="10632">
                  <c:v>9579.0239999999994</c:v>
                </c:pt>
                <c:pt idx="10633">
                  <c:v>9579.3860000000004</c:v>
                </c:pt>
                <c:pt idx="10634">
                  <c:v>9579.7489999999998</c:v>
                </c:pt>
                <c:pt idx="10635">
                  <c:v>9580.1119999999992</c:v>
                </c:pt>
                <c:pt idx="10636">
                  <c:v>9580.4750000000004</c:v>
                </c:pt>
                <c:pt idx="10637">
                  <c:v>9580.8379999999997</c:v>
                </c:pt>
                <c:pt idx="10638">
                  <c:v>9581.2009999999991</c:v>
                </c:pt>
                <c:pt idx="10639">
                  <c:v>9581.5640000000003</c:v>
                </c:pt>
                <c:pt idx="10640">
                  <c:v>9581.9269999999997</c:v>
                </c:pt>
                <c:pt idx="10641">
                  <c:v>9582.2900000000009</c:v>
                </c:pt>
                <c:pt idx="10642">
                  <c:v>9582.6530000000002</c:v>
                </c:pt>
                <c:pt idx="10643">
                  <c:v>9583.0159999999996</c:v>
                </c:pt>
                <c:pt idx="10644">
                  <c:v>9583.3790000000008</c:v>
                </c:pt>
                <c:pt idx="10645">
                  <c:v>9583.7420000000002</c:v>
                </c:pt>
                <c:pt idx="10646">
                  <c:v>9584.1049999999996</c:v>
                </c:pt>
                <c:pt idx="10647">
                  <c:v>9584.4680000000008</c:v>
                </c:pt>
                <c:pt idx="10648">
                  <c:v>9584.8310000000001</c:v>
                </c:pt>
                <c:pt idx="10649">
                  <c:v>9585.1929999999993</c:v>
                </c:pt>
                <c:pt idx="10650">
                  <c:v>9585.5560000000005</c:v>
                </c:pt>
                <c:pt idx="10651">
                  <c:v>9585.9189999999999</c:v>
                </c:pt>
                <c:pt idx="10652">
                  <c:v>9586.2819999999992</c:v>
                </c:pt>
                <c:pt idx="10653">
                  <c:v>9586.6450000000004</c:v>
                </c:pt>
                <c:pt idx="10654">
                  <c:v>9587.0079999999998</c:v>
                </c:pt>
                <c:pt idx="10655">
                  <c:v>9587.3709999999992</c:v>
                </c:pt>
                <c:pt idx="10656">
                  <c:v>9588.0969999999998</c:v>
                </c:pt>
                <c:pt idx="10657">
                  <c:v>9588.4599999999991</c:v>
                </c:pt>
                <c:pt idx="10658">
                  <c:v>9588.8230000000003</c:v>
                </c:pt>
                <c:pt idx="10659">
                  <c:v>9589.1859999999997</c:v>
                </c:pt>
                <c:pt idx="10660">
                  <c:v>9589.5490000000009</c:v>
                </c:pt>
                <c:pt idx="10661">
                  <c:v>9589.9120000000003</c:v>
                </c:pt>
                <c:pt idx="10662">
                  <c:v>9590.2749999999996</c:v>
                </c:pt>
                <c:pt idx="10663">
                  <c:v>9590.6380000000008</c:v>
                </c:pt>
                <c:pt idx="10664">
                  <c:v>9591</c:v>
                </c:pt>
                <c:pt idx="10665">
                  <c:v>9591.0609999999997</c:v>
                </c:pt>
                <c:pt idx="10666">
                  <c:v>9591.4</c:v>
                </c:pt>
                <c:pt idx="10667">
                  <c:v>9591.7990000000009</c:v>
                </c:pt>
                <c:pt idx="10668">
                  <c:v>9592.1990000000005</c:v>
                </c:pt>
                <c:pt idx="10669">
                  <c:v>9592.598</c:v>
                </c:pt>
                <c:pt idx="10670">
                  <c:v>9592.9979999999996</c:v>
                </c:pt>
                <c:pt idx="10671">
                  <c:v>9593.3970000000008</c:v>
                </c:pt>
                <c:pt idx="10672">
                  <c:v>9593.7970000000005</c:v>
                </c:pt>
                <c:pt idx="10673">
                  <c:v>9594.1959999999999</c:v>
                </c:pt>
                <c:pt idx="10674">
                  <c:v>9594.9950000000008</c:v>
                </c:pt>
                <c:pt idx="10675">
                  <c:v>9595.3950000000004</c:v>
                </c:pt>
                <c:pt idx="10676">
                  <c:v>9595.7939999999999</c:v>
                </c:pt>
                <c:pt idx="10677">
                  <c:v>9596.1939999999995</c:v>
                </c:pt>
                <c:pt idx="10678">
                  <c:v>9596.5930000000008</c:v>
                </c:pt>
                <c:pt idx="10679">
                  <c:v>9596.9920000000002</c:v>
                </c:pt>
                <c:pt idx="10680">
                  <c:v>9597.3909999999996</c:v>
                </c:pt>
                <c:pt idx="10681">
                  <c:v>9597.7909999999993</c:v>
                </c:pt>
                <c:pt idx="10682">
                  <c:v>9598.19</c:v>
                </c:pt>
                <c:pt idx="10683">
                  <c:v>9598.59</c:v>
                </c:pt>
                <c:pt idx="10684">
                  <c:v>9598.9889999999996</c:v>
                </c:pt>
                <c:pt idx="10685">
                  <c:v>9599.3889999999992</c:v>
                </c:pt>
                <c:pt idx="10686">
                  <c:v>9599.7880000000005</c:v>
                </c:pt>
                <c:pt idx="10687">
                  <c:v>9600.1880000000001</c:v>
                </c:pt>
                <c:pt idx="10688">
                  <c:v>9600.5869999999995</c:v>
                </c:pt>
                <c:pt idx="10689">
                  <c:v>9600.9869999999992</c:v>
                </c:pt>
                <c:pt idx="10690">
                  <c:v>9601.3860000000004</c:v>
                </c:pt>
                <c:pt idx="10691">
                  <c:v>9601.7860000000001</c:v>
                </c:pt>
                <c:pt idx="10692">
                  <c:v>9602.1849999999995</c:v>
                </c:pt>
                <c:pt idx="10693">
                  <c:v>9602.5849999999991</c:v>
                </c:pt>
                <c:pt idx="10694">
                  <c:v>9602.9840000000004</c:v>
                </c:pt>
                <c:pt idx="10695">
                  <c:v>9603.3829999999998</c:v>
                </c:pt>
                <c:pt idx="10696">
                  <c:v>9603.7819999999992</c:v>
                </c:pt>
                <c:pt idx="10697">
                  <c:v>9604.5810000000001</c:v>
                </c:pt>
                <c:pt idx="10698">
                  <c:v>9605.3799999999992</c:v>
                </c:pt>
                <c:pt idx="10699">
                  <c:v>9606.1790000000001</c:v>
                </c:pt>
                <c:pt idx="10700">
                  <c:v>9606.9779999999992</c:v>
                </c:pt>
                <c:pt idx="10701">
                  <c:v>9608.5759999999991</c:v>
                </c:pt>
                <c:pt idx="10702">
                  <c:v>9610.1730000000007</c:v>
                </c:pt>
                <c:pt idx="10703">
                  <c:v>9613.3680000000004</c:v>
                </c:pt>
                <c:pt idx="10704">
                  <c:v>9616.5630000000001</c:v>
                </c:pt>
                <c:pt idx="10705">
                  <c:v>9618.1610000000001</c:v>
                </c:pt>
                <c:pt idx="10706">
                  <c:v>9618.7289999999994</c:v>
                </c:pt>
                <c:pt idx="10707">
                  <c:v>9619.759</c:v>
                </c:pt>
                <c:pt idx="10708">
                  <c:v>9622.893</c:v>
                </c:pt>
                <c:pt idx="10709">
                  <c:v>9622.9539999999997</c:v>
                </c:pt>
                <c:pt idx="10710">
                  <c:v>9629.3439999999991</c:v>
                </c:pt>
                <c:pt idx="10711">
                  <c:v>9630.8510000000006</c:v>
                </c:pt>
                <c:pt idx="10712">
                  <c:v>9635.7350000000006</c:v>
                </c:pt>
                <c:pt idx="10713">
                  <c:v>9638.8089999999993</c:v>
                </c:pt>
                <c:pt idx="10714">
                  <c:v>9642.125</c:v>
                </c:pt>
                <c:pt idx="10715">
                  <c:v>9645.3209999999999</c:v>
                </c:pt>
                <c:pt idx="10716">
                  <c:v>9648.5159999999996</c:v>
                </c:pt>
                <c:pt idx="10717">
                  <c:v>9654.7240000000002</c:v>
                </c:pt>
                <c:pt idx="10718">
                  <c:v>9654.9069999999992</c:v>
                </c:pt>
                <c:pt idx="10719">
                  <c:v>9665.9959999999992</c:v>
                </c:pt>
                <c:pt idx="10720">
                  <c:v>9667.6880000000001</c:v>
                </c:pt>
                <c:pt idx="10721">
                  <c:v>9686.5560000000005</c:v>
                </c:pt>
                <c:pt idx="10722">
                  <c:v>9689.6299999999992</c:v>
                </c:pt>
                <c:pt idx="10723">
                  <c:v>9693.25</c:v>
                </c:pt>
                <c:pt idx="10724">
                  <c:v>9695.5390000000007</c:v>
                </c:pt>
                <c:pt idx="10725">
                  <c:v>9701.4470000000001</c:v>
                </c:pt>
                <c:pt idx="10726">
                  <c:v>9702.4719999999998</c:v>
                </c:pt>
                <c:pt idx="10727">
                  <c:v>9710.43</c:v>
                </c:pt>
                <c:pt idx="10728">
                  <c:v>9713.1810000000005</c:v>
                </c:pt>
                <c:pt idx="10729">
                  <c:v>9713.2630000000008</c:v>
                </c:pt>
                <c:pt idx="10730">
                  <c:v>9714.4089999999997</c:v>
                </c:pt>
                <c:pt idx="10731">
                  <c:v>9718.3870000000006</c:v>
                </c:pt>
                <c:pt idx="10732">
                  <c:v>9723.7379999999994</c:v>
                </c:pt>
                <c:pt idx="10733">
                  <c:v>9729.0889999999999</c:v>
                </c:pt>
                <c:pt idx="10734">
                  <c:v>9736.8970000000008</c:v>
                </c:pt>
                <c:pt idx="10735">
                  <c:v>9739.7909999999993</c:v>
                </c:pt>
                <c:pt idx="10736">
                  <c:v>9748.7139999999999</c:v>
                </c:pt>
                <c:pt idx="10737">
                  <c:v>9750.4930000000004</c:v>
                </c:pt>
                <c:pt idx="10738">
                  <c:v>9754.6219999999994</c:v>
                </c:pt>
                <c:pt idx="10739">
                  <c:v>9755.8439999999991</c:v>
                </c:pt>
                <c:pt idx="10740">
                  <c:v>9757.5759999999991</c:v>
                </c:pt>
                <c:pt idx="10741">
                  <c:v>9758.5190000000002</c:v>
                </c:pt>
                <c:pt idx="10742">
                  <c:v>9760.5300000000007</c:v>
                </c:pt>
                <c:pt idx="10743">
                  <c:v>9761.1939999999995</c:v>
                </c:pt>
                <c:pt idx="10744">
                  <c:v>9763.8700000000008</c:v>
                </c:pt>
                <c:pt idx="10745">
                  <c:v>9766.5450000000001</c:v>
                </c:pt>
                <c:pt idx="10746">
                  <c:v>9771.8960000000006</c:v>
                </c:pt>
                <c:pt idx="10747">
                  <c:v>9772.3469999999998</c:v>
                </c:pt>
                <c:pt idx="10748">
                  <c:v>9774.5720000000001</c:v>
                </c:pt>
                <c:pt idx="10749">
                  <c:v>9777.2469999999994</c:v>
                </c:pt>
                <c:pt idx="10750">
                  <c:v>9779.9220000000005</c:v>
                </c:pt>
                <c:pt idx="10751">
                  <c:v>9781.26</c:v>
                </c:pt>
                <c:pt idx="10752">
                  <c:v>9782.5969999999998</c:v>
                </c:pt>
                <c:pt idx="10753">
                  <c:v>9783.9349999999995</c:v>
                </c:pt>
                <c:pt idx="10754">
                  <c:v>9784.1630000000005</c:v>
                </c:pt>
                <c:pt idx="10755">
                  <c:v>9785.2729999999992</c:v>
                </c:pt>
                <c:pt idx="10756">
                  <c:v>9786.6110000000008</c:v>
                </c:pt>
                <c:pt idx="10757">
                  <c:v>9787.1180000000004</c:v>
                </c:pt>
                <c:pt idx="10758">
                  <c:v>9787.9480000000003</c:v>
                </c:pt>
                <c:pt idx="10759">
                  <c:v>9789.2860000000001</c:v>
                </c:pt>
                <c:pt idx="10760">
                  <c:v>9789.9549999999999</c:v>
                </c:pt>
                <c:pt idx="10761">
                  <c:v>9790.0720000000001</c:v>
                </c:pt>
                <c:pt idx="10762">
                  <c:v>9790.6239999999998</c:v>
                </c:pt>
                <c:pt idx="10763">
                  <c:v>9791.2929999999997</c:v>
                </c:pt>
                <c:pt idx="10764">
                  <c:v>9791.9619999999995</c:v>
                </c:pt>
                <c:pt idx="10765">
                  <c:v>9792.2970000000005</c:v>
                </c:pt>
                <c:pt idx="10766">
                  <c:v>9792.6309999999994</c:v>
                </c:pt>
                <c:pt idx="10767">
                  <c:v>9792.9650000000001</c:v>
                </c:pt>
                <c:pt idx="10768">
                  <c:v>9793.0259999999998</c:v>
                </c:pt>
                <c:pt idx="10769">
                  <c:v>9793.2990000000009</c:v>
                </c:pt>
                <c:pt idx="10770">
                  <c:v>9793.634</c:v>
                </c:pt>
                <c:pt idx="10771">
                  <c:v>9793.9680000000008</c:v>
                </c:pt>
                <c:pt idx="10772">
                  <c:v>9794.3029999999999</c:v>
                </c:pt>
                <c:pt idx="10773">
                  <c:v>9794.6370000000006</c:v>
                </c:pt>
                <c:pt idx="10774">
                  <c:v>9794.9719999999998</c:v>
                </c:pt>
                <c:pt idx="10775">
                  <c:v>9795.3060000000005</c:v>
                </c:pt>
                <c:pt idx="10776">
                  <c:v>9795.5</c:v>
                </c:pt>
                <c:pt idx="10777">
                  <c:v>9795.6409999999996</c:v>
                </c:pt>
                <c:pt idx="10778">
                  <c:v>9795.9750000000004</c:v>
                </c:pt>
                <c:pt idx="10779">
                  <c:v>9795.98</c:v>
                </c:pt>
                <c:pt idx="10780">
                  <c:v>9796.31</c:v>
                </c:pt>
                <c:pt idx="10781">
                  <c:v>9796.6440000000002</c:v>
                </c:pt>
                <c:pt idx="10782">
                  <c:v>9796.9789999999994</c:v>
                </c:pt>
                <c:pt idx="10783">
                  <c:v>9797.3130000000001</c:v>
                </c:pt>
                <c:pt idx="10784">
                  <c:v>9797.6479999999992</c:v>
                </c:pt>
                <c:pt idx="10785">
                  <c:v>9797.982</c:v>
                </c:pt>
                <c:pt idx="10786">
                  <c:v>9798.3160000000007</c:v>
                </c:pt>
                <c:pt idx="10787">
                  <c:v>9798.65</c:v>
                </c:pt>
                <c:pt idx="10788">
                  <c:v>9798.9339999999993</c:v>
                </c:pt>
                <c:pt idx="10789">
                  <c:v>9798.9850000000006</c:v>
                </c:pt>
                <c:pt idx="10790">
                  <c:v>9799.3189999999995</c:v>
                </c:pt>
                <c:pt idx="10791">
                  <c:v>9799.9879999999994</c:v>
                </c:pt>
                <c:pt idx="10792">
                  <c:v>9800.6569999999992</c:v>
                </c:pt>
                <c:pt idx="10793">
                  <c:v>9801.3250000000007</c:v>
                </c:pt>
                <c:pt idx="10794">
                  <c:v>9801.66</c:v>
                </c:pt>
                <c:pt idx="10795">
                  <c:v>9801.8880000000008</c:v>
                </c:pt>
                <c:pt idx="10796">
                  <c:v>9801.9940000000006</c:v>
                </c:pt>
                <c:pt idx="10797">
                  <c:v>9802.3289999999997</c:v>
                </c:pt>
                <c:pt idx="10798">
                  <c:v>9802.6630000000005</c:v>
                </c:pt>
                <c:pt idx="10799">
                  <c:v>9802.9979999999996</c:v>
                </c:pt>
                <c:pt idx="10800">
                  <c:v>9803.3320000000003</c:v>
                </c:pt>
                <c:pt idx="10801">
                  <c:v>9803.3649999999998</c:v>
                </c:pt>
                <c:pt idx="10802">
                  <c:v>9803.6659999999993</c:v>
                </c:pt>
                <c:pt idx="10803">
                  <c:v>9804</c:v>
                </c:pt>
                <c:pt idx="10804">
                  <c:v>9804.3829999999998</c:v>
                </c:pt>
                <c:pt idx="10805">
                  <c:v>9804.7659999999996</c:v>
                </c:pt>
                <c:pt idx="10806">
                  <c:v>9804.8420000000006</c:v>
                </c:pt>
                <c:pt idx="10807">
                  <c:v>9805.1489999999994</c:v>
                </c:pt>
                <c:pt idx="10808">
                  <c:v>9805.5319999999992</c:v>
                </c:pt>
                <c:pt idx="10809">
                  <c:v>9805.9150000000009</c:v>
                </c:pt>
                <c:pt idx="10810">
                  <c:v>9806.2980000000007</c:v>
                </c:pt>
                <c:pt idx="10811">
                  <c:v>9806.3189999999995</c:v>
                </c:pt>
                <c:pt idx="10812">
                  <c:v>9806.6810000000005</c:v>
                </c:pt>
                <c:pt idx="10813">
                  <c:v>9807.0630000000001</c:v>
                </c:pt>
                <c:pt idx="10814">
                  <c:v>9807.7960000000003</c:v>
                </c:pt>
                <c:pt idx="10815">
                  <c:v>9807.8289999999997</c:v>
                </c:pt>
                <c:pt idx="10816">
                  <c:v>9808.5939999999991</c:v>
                </c:pt>
                <c:pt idx="10817">
                  <c:v>9808.8780000000006</c:v>
                </c:pt>
                <c:pt idx="10818">
                  <c:v>9808.9770000000008</c:v>
                </c:pt>
                <c:pt idx="10819">
                  <c:v>9809.36</c:v>
                </c:pt>
                <c:pt idx="10820">
                  <c:v>9809.7430000000004</c:v>
                </c:pt>
                <c:pt idx="10821">
                  <c:v>9809.9590000000007</c:v>
                </c:pt>
                <c:pt idx="10822">
                  <c:v>9810.125</c:v>
                </c:pt>
                <c:pt idx="10823">
                  <c:v>9810.3169999999991</c:v>
                </c:pt>
                <c:pt idx="10824">
                  <c:v>9810.5079999999998</c:v>
                </c:pt>
                <c:pt idx="10825">
                  <c:v>9810.7000000000007</c:v>
                </c:pt>
                <c:pt idx="10826">
                  <c:v>9810.8909999999996</c:v>
                </c:pt>
                <c:pt idx="10827">
                  <c:v>9811.0409999999993</c:v>
                </c:pt>
                <c:pt idx="10828">
                  <c:v>9811.0830000000005</c:v>
                </c:pt>
                <c:pt idx="10829">
                  <c:v>9811.2739999999994</c:v>
                </c:pt>
                <c:pt idx="10830">
                  <c:v>9811.4660000000003</c:v>
                </c:pt>
                <c:pt idx="10831">
                  <c:v>9811.5820000000003</c:v>
                </c:pt>
                <c:pt idx="10832">
                  <c:v>9811.6569999999992</c:v>
                </c:pt>
                <c:pt idx="10833">
                  <c:v>9811.8490000000002</c:v>
                </c:pt>
                <c:pt idx="10834">
                  <c:v>9812.0400000000009</c:v>
                </c:pt>
                <c:pt idx="10835">
                  <c:v>9812.1219999999994</c:v>
                </c:pt>
                <c:pt idx="10836">
                  <c:v>9812.232</c:v>
                </c:pt>
                <c:pt idx="10837">
                  <c:v>9812.4230000000007</c:v>
                </c:pt>
                <c:pt idx="10838">
                  <c:v>9812.6149999999998</c:v>
                </c:pt>
                <c:pt idx="10839">
                  <c:v>9812.6630000000005</c:v>
                </c:pt>
                <c:pt idx="10840">
                  <c:v>9812.8060000000005</c:v>
                </c:pt>
                <c:pt idx="10841">
                  <c:v>9813.1880000000001</c:v>
                </c:pt>
                <c:pt idx="10842">
                  <c:v>9813.2039999999997</c:v>
                </c:pt>
                <c:pt idx="10843">
                  <c:v>9813.5709999999999</c:v>
                </c:pt>
                <c:pt idx="10844">
                  <c:v>9813.7450000000008</c:v>
                </c:pt>
                <c:pt idx="10845">
                  <c:v>9813.9539999999997</c:v>
                </c:pt>
                <c:pt idx="10846">
                  <c:v>9814.2849999999999</c:v>
                </c:pt>
                <c:pt idx="10847">
                  <c:v>9814.3369999999995</c:v>
                </c:pt>
                <c:pt idx="10848">
                  <c:v>9814.5560000000005</c:v>
                </c:pt>
                <c:pt idx="10849">
                  <c:v>9814.7189999999991</c:v>
                </c:pt>
                <c:pt idx="10850">
                  <c:v>9814.8259999999991</c:v>
                </c:pt>
                <c:pt idx="10851">
                  <c:v>9815.0969999999998</c:v>
                </c:pt>
                <c:pt idx="10852">
                  <c:v>9815.1020000000008</c:v>
                </c:pt>
                <c:pt idx="10853">
                  <c:v>9815.3670000000002</c:v>
                </c:pt>
                <c:pt idx="10854">
                  <c:v>9815.4850000000006</c:v>
                </c:pt>
                <c:pt idx="10855">
                  <c:v>9815.6380000000008</c:v>
                </c:pt>
                <c:pt idx="10856">
                  <c:v>9815.8680000000004</c:v>
                </c:pt>
                <c:pt idx="10857">
                  <c:v>9815.9079999999994</c:v>
                </c:pt>
                <c:pt idx="10858">
                  <c:v>9816.1779999999999</c:v>
                </c:pt>
                <c:pt idx="10859">
                  <c:v>9816.25</c:v>
                </c:pt>
                <c:pt idx="10860">
                  <c:v>9816.4480000000003</c:v>
                </c:pt>
                <c:pt idx="10861">
                  <c:v>9816.7189999999991</c:v>
                </c:pt>
                <c:pt idx="10862">
                  <c:v>9816.9889999999996</c:v>
                </c:pt>
                <c:pt idx="10863">
                  <c:v>9817.0159999999996</c:v>
                </c:pt>
                <c:pt idx="10864">
                  <c:v>9817.26</c:v>
                </c:pt>
                <c:pt idx="10865">
                  <c:v>9817.5300000000007</c:v>
                </c:pt>
                <c:pt idx="10866">
                  <c:v>9817.7819999999992</c:v>
                </c:pt>
                <c:pt idx="10867">
                  <c:v>9817.8009999999995</c:v>
                </c:pt>
                <c:pt idx="10868">
                  <c:v>9818.0709999999999</c:v>
                </c:pt>
                <c:pt idx="10869">
                  <c:v>9818.3410000000003</c:v>
                </c:pt>
                <c:pt idx="10870">
                  <c:v>9818.5480000000007</c:v>
                </c:pt>
                <c:pt idx="10871">
                  <c:v>9818.6110000000008</c:v>
                </c:pt>
                <c:pt idx="10872">
                  <c:v>9818.8819999999996</c:v>
                </c:pt>
                <c:pt idx="10873">
                  <c:v>9819.152</c:v>
                </c:pt>
                <c:pt idx="10874">
                  <c:v>9819.3130000000001</c:v>
                </c:pt>
                <c:pt idx="10875">
                  <c:v>9819.4230000000007</c:v>
                </c:pt>
                <c:pt idx="10876">
                  <c:v>9819.6929999999993</c:v>
                </c:pt>
                <c:pt idx="10877">
                  <c:v>9820.2340000000004</c:v>
                </c:pt>
                <c:pt idx="10878">
                  <c:v>9820.7739999999994</c:v>
                </c:pt>
                <c:pt idx="10879">
                  <c:v>9820.8439999999991</c:v>
                </c:pt>
                <c:pt idx="10880">
                  <c:v>9821.8559999999998</c:v>
                </c:pt>
                <c:pt idx="10881">
                  <c:v>9822.375</c:v>
                </c:pt>
                <c:pt idx="10882">
                  <c:v>9822.3970000000008</c:v>
                </c:pt>
                <c:pt idx="10883">
                  <c:v>9822.9369999999999</c:v>
                </c:pt>
                <c:pt idx="10884">
                  <c:v>9823.4779999999992</c:v>
                </c:pt>
                <c:pt idx="10885">
                  <c:v>9823.7489999999998</c:v>
                </c:pt>
                <c:pt idx="10886">
                  <c:v>9823.9069999999992</c:v>
                </c:pt>
                <c:pt idx="10887">
                  <c:v>9824.0190000000002</c:v>
                </c:pt>
                <c:pt idx="10888">
                  <c:v>9824.2900000000009</c:v>
                </c:pt>
                <c:pt idx="10889">
                  <c:v>9824.56</c:v>
                </c:pt>
                <c:pt idx="10890">
                  <c:v>9824.83</c:v>
                </c:pt>
                <c:pt idx="10891">
                  <c:v>9825.1</c:v>
                </c:pt>
                <c:pt idx="10892">
                  <c:v>9825.4279999999999</c:v>
                </c:pt>
                <c:pt idx="10893">
                  <c:v>9825.4380000000001</c:v>
                </c:pt>
                <c:pt idx="10894">
                  <c:v>9825.7549999999992</c:v>
                </c:pt>
                <c:pt idx="10895">
                  <c:v>9826.0820000000003</c:v>
                </c:pt>
                <c:pt idx="10896">
                  <c:v>9826.4089999999997</c:v>
                </c:pt>
                <c:pt idx="10897">
                  <c:v>9826.7360000000008</c:v>
                </c:pt>
                <c:pt idx="10898">
                  <c:v>9826.9689999999991</c:v>
                </c:pt>
                <c:pt idx="10899">
                  <c:v>9827.0630000000001</c:v>
                </c:pt>
                <c:pt idx="10900">
                  <c:v>9827.7170000000006</c:v>
                </c:pt>
                <c:pt idx="10901">
                  <c:v>9828.5</c:v>
                </c:pt>
                <c:pt idx="10902">
                  <c:v>9829.0249999999996</c:v>
                </c:pt>
                <c:pt idx="10903">
                  <c:v>9829.6790000000001</c:v>
                </c:pt>
                <c:pt idx="10904">
                  <c:v>9830.0059999999994</c:v>
                </c:pt>
                <c:pt idx="10905">
                  <c:v>9830.0319999999992</c:v>
                </c:pt>
                <c:pt idx="10906">
                  <c:v>9830.3330000000005</c:v>
                </c:pt>
                <c:pt idx="10907">
                  <c:v>9830.6610000000001</c:v>
                </c:pt>
                <c:pt idx="10908">
                  <c:v>9830.9879999999994</c:v>
                </c:pt>
                <c:pt idx="10909">
                  <c:v>9831.3150000000005</c:v>
                </c:pt>
                <c:pt idx="10910">
                  <c:v>9831.5630000000001</c:v>
                </c:pt>
                <c:pt idx="10911">
                  <c:v>9831.6419999999998</c:v>
                </c:pt>
                <c:pt idx="10912">
                  <c:v>9831.9689999999991</c:v>
                </c:pt>
                <c:pt idx="10913">
                  <c:v>9832.2960000000003</c:v>
                </c:pt>
                <c:pt idx="10914">
                  <c:v>9832.6229999999996</c:v>
                </c:pt>
                <c:pt idx="10915">
                  <c:v>9832.9500000000007</c:v>
                </c:pt>
                <c:pt idx="10916">
                  <c:v>9833.277</c:v>
                </c:pt>
                <c:pt idx="10917">
                  <c:v>9833.6039999999994</c:v>
                </c:pt>
                <c:pt idx="10918">
                  <c:v>9833.9310000000005</c:v>
                </c:pt>
                <c:pt idx="10919">
                  <c:v>9834.2579999999998</c:v>
                </c:pt>
                <c:pt idx="10920">
                  <c:v>9834.5849999999991</c:v>
                </c:pt>
                <c:pt idx="10921">
                  <c:v>9834.625</c:v>
                </c:pt>
                <c:pt idx="10922">
                  <c:v>9834.9120000000003</c:v>
                </c:pt>
                <c:pt idx="10923">
                  <c:v>9835.2389999999996</c:v>
                </c:pt>
                <c:pt idx="10924">
                  <c:v>9835.5660000000007</c:v>
                </c:pt>
                <c:pt idx="10925">
                  <c:v>9835.8940000000002</c:v>
                </c:pt>
                <c:pt idx="10926">
                  <c:v>9836.2209999999995</c:v>
                </c:pt>
                <c:pt idx="10927">
                  <c:v>9836.875</c:v>
                </c:pt>
                <c:pt idx="10928">
                  <c:v>9837.5290000000005</c:v>
                </c:pt>
                <c:pt idx="10929">
                  <c:v>9838.1830000000009</c:v>
                </c:pt>
                <c:pt idx="10930">
                  <c:v>9838.8369999999995</c:v>
                </c:pt>
                <c:pt idx="10931">
                  <c:v>9839.491</c:v>
                </c:pt>
                <c:pt idx="10932">
                  <c:v>9840.75</c:v>
                </c:pt>
                <c:pt idx="10933">
                  <c:v>9840.7990000000009</c:v>
                </c:pt>
                <c:pt idx="10934">
                  <c:v>9842.1080000000002</c:v>
                </c:pt>
                <c:pt idx="10935">
                  <c:v>9843.4159999999993</c:v>
                </c:pt>
                <c:pt idx="10936">
                  <c:v>9844.7240000000002</c:v>
                </c:pt>
                <c:pt idx="10937">
                  <c:v>9846.0319999999992</c:v>
                </c:pt>
                <c:pt idx="10938">
                  <c:v>9846.875</c:v>
                </c:pt>
                <c:pt idx="10939">
                  <c:v>9847.5370000000003</c:v>
                </c:pt>
                <c:pt idx="10940">
                  <c:v>9849.0409999999993</c:v>
                </c:pt>
                <c:pt idx="10941">
                  <c:v>9849.7929999999997</c:v>
                </c:pt>
                <c:pt idx="10942">
                  <c:v>9849.9380000000001</c:v>
                </c:pt>
                <c:pt idx="10943">
                  <c:v>9850.5450000000001</c:v>
                </c:pt>
                <c:pt idx="10944">
                  <c:v>9851.2970000000005</c:v>
                </c:pt>
                <c:pt idx="10945">
                  <c:v>9852.0490000000009</c:v>
                </c:pt>
                <c:pt idx="10946">
                  <c:v>9852.8019999999997</c:v>
                </c:pt>
                <c:pt idx="10947">
                  <c:v>9853</c:v>
                </c:pt>
                <c:pt idx="10948">
                  <c:v>9853.5540000000001</c:v>
                </c:pt>
                <c:pt idx="10949">
                  <c:v>9854.3060000000005</c:v>
                </c:pt>
                <c:pt idx="10950">
                  <c:v>9854.6820000000007</c:v>
                </c:pt>
                <c:pt idx="10951">
                  <c:v>9855.0580000000009</c:v>
                </c:pt>
                <c:pt idx="10952">
                  <c:v>9855.4339999999993</c:v>
                </c:pt>
                <c:pt idx="10953">
                  <c:v>9855.81</c:v>
                </c:pt>
                <c:pt idx="10954">
                  <c:v>9856.0630000000001</c:v>
                </c:pt>
                <c:pt idx="10955">
                  <c:v>9856.1859999999997</c:v>
                </c:pt>
                <c:pt idx="10956">
                  <c:v>9856.5619999999999</c:v>
                </c:pt>
                <c:pt idx="10957">
                  <c:v>9856.5910000000003</c:v>
                </c:pt>
                <c:pt idx="10958">
                  <c:v>9856.9380000000001</c:v>
                </c:pt>
                <c:pt idx="10959">
                  <c:v>9857.3140000000003</c:v>
                </c:pt>
                <c:pt idx="10960">
                  <c:v>9857.69</c:v>
                </c:pt>
                <c:pt idx="10961">
                  <c:v>9858.0660000000007</c:v>
                </c:pt>
                <c:pt idx="10962">
                  <c:v>9858.4429999999993</c:v>
                </c:pt>
                <c:pt idx="10963">
                  <c:v>9858.8189999999995</c:v>
                </c:pt>
                <c:pt idx="10964">
                  <c:v>9859.125</c:v>
                </c:pt>
                <c:pt idx="10965">
                  <c:v>9859.1949999999997</c:v>
                </c:pt>
                <c:pt idx="10966">
                  <c:v>9859.5709999999999</c:v>
                </c:pt>
                <c:pt idx="10967">
                  <c:v>9859.9470000000001</c:v>
                </c:pt>
                <c:pt idx="10968">
                  <c:v>9860.3230000000003</c:v>
                </c:pt>
                <c:pt idx="10969">
                  <c:v>9860.6990000000005</c:v>
                </c:pt>
                <c:pt idx="10970">
                  <c:v>9861.0750000000007</c:v>
                </c:pt>
                <c:pt idx="10971">
                  <c:v>9861.4509999999991</c:v>
                </c:pt>
                <c:pt idx="10972">
                  <c:v>9861.8269999999993</c:v>
                </c:pt>
                <c:pt idx="10973">
                  <c:v>9862.2029999999995</c:v>
                </c:pt>
                <c:pt idx="10974">
                  <c:v>9862.5789999999997</c:v>
                </c:pt>
                <c:pt idx="10975">
                  <c:v>9862.9549999999999</c:v>
                </c:pt>
                <c:pt idx="10976">
                  <c:v>9863.3310000000001</c:v>
                </c:pt>
                <c:pt idx="10977">
                  <c:v>9863.7070000000003</c:v>
                </c:pt>
                <c:pt idx="10978">
                  <c:v>9864.0830000000005</c:v>
                </c:pt>
                <c:pt idx="10979">
                  <c:v>9864.8359999999993</c:v>
                </c:pt>
                <c:pt idx="10980">
                  <c:v>9865.25</c:v>
                </c:pt>
                <c:pt idx="10981">
                  <c:v>9865.5879999999997</c:v>
                </c:pt>
                <c:pt idx="10982">
                  <c:v>9866.34</c:v>
                </c:pt>
                <c:pt idx="10983">
                  <c:v>9867.0920000000006</c:v>
                </c:pt>
                <c:pt idx="10984">
                  <c:v>9867.8439999999991</c:v>
                </c:pt>
                <c:pt idx="10985">
                  <c:v>9868.5959999999995</c:v>
                </c:pt>
                <c:pt idx="10986">
                  <c:v>9869.348</c:v>
                </c:pt>
                <c:pt idx="10987">
                  <c:v>9869.7240000000002</c:v>
                </c:pt>
                <c:pt idx="10988">
                  <c:v>9870.1</c:v>
                </c:pt>
                <c:pt idx="10989">
                  <c:v>9870.5689999999995</c:v>
                </c:pt>
                <c:pt idx="10990">
                  <c:v>9871.0370000000003</c:v>
                </c:pt>
                <c:pt idx="10991">
                  <c:v>9871.5049999999992</c:v>
                </c:pt>
                <c:pt idx="10992">
                  <c:v>9871.973</c:v>
                </c:pt>
                <c:pt idx="10993">
                  <c:v>9872.4419999999991</c:v>
                </c:pt>
                <c:pt idx="10994">
                  <c:v>9872.91</c:v>
                </c:pt>
                <c:pt idx="10995">
                  <c:v>9873.3780000000006</c:v>
                </c:pt>
                <c:pt idx="10996">
                  <c:v>9873.8459999999995</c:v>
                </c:pt>
                <c:pt idx="10997">
                  <c:v>9874.7829999999994</c:v>
                </c:pt>
                <c:pt idx="10998">
                  <c:v>9875.7189999999991</c:v>
                </c:pt>
                <c:pt idx="10999">
                  <c:v>9876.6550000000007</c:v>
                </c:pt>
                <c:pt idx="11000">
                  <c:v>9877.5</c:v>
                </c:pt>
                <c:pt idx="11001">
                  <c:v>9877.5910000000003</c:v>
                </c:pt>
                <c:pt idx="11002">
                  <c:v>9878.5280000000002</c:v>
                </c:pt>
                <c:pt idx="11003">
                  <c:v>9879.4639999999999</c:v>
                </c:pt>
                <c:pt idx="11004">
                  <c:v>9880.4</c:v>
                </c:pt>
                <c:pt idx="11005">
                  <c:v>9881.3359999999993</c:v>
                </c:pt>
                <c:pt idx="11006">
                  <c:v>9882.2729999999992</c:v>
                </c:pt>
                <c:pt idx="11007">
                  <c:v>9883.2090000000007</c:v>
                </c:pt>
                <c:pt idx="11008">
                  <c:v>9884.1450000000004</c:v>
                </c:pt>
                <c:pt idx="11009">
                  <c:v>9885.0810000000001</c:v>
                </c:pt>
                <c:pt idx="11010">
                  <c:v>9886.018</c:v>
                </c:pt>
                <c:pt idx="11011">
                  <c:v>9886.9539999999997</c:v>
                </c:pt>
                <c:pt idx="11012">
                  <c:v>9887.8909999999996</c:v>
                </c:pt>
                <c:pt idx="11013">
                  <c:v>9888.8269999999993</c:v>
                </c:pt>
                <c:pt idx="11014">
                  <c:v>9889.7639999999992</c:v>
                </c:pt>
                <c:pt idx="11015">
                  <c:v>9890.7000000000007</c:v>
                </c:pt>
                <c:pt idx="11016">
                  <c:v>9892.5720000000001</c:v>
                </c:pt>
                <c:pt idx="11017">
                  <c:v>9894.4449999999997</c:v>
                </c:pt>
                <c:pt idx="11018">
                  <c:v>9896.3169999999991</c:v>
                </c:pt>
                <c:pt idx="11019">
                  <c:v>9898.19</c:v>
                </c:pt>
                <c:pt idx="11020">
                  <c:v>9900.0619999999999</c:v>
                </c:pt>
                <c:pt idx="11021">
                  <c:v>9901.9349999999995</c:v>
                </c:pt>
                <c:pt idx="11022">
                  <c:v>9902</c:v>
                </c:pt>
                <c:pt idx="11023">
                  <c:v>9903.8080000000009</c:v>
                </c:pt>
                <c:pt idx="11024">
                  <c:v>9905.6810000000005</c:v>
                </c:pt>
                <c:pt idx="11025">
                  <c:v>9907.5529999999999</c:v>
                </c:pt>
                <c:pt idx="11026">
                  <c:v>9908.125</c:v>
                </c:pt>
                <c:pt idx="11027">
                  <c:v>9914.25</c:v>
                </c:pt>
                <c:pt idx="11028">
                  <c:v>9915.0429999999997</c:v>
                </c:pt>
                <c:pt idx="11029">
                  <c:v>9922.5329999999994</c:v>
                </c:pt>
                <c:pt idx="11030">
                  <c:v>9926.2780000000002</c:v>
                </c:pt>
                <c:pt idx="11031">
                  <c:v>9926.5</c:v>
                </c:pt>
                <c:pt idx="11032">
                  <c:v>9928.2960000000003</c:v>
                </c:pt>
                <c:pt idx="11033">
                  <c:v>9930.0229999999992</c:v>
                </c:pt>
                <c:pt idx="11034">
                  <c:v>9933.5190000000002</c:v>
                </c:pt>
                <c:pt idx="11035">
                  <c:v>9937.0139999999992</c:v>
                </c:pt>
                <c:pt idx="11036">
                  <c:v>9944.0040000000008</c:v>
                </c:pt>
                <c:pt idx="11037">
                  <c:v>9950.9940000000006</c:v>
                </c:pt>
                <c:pt idx="11038">
                  <c:v>9951</c:v>
                </c:pt>
                <c:pt idx="11039">
                  <c:v>9954.4889999999996</c:v>
                </c:pt>
                <c:pt idx="11040">
                  <c:v>9957.9840000000004</c:v>
                </c:pt>
                <c:pt idx="11041">
                  <c:v>9959.8040000000001</c:v>
                </c:pt>
                <c:pt idx="11042">
                  <c:v>9961.6239999999998</c:v>
                </c:pt>
                <c:pt idx="11043">
                  <c:v>9964.1479999999992</c:v>
                </c:pt>
                <c:pt idx="11044">
                  <c:v>9965.2630000000008</c:v>
                </c:pt>
                <c:pt idx="11045">
                  <c:v>9967.0830000000005</c:v>
                </c:pt>
                <c:pt idx="11046">
                  <c:v>9968.9030000000002</c:v>
                </c:pt>
                <c:pt idx="11047">
                  <c:v>9970.723</c:v>
                </c:pt>
                <c:pt idx="11048">
                  <c:v>9971.6329999999998</c:v>
                </c:pt>
                <c:pt idx="11049">
                  <c:v>9972.5419999999995</c:v>
                </c:pt>
                <c:pt idx="11050">
                  <c:v>9973.4519999999993</c:v>
                </c:pt>
                <c:pt idx="11051">
                  <c:v>9974.3619999999992</c:v>
                </c:pt>
                <c:pt idx="11052">
                  <c:v>9974.8169999999991</c:v>
                </c:pt>
                <c:pt idx="11053">
                  <c:v>9975.2720000000008</c:v>
                </c:pt>
                <c:pt idx="11054">
                  <c:v>9975.7270000000008</c:v>
                </c:pt>
                <c:pt idx="11055">
                  <c:v>9976.1820000000007</c:v>
                </c:pt>
                <c:pt idx="11056">
                  <c:v>9976.6370000000006</c:v>
                </c:pt>
                <c:pt idx="11057">
                  <c:v>9977.0920000000006</c:v>
                </c:pt>
                <c:pt idx="11058">
                  <c:v>9977.5470000000005</c:v>
                </c:pt>
                <c:pt idx="11059">
                  <c:v>9978.0020000000004</c:v>
                </c:pt>
                <c:pt idx="11060">
                  <c:v>9978.4570000000003</c:v>
                </c:pt>
                <c:pt idx="11061">
                  <c:v>9978.9120000000003</c:v>
                </c:pt>
                <c:pt idx="11062">
                  <c:v>9979.3670000000002</c:v>
                </c:pt>
                <c:pt idx="11063">
                  <c:v>9979.8209999999999</c:v>
                </c:pt>
                <c:pt idx="11064">
                  <c:v>9980.2759999999998</c:v>
                </c:pt>
                <c:pt idx="11065">
                  <c:v>9980.7309999999998</c:v>
                </c:pt>
                <c:pt idx="11066">
                  <c:v>9981.1859999999997</c:v>
                </c:pt>
                <c:pt idx="11067">
                  <c:v>9981.6409999999996</c:v>
                </c:pt>
                <c:pt idx="11068">
                  <c:v>9982.0740000000005</c:v>
                </c:pt>
                <c:pt idx="11069">
                  <c:v>9982.0959999999995</c:v>
                </c:pt>
                <c:pt idx="11070">
                  <c:v>9982.5509999999995</c:v>
                </c:pt>
                <c:pt idx="11071">
                  <c:v>9983.4609999999993</c:v>
                </c:pt>
                <c:pt idx="11072">
                  <c:v>9983.9159999999993</c:v>
                </c:pt>
                <c:pt idx="11073">
                  <c:v>9984.3709999999992</c:v>
                </c:pt>
                <c:pt idx="11074">
                  <c:v>9984.8259999999991</c:v>
                </c:pt>
                <c:pt idx="11075">
                  <c:v>9985.2810000000009</c:v>
                </c:pt>
                <c:pt idx="11076">
                  <c:v>9985.7360000000008</c:v>
                </c:pt>
                <c:pt idx="11077">
                  <c:v>9986.1910000000007</c:v>
                </c:pt>
                <c:pt idx="11078">
                  <c:v>9986.6460000000006</c:v>
                </c:pt>
                <c:pt idx="11079">
                  <c:v>9987.1</c:v>
                </c:pt>
                <c:pt idx="11080">
                  <c:v>9987.5040000000008</c:v>
                </c:pt>
                <c:pt idx="11081">
                  <c:v>9987.9069999999992</c:v>
                </c:pt>
                <c:pt idx="11082">
                  <c:v>9988.31</c:v>
                </c:pt>
                <c:pt idx="11083">
                  <c:v>9988.7129999999997</c:v>
                </c:pt>
                <c:pt idx="11084">
                  <c:v>9989.116</c:v>
                </c:pt>
                <c:pt idx="11085">
                  <c:v>9989.5190000000002</c:v>
                </c:pt>
                <c:pt idx="11086">
                  <c:v>9989.9220000000005</c:v>
                </c:pt>
                <c:pt idx="11087">
                  <c:v>9990.3250000000007</c:v>
                </c:pt>
                <c:pt idx="11088">
                  <c:v>9991.0370000000003</c:v>
                </c:pt>
                <c:pt idx="11089">
                  <c:v>9991.9380000000001</c:v>
                </c:pt>
                <c:pt idx="11090">
                  <c:v>9992.3410000000003</c:v>
                </c:pt>
                <c:pt idx="11091">
                  <c:v>9992.7440000000006</c:v>
                </c:pt>
                <c:pt idx="11092">
                  <c:v>9993.1470000000008</c:v>
                </c:pt>
                <c:pt idx="11093">
                  <c:v>9993.5499999999993</c:v>
                </c:pt>
                <c:pt idx="11094">
                  <c:v>9993.9539999999997</c:v>
                </c:pt>
                <c:pt idx="11095">
                  <c:v>9994.357</c:v>
                </c:pt>
                <c:pt idx="11096">
                  <c:v>9994.76</c:v>
                </c:pt>
                <c:pt idx="11097">
                  <c:v>9995.1630000000005</c:v>
                </c:pt>
                <c:pt idx="11098">
                  <c:v>9995.5190000000002</c:v>
                </c:pt>
                <c:pt idx="11099">
                  <c:v>9995.5660000000007</c:v>
                </c:pt>
                <c:pt idx="11100">
                  <c:v>9995.9689999999991</c:v>
                </c:pt>
                <c:pt idx="11101">
                  <c:v>9996.3719999999994</c:v>
                </c:pt>
                <c:pt idx="11102">
                  <c:v>9996.7749999999996</c:v>
                </c:pt>
                <c:pt idx="11103">
                  <c:v>9997.1790000000001</c:v>
                </c:pt>
                <c:pt idx="11104">
                  <c:v>9997.5820000000003</c:v>
                </c:pt>
                <c:pt idx="11105">
                  <c:v>9997.9850000000006</c:v>
                </c:pt>
                <c:pt idx="11106">
                  <c:v>9998.3880000000008</c:v>
                </c:pt>
                <c:pt idx="11107">
                  <c:v>9998.7909999999993</c:v>
                </c:pt>
                <c:pt idx="11108">
                  <c:v>9999.1939999999995</c:v>
                </c:pt>
                <c:pt idx="11109">
                  <c:v>10000</c:v>
                </c:pt>
                <c:pt idx="11110">
                  <c:v>10000.950000000001</c:v>
                </c:pt>
                <c:pt idx="11111">
                  <c:v>10001.9</c:v>
                </c:pt>
                <c:pt idx="11112">
                  <c:v>10002.85</c:v>
                </c:pt>
                <c:pt idx="11113">
                  <c:v>10003.790000000001</c:v>
                </c:pt>
                <c:pt idx="11114">
                  <c:v>10005.68</c:v>
                </c:pt>
                <c:pt idx="11115">
                  <c:v>10007.57</c:v>
                </c:pt>
                <c:pt idx="11116">
                  <c:v>10008.129999999999</c:v>
                </c:pt>
                <c:pt idx="11117">
                  <c:v>10011.35</c:v>
                </c:pt>
                <c:pt idx="11118">
                  <c:v>10015.129999999999</c:v>
                </c:pt>
                <c:pt idx="11119">
                  <c:v>10016.25</c:v>
                </c:pt>
                <c:pt idx="11120">
                  <c:v>10030.25</c:v>
                </c:pt>
                <c:pt idx="11121">
                  <c:v>10032.5</c:v>
                </c:pt>
                <c:pt idx="11122">
                  <c:v>10045.379999999999</c:v>
                </c:pt>
                <c:pt idx="11123">
                  <c:v>10048.75</c:v>
                </c:pt>
                <c:pt idx="11124">
                  <c:v>10052.94</c:v>
                </c:pt>
                <c:pt idx="11125">
                  <c:v>10056.719999999999</c:v>
                </c:pt>
                <c:pt idx="11126">
                  <c:v>10056.879999999999</c:v>
                </c:pt>
                <c:pt idx="11127">
                  <c:v>10058.61</c:v>
                </c:pt>
                <c:pt idx="11128">
                  <c:v>10060.5</c:v>
                </c:pt>
                <c:pt idx="11129">
                  <c:v>10060.94</c:v>
                </c:pt>
                <c:pt idx="11130">
                  <c:v>10062.459999999999</c:v>
                </c:pt>
                <c:pt idx="11131">
                  <c:v>10064.41</c:v>
                </c:pt>
                <c:pt idx="11132">
                  <c:v>10065</c:v>
                </c:pt>
                <c:pt idx="11133">
                  <c:v>10068.32</c:v>
                </c:pt>
                <c:pt idx="11134">
                  <c:v>10069.07</c:v>
                </c:pt>
                <c:pt idx="11135">
                  <c:v>10073.129999999999</c:v>
                </c:pt>
                <c:pt idx="11136">
                  <c:v>10076.129999999999</c:v>
                </c:pt>
                <c:pt idx="11137">
                  <c:v>10081.25</c:v>
                </c:pt>
                <c:pt idx="11138">
                  <c:v>10083.94</c:v>
                </c:pt>
                <c:pt idx="11139">
                  <c:v>10087.85</c:v>
                </c:pt>
                <c:pt idx="11140">
                  <c:v>10089.379999999999</c:v>
                </c:pt>
                <c:pt idx="11141">
                  <c:v>10089.799999999999</c:v>
                </c:pt>
                <c:pt idx="11142">
                  <c:v>10091.75</c:v>
                </c:pt>
                <c:pt idx="11143">
                  <c:v>10093.44</c:v>
                </c:pt>
                <c:pt idx="11144">
                  <c:v>10093.709999999999</c:v>
                </c:pt>
                <c:pt idx="11145">
                  <c:v>10095.469999999999</c:v>
                </c:pt>
                <c:pt idx="11146">
                  <c:v>10095.66</c:v>
                </c:pt>
                <c:pt idx="11147">
                  <c:v>10097.5</c:v>
                </c:pt>
                <c:pt idx="11148">
                  <c:v>10099.540000000001</c:v>
                </c:pt>
                <c:pt idx="11149">
                  <c:v>10099.57</c:v>
                </c:pt>
                <c:pt idx="11150">
                  <c:v>10101.530000000001</c:v>
                </c:pt>
                <c:pt idx="11151">
                  <c:v>10101.57</c:v>
                </c:pt>
                <c:pt idx="11152">
                  <c:v>10103.48</c:v>
                </c:pt>
                <c:pt idx="11153">
                  <c:v>10104.459999999999</c:v>
                </c:pt>
                <c:pt idx="11154">
                  <c:v>10105.43</c:v>
                </c:pt>
                <c:pt idx="11155">
                  <c:v>10105.629999999999</c:v>
                </c:pt>
                <c:pt idx="11156">
                  <c:v>10106.41</c:v>
                </c:pt>
                <c:pt idx="11157">
                  <c:v>10107.379999999999</c:v>
                </c:pt>
                <c:pt idx="11158">
                  <c:v>10107.66</c:v>
                </c:pt>
                <c:pt idx="11159">
                  <c:v>10108.36</c:v>
                </c:pt>
                <c:pt idx="11160">
                  <c:v>10108.68</c:v>
                </c:pt>
                <c:pt idx="11161">
                  <c:v>10109.34</c:v>
                </c:pt>
                <c:pt idx="11162">
                  <c:v>10109.69</c:v>
                </c:pt>
                <c:pt idx="11163">
                  <c:v>10109.83</c:v>
                </c:pt>
                <c:pt idx="11164">
                  <c:v>10110.32</c:v>
                </c:pt>
                <c:pt idx="11165">
                  <c:v>10110.709999999999</c:v>
                </c:pt>
                <c:pt idx="11166">
                  <c:v>10110.81</c:v>
                </c:pt>
                <c:pt idx="11167">
                  <c:v>10111.290000000001</c:v>
                </c:pt>
                <c:pt idx="11168">
                  <c:v>10111.719999999999</c:v>
                </c:pt>
                <c:pt idx="11169">
                  <c:v>10111.780000000001</c:v>
                </c:pt>
                <c:pt idx="11170">
                  <c:v>10112.27</c:v>
                </c:pt>
                <c:pt idx="11171">
                  <c:v>10112.74</c:v>
                </c:pt>
                <c:pt idx="11172">
                  <c:v>10112.76</c:v>
                </c:pt>
                <c:pt idx="11173">
                  <c:v>10113.24</c:v>
                </c:pt>
                <c:pt idx="11174">
                  <c:v>10113.73</c:v>
                </c:pt>
                <c:pt idx="11175">
                  <c:v>10113.75</c:v>
                </c:pt>
                <c:pt idx="11176">
                  <c:v>10114.219999999999</c:v>
                </c:pt>
                <c:pt idx="11177">
                  <c:v>10114.709999999999</c:v>
                </c:pt>
                <c:pt idx="11178">
                  <c:v>10114.77</c:v>
                </c:pt>
                <c:pt idx="11179">
                  <c:v>10115.19</c:v>
                </c:pt>
                <c:pt idx="11180">
                  <c:v>10115.280000000001</c:v>
                </c:pt>
                <c:pt idx="11181">
                  <c:v>10115.68</c:v>
                </c:pt>
                <c:pt idx="11182">
                  <c:v>10115.790000000001</c:v>
                </c:pt>
                <c:pt idx="11183">
                  <c:v>10116.17</c:v>
                </c:pt>
                <c:pt idx="11184">
                  <c:v>10116.299999999999</c:v>
                </c:pt>
                <c:pt idx="11185">
                  <c:v>10116.66</c:v>
                </c:pt>
                <c:pt idx="11186">
                  <c:v>10116.81</c:v>
                </c:pt>
                <c:pt idx="11187">
                  <c:v>10117.15</c:v>
                </c:pt>
                <c:pt idx="11188">
                  <c:v>10117.32</c:v>
                </c:pt>
                <c:pt idx="11189">
                  <c:v>10117.64</c:v>
                </c:pt>
                <c:pt idx="11190">
                  <c:v>10117.82</c:v>
                </c:pt>
                <c:pt idx="11191">
                  <c:v>10118.129999999999</c:v>
                </c:pt>
                <c:pt idx="11192">
                  <c:v>10118.33</c:v>
                </c:pt>
                <c:pt idx="11193">
                  <c:v>10118.59</c:v>
                </c:pt>
                <c:pt idx="11194">
                  <c:v>10118.84</c:v>
                </c:pt>
                <c:pt idx="11195">
                  <c:v>10119.1</c:v>
                </c:pt>
                <c:pt idx="11196">
                  <c:v>10119.35</c:v>
                </c:pt>
                <c:pt idx="11197">
                  <c:v>10119.6</c:v>
                </c:pt>
                <c:pt idx="11198">
                  <c:v>10119.85</c:v>
                </c:pt>
                <c:pt idx="11199">
                  <c:v>10120.08</c:v>
                </c:pt>
                <c:pt idx="11200">
                  <c:v>10120.11</c:v>
                </c:pt>
                <c:pt idx="11201">
                  <c:v>10120.36</c:v>
                </c:pt>
                <c:pt idx="11202">
                  <c:v>10120.57</c:v>
                </c:pt>
                <c:pt idx="11203">
                  <c:v>10120.620000000001</c:v>
                </c:pt>
                <c:pt idx="11204">
                  <c:v>10120.870000000001</c:v>
                </c:pt>
                <c:pt idx="11205">
                  <c:v>10120.950000000001</c:v>
                </c:pt>
                <c:pt idx="11206">
                  <c:v>10121.049999999999</c:v>
                </c:pt>
                <c:pt idx="11207">
                  <c:v>10121.129999999999</c:v>
                </c:pt>
                <c:pt idx="11208">
                  <c:v>10121.379999999999</c:v>
                </c:pt>
                <c:pt idx="11209">
                  <c:v>10121.540000000001</c:v>
                </c:pt>
                <c:pt idx="11210">
                  <c:v>10121.629999999999</c:v>
                </c:pt>
                <c:pt idx="11211">
                  <c:v>10121.879999999999</c:v>
                </c:pt>
                <c:pt idx="11212">
                  <c:v>10122.030000000001</c:v>
                </c:pt>
                <c:pt idx="11213">
                  <c:v>10122.14</c:v>
                </c:pt>
                <c:pt idx="11214">
                  <c:v>10122.39</c:v>
                </c:pt>
                <c:pt idx="11215">
                  <c:v>10122.52</c:v>
                </c:pt>
                <c:pt idx="11216">
                  <c:v>10122.65</c:v>
                </c:pt>
                <c:pt idx="11217">
                  <c:v>10122.9</c:v>
                </c:pt>
                <c:pt idx="11218">
                  <c:v>10123</c:v>
                </c:pt>
                <c:pt idx="11219">
                  <c:v>10123.16</c:v>
                </c:pt>
                <c:pt idx="11220">
                  <c:v>10123.39</c:v>
                </c:pt>
                <c:pt idx="11221">
                  <c:v>10123.41</c:v>
                </c:pt>
                <c:pt idx="11222">
                  <c:v>10123.66</c:v>
                </c:pt>
                <c:pt idx="11223">
                  <c:v>10123.77</c:v>
                </c:pt>
                <c:pt idx="11224">
                  <c:v>10123.91</c:v>
                </c:pt>
                <c:pt idx="11225">
                  <c:v>10124.15</c:v>
                </c:pt>
                <c:pt idx="11226">
                  <c:v>10124.17</c:v>
                </c:pt>
                <c:pt idx="11227">
                  <c:v>10124.42</c:v>
                </c:pt>
                <c:pt idx="11228">
                  <c:v>10124.530000000001</c:v>
                </c:pt>
                <c:pt idx="11229">
                  <c:v>10124.92</c:v>
                </c:pt>
                <c:pt idx="11230">
                  <c:v>10124.93</c:v>
                </c:pt>
                <c:pt idx="11231">
                  <c:v>10125.299999999999</c:v>
                </c:pt>
                <c:pt idx="11232">
                  <c:v>10125.44</c:v>
                </c:pt>
                <c:pt idx="11233">
                  <c:v>10125.68</c:v>
                </c:pt>
                <c:pt idx="11234">
                  <c:v>10125.94</c:v>
                </c:pt>
                <c:pt idx="11235">
                  <c:v>10126.06</c:v>
                </c:pt>
                <c:pt idx="11236">
                  <c:v>10126.83</c:v>
                </c:pt>
                <c:pt idx="11237">
                  <c:v>10126.959999999999</c:v>
                </c:pt>
                <c:pt idx="11238">
                  <c:v>10127.469999999999</c:v>
                </c:pt>
                <c:pt idx="11239">
                  <c:v>10127.59</c:v>
                </c:pt>
                <c:pt idx="11240">
                  <c:v>10127.969999999999</c:v>
                </c:pt>
                <c:pt idx="11241">
                  <c:v>10128.35</c:v>
                </c:pt>
                <c:pt idx="11242">
                  <c:v>10128.48</c:v>
                </c:pt>
                <c:pt idx="11243">
                  <c:v>10128.99</c:v>
                </c:pt>
                <c:pt idx="11244">
                  <c:v>10129.11</c:v>
                </c:pt>
                <c:pt idx="11245">
                  <c:v>10129.25</c:v>
                </c:pt>
                <c:pt idx="11246">
                  <c:v>10129.5</c:v>
                </c:pt>
                <c:pt idx="11247">
                  <c:v>10129.75</c:v>
                </c:pt>
                <c:pt idx="11248">
                  <c:v>10129.879999999999</c:v>
                </c:pt>
                <c:pt idx="11249">
                  <c:v>10130</c:v>
                </c:pt>
                <c:pt idx="11250">
                  <c:v>10130.26</c:v>
                </c:pt>
                <c:pt idx="11251">
                  <c:v>10130.43</c:v>
                </c:pt>
                <c:pt idx="11252">
                  <c:v>10130.64</c:v>
                </c:pt>
                <c:pt idx="11253">
                  <c:v>10130.85</c:v>
                </c:pt>
                <c:pt idx="11254">
                  <c:v>10131.02</c:v>
                </c:pt>
                <c:pt idx="11255">
                  <c:v>10131.27</c:v>
                </c:pt>
                <c:pt idx="11256">
                  <c:v>10131.4</c:v>
                </c:pt>
                <c:pt idx="11257">
                  <c:v>10131.69</c:v>
                </c:pt>
                <c:pt idx="11258">
                  <c:v>10131.780000000001</c:v>
                </c:pt>
                <c:pt idx="11259">
                  <c:v>10132.11</c:v>
                </c:pt>
                <c:pt idx="11260">
                  <c:v>10132.16</c:v>
                </c:pt>
                <c:pt idx="11261">
                  <c:v>10132.530000000001</c:v>
                </c:pt>
                <c:pt idx="11262">
                  <c:v>10132.549999999999</c:v>
                </c:pt>
                <c:pt idx="11263">
                  <c:v>10132.93</c:v>
                </c:pt>
                <c:pt idx="11264">
                  <c:v>10132.950000000001</c:v>
                </c:pt>
                <c:pt idx="11265">
                  <c:v>10133.31</c:v>
                </c:pt>
                <c:pt idx="11266">
                  <c:v>10133.370000000001</c:v>
                </c:pt>
                <c:pt idx="11267">
                  <c:v>10133.69</c:v>
                </c:pt>
                <c:pt idx="11268">
                  <c:v>10134.07</c:v>
                </c:pt>
                <c:pt idx="11269">
                  <c:v>10134.209999999999</c:v>
                </c:pt>
                <c:pt idx="11270">
                  <c:v>10134.450000000001</c:v>
                </c:pt>
                <c:pt idx="11271">
                  <c:v>10134.629999999999</c:v>
                </c:pt>
                <c:pt idx="11272">
                  <c:v>10134.83</c:v>
                </c:pt>
                <c:pt idx="11273">
                  <c:v>10135.049999999999</c:v>
                </c:pt>
                <c:pt idx="11274">
                  <c:v>10135.209999999999</c:v>
                </c:pt>
                <c:pt idx="11275">
                  <c:v>10135.469999999999</c:v>
                </c:pt>
                <c:pt idx="11276">
                  <c:v>10135.6</c:v>
                </c:pt>
                <c:pt idx="11277">
                  <c:v>10135.89</c:v>
                </c:pt>
                <c:pt idx="11278">
                  <c:v>10135.98</c:v>
                </c:pt>
                <c:pt idx="11279">
                  <c:v>10136.31</c:v>
                </c:pt>
                <c:pt idx="11280">
                  <c:v>10136.73</c:v>
                </c:pt>
                <c:pt idx="11281">
                  <c:v>10136.74</c:v>
                </c:pt>
                <c:pt idx="11282">
                  <c:v>10136.94</c:v>
                </c:pt>
                <c:pt idx="11283">
                  <c:v>10137.15</c:v>
                </c:pt>
                <c:pt idx="11284">
                  <c:v>10137.36</c:v>
                </c:pt>
                <c:pt idx="11285">
                  <c:v>10137.51</c:v>
                </c:pt>
                <c:pt idx="11286">
                  <c:v>10137.57</c:v>
                </c:pt>
                <c:pt idx="11287">
                  <c:v>10137.780000000001</c:v>
                </c:pt>
                <c:pt idx="11288">
                  <c:v>10137.99</c:v>
                </c:pt>
                <c:pt idx="11289">
                  <c:v>10138.200000000001</c:v>
                </c:pt>
                <c:pt idx="11290">
                  <c:v>10138.27</c:v>
                </c:pt>
                <c:pt idx="11291">
                  <c:v>10138.41</c:v>
                </c:pt>
                <c:pt idx="11292">
                  <c:v>10138.620000000001</c:v>
                </c:pt>
                <c:pt idx="11293">
                  <c:v>10138.83</c:v>
                </c:pt>
                <c:pt idx="11294">
                  <c:v>10139.040000000001</c:v>
                </c:pt>
                <c:pt idx="11295">
                  <c:v>10139.25</c:v>
                </c:pt>
                <c:pt idx="11296">
                  <c:v>10139.459999999999</c:v>
                </c:pt>
                <c:pt idx="11297">
                  <c:v>10139.67</c:v>
                </c:pt>
                <c:pt idx="11298">
                  <c:v>10139.799999999999</c:v>
                </c:pt>
                <c:pt idx="11299">
                  <c:v>10139.879999999999</c:v>
                </c:pt>
                <c:pt idx="11300">
                  <c:v>10140.09</c:v>
                </c:pt>
                <c:pt idx="11301">
                  <c:v>10140.51</c:v>
                </c:pt>
                <c:pt idx="11302">
                  <c:v>10140.93</c:v>
                </c:pt>
                <c:pt idx="11303">
                  <c:v>10141.32</c:v>
                </c:pt>
                <c:pt idx="11304">
                  <c:v>10141.35</c:v>
                </c:pt>
                <c:pt idx="11305">
                  <c:v>10141.77</c:v>
                </c:pt>
                <c:pt idx="11306">
                  <c:v>10142.19</c:v>
                </c:pt>
                <c:pt idx="11307">
                  <c:v>10142.61</c:v>
                </c:pt>
                <c:pt idx="11308">
                  <c:v>10142.85</c:v>
                </c:pt>
                <c:pt idx="11309">
                  <c:v>10143.030000000001</c:v>
                </c:pt>
                <c:pt idx="11310">
                  <c:v>10143.450000000001</c:v>
                </c:pt>
                <c:pt idx="11311">
                  <c:v>10143.879999999999</c:v>
                </c:pt>
                <c:pt idx="11312">
                  <c:v>10144.299999999999</c:v>
                </c:pt>
                <c:pt idx="11313">
                  <c:v>10144.370000000001</c:v>
                </c:pt>
                <c:pt idx="11314">
                  <c:v>10145.14</c:v>
                </c:pt>
                <c:pt idx="11315">
                  <c:v>10145.9</c:v>
                </c:pt>
                <c:pt idx="11316">
                  <c:v>10145.98</c:v>
                </c:pt>
                <c:pt idx="11317">
                  <c:v>10146.82</c:v>
                </c:pt>
                <c:pt idx="11318">
                  <c:v>10147.42</c:v>
                </c:pt>
                <c:pt idx="11319">
                  <c:v>10147.66</c:v>
                </c:pt>
                <c:pt idx="11320">
                  <c:v>10148.5</c:v>
                </c:pt>
                <c:pt idx="11321">
                  <c:v>10148.950000000001</c:v>
                </c:pt>
                <c:pt idx="11322">
                  <c:v>10150.18</c:v>
                </c:pt>
                <c:pt idx="11323">
                  <c:v>10150.48</c:v>
                </c:pt>
                <c:pt idx="11324">
                  <c:v>10151.86</c:v>
                </c:pt>
                <c:pt idx="11325">
                  <c:v>10153.530000000001</c:v>
                </c:pt>
                <c:pt idx="11326">
                  <c:v>10153.540000000001</c:v>
                </c:pt>
                <c:pt idx="11327">
                  <c:v>10155.219999999999</c:v>
                </c:pt>
                <c:pt idx="11328">
                  <c:v>10156.58</c:v>
                </c:pt>
                <c:pt idx="11329">
                  <c:v>10156.9</c:v>
                </c:pt>
                <c:pt idx="11330">
                  <c:v>10158.59</c:v>
                </c:pt>
                <c:pt idx="11331">
                  <c:v>10159.629999999999</c:v>
                </c:pt>
                <c:pt idx="11332">
                  <c:v>10160.27</c:v>
                </c:pt>
                <c:pt idx="11333">
                  <c:v>10163.629999999999</c:v>
                </c:pt>
                <c:pt idx="11334">
                  <c:v>10165.74</c:v>
                </c:pt>
                <c:pt idx="11335">
                  <c:v>10170.35</c:v>
                </c:pt>
                <c:pt idx="11336">
                  <c:v>10171.84</c:v>
                </c:pt>
                <c:pt idx="11337">
                  <c:v>10174.9</c:v>
                </c:pt>
                <c:pt idx="11338">
                  <c:v>10177.07</c:v>
                </c:pt>
                <c:pt idx="11339">
                  <c:v>10177.950000000001</c:v>
                </c:pt>
                <c:pt idx="11340">
                  <c:v>10183.790000000001</c:v>
                </c:pt>
                <c:pt idx="11341">
                  <c:v>10184.049999999999</c:v>
                </c:pt>
                <c:pt idx="11342">
                  <c:v>10187.16</c:v>
                </c:pt>
                <c:pt idx="11343">
                  <c:v>10190.52</c:v>
                </c:pt>
                <c:pt idx="11344">
                  <c:v>10196.26</c:v>
                </c:pt>
                <c:pt idx="11345">
                  <c:v>10197.24</c:v>
                </c:pt>
                <c:pt idx="11346">
                  <c:v>10210.69</c:v>
                </c:pt>
                <c:pt idx="11347">
                  <c:v>10220.67</c:v>
                </c:pt>
                <c:pt idx="11348">
                  <c:v>10226.780000000001</c:v>
                </c:pt>
                <c:pt idx="11349">
                  <c:v>10232.879999999999</c:v>
                </c:pt>
                <c:pt idx="11350">
                  <c:v>10237.58</c:v>
                </c:pt>
                <c:pt idx="11351">
                  <c:v>10240.950000000001</c:v>
                </c:pt>
                <c:pt idx="11352">
                  <c:v>10241.9</c:v>
                </c:pt>
                <c:pt idx="11353">
                  <c:v>10244.31</c:v>
                </c:pt>
                <c:pt idx="11354">
                  <c:v>10245.09</c:v>
                </c:pt>
                <c:pt idx="11355">
                  <c:v>10251.030000000001</c:v>
                </c:pt>
                <c:pt idx="11356">
                  <c:v>10264.48</c:v>
                </c:pt>
                <c:pt idx="11357">
                  <c:v>10269.5</c:v>
                </c:pt>
                <c:pt idx="11358">
                  <c:v>10291.370000000001</c:v>
                </c:pt>
                <c:pt idx="11359">
                  <c:v>10318.33</c:v>
                </c:pt>
                <c:pt idx="11360">
                  <c:v>10345.16</c:v>
                </c:pt>
                <c:pt idx="11361">
                  <c:v>10390.83</c:v>
                </c:pt>
                <c:pt idx="11362">
                  <c:v>10398.65</c:v>
                </c:pt>
                <c:pt idx="11363">
                  <c:v>10408.959999999999</c:v>
                </c:pt>
                <c:pt idx="11364">
                  <c:v>10413.49</c:v>
                </c:pt>
                <c:pt idx="11365">
                  <c:v>10418.02</c:v>
                </c:pt>
                <c:pt idx="11366">
                  <c:v>10425.4</c:v>
                </c:pt>
                <c:pt idx="11367">
                  <c:v>10427.08</c:v>
                </c:pt>
                <c:pt idx="11368">
                  <c:v>10438.77</c:v>
                </c:pt>
                <c:pt idx="11369">
                  <c:v>10445.209999999999</c:v>
                </c:pt>
                <c:pt idx="11370">
                  <c:v>10452.14</c:v>
                </c:pt>
                <c:pt idx="11371">
                  <c:v>10454.27</c:v>
                </c:pt>
                <c:pt idx="11372">
                  <c:v>10458.799999999999</c:v>
                </c:pt>
                <c:pt idx="11373">
                  <c:v>10463.33</c:v>
                </c:pt>
                <c:pt idx="11374">
                  <c:v>10469.540000000001</c:v>
                </c:pt>
                <c:pt idx="11375">
                  <c:v>10475.75</c:v>
                </c:pt>
                <c:pt idx="11376">
                  <c:v>10479.11</c:v>
                </c:pt>
                <c:pt idx="11377">
                  <c:v>10481.959999999999</c:v>
                </c:pt>
                <c:pt idx="11378">
                  <c:v>10483.790000000001</c:v>
                </c:pt>
                <c:pt idx="11379">
                  <c:v>10485.07</c:v>
                </c:pt>
                <c:pt idx="11380">
                  <c:v>10488.17</c:v>
                </c:pt>
                <c:pt idx="11381">
                  <c:v>10491.28</c:v>
                </c:pt>
                <c:pt idx="11382">
                  <c:v>10492.59</c:v>
                </c:pt>
                <c:pt idx="11383">
                  <c:v>10494.38</c:v>
                </c:pt>
                <c:pt idx="11384">
                  <c:v>10495.94</c:v>
                </c:pt>
                <c:pt idx="11385">
                  <c:v>10497.49</c:v>
                </c:pt>
                <c:pt idx="11386">
                  <c:v>10498.27</c:v>
                </c:pt>
                <c:pt idx="11387">
                  <c:v>10499.04</c:v>
                </c:pt>
                <c:pt idx="11388">
                  <c:v>10499.33</c:v>
                </c:pt>
                <c:pt idx="11389">
                  <c:v>10499.82</c:v>
                </c:pt>
                <c:pt idx="11390">
                  <c:v>10500.59</c:v>
                </c:pt>
                <c:pt idx="11391">
                  <c:v>10501.37</c:v>
                </c:pt>
                <c:pt idx="11392">
                  <c:v>10501.76</c:v>
                </c:pt>
                <c:pt idx="11393">
                  <c:v>10502.15</c:v>
                </c:pt>
                <c:pt idx="11394">
                  <c:v>10502.54</c:v>
                </c:pt>
                <c:pt idx="11395">
                  <c:v>10502.7</c:v>
                </c:pt>
                <c:pt idx="11396">
                  <c:v>10502.93</c:v>
                </c:pt>
                <c:pt idx="11397">
                  <c:v>10503.32</c:v>
                </c:pt>
                <c:pt idx="11398">
                  <c:v>10503.7</c:v>
                </c:pt>
                <c:pt idx="11399">
                  <c:v>10504.09</c:v>
                </c:pt>
                <c:pt idx="11400">
                  <c:v>10504.48</c:v>
                </c:pt>
                <c:pt idx="11401">
                  <c:v>10504.87</c:v>
                </c:pt>
                <c:pt idx="11402">
                  <c:v>10505.25</c:v>
                </c:pt>
                <c:pt idx="11403">
                  <c:v>10505.64</c:v>
                </c:pt>
                <c:pt idx="11404">
                  <c:v>10506.03</c:v>
                </c:pt>
                <c:pt idx="11405">
                  <c:v>10506.07</c:v>
                </c:pt>
                <c:pt idx="11406">
                  <c:v>10506.8</c:v>
                </c:pt>
                <c:pt idx="11407">
                  <c:v>10507.58</c:v>
                </c:pt>
                <c:pt idx="11408">
                  <c:v>10508.35</c:v>
                </c:pt>
                <c:pt idx="11409">
                  <c:v>10509.13</c:v>
                </c:pt>
                <c:pt idx="11410">
                  <c:v>10509.45</c:v>
                </c:pt>
                <c:pt idx="11411">
                  <c:v>10509.9</c:v>
                </c:pt>
                <c:pt idx="11412">
                  <c:v>10510.29</c:v>
                </c:pt>
                <c:pt idx="11413">
                  <c:v>10510.68</c:v>
                </c:pt>
                <c:pt idx="11414">
                  <c:v>10511.07</c:v>
                </c:pt>
                <c:pt idx="11415">
                  <c:v>10511.45</c:v>
                </c:pt>
                <c:pt idx="11416">
                  <c:v>10511.84</c:v>
                </c:pt>
                <c:pt idx="11417">
                  <c:v>10512.23</c:v>
                </c:pt>
                <c:pt idx="11418">
                  <c:v>10512.62</c:v>
                </c:pt>
                <c:pt idx="11419">
                  <c:v>10512.82</c:v>
                </c:pt>
                <c:pt idx="11420">
                  <c:v>10513</c:v>
                </c:pt>
                <c:pt idx="11421">
                  <c:v>10513.53</c:v>
                </c:pt>
                <c:pt idx="11422">
                  <c:v>10514.05</c:v>
                </c:pt>
                <c:pt idx="11423">
                  <c:v>10514.58</c:v>
                </c:pt>
                <c:pt idx="11424">
                  <c:v>10515.1</c:v>
                </c:pt>
                <c:pt idx="11425">
                  <c:v>10515.63</c:v>
                </c:pt>
                <c:pt idx="11426">
                  <c:v>10516.15</c:v>
                </c:pt>
                <c:pt idx="11427">
                  <c:v>10516.68</c:v>
                </c:pt>
                <c:pt idx="11428">
                  <c:v>10517.2</c:v>
                </c:pt>
                <c:pt idx="11429">
                  <c:v>10519.3</c:v>
                </c:pt>
                <c:pt idx="11430">
                  <c:v>10519.56</c:v>
                </c:pt>
                <c:pt idx="11431">
                  <c:v>10519.83</c:v>
                </c:pt>
                <c:pt idx="11432">
                  <c:v>10520.35</c:v>
                </c:pt>
                <c:pt idx="11433">
                  <c:v>10520.88</c:v>
                </c:pt>
                <c:pt idx="11434">
                  <c:v>10521.4</c:v>
                </c:pt>
                <c:pt idx="11435">
                  <c:v>10521.93</c:v>
                </c:pt>
                <c:pt idx="11436">
                  <c:v>10522.45</c:v>
                </c:pt>
                <c:pt idx="11437">
                  <c:v>10522.98</c:v>
                </c:pt>
                <c:pt idx="11438">
                  <c:v>10523.5</c:v>
                </c:pt>
                <c:pt idx="11439">
                  <c:v>10524.03</c:v>
                </c:pt>
                <c:pt idx="11440">
                  <c:v>10524.55</c:v>
                </c:pt>
                <c:pt idx="11441">
                  <c:v>10525.08</c:v>
                </c:pt>
                <c:pt idx="11442">
                  <c:v>10525.6</c:v>
                </c:pt>
                <c:pt idx="11443">
                  <c:v>10526.13</c:v>
                </c:pt>
                <c:pt idx="11444">
                  <c:v>10526.3</c:v>
                </c:pt>
                <c:pt idx="11445">
                  <c:v>10526.65</c:v>
                </c:pt>
                <c:pt idx="11446">
                  <c:v>10527.18</c:v>
                </c:pt>
                <c:pt idx="11447">
                  <c:v>10527.7</c:v>
                </c:pt>
                <c:pt idx="11448">
                  <c:v>10528.75</c:v>
                </c:pt>
                <c:pt idx="11449">
                  <c:v>10529.67</c:v>
                </c:pt>
                <c:pt idx="11450">
                  <c:v>10529.8</c:v>
                </c:pt>
                <c:pt idx="11451">
                  <c:v>10530.82</c:v>
                </c:pt>
                <c:pt idx="11452">
                  <c:v>10531.36</c:v>
                </c:pt>
                <c:pt idx="11453">
                  <c:v>10531.83</c:v>
                </c:pt>
                <c:pt idx="11454">
                  <c:v>10532.84</c:v>
                </c:pt>
                <c:pt idx="11455">
                  <c:v>10533.04</c:v>
                </c:pt>
                <c:pt idx="11456">
                  <c:v>10533.35</c:v>
                </c:pt>
                <c:pt idx="11457">
                  <c:v>10533.85</c:v>
                </c:pt>
                <c:pt idx="11458">
                  <c:v>10534.36</c:v>
                </c:pt>
                <c:pt idx="11459">
                  <c:v>10534.87</c:v>
                </c:pt>
                <c:pt idx="11460">
                  <c:v>10535.38</c:v>
                </c:pt>
                <c:pt idx="11461">
                  <c:v>10535.88</c:v>
                </c:pt>
                <c:pt idx="11462">
                  <c:v>10536.39</c:v>
                </c:pt>
                <c:pt idx="11463">
                  <c:v>10536.41</c:v>
                </c:pt>
                <c:pt idx="11464">
                  <c:v>10536.89</c:v>
                </c:pt>
                <c:pt idx="11465">
                  <c:v>10537.15</c:v>
                </c:pt>
                <c:pt idx="11466">
                  <c:v>10537.4</c:v>
                </c:pt>
                <c:pt idx="11467">
                  <c:v>10537.65</c:v>
                </c:pt>
                <c:pt idx="11468">
                  <c:v>10537.9</c:v>
                </c:pt>
                <c:pt idx="11469">
                  <c:v>10538.16</c:v>
                </c:pt>
                <c:pt idx="11470">
                  <c:v>10538.41</c:v>
                </c:pt>
                <c:pt idx="11471">
                  <c:v>10538.67</c:v>
                </c:pt>
                <c:pt idx="11472">
                  <c:v>10538.92</c:v>
                </c:pt>
                <c:pt idx="11473">
                  <c:v>10539.18</c:v>
                </c:pt>
                <c:pt idx="11474">
                  <c:v>10539.43</c:v>
                </c:pt>
                <c:pt idx="11475">
                  <c:v>10539.78</c:v>
                </c:pt>
                <c:pt idx="11476">
                  <c:v>10539.93</c:v>
                </c:pt>
                <c:pt idx="11477">
                  <c:v>10540.44</c:v>
                </c:pt>
                <c:pt idx="11478">
                  <c:v>10540.94</c:v>
                </c:pt>
                <c:pt idx="11479">
                  <c:v>10541.47</c:v>
                </c:pt>
                <c:pt idx="11480">
                  <c:v>10541.95</c:v>
                </c:pt>
                <c:pt idx="11481">
                  <c:v>10542.46</c:v>
                </c:pt>
                <c:pt idx="11482">
                  <c:v>10542.97</c:v>
                </c:pt>
                <c:pt idx="11483">
                  <c:v>10543.15</c:v>
                </c:pt>
                <c:pt idx="11484">
                  <c:v>10543.48</c:v>
                </c:pt>
                <c:pt idx="11485">
                  <c:v>10543.98</c:v>
                </c:pt>
                <c:pt idx="11486">
                  <c:v>10544.49</c:v>
                </c:pt>
                <c:pt idx="11487">
                  <c:v>10544.84</c:v>
                </c:pt>
                <c:pt idx="11488">
                  <c:v>10544.99</c:v>
                </c:pt>
                <c:pt idx="11489">
                  <c:v>10545.25</c:v>
                </c:pt>
                <c:pt idx="11490">
                  <c:v>10545.5</c:v>
                </c:pt>
                <c:pt idx="11491">
                  <c:v>10545.68</c:v>
                </c:pt>
                <c:pt idx="11492">
                  <c:v>10546</c:v>
                </c:pt>
                <c:pt idx="11493">
                  <c:v>10546.31</c:v>
                </c:pt>
                <c:pt idx="11494">
                  <c:v>10546.52</c:v>
                </c:pt>
                <c:pt idx="11495">
                  <c:v>10546.61</c:v>
                </c:pt>
                <c:pt idx="11496">
                  <c:v>10546.92</c:v>
                </c:pt>
                <c:pt idx="11497">
                  <c:v>10547.22</c:v>
                </c:pt>
                <c:pt idx="11498">
                  <c:v>10547.37</c:v>
                </c:pt>
                <c:pt idx="11499">
                  <c:v>10547.53</c:v>
                </c:pt>
                <c:pt idx="11500">
                  <c:v>10547.79</c:v>
                </c:pt>
                <c:pt idx="11501">
                  <c:v>10547.83</c:v>
                </c:pt>
                <c:pt idx="11502">
                  <c:v>10548.21</c:v>
                </c:pt>
                <c:pt idx="11503">
                  <c:v>10548.43</c:v>
                </c:pt>
                <c:pt idx="11504">
                  <c:v>10548.63</c:v>
                </c:pt>
                <c:pt idx="11505">
                  <c:v>10549.05</c:v>
                </c:pt>
                <c:pt idx="11506">
                  <c:v>10549.47</c:v>
                </c:pt>
                <c:pt idx="11507">
                  <c:v>10549.89</c:v>
                </c:pt>
                <c:pt idx="11508">
                  <c:v>10550.32</c:v>
                </c:pt>
                <c:pt idx="11509">
                  <c:v>10550.74</c:v>
                </c:pt>
                <c:pt idx="11510">
                  <c:v>10550.86</c:v>
                </c:pt>
                <c:pt idx="11511">
                  <c:v>10551.16</c:v>
                </c:pt>
                <c:pt idx="11512">
                  <c:v>10551.17</c:v>
                </c:pt>
                <c:pt idx="11513">
                  <c:v>10551.37</c:v>
                </c:pt>
                <c:pt idx="11514">
                  <c:v>10551.47</c:v>
                </c:pt>
                <c:pt idx="11515">
                  <c:v>10551.58</c:v>
                </c:pt>
                <c:pt idx="11516">
                  <c:v>10551.78</c:v>
                </c:pt>
                <c:pt idx="11517">
                  <c:v>10551.79</c:v>
                </c:pt>
                <c:pt idx="11518">
                  <c:v>10552</c:v>
                </c:pt>
                <c:pt idx="11519">
                  <c:v>10552.08</c:v>
                </c:pt>
                <c:pt idx="11520">
                  <c:v>10552.21</c:v>
                </c:pt>
                <c:pt idx="11521">
                  <c:v>10552.39</c:v>
                </c:pt>
                <c:pt idx="11522">
                  <c:v>10552.42</c:v>
                </c:pt>
                <c:pt idx="11523">
                  <c:v>10552.63</c:v>
                </c:pt>
                <c:pt idx="11524">
                  <c:v>10552.69</c:v>
                </c:pt>
                <c:pt idx="11525">
                  <c:v>10552.84</c:v>
                </c:pt>
                <c:pt idx="11526">
                  <c:v>10552.99</c:v>
                </c:pt>
                <c:pt idx="11527">
                  <c:v>10553.26</c:v>
                </c:pt>
                <c:pt idx="11528">
                  <c:v>10553.29</c:v>
                </c:pt>
                <c:pt idx="11529">
                  <c:v>10553.6</c:v>
                </c:pt>
                <c:pt idx="11530">
                  <c:v>10553.69</c:v>
                </c:pt>
                <c:pt idx="11531">
                  <c:v>10553.72</c:v>
                </c:pt>
                <c:pt idx="11532">
                  <c:v>10553.9</c:v>
                </c:pt>
                <c:pt idx="11533">
                  <c:v>10554.11</c:v>
                </c:pt>
                <c:pt idx="11534">
                  <c:v>10554.2</c:v>
                </c:pt>
                <c:pt idx="11535">
                  <c:v>10554.5</c:v>
                </c:pt>
                <c:pt idx="11536">
                  <c:v>10554.53</c:v>
                </c:pt>
                <c:pt idx="11537">
                  <c:v>10554.81</c:v>
                </c:pt>
                <c:pt idx="11538">
                  <c:v>10554.95</c:v>
                </c:pt>
                <c:pt idx="11539">
                  <c:v>10555.11</c:v>
                </c:pt>
                <c:pt idx="11540">
                  <c:v>10555.37</c:v>
                </c:pt>
                <c:pt idx="11541">
                  <c:v>10555.41</c:v>
                </c:pt>
                <c:pt idx="11542">
                  <c:v>10555.71</c:v>
                </c:pt>
                <c:pt idx="11543">
                  <c:v>10555.79</c:v>
                </c:pt>
                <c:pt idx="11544">
                  <c:v>10556.02</c:v>
                </c:pt>
                <c:pt idx="11545">
                  <c:v>10556.32</c:v>
                </c:pt>
                <c:pt idx="11546">
                  <c:v>10556.63</c:v>
                </c:pt>
                <c:pt idx="11547">
                  <c:v>10556.93</c:v>
                </c:pt>
                <c:pt idx="11548">
                  <c:v>10557.48</c:v>
                </c:pt>
                <c:pt idx="11549">
                  <c:v>10557.54</c:v>
                </c:pt>
                <c:pt idx="11550">
                  <c:v>10557.9</c:v>
                </c:pt>
                <c:pt idx="11551">
                  <c:v>10558.14</c:v>
                </c:pt>
                <c:pt idx="11552">
                  <c:v>10558.32</c:v>
                </c:pt>
                <c:pt idx="11553">
                  <c:v>10558.74</c:v>
                </c:pt>
                <c:pt idx="11554">
                  <c:v>10558.75</c:v>
                </c:pt>
                <c:pt idx="11555">
                  <c:v>10559.16</c:v>
                </c:pt>
                <c:pt idx="11556">
                  <c:v>10559.36</c:v>
                </c:pt>
                <c:pt idx="11557">
                  <c:v>10559.58</c:v>
                </c:pt>
                <c:pt idx="11558">
                  <c:v>10560</c:v>
                </c:pt>
                <c:pt idx="11559">
                  <c:v>10560.36</c:v>
                </c:pt>
                <c:pt idx="11560">
                  <c:v>10560.57</c:v>
                </c:pt>
                <c:pt idx="11561">
                  <c:v>10560.72</c:v>
                </c:pt>
                <c:pt idx="11562">
                  <c:v>10561.08</c:v>
                </c:pt>
                <c:pt idx="11563">
                  <c:v>10561.44</c:v>
                </c:pt>
                <c:pt idx="11564">
                  <c:v>10561.79</c:v>
                </c:pt>
                <c:pt idx="11565">
                  <c:v>10561.8</c:v>
                </c:pt>
                <c:pt idx="11566">
                  <c:v>10562.16</c:v>
                </c:pt>
                <c:pt idx="11567">
                  <c:v>10562.52</c:v>
                </c:pt>
                <c:pt idx="11568">
                  <c:v>10562.88</c:v>
                </c:pt>
                <c:pt idx="11569">
                  <c:v>10563</c:v>
                </c:pt>
                <c:pt idx="11570">
                  <c:v>10563.6</c:v>
                </c:pt>
                <c:pt idx="11571">
                  <c:v>10564.32</c:v>
                </c:pt>
                <c:pt idx="11572">
                  <c:v>10565.04</c:v>
                </c:pt>
                <c:pt idx="11573">
                  <c:v>10565.4</c:v>
                </c:pt>
                <c:pt idx="11574">
                  <c:v>10565.42</c:v>
                </c:pt>
                <c:pt idx="11575">
                  <c:v>10565.75</c:v>
                </c:pt>
                <c:pt idx="11576">
                  <c:v>10566.11</c:v>
                </c:pt>
                <c:pt idx="11577">
                  <c:v>10566.47</c:v>
                </c:pt>
                <c:pt idx="11578">
                  <c:v>10566.83</c:v>
                </c:pt>
                <c:pt idx="11579">
                  <c:v>10567.19</c:v>
                </c:pt>
                <c:pt idx="11580">
                  <c:v>10567.55</c:v>
                </c:pt>
                <c:pt idx="11581">
                  <c:v>10567.85</c:v>
                </c:pt>
                <c:pt idx="11582">
                  <c:v>10567.91</c:v>
                </c:pt>
                <c:pt idx="11583">
                  <c:v>10568.27</c:v>
                </c:pt>
                <c:pt idx="11584">
                  <c:v>10568.63</c:v>
                </c:pt>
                <c:pt idx="11585">
                  <c:v>10568.99</c:v>
                </c:pt>
                <c:pt idx="11586">
                  <c:v>10569.35</c:v>
                </c:pt>
                <c:pt idx="11587">
                  <c:v>10569.71</c:v>
                </c:pt>
                <c:pt idx="11588">
                  <c:v>10570.07</c:v>
                </c:pt>
                <c:pt idx="11589">
                  <c:v>10570.28</c:v>
                </c:pt>
                <c:pt idx="11590">
                  <c:v>10570.43</c:v>
                </c:pt>
                <c:pt idx="11591">
                  <c:v>10570.79</c:v>
                </c:pt>
                <c:pt idx="11592">
                  <c:v>10571.15</c:v>
                </c:pt>
                <c:pt idx="11593">
                  <c:v>10571.5</c:v>
                </c:pt>
                <c:pt idx="11594">
                  <c:v>10571.86</c:v>
                </c:pt>
                <c:pt idx="11595">
                  <c:v>10572.22</c:v>
                </c:pt>
                <c:pt idx="11596">
                  <c:v>10572.94</c:v>
                </c:pt>
                <c:pt idx="11597">
                  <c:v>10573.66</c:v>
                </c:pt>
                <c:pt idx="11598">
                  <c:v>10574.38</c:v>
                </c:pt>
                <c:pt idx="11599">
                  <c:v>10575.1</c:v>
                </c:pt>
                <c:pt idx="11600">
                  <c:v>10575.13</c:v>
                </c:pt>
                <c:pt idx="11601">
                  <c:v>10575.82</c:v>
                </c:pt>
                <c:pt idx="11602">
                  <c:v>10577.25</c:v>
                </c:pt>
                <c:pt idx="11603">
                  <c:v>10579.99</c:v>
                </c:pt>
                <c:pt idx="11604">
                  <c:v>10580.12</c:v>
                </c:pt>
                <c:pt idx="11605">
                  <c:v>10582.99</c:v>
                </c:pt>
                <c:pt idx="11606">
                  <c:v>10584.84</c:v>
                </c:pt>
                <c:pt idx="11607">
                  <c:v>10585.87</c:v>
                </c:pt>
                <c:pt idx="11608">
                  <c:v>10587.27</c:v>
                </c:pt>
                <c:pt idx="11609">
                  <c:v>10588.74</c:v>
                </c:pt>
                <c:pt idx="11610">
                  <c:v>10589.7</c:v>
                </c:pt>
                <c:pt idx="11611">
                  <c:v>10594.48</c:v>
                </c:pt>
                <c:pt idx="11612">
                  <c:v>10594.55</c:v>
                </c:pt>
                <c:pt idx="11613">
                  <c:v>10600.23</c:v>
                </c:pt>
                <c:pt idx="11614">
                  <c:v>10604.26</c:v>
                </c:pt>
                <c:pt idx="11615">
                  <c:v>10605.97</c:v>
                </c:pt>
                <c:pt idx="11616">
                  <c:v>10608.85</c:v>
                </c:pt>
                <c:pt idx="11617">
                  <c:v>10611.72</c:v>
                </c:pt>
                <c:pt idx="11618">
                  <c:v>10613.97</c:v>
                </c:pt>
                <c:pt idx="11619">
                  <c:v>10617.47</c:v>
                </c:pt>
                <c:pt idx="11620">
                  <c:v>10618.82</c:v>
                </c:pt>
                <c:pt idx="11621">
                  <c:v>10623.67</c:v>
                </c:pt>
                <c:pt idx="11622">
                  <c:v>10628.96</c:v>
                </c:pt>
                <c:pt idx="11623">
                  <c:v>10630.89</c:v>
                </c:pt>
                <c:pt idx="11624">
                  <c:v>10638.1</c:v>
                </c:pt>
                <c:pt idx="11625">
                  <c:v>10651.94</c:v>
                </c:pt>
                <c:pt idx="11626">
                  <c:v>10652.52</c:v>
                </c:pt>
                <c:pt idx="11627">
                  <c:v>10657.69</c:v>
                </c:pt>
                <c:pt idx="11628">
                  <c:v>10659.73</c:v>
                </c:pt>
                <c:pt idx="11629">
                  <c:v>10663.34</c:v>
                </c:pt>
                <c:pt idx="11630">
                  <c:v>10663.44</c:v>
                </c:pt>
                <c:pt idx="11631">
                  <c:v>10666.94</c:v>
                </c:pt>
                <c:pt idx="11632">
                  <c:v>10674.15</c:v>
                </c:pt>
                <c:pt idx="11633">
                  <c:v>10674.93</c:v>
                </c:pt>
                <c:pt idx="11634">
                  <c:v>10677.76</c:v>
                </c:pt>
                <c:pt idx="11635">
                  <c:v>10679.56</c:v>
                </c:pt>
                <c:pt idx="11636">
                  <c:v>10681.36</c:v>
                </c:pt>
                <c:pt idx="11637">
                  <c:v>10683.82</c:v>
                </c:pt>
                <c:pt idx="11638">
                  <c:v>10685.05</c:v>
                </c:pt>
                <c:pt idx="11639">
                  <c:v>10686.27</c:v>
                </c:pt>
                <c:pt idx="11640">
                  <c:v>10686.89</c:v>
                </c:pt>
                <c:pt idx="11641">
                  <c:v>10687.5</c:v>
                </c:pt>
                <c:pt idx="11642">
                  <c:v>10688.12</c:v>
                </c:pt>
                <c:pt idx="11643">
                  <c:v>10688.73</c:v>
                </c:pt>
                <c:pt idx="11644">
                  <c:v>10689.35</c:v>
                </c:pt>
                <c:pt idx="11645">
                  <c:v>10689.96</c:v>
                </c:pt>
                <c:pt idx="11646">
                  <c:v>10690.57</c:v>
                </c:pt>
                <c:pt idx="11647">
                  <c:v>10690.88</c:v>
                </c:pt>
                <c:pt idx="11648">
                  <c:v>10691.18</c:v>
                </c:pt>
                <c:pt idx="11649">
                  <c:v>10691.49</c:v>
                </c:pt>
                <c:pt idx="11650">
                  <c:v>10691.8</c:v>
                </c:pt>
                <c:pt idx="11651">
                  <c:v>10692.11</c:v>
                </c:pt>
                <c:pt idx="11652">
                  <c:v>10692.41</c:v>
                </c:pt>
                <c:pt idx="11653">
                  <c:v>10692.72</c:v>
                </c:pt>
                <c:pt idx="11654">
                  <c:v>10693.03</c:v>
                </c:pt>
                <c:pt idx="11655">
                  <c:v>10693.34</c:v>
                </c:pt>
                <c:pt idx="11656">
                  <c:v>10693.64</c:v>
                </c:pt>
                <c:pt idx="11657">
                  <c:v>10693.95</c:v>
                </c:pt>
                <c:pt idx="11658">
                  <c:v>10694.26</c:v>
                </c:pt>
                <c:pt idx="11659">
                  <c:v>10694.57</c:v>
                </c:pt>
                <c:pt idx="11660">
                  <c:v>10694.87</c:v>
                </c:pt>
                <c:pt idx="11661">
                  <c:v>10695.18</c:v>
                </c:pt>
                <c:pt idx="11662">
                  <c:v>10695.48</c:v>
                </c:pt>
                <c:pt idx="11663">
                  <c:v>10695.79</c:v>
                </c:pt>
                <c:pt idx="11664">
                  <c:v>10696.09</c:v>
                </c:pt>
                <c:pt idx="11665">
                  <c:v>10696.71</c:v>
                </c:pt>
                <c:pt idx="11666">
                  <c:v>10697.32</c:v>
                </c:pt>
                <c:pt idx="11667">
                  <c:v>10697.91</c:v>
                </c:pt>
                <c:pt idx="11668">
                  <c:v>10697.94</c:v>
                </c:pt>
                <c:pt idx="11669">
                  <c:v>10698.55</c:v>
                </c:pt>
                <c:pt idx="11670">
                  <c:v>10698.86</c:v>
                </c:pt>
                <c:pt idx="11671">
                  <c:v>10699.17</c:v>
                </c:pt>
                <c:pt idx="11672">
                  <c:v>10699.48</c:v>
                </c:pt>
                <c:pt idx="11673">
                  <c:v>10699.78</c:v>
                </c:pt>
                <c:pt idx="11674">
                  <c:v>10700.09</c:v>
                </c:pt>
                <c:pt idx="11675">
                  <c:v>10700.39</c:v>
                </c:pt>
                <c:pt idx="11676">
                  <c:v>10700.7</c:v>
                </c:pt>
                <c:pt idx="11677">
                  <c:v>10701</c:v>
                </c:pt>
                <c:pt idx="11678">
                  <c:v>10701.46</c:v>
                </c:pt>
                <c:pt idx="11679">
                  <c:v>10701.91</c:v>
                </c:pt>
                <c:pt idx="11680">
                  <c:v>10702.37</c:v>
                </c:pt>
                <c:pt idx="11681">
                  <c:v>10702.82</c:v>
                </c:pt>
                <c:pt idx="11682">
                  <c:v>10703.28</c:v>
                </c:pt>
                <c:pt idx="11683">
                  <c:v>10703.73</c:v>
                </c:pt>
                <c:pt idx="11684">
                  <c:v>10704.63</c:v>
                </c:pt>
                <c:pt idx="11685">
                  <c:v>10705.09</c:v>
                </c:pt>
                <c:pt idx="11686">
                  <c:v>10705.54</c:v>
                </c:pt>
                <c:pt idx="11687">
                  <c:v>10705.99</c:v>
                </c:pt>
                <c:pt idx="11688">
                  <c:v>10706.44</c:v>
                </c:pt>
                <c:pt idx="11689">
                  <c:v>10706.67</c:v>
                </c:pt>
                <c:pt idx="11690">
                  <c:v>10706.9</c:v>
                </c:pt>
                <c:pt idx="11691">
                  <c:v>10707.13</c:v>
                </c:pt>
                <c:pt idx="11692">
                  <c:v>10707.35</c:v>
                </c:pt>
                <c:pt idx="11693">
                  <c:v>10707.58</c:v>
                </c:pt>
                <c:pt idx="11694">
                  <c:v>10707.8</c:v>
                </c:pt>
                <c:pt idx="11695">
                  <c:v>10708.03</c:v>
                </c:pt>
                <c:pt idx="11696">
                  <c:v>10708.25</c:v>
                </c:pt>
                <c:pt idx="11697">
                  <c:v>10708.48</c:v>
                </c:pt>
                <c:pt idx="11698">
                  <c:v>10708.71</c:v>
                </c:pt>
                <c:pt idx="11699">
                  <c:v>10709.16</c:v>
                </c:pt>
                <c:pt idx="11700">
                  <c:v>10709.61</c:v>
                </c:pt>
                <c:pt idx="11701">
                  <c:v>10710.06</c:v>
                </c:pt>
                <c:pt idx="11702">
                  <c:v>10710.52</c:v>
                </c:pt>
                <c:pt idx="11703">
                  <c:v>10710.97</c:v>
                </c:pt>
                <c:pt idx="11704">
                  <c:v>10711.42</c:v>
                </c:pt>
                <c:pt idx="11705">
                  <c:v>10711.87</c:v>
                </c:pt>
                <c:pt idx="11706">
                  <c:v>10712.33</c:v>
                </c:pt>
                <c:pt idx="11707">
                  <c:v>10712.78</c:v>
                </c:pt>
                <c:pt idx="11708">
                  <c:v>10713.68</c:v>
                </c:pt>
                <c:pt idx="11709">
                  <c:v>10714.59</c:v>
                </c:pt>
                <c:pt idx="11710">
                  <c:v>10715.49</c:v>
                </c:pt>
                <c:pt idx="11711">
                  <c:v>10716.26</c:v>
                </c:pt>
                <c:pt idx="11712">
                  <c:v>10717.03</c:v>
                </c:pt>
                <c:pt idx="11713">
                  <c:v>10717.8</c:v>
                </c:pt>
                <c:pt idx="11714">
                  <c:v>10718.57</c:v>
                </c:pt>
                <c:pt idx="11715">
                  <c:v>10719.34</c:v>
                </c:pt>
                <c:pt idx="11716">
                  <c:v>10719.73</c:v>
                </c:pt>
                <c:pt idx="11717">
                  <c:v>10720.11</c:v>
                </c:pt>
                <c:pt idx="11718">
                  <c:v>10720.5</c:v>
                </c:pt>
                <c:pt idx="11719">
                  <c:v>10720.88</c:v>
                </c:pt>
                <c:pt idx="11720">
                  <c:v>10721.27</c:v>
                </c:pt>
                <c:pt idx="11721">
                  <c:v>10721.65</c:v>
                </c:pt>
                <c:pt idx="11722">
                  <c:v>10722.04</c:v>
                </c:pt>
                <c:pt idx="11723">
                  <c:v>10722.42</c:v>
                </c:pt>
                <c:pt idx="11724">
                  <c:v>10722.81</c:v>
                </c:pt>
                <c:pt idx="11725">
                  <c:v>10723.19</c:v>
                </c:pt>
                <c:pt idx="11726">
                  <c:v>10723.58</c:v>
                </c:pt>
                <c:pt idx="11727">
                  <c:v>10723.96</c:v>
                </c:pt>
                <c:pt idx="11728">
                  <c:v>10724.35</c:v>
                </c:pt>
                <c:pt idx="11729">
                  <c:v>10724.73</c:v>
                </c:pt>
                <c:pt idx="11730">
                  <c:v>10725.12</c:v>
                </c:pt>
                <c:pt idx="11731">
                  <c:v>10725.5</c:v>
                </c:pt>
                <c:pt idx="11732">
                  <c:v>10725.89</c:v>
                </c:pt>
                <c:pt idx="11733">
                  <c:v>10726.27</c:v>
                </c:pt>
                <c:pt idx="11734">
                  <c:v>10727.04</c:v>
                </c:pt>
                <c:pt idx="11735">
                  <c:v>10727.42</c:v>
                </c:pt>
                <c:pt idx="11736">
                  <c:v>10727.8</c:v>
                </c:pt>
                <c:pt idx="11737">
                  <c:v>10728.35</c:v>
                </c:pt>
                <c:pt idx="11738">
                  <c:v>10728.63</c:v>
                </c:pt>
                <c:pt idx="11739">
                  <c:v>10728.9</c:v>
                </c:pt>
                <c:pt idx="11740">
                  <c:v>10729.18</c:v>
                </c:pt>
                <c:pt idx="11741">
                  <c:v>10729.45</c:v>
                </c:pt>
                <c:pt idx="11742">
                  <c:v>10729.73</c:v>
                </c:pt>
                <c:pt idx="11743">
                  <c:v>10730</c:v>
                </c:pt>
                <c:pt idx="11744">
                  <c:v>10730.33</c:v>
                </c:pt>
                <c:pt idx="11745">
                  <c:v>10730.65</c:v>
                </c:pt>
                <c:pt idx="11746">
                  <c:v>10730.98</c:v>
                </c:pt>
                <c:pt idx="11747">
                  <c:v>10731.3</c:v>
                </c:pt>
                <c:pt idx="11748">
                  <c:v>10731.63</c:v>
                </c:pt>
                <c:pt idx="11749">
                  <c:v>10731.95</c:v>
                </c:pt>
                <c:pt idx="11750">
                  <c:v>10732.27</c:v>
                </c:pt>
                <c:pt idx="11751">
                  <c:v>10732.59</c:v>
                </c:pt>
                <c:pt idx="11752">
                  <c:v>10733.24</c:v>
                </c:pt>
                <c:pt idx="11753">
                  <c:v>10733.89</c:v>
                </c:pt>
                <c:pt idx="11754">
                  <c:v>10734.54</c:v>
                </c:pt>
                <c:pt idx="11755">
                  <c:v>10735.18</c:v>
                </c:pt>
                <c:pt idx="11756">
                  <c:v>10735.51</c:v>
                </c:pt>
                <c:pt idx="11757">
                  <c:v>10735.83</c:v>
                </c:pt>
                <c:pt idx="11758">
                  <c:v>10736.16</c:v>
                </c:pt>
                <c:pt idx="11759">
                  <c:v>10736.48</c:v>
                </c:pt>
                <c:pt idx="11760">
                  <c:v>10736.81</c:v>
                </c:pt>
                <c:pt idx="11761">
                  <c:v>10737.13</c:v>
                </c:pt>
                <c:pt idx="11762">
                  <c:v>10737.45</c:v>
                </c:pt>
                <c:pt idx="11763">
                  <c:v>10737.77</c:v>
                </c:pt>
                <c:pt idx="11764">
                  <c:v>10738.1</c:v>
                </c:pt>
                <c:pt idx="11765">
                  <c:v>10738.42</c:v>
                </c:pt>
                <c:pt idx="11766">
                  <c:v>10738.75</c:v>
                </c:pt>
                <c:pt idx="11767">
                  <c:v>10739.07</c:v>
                </c:pt>
                <c:pt idx="11768">
                  <c:v>10739.4</c:v>
                </c:pt>
                <c:pt idx="11769">
                  <c:v>10739.72</c:v>
                </c:pt>
                <c:pt idx="11770">
                  <c:v>10740.36</c:v>
                </c:pt>
                <c:pt idx="11771">
                  <c:v>10741.01</c:v>
                </c:pt>
                <c:pt idx="11772">
                  <c:v>10741.66</c:v>
                </c:pt>
                <c:pt idx="11773">
                  <c:v>10742.31</c:v>
                </c:pt>
                <c:pt idx="11774">
                  <c:v>10742.95</c:v>
                </c:pt>
                <c:pt idx="11775">
                  <c:v>10743.6</c:v>
                </c:pt>
                <c:pt idx="11776">
                  <c:v>10743.88</c:v>
                </c:pt>
                <c:pt idx="11777">
                  <c:v>10744.25</c:v>
                </c:pt>
                <c:pt idx="11778">
                  <c:v>10745.54</c:v>
                </c:pt>
                <c:pt idx="11779">
                  <c:v>10746.84</c:v>
                </c:pt>
                <c:pt idx="11780">
                  <c:v>10748.13</c:v>
                </c:pt>
                <c:pt idx="11781">
                  <c:v>10750.71</c:v>
                </c:pt>
                <c:pt idx="11782">
                  <c:v>10753.3</c:v>
                </c:pt>
                <c:pt idx="11783">
                  <c:v>10755.89</c:v>
                </c:pt>
                <c:pt idx="11784">
                  <c:v>10761.07</c:v>
                </c:pt>
                <c:pt idx="11785">
                  <c:v>10766.25</c:v>
                </c:pt>
                <c:pt idx="11786">
                  <c:v>10771.42</c:v>
                </c:pt>
                <c:pt idx="11787">
                  <c:v>10774.01</c:v>
                </c:pt>
                <c:pt idx="11788">
                  <c:v>10776.6</c:v>
                </c:pt>
                <c:pt idx="11789">
                  <c:v>10781.78</c:v>
                </c:pt>
                <c:pt idx="11790">
                  <c:v>10792.13</c:v>
                </c:pt>
                <c:pt idx="11791">
                  <c:v>10812.84</c:v>
                </c:pt>
                <c:pt idx="11792">
                  <c:v>10819.12</c:v>
                </c:pt>
                <c:pt idx="11793">
                  <c:v>10833.55</c:v>
                </c:pt>
                <c:pt idx="11794">
                  <c:v>10854.26</c:v>
                </c:pt>
                <c:pt idx="11795">
                  <c:v>10895.68</c:v>
                </c:pt>
                <c:pt idx="11796">
                  <c:v>10927.76</c:v>
                </c:pt>
                <c:pt idx="11797">
                  <c:v>10957.64</c:v>
                </c:pt>
                <c:pt idx="11798">
                  <c:v>10967.57</c:v>
                </c:pt>
                <c:pt idx="11799">
                  <c:v>10968.74</c:v>
                </c:pt>
                <c:pt idx="11800">
                  <c:v>10973.13</c:v>
                </c:pt>
                <c:pt idx="11801">
                  <c:v>10977.01</c:v>
                </c:pt>
                <c:pt idx="11802">
                  <c:v>10980.88</c:v>
                </c:pt>
                <c:pt idx="11803">
                  <c:v>10988.62</c:v>
                </c:pt>
                <c:pt idx="11804">
                  <c:v>11004.11</c:v>
                </c:pt>
                <c:pt idx="11805">
                  <c:v>11011.86</c:v>
                </c:pt>
                <c:pt idx="11806">
                  <c:v>11015.73</c:v>
                </c:pt>
                <c:pt idx="11807">
                  <c:v>11019.6</c:v>
                </c:pt>
                <c:pt idx="11808">
                  <c:v>11022.25</c:v>
                </c:pt>
                <c:pt idx="11809">
                  <c:v>11024.9</c:v>
                </c:pt>
                <c:pt idx="11810">
                  <c:v>11030.2</c:v>
                </c:pt>
                <c:pt idx="11811">
                  <c:v>11035.5</c:v>
                </c:pt>
                <c:pt idx="11812">
                  <c:v>11038.15</c:v>
                </c:pt>
                <c:pt idx="11813">
                  <c:v>11040.8</c:v>
                </c:pt>
                <c:pt idx="11814">
                  <c:v>11043.45</c:v>
                </c:pt>
                <c:pt idx="11815">
                  <c:v>11044.78</c:v>
                </c:pt>
                <c:pt idx="11816">
                  <c:v>11046.1</c:v>
                </c:pt>
                <c:pt idx="11817">
                  <c:v>11047.43</c:v>
                </c:pt>
                <c:pt idx="11818">
                  <c:v>11048.09</c:v>
                </c:pt>
                <c:pt idx="11819">
                  <c:v>11048.75</c:v>
                </c:pt>
                <c:pt idx="11820">
                  <c:v>11049.42</c:v>
                </c:pt>
                <c:pt idx="11821">
                  <c:v>11050.08</c:v>
                </c:pt>
                <c:pt idx="11822">
                  <c:v>11050.74</c:v>
                </c:pt>
                <c:pt idx="11823">
                  <c:v>11051.07</c:v>
                </c:pt>
                <c:pt idx="11824">
                  <c:v>11051.4</c:v>
                </c:pt>
                <c:pt idx="11825">
                  <c:v>11051.74</c:v>
                </c:pt>
                <c:pt idx="11826">
                  <c:v>11052.07</c:v>
                </c:pt>
                <c:pt idx="11827">
                  <c:v>11052.4</c:v>
                </c:pt>
                <c:pt idx="11828">
                  <c:v>11052.73</c:v>
                </c:pt>
                <c:pt idx="11829">
                  <c:v>11053.06</c:v>
                </c:pt>
                <c:pt idx="11830">
                  <c:v>11053.39</c:v>
                </c:pt>
                <c:pt idx="11831">
                  <c:v>11053.72</c:v>
                </c:pt>
                <c:pt idx="11832">
                  <c:v>11054.05</c:v>
                </c:pt>
                <c:pt idx="11833">
                  <c:v>11054.39</c:v>
                </c:pt>
                <c:pt idx="11834">
                  <c:v>11054.72</c:v>
                </c:pt>
                <c:pt idx="11835">
                  <c:v>11055.05</c:v>
                </c:pt>
                <c:pt idx="11836">
                  <c:v>11055.38</c:v>
                </c:pt>
                <c:pt idx="11837">
                  <c:v>11055.71</c:v>
                </c:pt>
                <c:pt idx="11838">
                  <c:v>11056.04</c:v>
                </c:pt>
                <c:pt idx="11839">
                  <c:v>11056.37</c:v>
                </c:pt>
                <c:pt idx="11840">
                  <c:v>11056.7</c:v>
                </c:pt>
                <c:pt idx="11841">
                  <c:v>11057.37</c:v>
                </c:pt>
                <c:pt idx="11842">
                  <c:v>11058.03</c:v>
                </c:pt>
                <c:pt idx="11843">
                  <c:v>11058.69</c:v>
                </c:pt>
                <c:pt idx="11844">
                  <c:v>11059.35</c:v>
                </c:pt>
                <c:pt idx="11845">
                  <c:v>11060.02</c:v>
                </c:pt>
                <c:pt idx="11846">
                  <c:v>11060.35</c:v>
                </c:pt>
                <c:pt idx="11847">
                  <c:v>11060.68</c:v>
                </c:pt>
                <c:pt idx="11848">
                  <c:v>11061.01</c:v>
                </c:pt>
                <c:pt idx="11849">
                  <c:v>11061.34</c:v>
                </c:pt>
                <c:pt idx="11850">
                  <c:v>11061.67</c:v>
                </c:pt>
                <c:pt idx="11851">
                  <c:v>11062</c:v>
                </c:pt>
                <c:pt idx="11852">
                  <c:v>11062.43</c:v>
                </c:pt>
                <c:pt idx="11853">
                  <c:v>11062.85</c:v>
                </c:pt>
                <c:pt idx="11854">
                  <c:v>11063.28</c:v>
                </c:pt>
                <c:pt idx="11855">
                  <c:v>11063.7</c:v>
                </c:pt>
                <c:pt idx="11856">
                  <c:v>11064.13</c:v>
                </c:pt>
                <c:pt idx="11857">
                  <c:v>11064.55</c:v>
                </c:pt>
                <c:pt idx="11858">
                  <c:v>11064.98</c:v>
                </c:pt>
                <c:pt idx="11859">
                  <c:v>11065.4</c:v>
                </c:pt>
                <c:pt idx="11860">
                  <c:v>11067.1</c:v>
                </c:pt>
                <c:pt idx="11861">
                  <c:v>11067.53</c:v>
                </c:pt>
                <c:pt idx="11862">
                  <c:v>11067.95</c:v>
                </c:pt>
                <c:pt idx="11863">
                  <c:v>11068.38</c:v>
                </c:pt>
                <c:pt idx="11864">
                  <c:v>11068.8</c:v>
                </c:pt>
                <c:pt idx="11865">
                  <c:v>11069.23</c:v>
                </c:pt>
                <c:pt idx="11866">
                  <c:v>11069.65</c:v>
                </c:pt>
                <c:pt idx="11867">
                  <c:v>11070.08</c:v>
                </c:pt>
                <c:pt idx="11868">
                  <c:v>11070.5</c:v>
                </c:pt>
                <c:pt idx="11869">
                  <c:v>11070.93</c:v>
                </c:pt>
                <c:pt idx="11870">
                  <c:v>11071.35</c:v>
                </c:pt>
                <c:pt idx="11871">
                  <c:v>11071.78</c:v>
                </c:pt>
                <c:pt idx="11872">
                  <c:v>11072.2</c:v>
                </c:pt>
                <c:pt idx="11873">
                  <c:v>11072.63</c:v>
                </c:pt>
                <c:pt idx="11874">
                  <c:v>11073.05</c:v>
                </c:pt>
                <c:pt idx="11875">
                  <c:v>11073.48</c:v>
                </c:pt>
                <c:pt idx="11876">
                  <c:v>11073.9</c:v>
                </c:pt>
                <c:pt idx="11877">
                  <c:v>11074.33</c:v>
                </c:pt>
                <c:pt idx="11878">
                  <c:v>11074.75</c:v>
                </c:pt>
                <c:pt idx="11879">
                  <c:v>11075.6</c:v>
                </c:pt>
                <c:pt idx="11880">
                  <c:v>11076.45</c:v>
                </c:pt>
                <c:pt idx="11881">
                  <c:v>11077.3</c:v>
                </c:pt>
                <c:pt idx="11882">
                  <c:v>11079</c:v>
                </c:pt>
                <c:pt idx="11883">
                  <c:v>11080.7</c:v>
                </c:pt>
                <c:pt idx="11884">
                  <c:v>11082.4</c:v>
                </c:pt>
                <c:pt idx="11885">
                  <c:v>11084.1</c:v>
                </c:pt>
                <c:pt idx="11886">
                  <c:v>11085.8</c:v>
                </c:pt>
                <c:pt idx="11887">
                  <c:v>11086.65</c:v>
                </c:pt>
                <c:pt idx="11888">
                  <c:v>11087.5</c:v>
                </c:pt>
                <c:pt idx="11889">
                  <c:v>11088.35</c:v>
                </c:pt>
                <c:pt idx="11890">
                  <c:v>11089.19</c:v>
                </c:pt>
                <c:pt idx="11891">
                  <c:v>11089.75</c:v>
                </c:pt>
                <c:pt idx="11892">
                  <c:v>11090.3</c:v>
                </c:pt>
                <c:pt idx="11893">
                  <c:v>11090.85</c:v>
                </c:pt>
                <c:pt idx="11894">
                  <c:v>11091.4</c:v>
                </c:pt>
                <c:pt idx="11895">
                  <c:v>11091.95</c:v>
                </c:pt>
                <c:pt idx="11896">
                  <c:v>11092.5</c:v>
                </c:pt>
                <c:pt idx="11897">
                  <c:v>11093.05</c:v>
                </c:pt>
                <c:pt idx="11898">
                  <c:v>11093.6</c:v>
                </c:pt>
                <c:pt idx="11899">
                  <c:v>11094.7</c:v>
                </c:pt>
                <c:pt idx="11900">
                  <c:v>11095.25</c:v>
                </c:pt>
                <c:pt idx="11901">
                  <c:v>11095.8</c:v>
                </c:pt>
                <c:pt idx="11902">
                  <c:v>11096.35</c:v>
                </c:pt>
                <c:pt idx="11903">
                  <c:v>11096.9</c:v>
                </c:pt>
                <c:pt idx="11904">
                  <c:v>11097.45</c:v>
                </c:pt>
                <c:pt idx="11905">
                  <c:v>11098</c:v>
                </c:pt>
                <c:pt idx="11906">
                  <c:v>11098.69</c:v>
                </c:pt>
                <c:pt idx="11907">
                  <c:v>11099.2</c:v>
                </c:pt>
                <c:pt idx="11908">
                  <c:v>11099.7</c:v>
                </c:pt>
                <c:pt idx="11909">
                  <c:v>11100.21</c:v>
                </c:pt>
                <c:pt idx="11910">
                  <c:v>11100.71</c:v>
                </c:pt>
                <c:pt idx="11911">
                  <c:v>11101.72</c:v>
                </c:pt>
                <c:pt idx="11912">
                  <c:v>11102.73</c:v>
                </c:pt>
                <c:pt idx="11913">
                  <c:v>11103.21</c:v>
                </c:pt>
                <c:pt idx="11914">
                  <c:v>11103.69</c:v>
                </c:pt>
                <c:pt idx="11915">
                  <c:v>11104.17</c:v>
                </c:pt>
                <c:pt idx="11916">
                  <c:v>11104.64</c:v>
                </c:pt>
                <c:pt idx="11917">
                  <c:v>11105.12</c:v>
                </c:pt>
                <c:pt idx="11918">
                  <c:v>11105.6</c:v>
                </c:pt>
                <c:pt idx="11919">
                  <c:v>11106.08</c:v>
                </c:pt>
                <c:pt idx="11920">
                  <c:v>11106.55</c:v>
                </c:pt>
                <c:pt idx="11921">
                  <c:v>11107.03</c:v>
                </c:pt>
                <c:pt idx="11922">
                  <c:v>11107.51</c:v>
                </c:pt>
                <c:pt idx="11923">
                  <c:v>11107.99</c:v>
                </c:pt>
                <c:pt idx="11924">
                  <c:v>11108.46</c:v>
                </c:pt>
                <c:pt idx="11925">
                  <c:v>11108.94</c:v>
                </c:pt>
                <c:pt idx="11926">
                  <c:v>11109.42</c:v>
                </c:pt>
                <c:pt idx="11927">
                  <c:v>11109.9</c:v>
                </c:pt>
                <c:pt idx="11928">
                  <c:v>11110.37</c:v>
                </c:pt>
                <c:pt idx="11929">
                  <c:v>11110.85</c:v>
                </c:pt>
                <c:pt idx="11930">
                  <c:v>11111.33</c:v>
                </c:pt>
                <c:pt idx="11931">
                  <c:v>11111.81</c:v>
                </c:pt>
                <c:pt idx="11932">
                  <c:v>11112.28</c:v>
                </c:pt>
                <c:pt idx="11933">
                  <c:v>11113.24</c:v>
                </c:pt>
                <c:pt idx="11934">
                  <c:v>11114.19</c:v>
                </c:pt>
                <c:pt idx="11935">
                  <c:v>11115.15</c:v>
                </c:pt>
                <c:pt idx="11936">
                  <c:v>11115.63</c:v>
                </c:pt>
                <c:pt idx="11937">
                  <c:v>11116.1</c:v>
                </c:pt>
                <c:pt idx="11938">
                  <c:v>11116.58</c:v>
                </c:pt>
                <c:pt idx="11939">
                  <c:v>11117.05</c:v>
                </c:pt>
                <c:pt idx="11940">
                  <c:v>11117.53</c:v>
                </c:pt>
                <c:pt idx="11941">
                  <c:v>11118</c:v>
                </c:pt>
                <c:pt idx="11942">
                  <c:v>11118.43</c:v>
                </c:pt>
                <c:pt idx="11943">
                  <c:v>11118.85</c:v>
                </c:pt>
                <c:pt idx="11944">
                  <c:v>11119.27</c:v>
                </c:pt>
                <c:pt idx="11945">
                  <c:v>11119.69</c:v>
                </c:pt>
                <c:pt idx="11946">
                  <c:v>11120.11</c:v>
                </c:pt>
                <c:pt idx="11947">
                  <c:v>11120.53</c:v>
                </c:pt>
                <c:pt idx="11948">
                  <c:v>11120.95</c:v>
                </c:pt>
                <c:pt idx="11949">
                  <c:v>11121.37</c:v>
                </c:pt>
                <c:pt idx="11950">
                  <c:v>11122.21</c:v>
                </c:pt>
                <c:pt idx="11951">
                  <c:v>11123.05</c:v>
                </c:pt>
                <c:pt idx="11952">
                  <c:v>11123.89</c:v>
                </c:pt>
                <c:pt idx="11953">
                  <c:v>11124.73</c:v>
                </c:pt>
                <c:pt idx="11954">
                  <c:v>11125.15</c:v>
                </c:pt>
                <c:pt idx="11955">
                  <c:v>11125.57</c:v>
                </c:pt>
                <c:pt idx="11956">
                  <c:v>11125.99</c:v>
                </c:pt>
                <c:pt idx="11957">
                  <c:v>11126.41</c:v>
                </c:pt>
                <c:pt idx="11958">
                  <c:v>11126.83</c:v>
                </c:pt>
                <c:pt idx="11959">
                  <c:v>11127.25</c:v>
                </c:pt>
                <c:pt idx="11960">
                  <c:v>11127.67</c:v>
                </c:pt>
                <c:pt idx="11961">
                  <c:v>11128.09</c:v>
                </c:pt>
                <c:pt idx="11962">
                  <c:v>11128.51</c:v>
                </c:pt>
                <c:pt idx="11963">
                  <c:v>11128.93</c:v>
                </c:pt>
                <c:pt idx="11964">
                  <c:v>11129.35</c:v>
                </c:pt>
                <c:pt idx="11965">
                  <c:v>11129.77</c:v>
                </c:pt>
                <c:pt idx="11966">
                  <c:v>11130.19</c:v>
                </c:pt>
                <c:pt idx="11967">
                  <c:v>11130.61</c:v>
                </c:pt>
                <c:pt idx="11968">
                  <c:v>11131.03</c:v>
                </c:pt>
                <c:pt idx="11969">
                  <c:v>11131.45</c:v>
                </c:pt>
                <c:pt idx="11970">
                  <c:v>11131.88</c:v>
                </c:pt>
                <c:pt idx="11971">
                  <c:v>11132.3</c:v>
                </c:pt>
                <c:pt idx="11972">
                  <c:v>11133.14</c:v>
                </c:pt>
                <c:pt idx="11973">
                  <c:v>11133.98</c:v>
                </c:pt>
                <c:pt idx="11974">
                  <c:v>11134.82</c:v>
                </c:pt>
                <c:pt idx="11975">
                  <c:v>11136.5</c:v>
                </c:pt>
                <c:pt idx="11976">
                  <c:v>11138.18</c:v>
                </c:pt>
                <c:pt idx="11977">
                  <c:v>11141.54</c:v>
                </c:pt>
                <c:pt idx="11978">
                  <c:v>11144.9</c:v>
                </c:pt>
                <c:pt idx="11979">
                  <c:v>11148.27</c:v>
                </c:pt>
                <c:pt idx="11980">
                  <c:v>11151.63</c:v>
                </c:pt>
                <c:pt idx="11981">
                  <c:v>11157.06</c:v>
                </c:pt>
                <c:pt idx="11982">
                  <c:v>11158.35</c:v>
                </c:pt>
                <c:pt idx="11983">
                  <c:v>11165.07</c:v>
                </c:pt>
                <c:pt idx="11984">
                  <c:v>11168.43</c:v>
                </c:pt>
                <c:pt idx="11985">
                  <c:v>11171.79</c:v>
                </c:pt>
                <c:pt idx="11986">
                  <c:v>11176.25</c:v>
                </c:pt>
                <c:pt idx="11987">
                  <c:v>11177.52</c:v>
                </c:pt>
                <c:pt idx="11988">
                  <c:v>11183.25</c:v>
                </c:pt>
                <c:pt idx="11989">
                  <c:v>11188.98</c:v>
                </c:pt>
                <c:pt idx="11990">
                  <c:v>11194.71</c:v>
                </c:pt>
                <c:pt idx="11991">
                  <c:v>11197.58</c:v>
                </c:pt>
                <c:pt idx="11992">
                  <c:v>11200.44</c:v>
                </c:pt>
                <c:pt idx="11993">
                  <c:v>11203.31</c:v>
                </c:pt>
                <c:pt idx="11994">
                  <c:v>11206.17</c:v>
                </c:pt>
                <c:pt idx="11995">
                  <c:v>11207.61</c:v>
                </c:pt>
                <c:pt idx="11996">
                  <c:v>11209.04</c:v>
                </c:pt>
                <c:pt idx="11997">
                  <c:v>11209.76</c:v>
                </c:pt>
                <c:pt idx="11998">
                  <c:v>11210.47</c:v>
                </c:pt>
                <c:pt idx="11999">
                  <c:v>11211.19</c:v>
                </c:pt>
                <c:pt idx="12000">
                  <c:v>11211.9</c:v>
                </c:pt>
                <c:pt idx="12001">
                  <c:v>11212.26</c:v>
                </c:pt>
                <c:pt idx="12002">
                  <c:v>11212.62</c:v>
                </c:pt>
                <c:pt idx="12003">
                  <c:v>11212.98</c:v>
                </c:pt>
                <c:pt idx="12004">
                  <c:v>11213.33</c:v>
                </c:pt>
                <c:pt idx="12005">
                  <c:v>11213.69</c:v>
                </c:pt>
                <c:pt idx="12006">
                  <c:v>11214.05</c:v>
                </c:pt>
                <c:pt idx="12007">
                  <c:v>11214.41</c:v>
                </c:pt>
                <c:pt idx="12008">
                  <c:v>11214.76</c:v>
                </c:pt>
                <c:pt idx="12009">
                  <c:v>11215.12</c:v>
                </c:pt>
                <c:pt idx="12010">
                  <c:v>11215.48</c:v>
                </c:pt>
                <c:pt idx="12011">
                  <c:v>11215.84</c:v>
                </c:pt>
                <c:pt idx="12012">
                  <c:v>11216.19</c:v>
                </c:pt>
                <c:pt idx="12013">
                  <c:v>11216.55</c:v>
                </c:pt>
                <c:pt idx="12014">
                  <c:v>11216.73</c:v>
                </c:pt>
                <c:pt idx="12015">
                  <c:v>11216.91</c:v>
                </c:pt>
                <c:pt idx="12016">
                  <c:v>11217.09</c:v>
                </c:pt>
                <c:pt idx="12017">
                  <c:v>11217.27</c:v>
                </c:pt>
                <c:pt idx="12018">
                  <c:v>11217.62</c:v>
                </c:pt>
                <c:pt idx="12019">
                  <c:v>11217.89</c:v>
                </c:pt>
                <c:pt idx="12020">
                  <c:v>11218.15</c:v>
                </c:pt>
                <c:pt idx="12021">
                  <c:v>11218.41</c:v>
                </c:pt>
                <c:pt idx="12022">
                  <c:v>11218.67</c:v>
                </c:pt>
                <c:pt idx="12023">
                  <c:v>11218.94</c:v>
                </c:pt>
                <c:pt idx="12024">
                  <c:v>11219.2</c:v>
                </c:pt>
                <c:pt idx="12025">
                  <c:v>11219.46</c:v>
                </c:pt>
                <c:pt idx="12026">
                  <c:v>11219.72</c:v>
                </c:pt>
                <c:pt idx="12027">
                  <c:v>11219.99</c:v>
                </c:pt>
                <c:pt idx="12028">
                  <c:v>11220.25</c:v>
                </c:pt>
                <c:pt idx="12029">
                  <c:v>11220.77</c:v>
                </c:pt>
                <c:pt idx="12030">
                  <c:v>11221.29</c:v>
                </c:pt>
                <c:pt idx="12031">
                  <c:v>11221.81</c:v>
                </c:pt>
                <c:pt idx="12032">
                  <c:v>11222.86</c:v>
                </c:pt>
                <c:pt idx="12033">
                  <c:v>11223.39</c:v>
                </c:pt>
                <c:pt idx="12034">
                  <c:v>11223.91</c:v>
                </c:pt>
                <c:pt idx="12035">
                  <c:v>11224.44</c:v>
                </c:pt>
                <c:pt idx="12036">
                  <c:v>11224.96</c:v>
                </c:pt>
                <c:pt idx="12037">
                  <c:v>11225.48</c:v>
                </c:pt>
                <c:pt idx="12038">
                  <c:v>11226</c:v>
                </c:pt>
                <c:pt idx="12039">
                  <c:v>11226.43</c:v>
                </c:pt>
                <c:pt idx="12040">
                  <c:v>11226.86</c:v>
                </c:pt>
                <c:pt idx="12041">
                  <c:v>11227.29</c:v>
                </c:pt>
                <c:pt idx="12042">
                  <c:v>11227.71</c:v>
                </c:pt>
                <c:pt idx="12043">
                  <c:v>11228.14</c:v>
                </c:pt>
                <c:pt idx="12044">
                  <c:v>11228.57</c:v>
                </c:pt>
                <c:pt idx="12045">
                  <c:v>11229</c:v>
                </c:pt>
                <c:pt idx="12046">
                  <c:v>11229.42</c:v>
                </c:pt>
                <c:pt idx="12047">
                  <c:v>11230.28</c:v>
                </c:pt>
                <c:pt idx="12048">
                  <c:v>11231.13</c:v>
                </c:pt>
                <c:pt idx="12049">
                  <c:v>11231.98</c:v>
                </c:pt>
                <c:pt idx="12050">
                  <c:v>11232.41</c:v>
                </c:pt>
                <c:pt idx="12051">
                  <c:v>11232.83</c:v>
                </c:pt>
                <c:pt idx="12052">
                  <c:v>11233.26</c:v>
                </c:pt>
                <c:pt idx="12053">
                  <c:v>11233.69</c:v>
                </c:pt>
                <c:pt idx="12054">
                  <c:v>11234.12</c:v>
                </c:pt>
                <c:pt idx="12055">
                  <c:v>11234.54</c:v>
                </c:pt>
                <c:pt idx="12056">
                  <c:v>11234.97</c:v>
                </c:pt>
                <c:pt idx="12057">
                  <c:v>11235.4</c:v>
                </c:pt>
                <c:pt idx="12058">
                  <c:v>11235.83</c:v>
                </c:pt>
                <c:pt idx="12059">
                  <c:v>11236.25</c:v>
                </c:pt>
                <c:pt idx="12060">
                  <c:v>11236.68</c:v>
                </c:pt>
                <c:pt idx="12061">
                  <c:v>11237.11</c:v>
                </c:pt>
                <c:pt idx="12062">
                  <c:v>11237.54</c:v>
                </c:pt>
                <c:pt idx="12063">
                  <c:v>11237.96</c:v>
                </c:pt>
                <c:pt idx="12064">
                  <c:v>11238.39</c:v>
                </c:pt>
                <c:pt idx="12065">
                  <c:v>11238.81</c:v>
                </c:pt>
                <c:pt idx="12066">
                  <c:v>11239.66</c:v>
                </c:pt>
                <c:pt idx="12067">
                  <c:v>11240.52</c:v>
                </c:pt>
                <c:pt idx="12068">
                  <c:v>11241.37</c:v>
                </c:pt>
                <c:pt idx="12069">
                  <c:v>11242.23</c:v>
                </c:pt>
                <c:pt idx="12070">
                  <c:v>11243.08</c:v>
                </c:pt>
                <c:pt idx="12071">
                  <c:v>11243.94</c:v>
                </c:pt>
                <c:pt idx="12072">
                  <c:v>11244.79</c:v>
                </c:pt>
                <c:pt idx="12073">
                  <c:v>11246.49</c:v>
                </c:pt>
                <c:pt idx="12074">
                  <c:v>11248.2</c:v>
                </c:pt>
                <c:pt idx="12075">
                  <c:v>11249.91</c:v>
                </c:pt>
                <c:pt idx="12076">
                  <c:v>11251.62</c:v>
                </c:pt>
                <c:pt idx="12077">
                  <c:v>11253.32</c:v>
                </c:pt>
                <c:pt idx="12078">
                  <c:v>11255.03</c:v>
                </c:pt>
                <c:pt idx="12079">
                  <c:v>11256.74</c:v>
                </c:pt>
                <c:pt idx="12080">
                  <c:v>11258.45</c:v>
                </c:pt>
                <c:pt idx="12081">
                  <c:v>11260.15</c:v>
                </c:pt>
                <c:pt idx="12082">
                  <c:v>11266.98</c:v>
                </c:pt>
                <c:pt idx="12083">
                  <c:v>11271.71</c:v>
                </c:pt>
                <c:pt idx="12084">
                  <c:v>11280.64</c:v>
                </c:pt>
                <c:pt idx="12085">
                  <c:v>11284.06</c:v>
                </c:pt>
                <c:pt idx="12086">
                  <c:v>11287.47</c:v>
                </c:pt>
                <c:pt idx="12087">
                  <c:v>11294.3</c:v>
                </c:pt>
                <c:pt idx="12088">
                  <c:v>11300.38</c:v>
                </c:pt>
                <c:pt idx="12089">
                  <c:v>11307.96</c:v>
                </c:pt>
                <c:pt idx="12090">
                  <c:v>11329.04</c:v>
                </c:pt>
                <c:pt idx="12091">
                  <c:v>11330.41</c:v>
                </c:pt>
                <c:pt idx="12092">
                  <c:v>11335.27</c:v>
                </c:pt>
                <c:pt idx="12093">
                  <c:v>11342.1</c:v>
                </c:pt>
                <c:pt idx="12094">
                  <c:v>11348.93</c:v>
                </c:pt>
                <c:pt idx="12095">
                  <c:v>11362.59</c:v>
                </c:pt>
                <c:pt idx="12096">
                  <c:v>11382.27</c:v>
                </c:pt>
                <c:pt idx="12097">
                  <c:v>11383.75</c:v>
                </c:pt>
                <c:pt idx="12098">
                  <c:v>11386.36</c:v>
                </c:pt>
                <c:pt idx="12099">
                  <c:v>11389.9</c:v>
                </c:pt>
                <c:pt idx="12100">
                  <c:v>11421.12</c:v>
                </c:pt>
                <c:pt idx="12101">
                  <c:v>11443.8</c:v>
                </c:pt>
                <c:pt idx="12102">
                  <c:v>11444.53</c:v>
                </c:pt>
                <c:pt idx="12103">
                  <c:v>11455.14</c:v>
                </c:pt>
                <c:pt idx="12104">
                  <c:v>11466.48</c:v>
                </c:pt>
                <c:pt idx="12105">
                  <c:v>11511.83</c:v>
                </c:pt>
                <c:pt idx="12106">
                  <c:v>11591.26</c:v>
                </c:pt>
                <c:pt idx="12107">
                  <c:v>11602.54</c:v>
                </c:pt>
                <c:pt idx="12108">
                  <c:v>11615.66</c:v>
                </c:pt>
                <c:pt idx="12109">
                  <c:v>11644.33</c:v>
                </c:pt>
                <c:pt idx="12110">
                  <c:v>11658.66</c:v>
                </c:pt>
                <c:pt idx="12111">
                  <c:v>11663.06</c:v>
                </c:pt>
                <c:pt idx="12112">
                  <c:v>11663.84</c:v>
                </c:pt>
                <c:pt idx="12113">
                  <c:v>11672.99</c:v>
                </c:pt>
                <c:pt idx="12114">
                  <c:v>11693.24</c:v>
                </c:pt>
                <c:pt idx="12115">
                  <c:v>11695.02</c:v>
                </c:pt>
                <c:pt idx="12116">
                  <c:v>11730.31</c:v>
                </c:pt>
                <c:pt idx="12117">
                  <c:v>11753.93</c:v>
                </c:pt>
                <c:pt idx="12118">
                  <c:v>11784.28</c:v>
                </c:pt>
                <c:pt idx="12119">
                  <c:v>11798.77</c:v>
                </c:pt>
                <c:pt idx="12120">
                  <c:v>11799.45</c:v>
                </c:pt>
                <c:pt idx="12121">
                  <c:v>11807.04</c:v>
                </c:pt>
                <c:pt idx="12122">
                  <c:v>11814.62</c:v>
                </c:pt>
                <c:pt idx="12123">
                  <c:v>11844.95</c:v>
                </c:pt>
                <c:pt idx="12124">
                  <c:v>11844.97</c:v>
                </c:pt>
                <c:pt idx="12125">
                  <c:v>11853.47</c:v>
                </c:pt>
                <c:pt idx="12126">
                  <c:v>11860.14</c:v>
                </c:pt>
                <c:pt idx="12127">
                  <c:v>11867.73</c:v>
                </c:pt>
                <c:pt idx="12128">
                  <c:v>11871.52</c:v>
                </c:pt>
                <c:pt idx="12129">
                  <c:v>11875.31</c:v>
                </c:pt>
                <c:pt idx="12130">
                  <c:v>11877.27</c:v>
                </c:pt>
                <c:pt idx="12131">
                  <c:v>11882.9</c:v>
                </c:pt>
                <c:pt idx="12132">
                  <c:v>11890.49</c:v>
                </c:pt>
                <c:pt idx="12133">
                  <c:v>11891.22</c:v>
                </c:pt>
                <c:pt idx="12134">
                  <c:v>11898.08</c:v>
                </c:pt>
                <c:pt idx="12135">
                  <c:v>11901.07</c:v>
                </c:pt>
                <c:pt idx="12136">
                  <c:v>11901.87</c:v>
                </c:pt>
                <c:pt idx="12137">
                  <c:v>11902.53</c:v>
                </c:pt>
                <c:pt idx="12138">
                  <c:v>11903.77</c:v>
                </c:pt>
                <c:pt idx="12139">
                  <c:v>11905.66</c:v>
                </c:pt>
                <c:pt idx="12140">
                  <c:v>11907.56</c:v>
                </c:pt>
                <c:pt idx="12141">
                  <c:v>11909.46</c:v>
                </c:pt>
                <c:pt idx="12142">
                  <c:v>11913.25</c:v>
                </c:pt>
                <c:pt idx="12143">
                  <c:v>11914.35</c:v>
                </c:pt>
                <c:pt idx="12144">
                  <c:v>11915.15</c:v>
                </c:pt>
                <c:pt idx="12145">
                  <c:v>11917.04</c:v>
                </c:pt>
                <c:pt idx="12146">
                  <c:v>11917.99</c:v>
                </c:pt>
                <c:pt idx="12147">
                  <c:v>11918.94</c:v>
                </c:pt>
                <c:pt idx="12148">
                  <c:v>11919.89</c:v>
                </c:pt>
                <c:pt idx="12149">
                  <c:v>11920.83</c:v>
                </c:pt>
                <c:pt idx="12150">
                  <c:v>11921.78</c:v>
                </c:pt>
                <c:pt idx="12151">
                  <c:v>11922.26</c:v>
                </c:pt>
                <c:pt idx="12152">
                  <c:v>11922.73</c:v>
                </c:pt>
                <c:pt idx="12153">
                  <c:v>11923.21</c:v>
                </c:pt>
                <c:pt idx="12154">
                  <c:v>11923.68</c:v>
                </c:pt>
                <c:pt idx="12155">
                  <c:v>11924.16</c:v>
                </c:pt>
                <c:pt idx="12156">
                  <c:v>11924.63</c:v>
                </c:pt>
                <c:pt idx="12157">
                  <c:v>11925.11</c:v>
                </c:pt>
                <c:pt idx="12158">
                  <c:v>11925.58</c:v>
                </c:pt>
                <c:pt idx="12159">
                  <c:v>11925.82</c:v>
                </c:pt>
                <c:pt idx="12160">
                  <c:v>11925.92</c:v>
                </c:pt>
                <c:pt idx="12161">
                  <c:v>11926.06</c:v>
                </c:pt>
                <c:pt idx="12162">
                  <c:v>11926.3</c:v>
                </c:pt>
                <c:pt idx="12163">
                  <c:v>11926.53</c:v>
                </c:pt>
                <c:pt idx="12164">
                  <c:v>11926.77</c:v>
                </c:pt>
                <c:pt idx="12165">
                  <c:v>11927.01</c:v>
                </c:pt>
                <c:pt idx="12166">
                  <c:v>11927.25</c:v>
                </c:pt>
                <c:pt idx="12167">
                  <c:v>11927.48</c:v>
                </c:pt>
                <c:pt idx="12168">
                  <c:v>11927.72</c:v>
                </c:pt>
                <c:pt idx="12169">
                  <c:v>11927.95</c:v>
                </c:pt>
                <c:pt idx="12170">
                  <c:v>11928.19</c:v>
                </c:pt>
                <c:pt idx="12171">
                  <c:v>11928.42</c:v>
                </c:pt>
                <c:pt idx="12172">
                  <c:v>11928.66</c:v>
                </c:pt>
                <c:pt idx="12173">
                  <c:v>11928.9</c:v>
                </c:pt>
                <c:pt idx="12174">
                  <c:v>11929.14</c:v>
                </c:pt>
                <c:pt idx="12175">
                  <c:v>11929.37</c:v>
                </c:pt>
                <c:pt idx="12176">
                  <c:v>11929.61</c:v>
                </c:pt>
                <c:pt idx="12177">
                  <c:v>11929.85</c:v>
                </c:pt>
                <c:pt idx="12178">
                  <c:v>11930.32</c:v>
                </c:pt>
                <c:pt idx="12179">
                  <c:v>11930.8</c:v>
                </c:pt>
                <c:pt idx="12180">
                  <c:v>11931.27</c:v>
                </c:pt>
                <c:pt idx="12181">
                  <c:v>11931.7</c:v>
                </c:pt>
                <c:pt idx="12182">
                  <c:v>11932.21</c:v>
                </c:pt>
                <c:pt idx="12183">
                  <c:v>11932.69</c:v>
                </c:pt>
                <c:pt idx="12184">
                  <c:v>11933.16</c:v>
                </c:pt>
                <c:pt idx="12185">
                  <c:v>11933.64</c:v>
                </c:pt>
                <c:pt idx="12186">
                  <c:v>11934.11</c:v>
                </c:pt>
                <c:pt idx="12187">
                  <c:v>11934.59</c:v>
                </c:pt>
                <c:pt idx="12188">
                  <c:v>11935.06</c:v>
                </c:pt>
                <c:pt idx="12189">
                  <c:v>11935.53</c:v>
                </c:pt>
                <c:pt idx="12190">
                  <c:v>11936</c:v>
                </c:pt>
                <c:pt idx="12191">
                  <c:v>11936.51</c:v>
                </c:pt>
                <c:pt idx="12192">
                  <c:v>11937.01</c:v>
                </c:pt>
                <c:pt idx="12193">
                  <c:v>11937.48</c:v>
                </c:pt>
                <c:pt idx="12194">
                  <c:v>11937.51</c:v>
                </c:pt>
                <c:pt idx="12195">
                  <c:v>11938.01</c:v>
                </c:pt>
                <c:pt idx="12196">
                  <c:v>11938.51</c:v>
                </c:pt>
                <c:pt idx="12197">
                  <c:v>11939.01</c:v>
                </c:pt>
                <c:pt idx="12198">
                  <c:v>11940.01</c:v>
                </c:pt>
                <c:pt idx="12199">
                  <c:v>11941.01</c:v>
                </c:pt>
                <c:pt idx="12200">
                  <c:v>11941.51</c:v>
                </c:pt>
                <c:pt idx="12201">
                  <c:v>11942.01</c:v>
                </c:pt>
                <c:pt idx="12202">
                  <c:v>11942.26</c:v>
                </c:pt>
                <c:pt idx="12203">
                  <c:v>11942.51</c:v>
                </c:pt>
                <c:pt idx="12204">
                  <c:v>11942.76</c:v>
                </c:pt>
                <c:pt idx="12205">
                  <c:v>11943.01</c:v>
                </c:pt>
                <c:pt idx="12206">
                  <c:v>11943.26</c:v>
                </c:pt>
                <c:pt idx="12207">
                  <c:v>11943.51</c:v>
                </c:pt>
                <c:pt idx="12208">
                  <c:v>11943.76</c:v>
                </c:pt>
                <c:pt idx="12209">
                  <c:v>11944.01</c:v>
                </c:pt>
                <c:pt idx="12210">
                  <c:v>11944.26</c:v>
                </c:pt>
                <c:pt idx="12211">
                  <c:v>11944.51</c:v>
                </c:pt>
                <c:pt idx="12212">
                  <c:v>11944.76</c:v>
                </c:pt>
                <c:pt idx="12213">
                  <c:v>11945.01</c:v>
                </c:pt>
                <c:pt idx="12214">
                  <c:v>11945.26</c:v>
                </c:pt>
                <c:pt idx="12215">
                  <c:v>11945.41</c:v>
                </c:pt>
                <c:pt idx="12216">
                  <c:v>11945.51</c:v>
                </c:pt>
                <c:pt idx="12217">
                  <c:v>11945.76</c:v>
                </c:pt>
                <c:pt idx="12218">
                  <c:v>11946.01</c:v>
                </c:pt>
                <c:pt idx="12219">
                  <c:v>11946.26</c:v>
                </c:pt>
                <c:pt idx="12220">
                  <c:v>11946.51</c:v>
                </c:pt>
                <c:pt idx="12221">
                  <c:v>11946.76</c:v>
                </c:pt>
                <c:pt idx="12222">
                  <c:v>11947.01</c:v>
                </c:pt>
                <c:pt idx="12223">
                  <c:v>11947.51</c:v>
                </c:pt>
                <c:pt idx="12224">
                  <c:v>11948.01</c:v>
                </c:pt>
                <c:pt idx="12225">
                  <c:v>11948.51</c:v>
                </c:pt>
                <c:pt idx="12226">
                  <c:v>11948.67</c:v>
                </c:pt>
                <c:pt idx="12227">
                  <c:v>11949.01</c:v>
                </c:pt>
                <c:pt idx="12228">
                  <c:v>11949.51</c:v>
                </c:pt>
                <c:pt idx="12229">
                  <c:v>11950.01</c:v>
                </c:pt>
                <c:pt idx="12230">
                  <c:v>11951.01</c:v>
                </c:pt>
                <c:pt idx="12231">
                  <c:v>11952.01</c:v>
                </c:pt>
                <c:pt idx="12232">
                  <c:v>11952.96</c:v>
                </c:pt>
                <c:pt idx="12233">
                  <c:v>11953.91</c:v>
                </c:pt>
                <c:pt idx="12234">
                  <c:v>11954.86</c:v>
                </c:pt>
                <c:pt idx="12235">
                  <c:v>11955.8</c:v>
                </c:pt>
                <c:pt idx="12236">
                  <c:v>11957.69</c:v>
                </c:pt>
                <c:pt idx="12237">
                  <c:v>11959.58</c:v>
                </c:pt>
                <c:pt idx="12238">
                  <c:v>11960.61</c:v>
                </c:pt>
                <c:pt idx="12239">
                  <c:v>11961.47</c:v>
                </c:pt>
                <c:pt idx="12240">
                  <c:v>11963.36</c:v>
                </c:pt>
                <c:pt idx="12241">
                  <c:v>11965.25</c:v>
                </c:pt>
                <c:pt idx="12242">
                  <c:v>11967.14</c:v>
                </c:pt>
                <c:pt idx="12243">
                  <c:v>11968.23</c:v>
                </c:pt>
                <c:pt idx="12244">
                  <c:v>11969.32</c:v>
                </c:pt>
                <c:pt idx="12245">
                  <c:v>11971.5</c:v>
                </c:pt>
                <c:pt idx="12246">
                  <c:v>11972.18</c:v>
                </c:pt>
                <c:pt idx="12247">
                  <c:v>11972.47</c:v>
                </c:pt>
                <c:pt idx="12248">
                  <c:v>11973.68</c:v>
                </c:pt>
                <c:pt idx="12249">
                  <c:v>11975.86</c:v>
                </c:pt>
                <c:pt idx="12250">
                  <c:v>11976.95</c:v>
                </c:pt>
                <c:pt idx="12251">
                  <c:v>11977.96</c:v>
                </c:pt>
                <c:pt idx="12252">
                  <c:v>11978.04</c:v>
                </c:pt>
                <c:pt idx="12253">
                  <c:v>11979.13</c:v>
                </c:pt>
                <c:pt idx="12254">
                  <c:v>11980.22</c:v>
                </c:pt>
                <c:pt idx="12255">
                  <c:v>11980.85</c:v>
                </c:pt>
                <c:pt idx="12256">
                  <c:v>11981.31</c:v>
                </c:pt>
                <c:pt idx="12257">
                  <c:v>11982.4</c:v>
                </c:pt>
                <c:pt idx="12258">
                  <c:v>11983.49</c:v>
                </c:pt>
                <c:pt idx="12259">
                  <c:v>11983.74</c:v>
                </c:pt>
                <c:pt idx="12260">
                  <c:v>11984.37</c:v>
                </c:pt>
                <c:pt idx="12261">
                  <c:v>11984.57</c:v>
                </c:pt>
                <c:pt idx="12262">
                  <c:v>11985.12</c:v>
                </c:pt>
                <c:pt idx="12263">
                  <c:v>11985.66</c:v>
                </c:pt>
                <c:pt idx="12264">
                  <c:v>11986.21</c:v>
                </c:pt>
                <c:pt idx="12265">
                  <c:v>11986.75</c:v>
                </c:pt>
                <c:pt idx="12266">
                  <c:v>11987.3</c:v>
                </c:pt>
                <c:pt idx="12267">
                  <c:v>11987.84</c:v>
                </c:pt>
                <c:pt idx="12268">
                  <c:v>11988.39</c:v>
                </c:pt>
                <c:pt idx="12269">
                  <c:v>11988.93</c:v>
                </c:pt>
                <c:pt idx="12270">
                  <c:v>11989.48</c:v>
                </c:pt>
                <c:pt idx="12271">
                  <c:v>11989.53</c:v>
                </c:pt>
                <c:pt idx="12272">
                  <c:v>11990.02</c:v>
                </c:pt>
                <c:pt idx="12273">
                  <c:v>11990.32</c:v>
                </c:pt>
                <c:pt idx="12274">
                  <c:v>11990.57</c:v>
                </c:pt>
                <c:pt idx="12275">
                  <c:v>11991.11</c:v>
                </c:pt>
                <c:pt idx="12276">
                  <c:v>11991.66</c:v>
                </c:pt>
                <c:pt idx="12277">
                  <c:v>11992.2</c:v>
                </c:pt>
                <c:pt idx="12278">
                  <c:v>11992.75</c:v>
                </c:pt>
                <c:pt idx="12279">
                  <c:v>11993.29</c:v>
                </c:pt>
                <c:pt idx="12280">
                  <c:v>11993.84</c:v>
                </c:pt>
                <c:pt idx="12281">
                  <c:v>11994.38</c:v>
                </c:pt>
                <c:pt idx="12282">
                  <c:v>11995.31</c:v>
                </c:pt>
                <c:pt idx="12283">
                  <c:v>11995.47</c:v>
                </c:pt>
                <c:pt idx="12284">
                  <c:v>11996.27</c:v>
                </c:pt>
                <c:pt idx="12285">
                  <c:v>11997.65</c:v>
                </c:pt>
                <c:pt idx="12286">
                  <c:v>11998.2</c:v>
                </c:pt>
                <c:pt idx="12287">
                  <c:v>11998.74</c:v>
                </c:pt>
                <c:pt idx="12288">
                  <c:v>11999.29</c:v>
                </c:pt>
                <c:pt idx="12289">
                  <c:v>11999.83</c:v>
                </c:pt>
                <c:pt idx="12290">
                  <c:v>12000.38</c:v>
                </c:pt>
                <c:pt idx="12291">
                  <c:v>12000.92</c:v>
                </c:pt>
                <c:pt idx="12292">
                  <c:v>12001.09</c:v>
                </c:pt>
                <c:pt idx="12293">
                  <c:v>12001.46</c:v>
                </c:pt>
                <c:pt idx="12294">
                  <c:v>12002</c:v>
                </c:pt>
                <c:pt idx="12295">
                  <c:v>12002.78</c:v>
                </c:pt>
                <c:pt idx="12296">
                  <c:v>12003.55</c:v>
                </c:pt>
                <c:pt idx="12297">
                  <c:v>12003.98</c:v>
                </c:pt>
                <c:pt idx="12298">
                  <c:v>12004.32</c:v>
                </c:pt>
                <c:pt idx="12299">
                  <c:v>12005.09</c:v>
                </c:pt>
                <c:pt idx="12300">
                  <c:v>12005.43</c:v>
                </c:pt>
                <c:pt idx="12301">
                  <c:v>12005.86</c:v>
                </c:pt>
                <c:pt idx="12302">
                  <c:v>12006.28</c:v>
                </c:pt>
                <c:pt idx="12303">
                  <c:v>12006.63</c:v>
                </c:pt>
                <c:pt idx="12304">
                  <c:v>12006.87</c:v>
                </c:pt>
                <c:pt idx="12305">
                  <c:v>12008.17</c:v>
                </c:pt>
                <c:pt idx="12306">
                  <c:v>12008.32</c:v>
                </c:pt>
                <c:pt idx="12307">
                  <c:v>12008.94</c:v>
                </c:pt>
                <c:pt idx="12308">
                  <c:v>12009.71</c:v>
                </c:pt>
                <c:pt idx="12309">
                  <c:v>12009.77</c:v>
                </c:pt>
                <c:pt idx="12310">
                  <c:v>12010.48</c:v>
                </c:pt>
                <c:pt idx="12311">
                  <c:v>12011.22</c:v>
                </c:pt>
                <c:pt idx="12312">
                  <c:v>12011.25</c:v>
                </c:pt>
                <c:pt idx="12313">
                  <c:v>12012.02</c:v>
                </c:pt>
                <c:pt idx="12314">
                  <c:v>12012.66</c:v>
                </c:pt>
                <c:pt idx="12315">
                  <c:v>12012.79</c:v>
                </c:pt>
                <c:pt idx="12316">
                  <c:v>12013.39</c:v>
                </c:pt>
                <c:pt idx="12317">
                  <c:v>12013.56</c:v>
                </c:pt>
                <c:pt idx="12318">
                  <c:v>12014.11</c:v>
                </c:pt>
                <c:pt idx="12319">
                  <c:v>12014.33</c:v>
                </c:pt>
                <c:pt idx="12320">
                  <c:v>12014.83</c:v>
                </c:pt>
                <c:pt idx="12321">
                  <c:v>12015.1</c:v>
                </c:pt>
                <c:pt idx="12322">
                  <c:v>12015.55</c:v>
                </c:pt>
                <c:pt idx="12323">
                  <c:v>12015.87</c:v>
                </c:pt>
                <c:pt idx="12324">
                  <c:v>12016.28</c:v>
                </c:pt>
                <c:pt idx="12325">
                  <c:v>12016.64</c:v>
                </c:pt>
                <c:pt idx="12326">
                  <c:v>12017</c:v>
                </c:pt>
                <c:pt idx="12327">
                  <c:v>12017.36</c:v>
                </c:pt>
                <c:pt idx="12328">
                  <c:v>12017.41</c:v>
                </c:pt>
                <c:pt idx="12329">
                  <c:v>12017.72</c:v>
                </c:pt>
                <c:pt idx="12330">
                  <c:v>12018.08</c:v>
                </c:pt>
                <c:pt idx="12331">
                  <c:v>12018.18</c:v>
                </c:pt>
                <c:pt idx="12332">
                  <c:v>12018.44</c:v>
                </c:pt>
                <c:pt idx="12333">
                  <c:v>12018.81</c:v>
                </c:pt>
                <c:pt idx="12334">
                  <c:v>12018.95</c:v>
                </c:pt>
                <c:pt idx="12335">
                  <c:v>12019.17</c:v>
                </c:pt>
                <c:pt idx="12336">
                  <c:v>12019.53</c:v>
                </c:pt>
                <c:pt idx="12337">
                  <c:v>12019.72</c:v>
                </c:pt>
                <c:pt idx="12338">
                  <c:v>12019.89</c:v>
                </c:pt>
                <c:pt idx="12339">
                  <c:v>12020.07</c:v>
                </c:pt>
                <c:pt idx="12340">
                  <c:v>12020.25</c:v>
                </c:pt>
                <c:pt idx="12341">
                  <c:v>12020.49</c:v>
                </c:pt>
                <c:pt idx="12342">
                  <c:v>12020.61</c:v>
                </c:pt>
                <c:pt idx="12343">
                  <c:v>12020.97</c:v>
                </c:pt>
                <c:pt idx="12344">
                  <c:v>12021.26</c:v>
                </c:pt>
                <c:pt idx="12345">
                  <c:v>12021.33</c:v>
                </c:pt>
                <c:pt idx="12346">
                  <c:v>12021.7</c:v>
                </c:pt>
                <c:pt idx="12347">
                  <c:v>12022.03</c:v>
                </c:pt>
                <c:pt idx="12348">
                  <c:v>12022.06</c:v>
                </c:pt>
                <c:pt idx="12349">
                  <c:v>12022.42</c:v>
                </c:pt>
                <c:pt idx="12350">
                  <c:v>12022.78</c:v>
                </c:pt>
                <c:pt idx="12351">
                  <c:v>12022.8</c:v>
                </c:pt>
                <c:pt idx="12352">
                  <c:v>12023.14</c:v>
                </c:pt>
                <c:pt idx="12353">
                  <c:v>12023.5</c:v>
                </c:pt>
                <c:pt idx="12354">
                  <c:v>12023.57</c:v>
                </c:pt>
                <c:pt idx="12355">
                  <c:v>12023.86</c:v>
                </c:pt>
                <c:pt idx="12356">
                  <c:v>12024.22</c:v>
                </c:pt>
                <c:pt idx="12357">
                  <c:v>12024.34</c:v>
                </c:pt>
                <c:pt idx="12358">
                  <c:v>12024.95</c:v>
                </c:pt>
                <c:pt idx="12359">
                  <c:v>12025.11</c:v>
                </c:pt>
                <c:pt idx="12360">
                  <c:v>12025.67</c:v>
                </c:pt>
                <c:pt idx="12361">
                  <c:v>12025.88</c:v>
                </c:pt>
                <c:pt idx="12362">
                  <c:v>12026.39</c:v>
                </c:pt>
                <c:pt idx="12363">
                  <c:v>12026.65</c:v>
                </c:pt>
                <c:pt idx="12364">
                  <c:v>12027.11</c:v>
                </c:pt>
                <c:pt idx="12365">
                  <c:v>12027.48</c:v>
                </c:pt>
                <c:pt idx="12366">
                  <c:v>12027.84</c:v>
                </c:pt>
                <c:pt idx="12367">
                  <c:v>12028.2</c:v>
                </c:pt>
                <c:pt idx="12368">
                  <c:v>12028.56</c:v>
                </c:pt>
                <c:pt idx="12369">
                  <c:v>12028.92</c:v>
                </c:pt>
                <c:pt idx="12370">
                  <c:v>12029.28</c:v>
                </c:pt>
                <c:pt idx="12371">
                  <c:v>12029.64</c:v>
                </c:pt>
                <c:pt idx="12372">
                  <c:v>12029.74</c:v>
                </c:pt>
                <c:pt idx="12373">
                  <c:v>12030</c:v>
                </c:pt>
                <c:pt idx="12374">
                  <c:v>12030.47</c:v>
                </c:pt>
                <c:pt idx="12375">
                  <c:v>12030.94</c:v>
                </c:pt>
                <c:pt idx="12376">
                  <c:v>12031.41</c:v>
                </c:pt>
                <c:pt idx="12377">
                  <c:v>12031.88</c:v>
                </c:pt>
                <c:pt idx="12378">
                  <c:v>12031.97</c:v>
                </c:pt>
                <c:pt idx="12379">
                  <c:v>12032.35</c:v>
                </c:pt>
                <c:pt idx="12380">
                  <c:v>12032.82</c:v>
                </c:pt>
                <c:pt idx="12381">
                  <c:v>12033.29</c:v>
                </c:pt>
                <c:pt idx="12382">
                  <c:v>12033.75</c:v>
                </c:pt>
                <c:pt idx="12383">
                  <c:v>12034.69</c:v>
                </c:pt>
                <c:pt idx="12384">
                  <c:v>12035.62</c:v>
                </c:pt>
                <c:pt idx="12385">
                  <c:v>12035.9</c:v>
                </c:pt>
                <c:pt idx="12386">
                  <c:v>12036.09</c:v>
                </c:pt>
                <c:pt idx="12387">
                  <c:v>12036.56</c:v>
                </c:pt>
                <c:pt idx="12388">
                  <c:v>12037.03</c:v>
                </c:pt>
                <c:pt idx="12389">
                  <c:v>12037.44</c:v>
                </c:pt>
                <c:pt idx="12390">
                  <c:v>12037.49</c:v>
                </c:pt>
                <c:pt idx="12391">
                  <c:v>12037.92</c:v>
                </c:pt>
                <c:pt idx="12392">
                  <c:v>12037.96</c:v>
                </c:pt>
                <c:pt idx="12393">
                  <c:v>12038.43</c:v>
                </c:pt>
                <c:pt idx="12394">
                  <c:v>12038.9</c:v>
                </c:pt>
                <c:pt idx="12395">
                  <c:v>12038.98</c:v>
                </c:pt>
                <c:pt idx="12396">
                  <c:v>12039.37</c:v>
                </c:pt>
                <c:pt idx="12397">
                  <c:v>12039.84</c:v>
                </c:pt>
                <c:pt idx="12398">
                  <c:v>12040.31</c:v>
                </c:pt>
                <c:pt idx="12399">
                  <c:v>12040.52</c:v>
                </c:pt>
                <c:pt idx="12400">
                  <c:v>12040.78</c:v>
                </c:pt>
                <c:pt idx="12401">
                  <c:v>12040.9</c:v>
                </c:pt>
                <c:pt idx="12402">
                  <c:v>12041.24</c:v>
                </c:pt>
                <c:pt idx="12403">
                  <c:v>12041.71</c:v>
                </c:pt>
                <c:pt idx="12404">
                  <c:v>12042.06</c:v>
                </c:pt>
                <c:pt idx="12405">
                  <c:v>12042.18</c:v>
                </c:pt>
                <c:pt idx="12406">
                  <c:v>12042.65</c:v>
                </c:pt>
                <c:pt idx="12407">
                  <c:v>12043.11</c:v>
                </c:pt>
                <c:pt idx="12408">
                  <c:v>12043.58</c:v>
                </c:pt>
                <c:pt idx="12409">
                  <c:v>12043.6</c:v>
                </c:pt>
                <c:pt idx="12410">
                  <c:v>12043.87</c:v>
                </c:pt>
                <c:pt idx="12411">
                  <c:v>12044.05</c:v>
                </c:pt>
                <c:pt idx="12412">
                  <c:v>12044.52</c:v>
                </c:pt>
                <c:pt idx="12413">
                  <c:v>12044.98</c:v>
                </c:pt>
                <c:pt idx="12414">
                  <c:v>12045.14</c:v>
                </c:pt>
                <c:pt idx="12415">
                  <c:v>12045.92</c:v>
                </c:pt>
                <c:pt idx="12416">
                  <c:v>12046.86</c:v>
                </c:pt>
                <c:pt idx="12417">
                  <c:v>12047.32</c:v>
                </c:pt>
                <c:pt idx="12418">
                  <c:v>12047.8</c:v>
                </c:pt>
                <c:pt idx="12419">
                  <c:v>12048.73</c:v>
                </c:pt>
                <c:pt idx="12420">
                  <c:v>12049.67</c:v>
                </c:pt>
                <c:pt idx="12421">
                  <c:v>12050.6</c:v>
                </c:pt>
                <c:pt idx="12422">
                  <c:v>12050.77</c:v>
                </c:pt>
                <c:pt idx="12423">
                  <c:v>12051.3</c:v>
                </c:pt>
                <c:pt idx="12424">
                  <c:v>12052.47</c:v>
                </c:pt>
                <c:pt idx="12425">
                  <c:v>12056.22</c:v>
                </c:pt>
                <c:pt idx="12426">
                  <c:v>12057.66</c:v>
                </c:pt>
                <c:pt idx="12427">
                  <c:v>12058.16</c:v>
                </c:pt>
                <c:pt idx="12428">
                  <c:v>12059.96</c:v>
                </c:pt>
                <c:pt idx="12429">
                  <c:v>12061.84</c:v>
                </c:pt>
                <c:pt idx="12430">
                  <c:v>12063.63</c:v>
                </c:pt>
                <c:pt idx="12431">
                  <c:v>12063.71</c:v>
                </c:pt>
                <c:pt idx="12432">
                  <c:v>12064.55</c:v>
                </c:pt>
                <c:pt idx="12433">
                  <c:v>12067.45</c:v>
                </c:pt>
                <c:pt idx="12434">
                  <c:v>12068</c:v>
                </c:pt>
                <c:pt idx="12435">
                  <c:v>12069.72</c:v>
                </c:pt>
                <c:pt idx="12436">
                  <c:v>12069.79</c:v>
                </c:pt>
                <c:pt idx="12437">
                  <c:v>12071.44</c:v>
                </c:pt>
                <c:pt idx="12438">
                  <c:v>12072.87</c:v>
                </c:pt>
                <c:pt idx="12439">
                  <c:v>12074.89</c:v>
                </c:pt>
                <c:pt idx="12440">
                  <c:v>12074.94</c:v>
                </c:pt>
                <c:pt idx="12441">
                  <c:v>12075.95</c:v>
                </c:pt>
                <c:pt idx="12442">
                  <c:v>12078.33</c:v>
                </c:pt>
                <c:pt idx="12443">
                  <c:v>12080.06</c:v>
                </c:pt>
                <c:pt idx="12444">
                  <c:v>12081.78</c:v>
                </c:pt>
                <c:pt idx="12445">
                  <c:v>12082.43</c:v>
                </c:pt>
                <c:pt idx="12446">
                  <c:v>12082.64</c:v>
                </c:pt>
                <c:pt idx="12447">
                  <c:v>12083.5</c:v>
                </c:pt>
                <c:pt idx="12448">
                  <c:v>12084.1</c:v>
                </c:pt>
                <c:pt idx="12449">
                  <c:v>12084.36</c:v>
                </c:pt>
                <c:pt idx="12450">
                  <c:v>12085.22</c:v>
                </c:pt>
                <c:pt idx="12451">
                  <c:v>12086.09</c:v>
                </c:pt>
                <c:pt idx="12452">
                  <c:v>12086.52</c:v>
                </c:pt>
                <c:pt idx="12453">
                  <c:v>12086.95</c:v>
                </c:pt>
                <c:pt idx="12454">
                  <c:v>12087.38</c:v>
                </c:pt>
                <c:pt idx="12455">
                  <c:v>12087.81</c:v>
                </c:pt>
                <c:pt idx="12456">
                  <c:v>12088.24</c:v>
                </c:pt>
                <c:pt idx="12457">
                  <c:v>12088.28</c:v>
                </c:pt>
                <c:pt idx="12458">
                  <c:v>12088.67</c:v>
                </c:pt>
                <c:pt idx="12459">
                  <c:v>12089.1</c:v>
                </c:pt>
                <c:pt idx="12460">
                  <c:v>12089.53</c:v>
                </c:pt>
                <c:pt idx="12461">
                  <c:v>12089.92</c:v>
                </c:pt>
                <c:pt idx="12462">
                  <c:v>12089.96</c:v>
                </c:pt>
                <c:pt idx="12463">
                  <c:v>12090.39</c:v>
                </c:pt>
                <c:pt idx="12464">
                  <c:v>12090.82</c:v>
                </c:pt>
                <c:pt idx="12465">
                  <c:v>12091.25</c:v>
                </c:pt>
                <c:pt idx="12466">
                  <c:v>12091.68</c:v>
                </c:pt>
                <c:pt idx="12467">
                  <c:v>12092.11</c:v>
                </c:pt>
                <c:pt idx="12468">
                  <c:v>12092.55</c:v>
                </c:pt>
                <c:pt idx="12469">
                  <c:v>12092.98</c:v>
                </c:pt>
                <c:pt idx="12470">
                  <c:v>12093.41</c:v>
                </c:pt>
                <c:pt idx="12471">
                  <c:v>12093.67</c:v>
                </c:pt>
                <c:pt idx="12472">
                  <c:v>12093.84</c:v>
                </c:pt>
                <c:pt idx="12473">
                  <c:v>12095.56</c:v>
                </c:pt>
                <c:pt idx="12474">
                  <c:v>12095.99</c:v>
                </c:pt>
                <c:pt idx="12475">
                  <c:v>12096.42</c:v>
                </c:pt>
                <c:pt idx="12476">
                  <c:v>12096.85</c:v>
                </c:pt>
                <c:pt idx="12477">
                  <c:v>12097.28</c:v>
                </c:pt>
                <c:pt idx="12478">
                  <c:v>12097.41</c:v>
                </c:pt>
                <c:pt idx="12479">
                  <c:v>12097.71</c:v>
                </c:pt>
                <c:pt idx="12480">
                  <c:v>12098.14</c:v>
                </c:pt>
                <c:pt idx="12481">
                  <c:v>12098.57</c:v>
                </c:pt>
                <c:pt idx="12482">
                  <c:v>12099</c:v>
                </c:pt>
                <c:pt idx="12483">
                  <c:v>12099.45</c:v>
                </c:pt>
                <c:pt idx="12484">
                  <c:v>12099.89</c:v>
                </c:pt>
                <c:pt idx="12485">
                  <c:v>12100.33</c:v>
                </c:pt>
                <c:pt idx="12486">
                  <c:v>12100.6</c:v>
                </c:pt>
                <c:pt idx="12487">
                  <c:v>12100.77</c:v>
                </c:pt>
                <c:pt idx="12488">
                  <c:v>12101.22</c:v>
                </c:pt>
                <c:pt idx="12489">
                  <c:v>12101.66</c:v>
                </c:pt>
                <c:pt idx="12490">
                  <c:v>12102.1</c:v>
                </c:pt>
                <c:pt idx="12491">
                  <c:v>12102.54</c:v>
                </c:pt>
                <c:pt idx="12492">
                  <c:v>12103.43</c:v>
                </c:pt>
                <c:pt idx="12493">
                  <c:v>12104.31</c:v>
                </c:pt>
                <c:pt idx="12494">
                  <c:v>12104.76</c:v>
                </c:pt>
                <c:pt idx="12495">
                  <c:v>12104.9</c:v>
                </c:pt>
                <c:pt idx="12496">
                  <c:v>12105.2</c:v>
                </c:pt>
                <c:pt idx="12497">
                  <c:v>12105.64</c:v>
                </c:pt>
                <c:pt idx="12498">
                  <c:v>12106.08</c:v>
                </c:pt>
                <c:pt idx="12499">
                  <c:v>12106.53</c:v>
                </c:pt>
                <c:pt idx="12500">
                  <c:v>12106.97</c:v>
                </c:pt>
                <c:pt idx="12501">
                  <c:v>12107.41</c:v>
                </c:pt>
                <c:pt idx="12502">
                  <c:v>12107.85</c:v>
                </c:pt>
                <c:pt idx="12503">
                  <c:v>12108.3</c:v>
                </c:pt>
                <c:pt idx="12504">
                  <c:v>12108.74</c:v>
                </c:pt>
                <c:pt idx="12505">
                  <c:v>12109.18</c:v>
                </c:pt>
                <c:pt idx="12506">
                  <c:v>12109.62</c:v>
                </c:pt>
                <c:pt idx="12507">
                  <c:v>12110.03</c:v>
                </c:pt>
                <c:pt idx="12508">
                  <c:v>12110.07</c:v>
                </c:pt>
                <c:pt idx="12509">
                  <c:v>12110.51</c:v>
                </c:pt>
                <c:pt idx="12510">
                  <c:v>12110.95</c:v>
                </c:pt>
                <c:pt idx="12511">
                  <c:v>12111.39</c:v>
                </c:pt>
                <c:pt idx="12512">
                  <c:v>12112.28</c:v>
                </c:pt>
                <c:pt idx="12513">
                  <c:v>12113.16</c:v>
                </c:pt>
                <c:pt idx="12514">
                  <c:v>12114.05</c:v>
                </c:pt>
                <c:pt idx="12515">
                  <c:v>12114.93</c:v>
                </c:pt>
                <c:pt idx="12516">
                  <c:v>12116.7</c:v>
                </c:pt>
                <c:pt idx="12517">
                  <c:v>12118.47</c:v>
                </c:pt>
                <c:pt idx="12518">
                  <c:v>12119.88</c:v>
                </c:pt>
                <c:pt idx="12519">
                  <c:v>12120.24</c:v>
                </c:pt>
                <c:pt idx="12520">
                  <c:v>12123.78</c:v>
                </c:pt>
                <c:pt idx="12521">
                  <c:v>12125.25</c:v>
                </c:pt>
                <c:pt idx="12522">
                  <c:v>12127.32</c:v>
                </c:pt>
                <c:pt idx="12523">
                  <c:v>12130.77</c:v>
                </c:pt>
                <c:pt idx="12524">
                  <c:v>12134.22</c:v>
                </c:pt>
                <c:pt idx="12525">
                  <c:v>12135.97</c:v>
                </c:pt>
                <c:pt idx="12526">
                  <c:v>12137.58</c:v>
                </c:pt>
                <c:pt idx="12527">
                  <c:v>12141.11</c:v>
                </c:pt>
                <c:pt idx="12528">
                  <c:v>12142.46</c:v>
                </c:pt>
                <c:pt idx="12529">
                  <c:v>12143.74</c:v>
                </c:pt>
                <c:pt idx="12530">
                  <c:v>12148.01</c:v>
                </c:pt>
                <c:pt idx="12531">
                  <c:v>12148.94</c:v>
                </c:pt>
                <c:pt idx="12532">
                  <c:v>12149.84</c:v>
                </c:pt>
                <c:pt idx="12533">
                  <c:v>12149.9</c:v>
                </c:pt>
                <c:pt idx="12534">
                  <c:v>12151.46</c:v>
                </c:pt>
                <c:pt idx="12535">
                  <c:v>12154.9</c:v>
                </c:pt>
                <c:pt idx="12536">
                  <c:v>12158.54</c:v>
                </c:pt>
                <c:pt idx="12537">
                  <c:v>12161.91</c:v>
                </c:pt>
                <c:pt idx="12538">
                  <c:v>12162.17</c:v>
                </c:pt>
                <c:pt idx="12539">
                  <c:v>12169.43</c:v>
                </c:pt>
                <c:pt idx="12540">
                  <c:v>12172.35</c:v>
                </c:pt>
                <c:pt idx="12541">
                  <c:v>12174.55</c:v>
                </c:pt>
                <c:pt idx="12542">
                  <c:v>12174.88</c:v>
                </c:pt>
                <c:pt idx="12543">
                  <c:v>12176.69</c:v>
                </c:pt>
                <c:pt idx="12544">
                  <c:v>12178.13</c:v>
                </c:pt>
                <c:pt idx="12545">
                  <c:v>12180.32</c:v>
                </c:pt>
                <c:pt idx="12546">
                  <c:v>12181.37</c:v>
                </c:pt>
                <c:pt idx="12547">
                  <c:v>12182.14</c:v>
                </c:pt>
                <c:pt idx="12548">
                  <c:v>12183.95</c:v>
                </c:pt>
                <c:pt idx="12549">
                  <c:v>12187.59</c:v>
                </c:pt>
                <c:pt idx="12550">
                  <c:v>12187.85</c:v>
                </c:pt>
                <c:pt idx="12551">
                  <c:v>12189.41</c:v>
                </c:pt>
                <c:pt idx="12552">
                  <c:v>12191.1</c:v>
                </c:pt>
                <c:pt idx="12553">
                  <c:v>12191.22</c:v>
                </c:pt>
                <c:pt idx="12554">
                  <c:v>12193.04</c:v>
                </c:pt>
                <c:pt idx="12555">
                  <c:v>12193.95</c:v>
                </c:pt>
                <c:pt idx="12556">
                  <c:v>12194.34</c:v>
                </c:pt>
                <c:pt idx="12557">
                  <c:v>12194.85</c:v>
                </c:pt>
                <c:pt idx="12558">
                  <c:v>12194.86</c:v>
                </c:pt>
                <c:pt idx="12559">
                  <c:v>12195.76</c:v>
                </c:pt>
                <c:pt idx="12560">
                  <c:v>12195.96</c:v>
                </c:pt>
                <c:pt idx="12561">
                  <c:v>12196.67</c:v>
                </c:pt>
                <c:pt idx="12562">
                  <c:v>12197.58</c:v>
                </c:pt>
                <c:pt idx="12563">
                  <c:v>12198.03</c:v>
                </c:pt>
                <c:pt idx="12564">
                  <c:v>12198.39</c:v>
                </c:pt>
                <c:pt idx="12565">
                  <c:v>12198.48</c:v>
                </c:pt>
                <c:pt idx="12566">
                  <c:v>12198.94</c:v>
                </c:pt>
                <c:pt idx="12567">
                  <c:v>12199.2</c:v>
                </c:pt>
                <c:pt idx="12568">
                  <c:v>12199.39</c:v>
                </c:pt>
                <c:pt idx="12569">
                  <c:v>12199.85</c:v>
                </c:pt>
                <c:pt idx="12570">
                  <c:v>12200.01</c:v>
                </c:pt>
                <c:pt idx="12571">
                  <c:v>12200.3</c:v>
                </c:pt>
                <c:pt idx="12572">
                  <c:v>12200.76</c:v>
                </c:pt>
                <c:pt idx="12573">
                  <c:v>12200.82</c:v>
                </c:pt>
                <c:pt idx="12574">
                  <c:v>12201.21</c:v>
                </c:pt>
                <c:pt idx="12575">
                  <c:v>12201.23</c:v>
                </c:pt>
                <c:pt idx="12576">
                  <c:v>12201.63</c:v>
                </c:pt>
                <c:pt idx="12577">
                  <c:v>12201.66</c:v>
                </c:pt>
                <c:pt idx="12578">
                  <c:v>12202.04</c:v>
                </c:pt>
                <c:pt idx="12579">
                  <c:v>12202.11</c:v>
                </c:pt>
                <c:pt idx="12580">
                  <c:v>12202.44</c:v>
                </c:pt>
                <c:pt idx="12581">
                  <c:v>12202.57</c:v>
                </c:pt>
                <c:pt idx="12582">
                  <c:v>12202.85</c:v>
                </c:pt>
                <c:pt idx="12583">
                  <c:v>12203.02</c:v>
                </c:pt>
                <c:pt idx="12584">
                  <c:v>12203.25</c:v>
                </c:pt>
                <c:pt idx="12585">
                  <c:v>12203.48</c:v>
                </c:pt>
                <c:pt idx="12586">
                  <c:v>12203.66</c:v>
                </c:pt>
                <c:pt idx="12587">
                  <c:v>12203.93</c:v>
                </c:pt>
                <c:pt idx="12588">
                  <c:v>12204.06</c:v>
                </c:pt>
                <c:pt idx="12589">
                  <c:v>12204.39</c:v>
                </c:pt>
                <c:pt idx="12590">
                  <c:v>12204.47</c:v>
                </c:pt>
                <c:pt idx="12591">
                  <c:v>12204.84</c:v>
                </c:pt>
                <c:pt idx="12592">
                  <c:v>12204.87</c:v>
                </c:pt>
                <c:pt idx="12593">
                  <c:v>12205.28</c:v>
                </c:pt>
                <c:pt idx="12594">
                  <c:v>12205.68</c:v>
                </c:pt>
                <c:pt idx="12595">
                  <c:v>12205.74</c:v>
                </c:pt>
                <c:pt idx="12596">
                  <c:v>12206.09</c:v>
                </c:pt>
                <c:pt idx="12597">
                  <c:v>12206.49</c:v>
                </c:pt>
                <c:pt idx="12598">
                  <c:v>12207.3</c:v>
                </c:pt>
                <c:pt idx="12599">
                  <c:v>12207.71</c:v>
                </c:pt>
                <c:pt idx="12600">
                  <c:v>12208.11</c:v>
                </c:pt>
                <c:pt idx="12601">
                  <c:v>12208.52</c:v>
                </c:pt>
                <c:pt idx="12602">
                  <c:v>12208.92</c:v>
                </c:pt>
                <c:pt idx="12603">
                  <c:v>12209.33</c:v>
                </c:pt>
                <c:pt idx="12604">
                  <c:v>12209.37</c:v>
                </c:pt>
                <c:pt idx="12605">
                  <c:v>12209.73</c:v>
                </c:pt>
                <c:pt idx="12606">
                  <c:v>12210.28</c:v>
                </c:pt>
                <c:pt idx="12607">
                  <c:v>12210.54</c:v>
                </c:pt>
                <c:pt idx="12608">
                  <c:v>12210.74</c:v>
                </c:pt>
                <c:pt idx="12609">
                  <c:v>12211.19</c:v>
                </c:pt>
                <c:pt idx="12610">
                  <c:v>12211.65</c:v>
                </c:pt>
                <c:pt idx="12611">
                  <c:v>12212.1</c:v>
                </c:pt>
                <c:pt idx="12612">
                  <c:v>12212.16</c:v>
                </c:pt>
                <c:pt idx="12613">
                  <c:v>12212.55</c:v>
                </c:pt>
                <c:pt idx="12614">
                  <c:v>12212.57</c:v>
                </c:pt>
                <c:pt idx="12615">
                  <c:v>12212.97</c:v>
                </c:pt>
                <c:pt idx="12616">
                  <c:v>12213</c:v>
                </c:pt>
                <c:pt idx="12617">
                  <c:v>12213.38</c:v>
                </c:pt>
                <c:pt idx="12618">
                  <c:v>12213.41</c:v>
                </c:pt>
                <c:pt idx="12619">
                  <c:v>12213.78</c:v>
                </c:pt>
                <c:pt idx="12620">
                  <c:v>12213.82</c:v>
                </c:pt>
                <c:pt idx="12621">
                  <c:v>12214.23</c:v>
                </c:pt>
                <c:pt idx="12622">
                  <c:v>12214.32</c:v>
                </c:pt>
                <c:pt idx="12623">
                  <c:v>12214.63</c:v>
                </c:pt>
                <c:pt idx="12624">
                  <c:v>12214.86</c:v>
                </c:pt>
                <c:pt idx="12625">
                  <c:v>12215</c:v>
                </c:pt>
                <c:pt idx="12626">
                  <c:v>12215.04</c:v>
                </c:pt>
                <c:pt idx="12627">
                  <c:v>12215.14</c:v>
                </c:pt>
                <c:pt idx="12628">
                  <c:v>12215.44</c:v>
                </c:pt>
                <c:pt idx="12629">
                  <c:v>12215.69</c:v>
                </c:pt>
                <c:pt idx="12630">
                  <c:v>12216.23</c:v>
                </c:pt>
                <c:pt idx="12631">
                  <c:v>12216.25</c:v>
                </c:pt>
                <c:pt idx="12632">
                  <c:v>12216.78</c:v>
                </c:pt>
                <c:pt idx="12633">
                  <c:v>12217.06</c:v>
                </c:pt>
                <c:pt idx="12634">
                  <c:v>12217.32</c:v>
                </c:pt>
                <c:pt idx="12635">
                  <c:v>12217.87</c:v>
                </c:pt>
                <c:pt idx="12636">
                  <c:v>12218.41</c:v>
                </c:pt>
                <c:pt idx="12637">
                  <c:v>12219.49</c:v>
                </c:pt>
                <c:pt idx="12638">
                  <c:v>12219.5</c:v>
                </c:pt>
                <c:pt idx="12639">
                  <c:v>12220.05</c:v>
                </c:pt>
                <c:pt idx="12640">
                  <c:v>12220.3</c:v>
                </c:pt>
                <c:pt idx="12641">
                  <c:v>12220.59</c:v>
                </c:pt>
                <c:pt idx="12642">
                  <c:v>12221.11</c:v>
                </c:pt>
                <c:pt idx="12643">
                  <c:v>12221.14</c:v>
                </c:pt>
                <c:pt idx="12644">
                  <c:v>12221.52</c:v>
                </c:pt>
                <c:pt idx="12645">
                  <c:v>12221.68</c:v>
                </c:pt>
                <c:pt idx="12646">
                  <c:v>12221.92</c:v>
                </c:pt>
                <c:pt idx="12647">
                  <c:v>12222.23</c:v>
                </c:pt>
                <c:pt idx="12648">
                  <c:v>12222.33</c:v>
                </c:pt>
                <c:pt idx="12649">
                  <c:v>12222.73</c:v>
                </c:pt>
                <c:pt idx="12650">
                  <c:v>12222.77</c:v>
                </c:pt>
                <c:pt idx="12651">
                  <c:v>12223.14</c:v>
                </c:pt>
                <c:pt idx="12652">
                  <c:v>12223.32</c:v>
                </c:pt>
                <c:pt idx="12653">
                  <c:v>12223.54</c:v>
                </c:pt>
                <c:pt idx="12654">
                  <c:v>12223.86</c:v>
                </c:pt>
                <c:pt idx="12655">
                  <c:v>12223.95</c:v>
                </c:pt>
                <c:pt idx="12656">
                  <c:v>12224.35</c:v>
                </c:pt>
                <c:pt idx="12657">
                  <c:v>12224.41</c:v>
                </c:pt>
                <c:pt idx="12658">
                  <c:v>12224.76</c:v>
                </c:pt>
                <c:pt idx="12659">
                  <c:v>12224.95</c:v>
                </c:pt>
                <c:pt idx="12660">
                  <c:v>12225.16</c:v>
                </c:pt>
                <c:pt idx="12661">
                  <c:v>12225.5</c:v>
                </c:pt>
                <c:pt idx="12662">
                  <c:v>12225.57</c:v>
                </c:pt>
                <c:pt idx="12663">
                  <c:v>12225.97</c:v>
                </c:pt>
                <c:pt idx="12664">
                  <c:v>12226.04</c:v>
                </c:pt>
                <c:pt idx="12665">
                  <c:v>12226.38</c:v>
                </c:pt>
                <c:pt idx="12666">
                  <c:v>12226.59</c:v>
                </c:pt>
                <c:pt idx="12667">
                  <c:v>12226.79</c:v>
                </c:pt>
                <c:pt idx="12668">
                  <c:v>12226.98</c:v>
                </c:pt>
                <c:pt idx="12669">
                  <c:v>12227.13</c:v>
                </c:pt>
                <c:pt idx="12670">
                  <c:v>12227.6</c:v>
                </c:pt>
                <c:pt idx="12671">
                  <c:v>12227.68</c:v>
                </c:pt>
                <c:pt idx="12672">
                  <c:v>12228.22</c:v>
                </c:pt>
                <c:pt idx="12673">
                  <c:v>12228.41</c:v>
                </c:pt>
                <c:pt idx="12674">
                  <c:v>12228.77</c:v>
                </c:pt>
                <c:pt idx="12675">
                  <c:v>12229.22</c:v>
                </c:pt>
                <c:pt idx="12676">
                  <c:v>12229.31</c:v>
                </c:pt>
                <c:pt idx="12677">
                  <c:v>12229.86</c:v>
                </c:pt>
                <c:pt idx="12678">
                  <c:v>12230.03</c:v>
                </c:pt>
                <c:pt idx="12679">
                  <c:v>12230.4</c:v>
                </c:pt>
                <c:pt idx="12680">
                  <c:v>12230.84</c:v>
                </c:pt>
                <c:pt idx="12681">
                  <c:v>12231.49</c:v>
                </c:pt>
                <c:pt idx="12682">
                  <c:v>12231.65</c:v>
                </c:pt>
                <c:pt idx="12683">
                  <c:v>12232.46</c:v>
                </c:pt>
                <c:pt idx="12684">
                  <c:v>12232.58</c:v>
                </c:pt>
                <c:pt idx="12685">
                  <c:v>12234.08</c:v>
                </c:pt>
                <c:pt idx="12686">
                  <c:v>12234.76</c:v>
                </c:pt>
                <c:pt idx="12687">
                  <c:v>12235.7</c:v>
                </c:pt>
                <c:pt idx="12688">
                  <c:v>12236.94</c:v>
                </c:pt>
                <c:pt idx="12689">
                  <c:v>12237.32</c:v>
                </c:pt>
                <c:pt idx="12690">
                  <c:v>12238.94</c:v>
                </c:pt>
                <c:pt idx="12691">
                  <c:v>12239.88</c:v>
                </c:pt>
                <c:pt idx="12692">
                  <c:v>12240.57</c:v>
                </c:pt>
                <c:pt idx="12693">
                  <c:v>12241.3</c:v>
                </c:pt>
                <c:pt idx="12694">
                  <c:v>12242.19</c:v>
                </c:pt>
                <c:pt idx="12695">
                  <c:v>12245.43</c:v>
                </c:pt>
                <c:pt idx="12696">
                  <c:v>12245.66</c:v>
                </c:pt>
                <c:pt idx="12697">
                  <c:v>12248.5</c:v>
                </c:pt>
                <c:pt idx="12698">
                  <c:v>12250.01</c:v>
                </c:pt>
                <c:pt idx="12699">
                  <c:v>12251.91</c:v>
                </c:pt>
                <c:pt idx="12700">
                  <c:v>12254.37</c:v>
                </c:pt>
                <c:pt idx="12701">
                  <c:v>12258.39</c:v>
                </c:pt>
                <c:pt idx="12702">
                  <c:v>12258.73</c:v>
                </c:pt>
                <c:pt idx="12703">
                  <c:v>12260.83</c:v>
                </c:pt>
                <c:pt idx="12704">
                  <c:v>12261.63</c:v>
                </c:pt>
                <c:pt idx="12705">
                  <c:v>12262.39</c:v>
                </c:pt>
                <c:pt idx="12706">
                  <c:v>12264.87</c:v>
                </c:pt>
                <c:pt idx="12707">
                  <c:v>12266.99</c:v>
                </c:pt>
                <c:pt idx="12708">
                  <c:v>12267.45</c:v>
                </c:pt>
                <c:pt idx="12709">
                  <c:v>12267.55</c:v>
                </c:pt>
                <c:pt idx="12710">
                  <c:v>12268.02</c:v>
                </c:pt>
                <c:pt idx="12711">
                  <c:v>12270.22</c:v>
                </c:pt>
                <c:pt idx="12712">
                  <c:v>12273.15</c:v>
                </c:pt>
                <c:pt idx="12713">
                  <c:v>12273.65</c:v>
                </c:pt>
                <c:pt idx="12714">
                  <c:v>12275.57</c:v>
                </c:pt>
                <c:pt idx="12715">
                  <c:v>12280.92</c:v>
                </c:pt>
                <c:pt idx="12716">
                  <c:v>12284.88</c:v>
                </c:pt>
                <c:pt idx="12717">
                  <c:v>12284.9</c:v>
                </c:pt>
                <c:pt idx="12718">
                  <c:v>12286.27</c:v>
                </c:pt>
                <c:pt idx="12719">
                  <c:v>12288.95</c:v>
                </c:pt>
                <c:pt idx="12720">
                  <c:v>12291.62</c:v>
                </c:pt>
                <c:pt idx="12721">
                  <c:v>12294.3</c:v>
                </c:pt>
                <c:pt idx="12722">
                  <c:v>12296.97</c:v>
                </c:pt>
                <c:pt idx="12723">
                  <c:v>12297.8</c:v>
                </c:pt>
                <c:pt idx="12724">
                  <c:v>12298.31</c:v>
                </c:pt>
                <c:pt idx="12725">
                  <c:v>12298.98</c:v>
                </c:pt>
                <c:pt idx="12726">
                  <c:v>12299.65</c:v>
                </c:pt>
                <c:pt idx="12727">
                  <c:v>12300.32</c:v>
                </c:pt>
                <c:pt idx="12728">
                  <c:v>12300.99</c:v>
                </c:pt>
                <c:pt idx="12729">
                  <c:v>12301.33</c:v>
                </c:pt>
                <c:pt idx="12730">
                  <c:v>12301.66</c:v>
                </c:pt>
                <c:pt idx="12731">
                  <c:v>12301.99</c:v>
                </c:pt>
                <c:pt idx="12732">
                  <c:v>12302.32</c:v>
                </c:pt>
                <c:pt idx="12733">
                  <c:v>12302.66</c:v>
                </c:pt>
                <c:pt idx="12734">
                  <c:v>12302.99</c:v>
                </c:pt>
                <c:pt idx="12735">
                  <c:v>12303.33</c:v>
                </c:pt>
                <c:pt idx="12736">
                  <c:v>12303.66</c:v>
                </c:pt>
                <c:pt idx="12737">
                  <c:v>12304</c:v>
                </c:pt>
                <c:pt idx="12738">
                  <c:v>12304.33</c:v>
                </c:pt>
                <c:pt idx="12739">
                  <c:v>12304.67</c:v>
                </c:pt>
                <c:pt idx="12740">
                  <c:v>12305</c:v>
                </c:pt>
                <c:pt idx="12741">
                  <c:v>12305.34</c:v>
                </c:pt>
                <c:pt idx="12742">
                  <c:v>12305.67</c:v>
                </c:pt>
                <c:pt idx="12743">
                  <c:v>12306.01</c:v>
                </c:pt>
                <c:pt idx="12744">
                  <c:v>12306.34</c:v>
                </c:pt>
                <c:pt idx="12745">
                  <c:v>12306.68</c:v>
                </c:pt>
                <c:pt idx="12746">
                  <c:v>12307.01</c:v>
                </c:pt>
                <c:pt idx="12747">
                  <c:v>12307.34</c:v>
                </c:pt>
                <c:pt idx="12748">
                  <c:v>12307.67</c:v>
                </c:pt>
                <c:pt idx="12749">
                  <c:v>12308.13</c:v>
                </c:pt>
                <c:pt idx="12750">
                  <c:v>12308.59</c:v>
                </c:pt>
                <c:pt idx="12751">
                  <c:v>12309.05</c:v>
                </c:pt>
                <c:pt idx="12752">
                  <c:v>12309.51</c:v>
                </c:pt>
                <c:pt idx="12753">
                  <c:v>12309.97</c:v>
                </c:pt>
                <c:pt idx="12754">
                  <c:v>12310.43</c:v>
                </c:pt>
                <c:pt idx="12755">
                  <c:v>12311.34</c:v>
                </c:pt>
                <c:pt idx="12756">
                  <c:v>12311.8</c:v>
                </c:pt>
                <c:pt idx="12757">
                  <c:v>12312.26</c:v>
                </c:pt>
                <c:pt idx="12758">
                  <c:v>12312.72</c:v>
                </c:pt>
                <c:pt idx="12759">
                  <c:v>12313.17</c:v>
                </c:pt>
                <c:pt idx="12760">
                  <c:v>12313.63</c:v>
                </c:pt>
                <c:pt idx="12761">
                  <c:v>12314.09</c:v>
                </c:pt>
                <c:pt idx="12762">
                  <c:v>12314.55</c:v>
                </c:pt>
                <c:pt idx="12763">
                  <c:v>12315</c:v>
                </c:pt>
                <c:pt idx="12764">
                  <c:v>12315.45</c:v>
                </c:pt>
                <c:pt idx="12765">
                  <c:v>12315.9</c:v>
                </c:pt>
                <c:pt idx="12766">
                  <c:v>12316.35</c:v>
                </c:pt>
                <c:pt idx="12767">
                  <c:v>12316.79</c:v>
                </c:pt>
                <c:pt idx="12768">
                  <c:v>12317.24</c:v>
                </c:pt>
                <c:pt idx="12769">
                  <c:v>12317.68</c:v>
                </c:pt>
                <c:pt idx="12770">
                  <c:v>12318.13</c:v>
                </c:pt>
                <c:pt idx="12771">
                  <c:v>12318.57</c:v>
                </c:pt>
                <c:pt idx="12772">
                  <c:v>12319.46</c:v>
                </c:pt>
                <c:pt idx="12773">
                  <c:v>12320.35</c:v>
                </c:pt>
                <c:pt idx="12774">
                  <c:v>12320.8</c:v>
                </c:pt>
                <c:pt idx="12775">
                  <c:v>12321.24</c:v>
                </c:pt>
                <c:pt idx="12776">
                  <c:v>12321.69</c:v>
                </c:pt>
                <c:pt idx="12777">
                  <c:v>12322.13</c:v>
                </c:pt>
                <c:pt idx="12778">
                  <c:v>12322.58</c:v>
                </c:pt>
                <c:pt idx="12779">
                  <c:v>12323.03</c:v>
                </c:pt>
                <c:pt idx="12780">
                  <c:v>12323.48</c:v>
                </c:pt>
                <c:pt idx="12781">
                  <c:v>12323.92</c:v>
                </c:pt>
                <c:pt idx="12782">
                  <c:v>12324.37</c:v>
                </c:pt>
                <c:pt idx="12783">
                  <c:v>12324.81</c:v>
                </c:pt>
                <c:pt idx="12784">
                  <c:v>12325.26</c:v>
                </c:pt>
                <c:pt idx="12785">
                  <c:v>12325.7</c:v>
                </c:pt>
                <c:pt idx="12786">
                  <c:v>12326.15</c:v>
                </c:pt>
                <c:pt idx="12787">
                  <c:v>12326.59</c:v>
                </c:pt>
                <c:pt idx="12788">
                  <c:v>12327.04</c:v>
                </c:pt>
                <c:pt idx="12789">
                  <c:v>12327.48</c:v>
                </c:pt>
                <c:pt idx="12790">
                  <c:v>12328.37</c:v>
                </c:pt>
                <c:pt idx="12791">
                  <c:v>12329.26</c:v>
                </c:pt>
                <c:pt idx="12792">
                  <c:v>12329.92</c:v>
                </c:pt>
                <c:pt idx="12793">
                  <c:v>12330.16</c:v>
                </c:pt>
                <c:pt idx="12794">
                  <c:v>12331.05</c:v>
                </c:pt>
                <c:pt idx="12795">
                  <c:v>12331.94</c:v>
                </c:pt>
                <c:pt idx="12796">
                  <c:v>12332.83</c:v>
                </c:pt>
                <c:pt idx="12797">
                  <c:v>12334.61</c:v>
                </c:pt>
                <c:pt idx="12798">
                  <c:v>12336.39</c:v>
                </c:pt>
                <c:pt idx="12799">
                  <c:v>12339.96</c:v>
                </c:pt>
                <c:pt idx="12800">
                  <c:v>12343.52</c:v>
                </c:pt>
                <c:pt idx="12801">
                  <c:v>12345.31</c:v>
                </c:pt>
                <c:pt idx="12802">
                  <c:v>12347.09</c:v>
                </c:pt>
                <c:pt idx="12803">
                  <c:v>12350.65</c:v>
                </c:pt>
                <c:pt idx="12804">
                  <c:v>12354.61</c:v>
                </c:pt>
                <c:pt idx="12805">
                  <c:v>12357.78</c:v>
                </c:pt>
                <c:pt idx="12806">
                  <c:v>12364.91</c:v>
                </c:pt>
                <c:pt idx="12807">
                  <c:v>12367.77</c:v>
                </c:pt>
                <c:pt idx="12808">
                  <c:v>12372.04</c:v>
                </c:pt>
                <c:pt idx="12809">
                  <c:v>12374.94</c:v>
                </c:pt>
                <c:pt idx="12810">
                  <c:v>12379.02</c:v>
                </c:pt>
                <c:pt idx="12811">
                  <c:v>12380.57</c:v>
                </c:pt>
                <c:pt idx="12812">
                  <c:v>12386</c:v>
                </c:pt>
                <c:pt idx="12813">
                  <c:v>12386.2</c:v>
                </c:pt>
                <c:pt idx="12814">
                  <c:v>12391.83</c:v>
                </c:pt>
                <c:pt idx="12815">
                  <c:v>12396.4</c:v>
                </c:pt>
                <c:pt idx="12816">
                  <c:v>12397.45</c:v>
                </c:pt>
                <c:pt idx="12817">
                  <c:v>12399.95</c:v>
                </c:pt>
                <c:pt idx="12818">
                  <c:v>12413.91</c:v>
                </c:pt>
                <c:pt idx="12819">
                  <c:v>12419.96</c:v>
                </c:pt>
                <c:pt idx="12820">
                  <c:v>12420.89</c:v>
                </c:pt>
                <c:pt idx="12821">
                  <c:v>12427.86</c:v>
                </c:pt>
                <c:pt idx="12822">
                  <c:v>12431.22</c:v>
                </c:pt>
                <c:pt idx="12823">
                  <c:v>12435.12</c:v>
                </c:pt>
                <c:pt idx="12824">
                  <c:v>12436.85</c:v>
                </c:pt>
                <c:pt idx="12825">
                  <c:v>12438.16</c:v>
                </c:pt>
                <c:pt idx="12826">
                  <c:v>12439.66</c:v>
                </c:pt>
                <c:pt idx="12827">
                  <c:v>12442.38</c:v>
                </c:pt>
                <c:pt idx="12828">
                  <c:v>12442.47</c:v>
                </c:pt>
                <c:pt idx="12829">
                  <c:v>12443.88</c:v>
                </c:pt>
                <c:pt idx="12830">
                  <c:v>12445.29</c:v>
                </c:pt>
                <c:pt idx="12831">
                  <c:v>12448.1</c:v>
                </c:pt>
                <c:pt idx="12832">
                  <c:v>12450.92</c:v>
                </c:pt>
                <c:pt idx="12833">
                  <c:v>12453.73</c:v>
                </c:pt>
                <c:pt idx="12834">
                  <c:v>12454.86</c:v>
                </c:pt>
                <c:pt idx="12835">
                  <c:v>12456.9</c:v>
                </c:pt>
                <c:pt idx="12836">
                  <c:v>12464.98</c:v>
                </c:pt>
                <c:pt idx="12837">
                  <c:v>12467.8</c:v>
                </c:pt>
                <c:pt idx="12838">
                  <c:v>12469.21</c:v>
                </c:pt>
                <c:pt idx="12839">
                  <c:v>12470.61</c:v>
                </c:pt>
                <c:pt idx="12840">
                  <c:v>12471.42</c:v>
                </c:pt>
                <c:pt idx="12841">
                  <c:v>12472.02</c:v>
                </c:pt>
                <c:pt idx="12842">
                  <c:v>12473.43</c:v>
                </c:pt>
                <c:pt idx="12843">
                  <c:v>12474.84</c:v>
                </c:pt>
                <c:pt idx="12844">
                  <c:v>12476.24</c:v>
                </c:pt>
                <c:pt idx="12845">
                  <c:v>12477.65</c:v>
                </c:pt>
                <c:pt idx="12846">
                  <c:v>12478.68</c:v>
                </c:pt>
                <c:pt idx="12847">
                  <c:v>12479.06</c:v>
                </c:pt>
                <c:pt idx="12848">
                  <c:v>12480.47</c:v>
                </c:pt>
                <c:pt idx="12849">
                  <c:v>12481.87</c:v>
                </c:pt>
                <c:pt idx="12850">
                  <c:v>12482.31</c:v>
                </c:pt>
                <c:pt idx="12851">
                  <c:v>12483.28</c:v>
                </c:pt>
                <c:pt idx="12852">
                  <c:v>12484.68</c:v>
                </c:pt>
                <c:pt idx="12853">
                  <c:v>12485.93</c:v>
                </c:pt>
                <c:pt idx="12854">
                  <c:v>12486.09</c:v>
                </c:pt>
                <c:pt idx="12855">
                  <c:v>12486.79</c:v>
                </c:pt>
                <c:pt idx="12856">
                  <c:v>12487.49</c:v>
                </c:pt>
                <c:pt idx="12857">
                  <c:v>12488.2</c:v>
                </c:pt>
                <c:pt idx="12858">
                  <c:v>12488.9</c:v>
                </c:pt>
                <c:pt idx="12859">
                  <c:v>12489.56</c:v>
                </c:pt>
                <c:pt idx="12860">
                  <c:v>12489.61</c:v>
                </c:pt>
                <c:pt idx="12861">
                  <c:v>12490.31</c:v>
                </c:pt>
                <c:pt idx="12862">
                  <c:v>12491.02</c:v>
                </c:pt>
                <c:pt idx="12863">
                  <c:v>12491.72</c:v>
                </c:pt>
                <c:pt idx="12864">
                  <c:v>12492.42</c:v>
                </c:pt>
                <c:pt idx="12865">
                  <c:v>12493.12</c:v>
                </c:pt>
                <c:pt idx="12866">
                  <c:v>12493.19</c:v>
                </c:pt>
                <c:pt idx="12867">
                  <c:v>12493.83</c:v>
                </c:pt>
                <c:pt idx="12868">
                  <c:v>12494.53</c:v>
                </c:pt>
                <c:pt idx="12869">
                  <c:v>12495</c:v>
                </c:pt>
                <c:pt idx="12870">
                  <c:v>12495.24</c:v>
                </c:pt>
                <c:pt idx="12871">
                  <c:v>12495.94</c:v>
                </c:pt>
                <c:pt idx="12872">
                  <c:v>12496.65</c:v>
                </c:pt>
                <c:pt idx="12873">
                  <c:v>12497.35</c:v>
                </c:pt>
                <c:pt idx="12874">
                  <c:v>12498.05</c:v>
                </c:pt>
                <c:pt idx="12875">
                  <c:v>12498.75</c:v>
                </c:pt>
                <c:pt idx="12876">
                  <c:v>12499.46</c:v>
                </c:pt>
                <c:pt idx="12877">
                  <c:v>12500.16</c:v>
                </c:pt>
                <c:pt idx="12878">
                  <c:v>12500.45</c:v>
                </c:pt>
                <c:pt idx="12879">
                  <c:v>12500.87</c:v>
                </c:pt>
                <c:pt idx="12880">
                  <c:v>12501.57</c:v>
                </c:pt>
                <c:pt idx="12881">
                  <c:v>12502.28</c:v>
                </c:pt>
                <c:pt idx="12882">
                  <c:v>12502.98</c:v>
                </c:pt>
                <c:pt idx="12883">
                  <c:v>12504.08</c:v>
                </c:pt>
                <c:pt idx="12884">
                  <c:v>12504.38</c:v>
                </c:pt>
                <c:pt idx="12885">
                  <c:v>12504.98</c:v>
                </c:pt>
                <c:pt idx="12886">
                  <c:v>12505.79</c:v>
                </c:pt>
                <c:pt idx="12887">
                  <c:v>12506.49</c:v>
                </c:pt>
                <c:pt idx="12888">
                  <c:v>12507.19</c:v>
                </c:pt>
                <c:pt idx="12889">
                  <c:v>12507.71</c:v>
                </c:pt>
                <c:pt idx="12890">
                  <c:v>12507.9</c:v>
                </c:pt>
                <c:pt idx="12891">
                  <c:v>12508.55</c:v>
                </c:pt>
                <c:pt idx="12892">
                  <c:v>12508.6</c:v>
                </c:pt>
                <c:pt idx="12893">
                  <c:v>12509.3</c:v>
                </c:pt>
                <c:pt idx="12894">
                  <c:v>12509.53</c:v>
                </c:pt>
                <c:pt idx="12895">
                  <c:v>12510</c:v>
                </c:pt>
                <c:pt idx="12896">
                  <c:v>12510.65</c:v>
                </c:pt>
                <c:pt idx="12897">
                  <c:v>12511.3</c:v>
                </c:pt>
                <c:pt idx="12898">
                  <c:v>12511.34</c:v>
                </c:pt>
                <c:pt idx="12899">
                  <c:v>12511.95</c:v>
                </c:pt>
                <c:pt idx="12900">
                  <c:v>12512.59</c:v>
                </c:pt>
                <c:pt idx="12901">
                  <c:v>12513.16</c:v>
                </c:pt>
                <c:pt idx="12902">
                  <c:v>12513.24</c:v>
                </c:pt>
                <c:pt idx="12903">
                  <c:v>12513.88</c:v>
                </c:pt>
                <c:pt idx="12904">
                  <c:v>12514.97</c:v>
                </c:pt>
                <c:pt idx="12905">
                  <c:v>12515.17</c:v>
                </c:pt>
                <c:pt idx="12906">
                  <c:v>12516.46</c:v>
                </c:pt>
                <c:pt idx="12907">
                  <c:v>12516.79</c:v>
                </c:pt>
                <c:pt idx="12908">
                  <c:v>12517.75</c:v>
                </c:pt>
                <c:pt idx="12909">
                  <c:v>12518.4</c:v>
                </c:pt>
                <c:pt idx="12910">
                  <c:v>12518.6</c:v>
                </c:pt>
                <c:pt idx="12911">
                  <c:v>12519.04</c:v>
                </c:pt>
                <c:pt idx="12912">
                  <c:v>12519.65</c:v>
                </c:pt>
                <c:pt idx="12913">
                  <c:v>12519.69</c:v>
                </c:pt>
                <c:pt idx="12914">
                  <c:v>12520.33</c:v>
                </c:pt>
                <c:pt idx="12915">
                  <c:v>12520.42</c:v>
                </c:pt>
                <c:pt idx="12916">
                  <c:v>12520.98</c:v>
                </c:pt>
                <c:pt idx="12917">
                  <c:v>12521.62</c:v>
                </c:pt>
                <c:pt idx="12918">
                  <c:v>12522.23</c:v>
                </c:pt>
                <c:pt idx="12919">
                  <c:v>12522.27</c:v>
                </c:pt>
                <c:pt idx="12920">
                  <c:v>12522.91</c:v>
                </c:pt>
                <c:pt idx="12921">
                  <c:v>12523.14</c:v>
                </c:pt>
                <c:pt idx="12922">
                  <c:v>12523.56</c:v>
                </c:pt>
                <c:pt idx="12923">
                  <c:v>12524.05</c:v>
                </c:pt>
                <c:pt idx="12924">
                  <c:v>12524.2</c:v>
                </c:pt>
                <c:pt idx="12925">
                  <c:v>12524.85</c:v>
                </c:pt>
                <c:pt idx="12926">
                  <c:v>12524.96</c:v>
                </c:pt>
                <c:pt idx="12927">
                  <c:v>12525.49</c:v>
                </c:pt>
                <c:pt idx="12928">
                  <c:v>12525.86</c:v>
                </c:pt>
                <c:pt idx="12929">
                  <c:v>12526.14</c:v>
                </c:pt>
                <c:pt idx="12930">
                  <c:v>12526.77</c:v>
                </c:pt>
                <c:pt idx="12931">
                  <c:v>12526.78</c:v>
                </c:pt>
                <c:pt idx="12932">
                  <c:v>12527.43</c:v>
                </c:pt>
                <c:pt idx="12933">
                  <c:v>12527.68</c:v>
                </c:pt>
                <c:pt idx="12934">
                  <c:v>12528.07</c:v>
                </c:pt>
                <c:pt idx="12935">
                  <c:v>12528.59</c:v>
                </c:pt>
                <c:pt idx="12936">
                  <c:v>12528.72</c:v>
                </c:pt>
                <c:pt idx="12937">
                  <c:v>12529.36</c:v>
                </c:pt>
                <c:pt idx="12938">
                  <c:v>12529.49</c:v>
                </c:pt>
                <c:pt idx="12939">
                  <c:v>12529.95</c:v>
                </c:pt>
                <c:pt idx="12940">
                  <c:v>12530.01</c:v>
                </c:pt>
                <c:pt idx="12941">
                  <c:v>12530.4</c:v>
                </c:pt>
                <c:pt idx="12942">
                  <c:v>12530.65</c:v>
                </c:pt>
                <c:pt idx="12943">
                  <c:v>12530.86</c:v>
                </c:pt>
                <c:pt idx="12944">
                  <c:v>12531.3</c:v>
                </c:pt>
                <c:pt idx="12945">
                  <c:v>12531.31</c:v>
                </c:pt>
                <c:pt idx="12946">
                  <c:v>12531.77</c:v>
                </c:pt>
                <c:pt idx="12947">
                  <c:v>12531.95</c:v>
                </c:pt>
                <c:pt idx="12948">
                  <c:v>12531.98</c:v>
                </c:pt>
                <c:pt idx="12949">
                  <c:v>12532.22</c:v>
                </c:pt>
                <c:pt idx="12950">
                  <c:v>12532.67</c:v>
                </c:pt>
                <c:pt idx="12951">
                  <c:v>12533.12</c:v>
                </c:pt>
                <c:pt idx="12952">
                  <c:v>12533.24</c:v>
                </c:pt>
                <c:pt idx="12953">
                  <c:v>12533.58</c:v>
                </c:pt>
                <c:pt idx="12954">
                  <c:v>12534.03</c:v>
                </c:pt>
                <c:pt idx="12955">
                  <c:v>12534.49</c:v>
                </c:pt>
                <c:pt idx="12956">
                  <c:v>12534.53</c:v>
                </c:pt>
                <c:pt idx="12957">
                  <c:v>12534.94</c:v>
                </c:pt>
                <c:pt idx="12958">
                  <c:v>12535.4</c:v>
                </c:pt>
                <c:pt idx="12959">
                  <c:v>12535.82</c:v>
                </c:pt>
                <c:pt idx="12960">
                  <c:v>12535.85</c:v>
                </c:pt>
                <c:pt idx="12961">
                  <c:v>12536.3</c:v>
                </c:pt>
                <c:pt idx="12962">
                  <c:v>12536.75</c:v>
                </c:pt>
                <c:pt idx="12963">
                  <c:v>12537.11</c:v>
                </c:pt>
                <c:pt idx="12964">
                  <c:v>12537.21</c:v>
                </c:pt>
                <c:pt idx="12965">
                  <c:v>12537.66</c:v>
                </c:pt>
                <c:pt idx="12966">
                  <c:v>12538.12</c:v>
                </c:pt>
                <c:pt idx="12967">
                  <c:v>12538.4</c:v>
                </c:pt>
                <c:pt idx="12968">
                  <c:v>12538.57</c:v>
                </c:pt>
                <c:pt idx="12969">
                  <c:v>12539.03</c:v>
                </c:pt>
                <c:pt idx="12970">
                  <c:v>12539.48</c:v>
                </c:pt>
                <c:pt idx="12971">
                  <c:v>12539.69</c:v>
                </c:pt>
                <c:pt idx="12972">
                  <c:v>12539.93</c:v>
                </c:pt>
                <c:pt idx="12973">
                  <c:v>12540.38</c:v>
                </c:pt>
                <c:pt idx="12974">
                  <c:v>12540.84</c:v>
                </c:pt>
                <c:pt idx="12975">
                  <c:v>12540.98</c:v>
                </c:pt>
                <c:pt idx="12976">
                  <c:v>12541.29</c:v>
                </c:pt>
                <c:pt idx="12977">
                  <c:v>12541.74</c:v>
                </c:pt>
                <c:pt idx="12978">
                  <c:v>12542.19</c:v>
                </c:pt>
                <c:pt idx="12979">
                  <c:v>12542.27</c:v>
                </c:pt>
                <c:pt idx="12980">
                  <c:v>12543.1</c:v>
                </c:pt>
                <c:pt idx="12981">
                  <c:v>12543.56</c:v>
                </c:pt>
                <c:pt idx="12982">
                  <c:v>12544</c:v>
                </c:pt>
                <c:pt idx="12983">
                  <c:v>12544.3</c:v>
                </c:pt>
                <c:pt idx="12984">
                  <c:v>12544.57</c:v>
                </c:pt>
                <c:pt idx="12985">
                  <c:v>12544.85</c:v>
                </c:pt>
                <c:pt idx="12986">
                  <c:v>12545.13</c:v>
                </c:pt>
                <c:pt idx="12987">
                  <c:v>12545.69</c:v>
                </c:pt>
                <c:pt idx="12988">
                  <c:v>12546.14</c:v>
                </c:pt>
                <c:pt idx="12989">
                  <c:v>12546.25</c:v>
                </c:pt>
                <c:pt idx="12990">
                  <c:v>12546.82</c:v>
                </c:pt>
                <c:pt idx="12991">
                  <c:v>12547.38</c:v>
                </c:pt>
                <c:pt idx="12992">
                  <c:v>12547.43</c:v>
                </c:pt>
                <c:pt idx="12993">
                  <c:v>12547.94</c:v>
                </c:pt>
                <c:pt idx="12994">
                  <c:v>12548.5</c:v>
                </c:pt>
                <c:pt idx="12995">
                  <c:v>12548.72</c:v>
                </c:pt>
                <c:pt idx="12996">
                  <c:v>12549</c:v>
                </c:pt>
                <c:pt idx="12997">
                  <c:v>12549.55</c:v>
                </c:pt>
                <c:pt idx="12998">
                  <c:v>12550.1</c:v>
                </c:pt>
                <c:pt idx="12999">
                  <c:v>12550.65</c:v>
                </c:pt>
                <c:pt idx="13000">
                  <c:v>12551.19</c:v>
                </c:pt>
                <c:pt idx="13001">
                  <c:v>12551.3</c:v>
                </c:pt>
                <c:pt idx="13002">
                  <c:v>12551.74</c:v>
                </c:pt>
                <c:pt idx="13003">
                  <c:v>12552.28</c:v>
                </c:pt>
                <c:pt idx="13004">
                  <c:v>12553.37</c:v>
                </c:pt>
                <c:pt idx="13005">
                  <c:v>12553.92</c:v>
                </c:pt>
                <c:pt idx="13006">
                  <c:v>12554.47</c:v>
                </c:pt>
                <c:pt idx="13007">
                  <c:v>12555.02</c:v>
                </c:pt>
                <c:pt idx="13008">
                  <c:v>12555.1</c:v>
                </c:pt>
                <c:pt idx="13009">
                  <c:v>12555.29</c:v>
                </c:pt>
                <c:pt idx="13010">
                  <c:v>12555.56</c:v>
                </c:pt>
                <c:pt idx="13011">
                  <c:v>12555.84</c:v>
                </c:pt>
                <c:pt idx="13012">
                  <c:v>12556.11</c:v>
                </c:pt>
                <c:pt idx="13013">
                  <c:v>12556.38</c:v>
                </c:pt>
                <c:pt idx="13014">
                  <c:v>12556.65</c:v>
                </c:pt>
                <c:pt idx="13015">
                  <c:v>12556.93</c:v>
                </c:pt>
                <c:pt idx="13016">
                  <c:v>12557.2</c:v>
                </c:pt>
                <c:pt idx="13017">
                  <c:v>12557.47</c:v>
                </c:pt>
                <c:pt idx="13018">
                  <c:v>12557.74</c:v>
                </c:pt>
                <c:pt idx="13019">
                  <c:v>12558.02</c:v>
                </c:pt>
                <c:pt idx="13020">
                  <c:v>12558.29</c:v>
                </c:pt>
                <c:pt idx="13021">
                  <c:v>12558.57</c:v>
                </c:pt>
                <c:pt idx="13022">
                  <c:v>12558.84</c:v>
                </c:pt>
                <c:pt idx="13023">
                  <c:v>12559.39</c:v>
                </c:pt>
                <c:pt idx="13024">
                  <c:v>12559.93</c:v>
                </c:pt>
                <c:pt idx="13025">
                  <c:v>12560.48</c:v>
                </c:pt>
                <c:pt idx="13026">
                  <c:v>12561.02</c:v>
                </c:pt>
                <c:pt idx="13027">
                  <c:v>12561.57</c:v>
                </c:pt>
                <c:pt idx="13028">
                  <c:v>12561.63</c:v>
                </c:pt>
                <c:pt idx="13029">
                  <c:v>12562.11</c:v>
                </c:pt>
                <c:pt idx="13030">
                  <c:v>12562.66</c:v>
                </c:pt>
                <c:pt idx="13031">
                  <c:v>12563.21</c:v>
                </c:pt>
                <c:pt idx="13032">
                  <c:v>12564.21</c:v>
                </c:pt>
                <c:pt idx="13033">
                  <c:v>12564.3</c:v>
                </c:pt>
                <c:pt idx="13034">
                  <c:v>12565.39</c:v>
                </c:pt>
                <c:pt idx="13035">
                  <c:v>12566.48</c:v>
                </c:pt>
                <c:pt idx="13036">
                  <c:v>12566.79</c:v>
                </c:pt>
                <c:pt idx="13037">
                  <c:v>12567.58</c:v>
                </c:pt>
                <c:pt idx="13038">
                  <c:v>12568.67</c:v>
                </c:pt>
                <c:pt idx="13039">
                  <c:v>12569.37</c:v>
                </c:pt>
                <c:pt idx="13040">
                  <c:v>12570.66</c:v>
                </c:pt>
                <c:pt idx="13041">
                  <c:v>12570.85</c:v>
                </c:pt>
                <c:pt idx="13042">
                  <c:v>12571.95</c:v>
                </c:pt>
                <c:pt idx="13043">
                  <c:v>12573.04</c:v>
                </c:pt>
                <c:pt idx="13044">
                  <c:v>12574.54</c:v>
                </c:pt>
                <c:pt idx="13045">
                  <c:v>12575.22</c:v>
                </c:pt>
                <c:pt idx="13046">
                  <c:v>12577.12</c:v>
                </c:pt>
                <c:pt idx="13047">
                  <c:v>12577.41</c:v>
                </c:pt>
                <c:pt idx="13048">
                  <c:v>12579.59</c:v>
                </c:pt>
                <c:pt idx="13049">
                  <c:v>12582.28</c:v>
                </c:pt>
                <c:pt idx="13050">
                  <c:v>12583.96</c:v>
                </c:pt>
                <c:pt idx="13051">
                  <c:v>12588.33</c:v>
                </c:pt>
                <c:pt idx="13052">
                  <c:v>12592.6</c:v>
                </c:pt>
                <c:pt idx="13053">
                  <c:v>12592.7</c:v>
                </c:pt>
                <c:pt idx="13054">
                  <c:v>12593.6</c:v>
                </c:pt>
                <c:pt idx="13055">
                  <c:v>12594.89</c:v>
                </c:pt>
                <c:pt idx="13056">
                  <c:v>12597.07</c:v>
                </c:pt>
                <c:pt idx="13057">
                  <c:v>12601.44</c:v>
                </c:pt>
                <c:pt idx="13058">
                  <c:v>12610.18</c:v>
                </c:pt>
                <c:pt idx="13059">
                  <c:v>12613.25</c:v>
                </c:pt>
                <c:pt idx="13060">
                  <c:v>12618.42</c:v>
                </c:pt>
                <c:pt idx="13061">
                  <c:v>12618.91</c:v>
                </c:pt>
                <c:pt idx="13062">
                  <c:v>12623.58</c:v>
                </c:pt>
                <c:pt idx="13063">
                  <c:v>12628.74</c:v>
                </c:pt>
                <c:pt idx="13064">
                  <c:v>12633.9</c:v>
                </c:pt>
                <c:pt idx="13065">
                  <c:v>12636.39</c:v>
                </c:pt>
                <c:pt idx="13066">
                  <c:v>12640.76</c:v>
                </c:pt>
                <c:pt idx="13067">
                  <c:v>12645.13</c:v>
                </c:pt>
                <c:pt idx="13068">
                  <c:v>12653.87</c:v>
                </c:pt>
                <c:pt idx="13069">
                  <c:v>12654.55</c:v>
                </c:pt>
                <c:pt idx="13070">
                  <c:v>12675.19</c:v>
                </c:pt>
                <c:pt idx="13071">
                  <c:v>12688.82</c:v>
                </c:pt>
                <c:pt idx="13072">
                  <c:v>12716.49</c:v>
                </c:pt>
                <c:pt idx="13073">
                  <c:v>12723.78</c:v>
                </c:pt>
                <c:pt idx="13074">
                  <c:v>12726.82</c:v>
                </c:pt>
                <c:pt idx="13075">
                  <c:v>12731.98</c:v>
                </c:pt>
                <c:pt idx="13076">
                  <c:v>12732.52</c:v>
                </c:pt>
                <c:pt idx="13077">
                  <c:v>12737.14</c:v>
                </c:pt>
                <c:pt idx="13078">
                  <c:v>12741.26</c:v>
                </c:pt>
                <c:pt idx="13079">
                  <c:v>12755.59</c:v>
                </c:pt>
                <c:pt idx="13080">
                  <c:v>12757.79</c:v>
                </c:pt>
                <c:pt idx="13081">
                  <c:v>12758.73</c:v>
                </c:pt>
                <c:pt idx="13082">
                  <c:v>12768.13</c:v>
                </c:pt>
                <c:pt idx="13083">
                  <c:v>12780.66</c:v>
                </c:pt>
                <c:pt idx="13084">
                  <c:v>12790.12</c:v>
                </c:pt>
                <c:pt idx="13085">
                  <c:v>12790.8</c:v>
                </c:pt>
                <c:pt idx="13086">
                  <c:v>12793.68</c:v>
                </c:pt>
                <c:pt idx="13087">
                  <c:v>12805.72</c:v>
                </c:pt>
                <c:pt idx="13088">
                  <c:v>12811.16</c:v>
                </c:pt>
                <c:pt idx="13089">
                  <c:v>12819.9</c:v>
                </c:pt>
                <c:pt idx="13090">
                  <c:v>12828.63</c:v>
                </c:pt>
                <c:pt idx="13091">
                  <c:v>12840.38</c:v>
                </c:pt>
                <c:pt idx="13092">
                  <c:v>12849</c:v>
                </c:pt>
                <c:pt idx="13093">
                  <c:v>12855.84</c:v>
                </c:pt>
                <c:pt idx="13094">
                  <c:v>12856.15</c:v>
                </c:pt>
                <c:pt idx="13095">
                  <c:v>12860.52</c:v>
                </c:pt>
                <c:pt idx="13096">
                  <c:v>12869.37</c:v>
                </c:pt>
                <c:pt idx="13097">
                  <c:v>12874.47</c:v>
                </c:pt>
                <c:pt idx="13098">
                  <c:v>12879.56</c:v>
                </c:pt>
                <c:pt idx="13099">
                  <c:v>12888.83</c:v>
                </c:pt>
                <c:pt idx="13100">
                  <c:v>12889.74</c:v>
                </c:pt>
                <c:pt idx="13101">
                  <c:v>12894.84</c:v>
                </c:pt>
                <c:pt idx="13102">
                  <c:v>12897.39</c:v>
                </c:pt>
                <c:pt idx="13103">
                  <c:v>12899.93</c:v>
                </c:pt>
                <c:pt idx="13104">
                  <c:v>12902.48</c:v>
                </c:pt>
                <c:pt idx="13105">
                  <c:v>12903.75</c:v>
                </c:pt>
                <c:pt idx="13106">
                  <c:v>12905.02</c:v>
                </c:pt>
                <c:pt idx="13107">
                  <c:v>12905.17</c:v>
                </c:pt>
                <c:pt idx="13108">
                  <c:v>12906.3</c:v>
                </c:pt>
                <c:pt idx="13109">
                  <c:v>12906.94</c:v>
                </c:pt>
                <c:pt idx="13110">
                  <c:v>12907.57</c:v>
                </c:pt>
                <c:pt idx="13111">
                  <c:v>12908.21</c:v>
                </c:pt>
                <c:pt idx="13112">
                  <c:v>12908.84</c:v>
                </c:pt>
                <c:pt idx="13113">
                  <c:v>12909.16</c:v>
                </c:pt>
                <c:pt idx="13114">
                  <c:v>12909.48</c:v>
                </c:pt>
                <c:pt idx="13115">
                  <c:v>12909.8</c:v>
                </c:pt>
                <c:pt idx="13116">
                  <c:v>12910.11</c:v>
                </c:pt>
                <c:pt idx="13117">
                  <c:v>12910.55</c:v>
                </c:pt>
                <c:pt idx="13118">
                  <c:v>12910.98</c:v>
                </c:pt>
                <c:pt idx="13119">
                  <c:v>12911.42</c:v>
                </c:pt>
                <c:pt idx="13120">
                  <c:v>12911.85</c:v>
                </c:pt>
                <c:pt idx="13121">
                  <c:v>12912.07</c:v>
                </c:pt>
                <c:pt idx="13122">
                  <c:v>12912.29</c:v>
                </c:pt>
                <c:pt idx="13123">
                  <c:v>12912.51</c:v>
                </c:pt>
                <c:pt idx="13124">
                  <c:v>12912.72</c:v>
                </c:pt>
                <c:pt idx="13125">
                  <c:v>12912.94</c:v>
                </c:pt>
                <c:pt idx="13126">
                  <c:v>12913.16</c:v>
                </c:pt>
                <c:pt idx="13127">
                  <c:v>12913.34</c:v>
                </c:pt>
                <c:pt idx="13128">
                  <c:v>12913.38</c:v>
                </c:pt>
                <c:pt idx="13129">
                  <c:v>12913.59</c:v>
                </c:pt>
                <c:pt idx="13130">
                  <c:v>12913.81</c:v>
                </c:pt>
                <c:pt idx="13131">
                  <c:v>12914.03</c:v>
                </c:pt>
                <c:pt idx="13132">
                  <c:v>12914.46</c:v>
                </c:pt>
                <c:pt idx="13133">
                  <c:v>12914.9</c:v>
                </c:pt>
                <c:pt idx="13134">
                  <c:v>12915.33</c:v>
                </c:pt>
                <c:pt idx="13135">
                  <c:v>12915.77</c:v>
                </c:pt>
                <c:pt idx="13136">
                  <c:v>12916.2</c:v>
                </c:pt>
                <c:pt idx="13137">
                  <c:v>12916.63</c:v>
                </c:pt>
                <c:pt idx="13138">
                  <c:v>12917.06</c:v>
                </c:pt>
                <c:pt idx="13139">
                  <c:v>12917.5</c:v>
                </c:pt>
                <c:pt idx="13140">
                  <c:v>12917.93</c:v>
                </c:pt>
                <c:pt idx="13141">
                  <c:v>12918.37</c:v>
                </c:pt>
                <c:pt idx="13142">
                  <c:v>12918.8</c:v>
                </c:pt>
                <c:pt idx="13143">
                  <c:v>12919.67</c:v>
                </c:pt>
                <c:pt idx="13144">
                  <c:v>12920.53</c:v>
                </c:pt>
                <c:pt idx="13145">
                  <c:v>12921.4</c:v>
                </c:pt>
                <c:pt idx="13146">
                  <c:v>12921.5</c:v>
                </c:pt>
                <c:pt idx="13147">
                  <c:v>12921.84</c:v>
                </c:pt>
                <c:pt idx="13148">
                  <c:v>12922.27</c:v>
                </c:pt>
                <c:pt idx="13149">
                  <c:v>12922.71</c:v>
                </c:pt>
                <c:pt idx="13150">
                  <c:v>12922.98</c:v>
                </c:pt>
                <c:pt idx="13151">
                  <c:v>12923.14</c:v>
                </c:pt>
                <c:pt idx="13152">
                  <c:v>12923.57</c:v>
                </c:pt>
                <c:pt idx="13153">
                  <c:v>12924</c:v>
                </c:pt>
                <c:pt idx="13154">
                  <c:v>12924.45</c:v>
                </c:pt>
                <c:pt idx="13155">
                  <c:v>12924.89</c:v>
                </c:pt>
                <c:pt idx="13156">
                  <c:v>12925.33</c:v>
                </c:pt>
                <c:pt idx="13157">
                  <c:v>12925.77</c:v>
                </c:pt>
                <c:pt idx="13158">
                  <c:v>12926.21</c:v>
                </c:pt>
                <c:pt idx="13159">
                  <c:v>12926.65</c:v>
                </c:pt>
                <c:pt idx="13160">
                  <c:v>12927.09</c:v>
                </c:pt>
                <c:pt idx="13161">
                  <c:v>12927.53</c:v>
                </c:pt>
                <c:pt idx="13162">
                  <c:v>12927.98</c:v>
                </c:pt>
                <c:pt idx="13163">
                  <c:v>12928.42</c:v>
                </c:pt>
                <c:pt idx="13164">
                  <c:v>12929.3</c:v>
                </c:pt>
                <c:pt idx="13165">
                  <c:v>12930.18</c:v>
                </c:pt>
                <c:pt idx="13166">
                  <c:v>12930.91</c:v>
                </c:pt>
                <c:pt idx="13167">
                  <c:v>12931.06</c:v>
                </c:pt>
                <c:pt idx="13168">
                  <c:v>12931.95</c:v>
                </c:pt>
                <c:pt idx="13169">
                  <c:v>12932.83</c:v>
                </c:pt>
                <c:pt idx="13170">
                  <c:v>12933.71</c:v>
                </c:pt>
                <c:pt idx="13171">
                  <c:v>12934.15</c:v>
                </c:pt>
                <c:pt idx="13172">
                  <c:v>12934.59</c:v>
                </c:pt>
                <c:pt idx="13173">
                  <c:v>12935.03</c:v>
                </c:pt>
                <c:pt idx="13174">
                  <c:v>12935.47</c:v>
                </c:pt>
                <c:pt idx="13175">
                  <c:v>12935.91</c:v>
                </c:pt>
                <c:pt idx="13176">
                  <c:v>12936.35</c:v>
                </c:pt>
                <c:pt idx="13177">
                  <c:v>12936.79</c:v>
                </c:pt>
                <c:pt idx="13178">
                  <c:v>12937.23</c:v>
                </c:pt>
                <c:pt idx="13179">
                  <c:v>12937.67</c:v>
                </c:pt>
                <c:pt idx="13180">
                  <c:v>12938.11</c:v>
                </c:pt>
                <c:pt idx="13181">
                  <c:v>12938.56</c:v>
                </c:pt>
                <c:pt idx="13182">
                  <c:v>12939</c:v>
                </c:pt>
                <c:pt idx="13183">
                  <c:v>12939.88</c:v>
                </c:pt>
                <c:pt idx="13184">
                  <c:v>12940.76</c:v>
                </c:pt>
                <c:pt idx="13185">
                  <c:v>12941.64</c:v>
                </c:pt>
                <c:pt idx="13186">
                  <c:v>12942.52</c:v>
                </c:pt>
                <c:pt idx="13187">
                  <c:v>12943.4</c:v>
                </c:pt>
                <c:pt idx="13188">
                  <c:v>12943.63</c:v>
                </c:pt>
                <c:pt idx="13189">
                  <c:v>12945.16</c:v>
                </c:pt>
                <c:pt idx="13190">
                  <c:v>12946.93</c:v>
                </c:pt>
                <c:pt idx="13191">
                  <c:v>12948.69</c:v>
                </c:pt>
                <c:pt idx="13192">
                  <c:v>12950.45</c:v>
                </c:pt>
                <c:pt idx="13193">
                  <c:v>12952.21</c:v>
                </c:pt>
                <c:pt idx="13194">
                  <c:v>12953.96</c:v>
                </c:pt>
                <c:pt idx="13195">
                  <c:v>12953.98</c:v>
                </c:pt>
                <c:pt idx="13196">
                  <c:v>12954.38</c:v>
                </c:pt>
                <c:pt idx="13197">
                  <c:v>12955.74</c:v>
                </c:pt>
                <c:pt idx="13198">
                  <c:v>12956.08</c:v>
                </c:pt>
                <c:pt idx="13199">
                  <c:v>12957.51</c:v>
                </c:pt>
                <c:pt idx="13200">
                  <c:v>12959.27</c:v>
                </c:pt>
                <c:pt idx="13201">
                  <c:v>12964.28</c:v>
                </c:pt>
                <c:pt idx="13202">
                  <c:v>12966.32</c:v>
                </c:pt>
                <c:pt idx="13203">
                  <c:v>12970.82</c:v>
                </c:pt>
                <c:pt idx="13204">
                  <c:v>12973.37</c:v>
                </c:pt>
                <c:pt idx="13205">
                  <c:v>12979.04</c:v>
                </c:pt>
                <c:pt idx="13206">
                  <c:v>12980.42</c:v>
                </c:pt>
                <c:pt idx="13207">
                  <c:v>12983.15</c:v>
                </c:pt>
                <c:pt idx="13208">
                  <c:v>12983.95</c:v>
                </c:pt>
                <c:pt idx="13209">
                  <c:v>12987.25</c:v>
                </c:pt>
                <c:pt idx="13210">
                  <c:v>12987.48</c:v>
                </c:pt>
                <c:pt idx="13211">
                  <c:v>12991.36</c:v>
                </c:pt>
                <c:pt idx="13212">
                  <c:v>12994.53</c:v>
                </c:pt>
                <c:pt idx="13213">
                  <c:v>12995.47</c:v>
                </c:pt>
                <c:pt idx="13214">
                  <c:v>13003.69</c:v>
                </c:pt>
                <c:pt idx="13215">
                  <c:v>13005.57</c:v>
                </c:pt>
                <c:pt idx="13216">
                  <c:v>13006.21</c:v>
                </c:pt>
                <c:pt idx="13217">
                  <c:v>13008.63</c:v>
                </c:pt>
                <c:pt idx="13218">
                  <c:v>13011.91</c:v>
                </c:pt>
                <c:pt idx="13219">
                  <c:v>13016.02</c:v>
                </c:pt>
                <c:pt idx="13220">
                  <c:v>13018.08</c:v>
                </c:pt>
                <c:pt idx="13221">
                  <c:v>13020.13</c:v>
                </c:pt>
                <c:pt idx="13222">
                  <c:v>13024.24</c:v>
                </c:pt>
                <c:pt idx="13223">
                  <c:v>13028.35</c:v>
                </c:pt>
                <c:pt idx="13224">
                  <c:v>13030.41</c:v>
                </c:pt>
                <c:pt idx="13225">
                  <c:v>13031.27</c:v>
                </c:pt>
                <c:pt idx="13226">
                  <c:v>13032.46</c:v>
                </c:pt>
                <c:pt idx="13227">
                  <c:v>13034.52</c:v>
                </c:pt>
                <c:pt idx="13228">
                  <c:v>13035.55</c:v>
                </c:pt>
                <c:pt idx="13229">
                  <c:v>13036.57</c:v>
                </c:pt>
                <c:pt idx="13230">
                  <c:v>13036.84</c:v>
                </c:pt>
                <c:pt idx="13231">
                  <c:v>13037.6</c:v>
                </c:pt>
                <c:pt idx="13232">
                  <c:v>13038.12</c:v>
                </c:pt>
                <c:pt idx="13233">
                  <c:v>13038.63</c:v>
                </c:pt>
                <c:pt idx="13234">
                  <c:v>13039.15</c:v>
                </c:pt>
                <c:pt idx="13235">
                  <c:v>13039.66</c:v>
                </c:pt>
                <c:pt idx="13236">
                  <c:v>13040.17</c:v>
                </c:pt>
                <c:pt idx="13237">
                  <c:v>13040.68</c:v>
                </c:pt>
                <c:pt idx="13238">
                  <c:v>13041.2</c:v>
                </c:pt>
                <c:pt idx="13239">
                  <c:v>13041.71</c:v>
                </c:pt>
                <c:pt idx="13240">
                  <c:v>13041.97</c:v>
                </c:pt>
                <c:pt idx="13241">
                  <c:v>13042.23</c:v>
                </c:pt>
                <c:pt idx="13242">
                  <c:v>13042.49</c:v>
                </c:pt>
                <c:pt idx="13243">
                  <c:v>13042.74</c:v>
                </c:pt>
                <c:pt idx="13244">
                  <c:v>13043</c:v>
                </c:pt>
                <c:pt idx="13245">
                  <c:v>13043.26</c:v>
                </c:pt>
                <c:pt idx="13246">
                  <c:v>13043.52</c:v>
                </c:pt>
                <c:pt idx="13247">
                  <c:v>13043.77</c:v>
                </c:pt>
                <c:pt idx="13248">
                  <c:v>13044.03</c:v>
                </c:pt>
                <c:pt idx="13249">
                  <c:v>13044.28</c:v>
                </c:pt>
                <c:pt idx="13250">
                  <c:v>13044.54</c:v>
                </c:pt>
                <c:pt idx="13251">
                  <c:v>13044.79</c:v>
                </c:pt>
                <c:pt idx="13252">
                  <c:v>13045.05</c:v>
                </c:pt>
                <c:pt idx="13253">
                  <c:v>13045.31</c:v>
                </c:pt>
                <c:pt idx="13254">
                  <c:v>13045.57</c:v>
                </c:pt>
                <c:pt idx="13255">
                  <c:v>13045.82</c:v>
                </c:pt>
                <c:pt idx="13256">
                  <c:v>13046.08</c:v>
                </c:pt>
                <c:pt idx="13257">
                  <c:v>13046.34</c:v>
                </c:pt>
                <c:pt idx="13258">
                  <c:v>13046.85</c:v>
                </c:pt>
                <c:pt idx="13259">
                  <c:v>13047.37</c:v>
                </c:pt>
                <c:pt idx="13260">
                  <c:v>13047.88</c:v>
                </c:pt>
                <c:pt idx="13261">
                  <c:v>13048.9</c:v>
                </c:pt>
                <c:pt idx="13262">
                  <c:v>13049.42</c:v>
                </c:pt>
                <c:pt idx="13263">
                  <c:v>13049.93</c:v>
                </c:pt>
                <c:pt idx="13264">
                  <c:v>13050.44</c:v>
                </c:pt>
                <c:pt idx="13265">
                  <c:v>13050.95</c:v>
                </c:pt>
                <c:pt idx="13266">
                  <c:v>13051.47</c:v>
                </c:pt>
                <c:pt idx="13267">
                  <c:v>13051.98</c:v>
                </c:pt>
                <c:pt idx="13268">
                  <c:v>13052.49</c:v>
                </c:pt>
                <c:pt idx="13269">
                  <c:v>13053</c:v>
                </c:pt>
                <c:pt idx="13270">
                  <c:v>13053.66</c:v>
                </c:pt>
                <c:pt idx="13271">
                  <c:v>13053.99</c:v>
                </c:pt>
                <c:pt idx="13272">
                  <c:v>13054.32</c:v>
                </c:pt>
                <c:pt idx="13273">
                  <c:v>13054.65</c:v>
                </c:pt>
                <c:pt idx="13274">
                  <c:v>13054.98</c:v>
                </c:pt>
                <c:pt idx="13275">
                  <c:v>13055.64</c:v>
                </c:pt>
                <c:pt idx="13276">
                  <c:v>13056.3</c:v>
                </c:pt>
                <c:pt idx="13277">
                  <c:v>13056.33</c:v>
                </c:pt>
                <c:pt idx="13278">
                  <c:v>13056.96</c:v>
                </c:pt>
                <c:pt idx="13279">
                  <c:v>13057.62</c:v>
                </c:pt>
                <c:pt idx="13280">
                  <c:v>13058.28</c:v>
                </c:pt>
                <c:pt idx="13281">
                  <c:v>13058.61</c:v>
                </c:pt>
                <c:pt idx="13282">
                  <c:v>13058.94</c:v>
                </c:pt>
                <c:pt idx="13283">
                  <c:v>13059.27</c:v>
                </c:pt>
                <c:pt idx="13284">
                  <c:v>13059.6</c:v>
                </c:pt>
                <c:pt idx="13285">
                  <c:v>13059.93</c:v>
                </c:pt>
                <c:pt idx="13286">
                  <c:v>13060.26</c:v>
                </c:pt>
                <c:pt idx="13287">
                  <c:v>13060.59</c:v>
                </c:pt>
                <c:pt idx="13288">
                  <c:v>13060.92</c:v>
                </c:pt>
                <c:pt idx="13289">
                  <c:v>13061.25</c:v>
                </c:pt>
                <c:pt idx="13290">
                  <c:v>13061.58</c:v>
                </c:pt>
                <c:pt idx="13291">
                  <c:v>13061.91</c:v>
                </c:pt>
                <c:pt idx="13292">
                  <c:v>13062.24</c:v>
                </c:pt>
                <c:pt idx="13293">
                  <c:v>13062.57</c:v>
                </c:pt>
                <c:pt idx="13294">
                  <c:v>13062.9</c:v>
                </c:pt>
                <c:pt idx="13295">
                  <c:v>13063.23</c:v>
                </c:pt>
                <c:pt idx="13296">
                  <c:v>13063.56</c:v>
                </c:pt>
                <c:pt idx="13297">
                  <c:v>13063.89</c:v>
                </c:pt>
                <c:pt idx="13298">
                  <c:v>13064.22</c:v>
                </c:pt>
                <c:pt idx="13299">
                  <c:v>13064.55</c:v>
                </c:pt>
                <c:pt idx="13300">
                  <c:v>13064.88</c:v>
                </c:pt>
                <c:pt idx="13301">
                  <c:v>13065.21</c:v>
                </c:pt>
                <c:pt idx="13302">
                  <c:v>13065.54</c:v>
                </c:pt>
                <c:pt idx="13303">
                  <c:v>13066.2</c:v>
                </c:pt>
                <c:pt idx="13304">
                  <c:v>13066.86</c:v>
                </c:pt>
                <c:pt idx="13305">
                  <c:v>13067.52</c:v>
                </c:pt>
                <c:pt idx="13306">
                  <c:v>13068.18</c:v>
                </c:pt>
                <c:pt idx="13307">
                  <c:v>13068.84</c:v>
                </c:pt>
                <c:pt idx="13308">
                  <c:v>13070.16</c:v>
                </c:pt>
                <c:pt idx="13309">
                  <c:v>13071.48</c:v>
                </c:pt>
                <c:pt idx="13310">
                  <c:v>13071.69</c:v>
                </c:pt>
                <c:pt idx="13311">
                  <c:v>13072.8</c:v>
                </c:pt>
                <c:pt idx="13312">
                  <c:v>13074.11</c:v>
                </c:pt>
                <c:pt idx="13313">
                  <c:v>13076.75</c:v>
                </c:pt>
                <c:pt idx="13314">
                  <c:v>13078.31</c:v>
                </c:pt>
                <c:pt idx="13315">
                  <c:v>13079.39</c:v>
                </c:pt>
                <c:pt idx="13316">
                  <c:v>13082.03</c:v>
                </c:pt>
                <c:pt idx="13317">
                  <c:v>13084.66</c:v>
                </c:pt>
                <c:pt idx="13318">
                  <c:v>13088.68</c:v>
                </c:pt>
                <c:pt idx="13319">
                  <c:v>13089.94</c:v>
                </c:pt>
                <c:pt idx="13320">
                  <c:v>13093.87</c:v>
                </c:pt>
                <c:pt idx="13321">
                  <c:v>13095.21</c:v>
                </c:pt>
                <c:pt idx="13322">
                  <c:v>13097.85</c:v>
                </c:pt>
                <c:pt idx="13323">
                  <c:v>13099.05</c:v>
                </c:pt>
                <c:pt idx="13324">
                  <c:v>13100.49</c:v>
                </c:pt>
                <c:pt idx="13325">
                  <c:v>13105.77</c:v>
                </c:pt>
                <c:pt idx="13326">
                  <c:v>13106.45</c:v>
                </c:pt>
                <c:pt idx="13327">
                  <c:v>13109.42</c:v>
                </c:pt>
                <c:pt idx="13328">
                  <c:v>13112.72</c:v>
                </c:pt>
                <c:pt idx="13329">
                  <c:v>13114.6</c:v>
                </c:pt>
                <c:pt idx="13330">
                  <c:v>13115.85</c:v>
                </c:pt>
                <c:pt idx="13331">
                  <c:v>13116.32</c:v>
                </c:pt>
                <c:pt idx="13332">
                  <c:v>13117.19</c:v>
                </c:pt>
                <c:pt idx="13333">
                  <c:v>13118.98</c:v>
                </c:pt>
                <c:pt idx="13334">
                  <c:v>13119.78</c:v>
                </c:pt>
                <c:pt idx="13335">
                  <c:v>13122.12</c:v>
                </c:pt>
                <c:pt idx="13336">
                  <c:v>13123.27</c:v>
                </c:pt>
                <c:pt idx="13337">
                  <c:v>13123.31</c:v>
                </c:pt>
                <c:pt idx="13338">
                  <c:v>13125.25</c:v>
                </c:pt>
                <c:pt idx="13339">
                  <c:v>13126.84</c:v>
                </c:pt>
                <c:pt idx="13340">
                  <c:v>13128.38</c:v>
                </c:pt>
                <c:pt idx="13341">
                  <c:v>13128.61</c:v>
                </c:pt>
                <c:pt idx="13342">
                  <c:v>13130.37</c:v>
                </c:pt>
                <c:pt idx="13343">
                  <c:v>13131.25</c:v>
                </c:pt>
                <c:pt idx="13344">
                  <c:v>13131.51</c:v>
                </c:pt>
                <c:pt idx="13345">
                  <c:v>13132.13</c:v>
                </c:pt>
                <c:pt idx="13346">
                  <c:v>13133.01</c:v>
                </c:pt>
                <c:pt idx="13347">
                  <c:v>13133.89</c:v>
                </c:pt>
                <c:pt idx="13348">
                  <c:v>13134.78</c:v>
                </c:pt>
                <c:pt idx="13349">
                  <c:v>13135.22</c:v>
                </c:pt>
                <c:pt idx="13350">
                  <c:v>13135.66</c:v>
                </c:pt>
                <c:pt idx="13351">
                  <c:v>13136.1</c:v>
                </c:pt>
                <c:pt idx="13352">
                  <c:v>13136.54</c:v>
                </c:pt>
                <c:pt idx="13353">
                  <c:v>13136.98</c:v>
                </c:pt>
                <c:pt idx="13354">
                  <c:v>13137.42</c:v>
                </c:pt>
                <c:pt idx="13355">
                  <c:v>13137.87</c:v>
                </c:pt>
                <c:pt idx="13356">
                  <c:v>13138.31</c:v>
                </c:pt>
                <c:pt idx="13357">
                  <c:v>13138.75</c:v>
                </c:pt>
                <c:pt idx="13358">
                  <c:v>13139.19</c:v>
                </c:pt>
                <c:pt idx="13359">
                  <c:v>13139.63</c:v>
                </c:pt>
                <c:pt idx="13360">
                  <c:v>13140.07</c:v>
                </c:pt>
                <c:pt idx="13361">
                  <c:v>13140.51</c:v>
                </c:pt>
                <c:pt idx="13362">
                  <c:v>13140.95</c:v>
                </c:pt>
                <c:pt idx="13363">
                  <c:v>13141.4</c:v>
                </c:pt>
                <c:pt idx="13364">
                  <c:v>13141.84</c:v>
                </c:pt>
                <c:pt idx="13365">
                  <c:v>13142.28</c:v>
                </c:pt>
                <c:pt idx="13366">
                  <c:v>13142.7</c:v>
                </c:pt>
                <c:pt idx="13367">
                  <c:v>13142.72</c:v>
                </c:pt>
                <c:pt idx="13368">
                  <c:v>13144.04</c:v>
                </c:pt>
                <c:pt idx="13369">
                  <c:v>13144.48</c:v>
                </c:pt>
                <c:pt idx="13370">
                  <c:v>13144.92</c:v>
                </c:pt>
                <c:pt idx="13371">
                  <c:v>13145.36</c:v>
                </c:pt>
                <c:pt idx="13372">
                  <c:v>13145.8</c:v>
                </c:pt>
                <c:pt idx="13373">
                  <c:v>13146.24</c:v>
                </c:pt>
                <c:pt idx="13374">
                  <c:v>13146.68</c:v>
                </c:pt>
                <c:pt idx="13375">
                  <c:v>13147.12</c:v>
                </c:pt>
                <c:pt idx="13376">
                  <c:v>13147.56</c:v>
                </c:pt>
                <c:pt idx="13377">
                  <c:v>13147.98</c:v>
                </c:pt>
                <c:pt idx="13378">
                  <c:v>13148</c:v>
                </c:pt>
                <c:pt idx="13379">
                  <c:v>13148.4</c:v>
                </c:pt>
                <c:pt idx="13380">
                  <c:v>13148.8</c:v>
                </c:pt>
                <c:pt idx="13381">
                  <c:v>13149.06</c:v>
                </c:pt>
                <c:pt idx="13382">
                  <c:v>13149.2</c:v>
                </c:pt>
                <c:pt idx="13383">
                  <c:v>13149.59</c:v>
                </c:pt>
                <c:pt idx="13384">
                  <c:v>13149.99</c:v>
                </c:pt>
                <c:pt idx="13385">
                  <c:v>13150.31</c:v>
                </c:pt>
                <c:pt idx="13386">
                  <c:v>13150.38</c:v>
                </c:pt>
                <c:pt idx="13387">
                  <c:v>13150.78</c:v>
                </c:pt>
                <c:pt idx="13388">
                  <c:v>13151.17</c:v>
                </c:pt>
                <c:pt idx="13389">
                  <c:v>13152.75</c:v>
                </c:pt>
                <c:pt idx="13390">
                  <c:v>13153.15</c:v>
                </c:pt>
                <c:pt idx="13391">
                  <c:v>13153.44</c:v>
                </c:pt>
                <c:pt idx="13392">
                  <c:v>13153.54</c:v>
                </c:pt>
                <c:pt idx="13393">
                  <c:v>13153.94</c:v>
                </c:pt>
                <c:pt idx="13394">
                  <c:v>13154.33</c:v>
                </c:pt>
                <c:pt idx="13395">
                  <c:v>13154.73</c:v>
                </c:pt>
                <c:pt idx="13396">
                  <c:v>13155.01</c:v>
                </c:pt>
                <c:pt idx="13397">
                  <c:v>13155.13</c:v>
                </c:pt>
                <c:pt idx="13398">
                  <c:v>13155.53</c:v>
                </c:pt>
                <c:pt idx="13399">
                  <c:v>13155.92</c:v>
                </c:pt>
                <c:pt idx="13400">
                  <c:v>13156.32</c:v>
                </c:pt>
                <c:pt idx="13401">
                  <c:v>13156.57</c:v>
                </c:pt>
                <c:pt idx="13402">
                  <c:v>13156.71</c:v>
                </c:pt>
                <c:pt idx="13403">
                  <c:v>13157.11</c:v>
                </c:pt>
                <c:pt idx="13404">
                  <c:v>13157.5</c:v>
                </c:pt>
                <c:pt idx="13405">
                  <c:v>13157.9</c:v>
                </c:pt>
                <c:pt idx="13406">
                  <c:v>13158.2</c:v>
                </c:pt>
                <c:pt idx="13407">
                  <c:v>13158.29</c:v>
                </c:pt>
                <c:pt idx="13408">
                  <c:v>13158.53</c:v>
                </c:pt>
                <c:pt idx="13409">
                  <c:v>13158.69</c:v>
                </c:pt>
                <c:pt idx="13410">
                  <c:v>13159.08</c:v>
                </c:pt>
                <c:pt idx="13411">
                  <c:v>13159.48</c:v>
                </c:pt>
                <c:pt idx="13412">
                  <c:v>13159.83</c:v>
                </c:pt>
                <c:pt idx="13413">
                  <c:v>13159.87</c:v>
                </c:pt>
                <c:pt idx="13414">
                  <c:v>13160.66</c:v>
                </c:pt>
                <c:pt idx="13415">
                  <c:v>13161.46</c:v>
                </c:pt>
                <c:pt idx="13416">
                  <c:v>13161.96</c:v>
                </c:pt>
                <c:pt idx="13417">
                  <c:v>13162.25</c:v>
                </c:pt>
                <c:pt idx="13418">
                  <c:v>13163.04</c:v>
                </c:pt>
                <c:pt idx="13419">
                  <c:v>13163.09</c:v>
                </c:pt>
                <c:pt idx="13420">
                  <c:v>13163.83</c:v>
                </c:pt>
                <c:pt idx="13421">
                  <c:v>13165.41</c:v>
                </c:pt>
                <c:pt idx="13422">
                  <c:v>13166.99</c:v>
                </c:pt>
                <c:pt idx="13423">
                  <c:v>13168.41</c:v>
                </c:pt>
                <c:pt idx="13424">
                  <c:v>13169.6</c:v>
                </c:pt>
                <c:pt idx="13425">
                  <c:v>13170.16</c:v>
                </c:pt>
                <c:pt idx="13426">
                  <c:v>13170.75</c:v>
                </c:pt>
                <c:pt idx="13427">
                  <c:v>13173.32</c:v>
                </c:pt>
                <c:pt idx="13428">
                  <c:v>13174.85</c:v>
                </c:pt>
                <c:pt idx="13429">
                  <c:v>13176.12</c:v>
                </c:pt>
                <c:pt idx="13430">
                  <c:v>13176.42</c:v>
                </c:pt>
                <c:pt idx="13431">
                  <c:v>13179.51</c:v>
                </c:pt>
                <c:pt idx="13432">
                  <c:v>13179.63</c:v>
                </c:pt>
                <c:pt idx="13433">
                  <c:v>13182.63</c:v>
                </c:pt>
                <c:pt idx="13434">
                  <c:v>13184.26</c:v>
                </c:pt>
                <c:pt idx="13435">
                  <c:v>13185.69</c:v>
                </c:pt>
                <c:pt idx="13436">
                  <c:v>13185.89</c:v>
                </c:pt>
                <c:pt idx="13437">
                  <c:v>13187.52</c:v>
                </c:pt>
                <c:pt idx="13438">
                  <c:v>13189.15</c:v>
                </c:pt>
                <c:pt idx="13439">
                  <c:v>13189.97</c:v>
                </c:pt>
                <c:pt idx="13440">
                  <c:v>13190.78</c:v>
                </c:pt>
                <c:pt idx="13441">
                  <c:v>13191.6</c:v>
                </c:pt>
                <c:pt idx="13442">
                  <c:v>13191.87</c:v>
                </c:pt>
                <c:pt idx="13443">
                  <c:v>13192.41</c:v>
                </c:pt>
                <c:pt idx="13444">
                  <c:v>13193.23</c:v>
                </c:pt>
                <c:pt idx="13445">
                  <c:v>13194.04</c:v>
                </c:pt>
                <c:pt idx="13446">
                  <c:v>13194.96</c:v>
                </c:pt>
                <c:pt idx="13447">
                  <c:v>13195.66</c:v>
                </c:pt>
                <c:pt idx="13448">
                  <c:v>13197.29</c:v>
                </c:pt>
                <c:pt idx="13449">
                  <c:v>13198.05</c:v>
                </c:pt>
                <c:pt idx="13450">
                  <c:v>13198.92</c:v>
                </c:pt>
                <c:pt idx="13451">
                  <c:v>13200.64</c:v>
                </c:pt>
                <c:pt idx="13452">
                  <c:v>13201.24</c:v>
                </c:pt>
                <c:pt idx="13453">
                  <c:v>13202.17</c:v>
                </c:pt>
                <c:pt idx="13454">
                  <c:v>13204.42</c:v>
                </c:pt>
                <c:pt idx="13455">
                  <c:v>13208.68</c:v>
                </c:pt>
                <c:pt idx="13456">
                  <c:v>13210.79</c:v>
                </c:pt>
                <c:pt idx="13457">
                  <c:v>13213.54</c:v>
                </c:pt>
                <c:pt idx="13458">
                  <c:v>13217.16</c:v>
                </c:pt>
                <c:pt idx="13459">
                  <c:v>13219.99</c:v>
                </c:pt>
                <c:pt idx="13460">
                  <c:v>13220.35</c:v>
                </c:pt>
                <c:pt idx="13461">
                  <c:v>13221.84</c:v>
                </c:pt>
                <c:pt idx="13462">
                  <c:v>13223.21</c:v>
                </c:pt>
                <c:pt idx="13463">
                  <c:v>13223.53</c:v>
                </c:pt>
                <c:pt idx="13464">
                  <c:v>13225.36</c:v>
                </c:pt>
                <c:pt idx="13465">
                  <c:v>13226.43</c:v>
                </c:pt>
                <c:pt idx="13466">
                  <c:v>13226.72</c:v>
                </c:pt>
                <c:pt idx="13467">
                  <c:v>13228.31</c:v>
                </c:pt>
                <c:pt idx="13468">
                  <c:v>13229.9</c:v>
                </c:pt>
                <c:pt idx="13469">
                  <c:v>13231.5</c:v>
                </c:pt>
                <c:pt idx="13470">
                  <c:v>13232.3</c:v>
                </c:pt>
                <c:pt idx="13471">
                  <c:v>13232.4</c:v>
                </c:pt>
                <c:pt idx="13472">
                  <c:v>13232.88</c:v>
                </c:pt>
                <c:pt idx="13473">
                  <c:v>13233.09</c:v>
                </c:pt>
                <c:pt idx="13474">
                  <c:v>13233.89</c:v>
                </c:pt>
                <c:pt idx="13475">
                  <c:v>13234.68</c:v>
                </c:pt>
                <c:pt idx="13476">
                  <c:v>13234.74</c:v>
                </c:pt>
                <c:pt idx="13477">
                  <c:v>13235.08</c:v>
                </c:pt>
                <c:pt idx="13478">
                  <c:v>13235.48</c:v>
                </c:pt>
                <c:pt idx="13479">
                  <c:v>13235.88</c:v>
                </c:pt>
                <c:pt idx="13480">
                  <c:v>13236.27</c:v>
                </c:pt>
                <c:pt idx="13481">
                  <c:v>13236.67</c:v>
                </c:pt>
                <c:pt idx="13482">
                  <c:v>13237.07</c:v>
                </c:pt>
                <c:pt idx="13483">
                  <c:v>13237.47</c:v>
                </c:pt>
                <c:pt idx="13484">
                  <c:v>13237.87</c:v>
                </c:pt>
                <c:pt idx="13485">
                  <c:v>13238.27</c:v>
                </c:pt>
                <c:pt idx="13486">
                  <c:v>13238.67</c:v>
                </c:pt>
                <c:pt idx="13487">
                  <c:v>13239.07</c:v>
                </c:pt>
                <c:pt idx="13488">
                  <c:v>13239.33</c:v>
                </c:pt>
                <c:pt idx="13489">
                  <c:v>13239.46</c:v>
                </c:pt>
                <c:pt idx="13490">
                  <c:v>13239.86</c:v>
                </c:pt>
                <c:pt idx="13491">
                  <c:v>13240.26</c:v>
                </c:pt>
                <c:pt idx="13492">
                  <c:v>13240.66</c:v>
                </c:pt>
                <c:pt idx="13493">
                  <c:v>13241.05</c:v>
                </c:pt>
                <c:pt idx="13494">
                  <c:v>13241.45</c:v>
                </c:pt>
                <c:pt idx="13495">
                  <c:v>13241.85</c:v>
                </c:pt>
                <c:pt idx="13496">
                  <c:v>13242.56</c:v>
                </c:pt>
                <c:pt idx="13497">
                  <c:v>13242.64</c:v>
                </c:pt>
                <c:pt idx="13498">
                  <c:v>13242.95</c:v>
                </c:pt>
                <c:pt idx="13499">
                  <c:v>13243.44</c:v>
                </c:pt>
                <c:pt idx="13500">
                  <c:v>13244.23</c:v>
                </c:pt>
                <c:pt idx="13501">
                  <c:v>13245.03</c:v>
                </c:pt>
                <c:pt idx="13502">
                  <c:v>13245.78</c:v>
                </c:pt>
                <c:pt idx="13503">
                  <c:v>13245.82</c:v>
                </c:pt>
                <c:pt idx="13504">
                  <c:v>13246.22</c:v>
                </c:pt>
                <c:pt idx="13505">
                  <c:v>13246.62</c:v>
                </c:pt>
                <c:pt idx="13506">
                  <c:v>13247.02</c:v>
                </c:pt>
                <c:pt idx="13507">
                  <c:v>13247.39</c:v>
                </c:pt>
                <c:pt idx="13508">
                  <c:v>13247.41</c:v>
                </c:pt>
                <c:pt idx="13509">
                  <c:v>13247.77</c:v>
                </c:pt>
                <c:pt idx="13510">
                  <c:v>13247.81</c:v>
                </c:pt>
                <c:pt idx="13511">
                  <c:v>13248.21</c:v>
                </c:pt>
                <c:pt idx="13512">
                  <c:v>13248.61</c:v>
                </c:pt>
                <c:pt idx="13513">
                  <c:v>13249</c:v>
                </c:pt>
                <c:pt idx="13514">
                  <c:v>13249.39</c:v>
                </c:pt>
                <c:pt idx="13515">
                  <c:v>13249.77</c:v>
                </c:pt>
                <c:pt idx="13516">
                  <c:v>13250.16</c:v>
                </c:pt>
                <c:pt idx="13517">
                  <c:v>13250.54</c:v>
                </c:pt>
                <c:pt idx="13518">
                  <c:v>13250.61</c:v>
                </c:pt>
                <c:pt idx="13519">
                  <c:v>13250.93</c:v>
                </c:pt>
                <c:pt idx="13520">
                  <c:v>13251.31</c:v>
                </c:pt>
                <c:pt idx="13521">
                  <c:v>13252.08</c:v>
                </c:pt>
                <c:pt idx="13522">
                  <c:v>13252.22</c:v>
                </c:pt>
                <c:pt idx="13523">
                  <c:v>13252.66</c:v>
                </c:pt>
                <c:pt idx="13524">
                  <c:v>13252.85</c:v>
                </c:pt>
                <c:pt idx="13525">
                  <c:v>13253.62</c:v>
                </c:pt>
                <c:pt idx="13526">
                  <c:v>13253.84</c:v>
                </c:pt>
                <c:pt idx="13527">
                  <c:v>13254.28</c:v>
                </c:pt>
                <c:pt idx="13528">
                  <c:v>13254.39</c:v>
                </c:pt>
                <c:pt idx="13529">
                  <c:v>13255.15</c:v>
                </c:pt>
                <c:pt idx="13530">
                  <c:v>13255.45</c:v>
                </c:pt>
                <c:pt idx="13531">
                  <c:v>13255.91</c:v>
                </c:pt>
                <c:pt idx="13532">
                  <c:v>13255.92</c:v>
                </c:pt>
                <c:pt idx="13533">
                  <c:v>13256.31</c:v>
                </c:pt>
                <c:pt idx="13534">
                  <c:v>13256.69</c:v>
                </c:pt>
                <c:pt idx="13535">
                  <c:v>13257.06</c:v>
                </c:pt>
                <c:pt idx="13536">
                  <c:v>13257.08</c:v>
                </c:pt>
                <c:pt idx="13537">
                  <c:v>13257.46</c:v>
                </c:pt>
                <c:pt idx="13538">
                  <c:v>13257.54</c:v>
                </c:pt>
                <c:pt idx="13539">
                  <c:v>13257.84</c:v>
                </c:pt>
                <c:pt idx="13540">
                  <c:v>13257.87</c:v>
                </c:pt>
                <c:pt idx="13541">
                  <c:v>13258.22</c:v>
                </c:pt>
                <c:pt idx="13542">
                  <c:v>13258.61</c:v>
                </c:pt>
                <c:pt idx="13543">
                  <c:v>13258.67</c:v>
                </c:pt>
                <c:pt idx="13544">
                  <c:v>13258.99</c:v>
                </c:pt>
                <c:pt idx="13545">
                  <c:v>13259.17</c:v>
                </c:pt>
                <c:pt idx="13546">
                  <c:v>13259.38</c:v>
                </c:pt>
                <c:pt idx="13547">
                  <c:v>13259.48</c:v>
                </c:pt>
                <c:pt idx="13548">
                  <c:v>13259.76</c:v>
                </c:pt>
                <c:pt idx="13549">
                  <c:v>13260.15</c:v>
                </c:pt>
                <c:pt idx="13550">
                  <c:v>13260.28</c:v>
                </c:pt>
                <c:pt idx="13551">
                  <c:v>13260.53</c:v>
                </c:pt>
                <c:pt idx="13552">
                  <c:v>13260.79</c:v>
                </c:pt>
                <c:pt idx="13553">
                  <c:v>13260.91</c:v>
                </c:pt>
                <c:pt idx="13554">
                  <c:v>13261.09</c:v>
                </c:pt>
                <c:pt idx="13555">
                  <c:v>13261.29</c:v>
                </c:pt>
                <c:pt idx="13556">
                  <c:v>13261.68</c:v>
                </c:pt>
                <c:pt idx="13557">
                  <c:v>13261.89</c:v>
                </c:pt>
                <c:pt idx="13558">
                  <c:v>13262.06</c:v>
                </c:pt>
                <c:pt idx="13559">
                  <c:v>13262.3</c:v>
                </c:pt>
                <c:pt idx="13560">
                  <c:v>13262.42</c:v>
                </c:pt>
                <c:pt idx="13561">
                  <c:v>13262.45</c:v>
                </c:pt>
                <c:pt idx="13562">
                  <c:v>13262.7</c:v>
                </c:pt>
                <c:pt idx="13563">
                  <c:v>13262.83</c:v>
                </c:pt>
                <c:pt idx="13564">
                  <c:v>13263.1</c:v>
                </c:pt>
                <c:pt idx="13565">
                  <c:v>13263.5</c:v>
                </c:pt>
                <c:pt idx="13566">
                  <c:v>13263.6</c:v>
                </c:pt>
                <c:pt idx="13567">
                  <c:v>13263.91</c:v>
                </c:pt>
                <c:pt idx="13568">
                  <c:v>13264.05</c:v>
                </c:pt>
                <c:pt idx="13569">
                  <c:v>13264.31</c:v>
                </c:pt>
                <c:pt idx="13570">
                  <c:v>13264.36</c:v>
                </c:pt>
                <c:pt idx="13571">
                  <c:v>13264.71</c:v>
                </c:pt>
                <c:pt idx="13572">
                  <c:v>13265.11</c:v>
                </c:pt>
                <c:pt idx="13573">
                  <c:v>13265.13</c:v>
                </c:pt>
                <c:pt idx="13574">
                  <c:v>13265.52</c:v>
                </c:pt>
                <c:pt idx="13575">
                  <c:v>13265.68</c:v>
                </c:pt>
                <c:pt idx="13576">
                  <c:v>13265.9</c:v>
                </c:pt>
                <c:pt idx="13577">
                  <c:v>13265.92</c:v>
                </c:pt>
                <c:pt idx="13578">
                  <c:v>13266.31</c:v>
                </c:pt>
                <c:pt idx="13579">
                  <c:v>13266.33</c:v>
                </c:pt>
                <c:pt idx="13580">
                  <c:v>13266.73</c:v>
                </c:pt>
                <c:pt idx="13581">
                  <c:v>13267.14</c:v>
                </c:pt>
                <c:pt idx="13582">
                  <c:v>13267.31</c:v>
                </c:pt>
                <c:pt idx="13583">
                  <c:v>13267.43</c:v>
                </c:pt>
                <c:pt idx="13584">
                  <c:v>13267.54</c:v>
                </c:pt>
                <c:pt idx="13585">
                  <c:v>13267.94</c:v>
                </c:pt>
                <c:pt idx="13586">
                  <c:v>13268.34</c:v>
                </c:pt>
                <c:pt idx="13587">
                  <c:v>13268.75</c:v>
                </c:pt>
                <c:pt idx="13588">
                  <c:v>13268.97</c:v>
                </c:pt>
                <c:pt idx="13589">
                  <c:v>13269.15</c:v>
                </c:pt>
                <c:pt idx="13590">
                  <c:v>13269.55</c:v>
                </c:pt>
                <c:pt idx="13591">
                  <c:v>13269.95</c:v>
                </c:pt>
                <c:pt idx="13592">
                  <c:v>13270.36</c:v>
                </c:pt>
                <c:pt idx="13593">
                  <c:v>13270.5</c:v>
                </c:pt>
                <c:pt idx="13594">
                  <c:v>13270.76</c:v>
                </c:pt>
                <c:pt idx="13595">
                  <c:v>13271.16</c:v>
                </c:pt>
                <c:pt idx="13596">
                  <c:v>13271.56</c:v>
                </c:pt>
                <c:pt idx="13597">
                  <c:v>13271.97</c:v>
                </c:pt>
                <c:pt idx="13598">
                  <c:v>13272.04</c:v>
                </c:pt>
                <c:pt idx="13599">
                  <c:v>13272.37</c:v>
                </c:pt>
                <c:pt idx="13600">
                  <c:v>13273.14</c:v>
                </c:pt>
                <c:pt idx="13601">
                  <c:v>13273.17</c:v>
                </c:pt>
                <c:pt idx="13602">
                  <c:v>13273.57</c:v>
                </c:pt>
                <c:pt idx="13603">
                  <c:v>13273.82</c:v>
                </c:pt>
                <c:pt idx="13604">
                  <c:v>13273.98</c:v>
                </c:pt>
                <c:pt idx="13605">
                  <c:v>13274.78</c:v>
                </c:pt>
                <c:pt idx="13606">
                  <c:v>13275.1</c:v>
                </c:pt>
                <c:pt idx="13607">
                  <c:v>13275.19</c:v>
                </c:pt>
                <c:pt idx="13608">
                  <c:v>13275.59</c:v>
                </c:pt>
                <c:pt idx="13609">
                  <c:v>13275.99</c:v>
                </c:pt>
                <c:pt idx="13610">
                  <c:v>13276.39</c:v>
                </c:pt>
                <c:pt idx="13611">
                  <c:v>13276.63</c:v>
                </c:pt>
                <c:pt idx="13612">
                  <c:v>13276.8</c:v>
                </c:pt>
                <c:pt idx="13613">
                  <c:v>13277.2</c:v>
                </c:pt>
                <c:pt idx="13614">
                  <c:v>13277.6</c:v>
                </c:pt>
                <c:pt idx="13615">
                  <c:v>13278</c:v>
                </c:pt>
                <c:pt idx="13616">
                  <c:v>13278.16</c:v>
                </c:pt>
                <c:pt idx="13617">
                  <c:v>13278.46</c:v>
                </c:pt>
                <c:pt idx="13618">
                  <c:v>13278.91</c:v>
                </c:pt>
                <c:pt idx="13619">
                  <c:v>13279.37</c:v>
                </c:pt>
                <c:pt idx="13620">
                  <c:v>13279.68</c:v>
                </c:pt>
                <c:pt idx="13621">
                  <c:v>13279.82</c:v>
                </c:pt>
                <c:pt idx="13622">
                  <c:v>13279.96</c:v>
                </c:pt>
                <c:pt idx="13623">
                  <c:v>13280.28</c:v>
                </c:pt>
                <c:pt idx="13624">
                  <c:v>13280.73</c:v>
                </c:pt>
                <c:pt idx="13625">
                  <c:v>13281.19</c:v>
                </c:pt>
                <c:pt idx="13626">
                  <c:v>13281.21</c:v>
                </c:pt>
                <c:pt idx="13627">
                  <c:v>13281.64</c:v>
                </c:pt>
                <c:pt idx="13628">
                  <c:v>13281.98</c:v>
                </c:pt>
                <c:pt idx="13629">
                  <c:v>13282.55</c:v>
                </c:pt>
                <c:pt idx="13630">
                  <c:v>13282.74</c:v>
                </c:pt>
                <c:pt idx="13631">
                  <c:v>13283.46</c:v>
                </c:pt>
                <c:pt idx="13632">
                  <c:v>13283.51</c:v>
                </c:pt>
                <c:pt idx="13633">
                  <c:v>13283.92</c:v>
                </c:pt>
                <c:pt idx="13634">
                  <c:v>13284.27</c:v>
                </c:pt>
                <c:pt idx="13635">
                  <c:v>13284.37</c:v>
                </c:pt>
                <c:pt idx="13636">
                  <c:v>13284.65</c:v>
                </c:pt>
                <c:pt idx="13637">
                  <c:v>13284.82</c:v>
                </c:pt>
                <c:pt idx="13638">
                  <c:v>13285.03</c:v>
                </c:pt>
                <c:pt idx="13639">
                  <c:v>13285.27</c:v>
                </c:pt>
                <c:pt idx="13640">
                  <c:v>13285.41</c:v>
                </c:pt>
                <c:pt idx="13641">
                  <c:v>13285.73</c:v>
                </c:pt>
                <c:pt idx="13642">
                  <c:v>13285.79</c:v>
                </c:pt>
                <c:pt idx="13643">
                  <c:v>13286.18</c:v>
                </c:pt>
                <c:pt idx="13644">
                  <c:v>13286.56</c:v>
                </c:pt>
                <c:pt idx="13645">
                  <c:v>13286.64</c:v>
                </c:pt>
                <c:pt idx="13646">
                  <c:v>13286.85</c:v>
                </c:pt>
                <c:pt idx="13647">
                  <c:v>13286.94</c:v>
                </c:pt>
                <c:pt idx="13648">
                  <c:v>13287.09</c:v>
                </c:pt>
                <c:pt idx="13649">
                  <c:v>13287.32</c:v>
                </c:pt>
                <c:pt idx="13650">
                  <c:v>13287.55</c:v>
                </c:pt>
                <c:pt idx="13651">
                  <c:v>13287.71</c:v>
                </c:pt>
                <c:pt idx="13652">
                  <c:v>13287.78</c:v>
                </c:pt>
                <c:pt idx="13653">
                  <c:v>13288</c:v>
                </c:pt>
                <c:pt idx="13654">
                  <c:v>13288.09</c:v>
                </c:pt>
                <c:pt idx="13655">
                  <c:v>13288.23</c:v>
                </c:pt>
                <c:pt idx="13656">
                  <c:v>13288.45</c:v>
                </c:pt>
                <c:pt idx="13657">
                  <c:v>13288.47</c:v>
                </c:pt>
                <c:pt idx="13658">
                  <c:v>13288.85</c:v>
                </c:pt>
                <c:pt idx="13659">
                  <c:v>13288.9</c:v>
                </c:pt>
                <c:pt idx="13660">
                  <c:v>13289.24</c:v>
                </c:pt>
                <c:pt idx="13661">
                  <c:v>13289.36</c:v>
                </c:pt>
                <c:pt idx="13662">
                  <c:v>13289.62</c:v>
                </c:pt>
                <c:pt idx="13663">
                  <c:v>13289.81</c:v>
                </c:pt>
                <c:pt idx="13664">
                  <c:v>13290</c:v>
                </c:pt>
                <c:pt idx="13665">
                  <c:v>13290.11</c:v>
                </c:pt>
                <c:pt idx="13666">
                  <c:v>13290.27</c:v>
                </c:pt>
                <c:pt idx="13667">
                  <c:v>13290.38</c:v>
                </c:pt>
                <c:pt idx="13668">
                  <c:v>13290.72</c:v>
                </c:pt>
                <c:pt idx="13669">
                  <c:v>13290.76</c:v>
                </c:pt>
                <c:pt idx="13670">
                  <c:v>13291.14</c:v>
                </c:pt>
                <c:pt idx="13671">
                  <c:v>13291.18</c:v>
                </c:pt>
                <c:pt idx="13672">
                  <c:v>13291.63</c:v>
                </c:pt>
                <c:pt idx="13673">
                  <c:v>13291.74</c:v>
                </c:pt>
                <c:pt idx="13674">
                  <c:v>13291.9</c:v>
                </c:pt>
                <c:pt idx="13675">
                  <c:v>13292.08</c:v>
                </c:pt>
                <c:pt idx="13676">
                  <c:v>13292.53</c:v>
                </c:pt>
                <c:pt idx="13677">
                  <c:v>13292.67</c:v>
                </c:pt>
                <c:pt idx="13678">
                  <c:v>13292.99</c:v>
                </c:pt>
                <c:pt idx="13679">
                  <c:v>13293.37</c:v>
                </c:pt>
                <c:pt idx="13680">
                  <c:v>13293.43</c:v>
                </c:pt>
                <c:pt idx="13681">
                  <c:v>13293.44</c:v>
                </c:pt>
                <c:pt idx="13682">
                  <c:v>13293.9</c:v>
                </c:pt>
                <c:pt idx="13683">
                  <c:v>13294.19</c:v>
                </c:pt>
                <c:pt idx="13684">
                  <c:v>13294.35</c:v>
                </c:pt>
                <c:pt idx="13685">
                  <c:v>13294.95</c:v>
                </c:pt>
                <c:pt idx="13686">
                  <c:v>13295</c:v>
                </c:pt>
                <c:pt idx="13687">
                  <c:v>13295.26</c:v>
                </c:pt>
                <c:pt idx="13688">
                  <c:v>13295.34</c:v>
                </c:pt>
                <c:pt idx="13689">
                  <c:v>13295.72</c:v>
                </c:pt>
                <c:pt idx="13690">
                  <c:v>13296.1</c:v>
                </c:pt>
                <c:pt idx="13691">
                  <c:v>13296.17</c:v>
                </c:pt>
                <c:pt idx="13692">
                  <c:v>13296.48</c:v>
                </c:pt>
                <c:pt idx="13693">
                  <c:v>13296.63</c:v>
                </c:pt>
                <c:pt idx="13694">
                  <c:v>13296.86</c:v>
                </c:pt>
                <c:pt idx="13695">
                  <c:v>13297.08</c:v>
                </c:pt>
                <c:pt idx="13696">
                  <c:v>13297.24</c:v>
                </c:pt>
                <c:pt idx="13697">
                  <c:v>13297.62</c:v>
                </c:pt>
                <c:pt idx="13698">
                  <c:v>13297.99</c:v>
                </c:pt>
                <c:pt idx="13699">
                  <c:v>13298</c:v>
                </c:pt>
                <c:pt idx="13700">
                  <c:v>13298.26</c:v>
                </c:pt>
                <c:pt idx="13701">
                  <c:v>13298.53</c:v>
                </c:pt>
                <c:pt idx="13702">
                  <c:v>13298.9</c:v>
                </c:pt>
                <c:pt idx="13703">
                  <c:v>13299.05</c:v>
                </c:pt>
                <c:pt idx="13704">
                  <c:v>13299.58</c:v>
                </c:pt>
                <c:pt idx="13705">
                  <c:v>13299.8</c:v>
                </c:pt>
                <c:pt idx="13706">
                  <c:v>13299.88</c:v>
                </c:pt>
                <c:pt idx="13707">
                  <c:v>13300.1</c:v>
                </c:pt>
                <c:pt idx="13708">
                  <c:v>13300.63</c:v>
                </c:pt>
                <c:pt idx="13709">
                  <c:v>13301.15</c:v>
                </c:pt>
                <c:pt idx="13710">
                  <c:v>13301.62</c:v>
                </c:pt>
                <c:pt idx="13711">
                  <c:v>13302.19</c:v>
                </c:pt>
                <c:pt idx="13712">
                  <c:v>13303.14</c:v>
                </c:pt>
                <c:pt idx="13713">
                  <c:v>13303.24</c:v>
                </c:pt>
                <c:pt idx="13714">
                  <c:v>13303.43</c:v>
                </c:pt>
                <c:pt idx="13715">
                  <c:v>13303.77</c:v>
                </c:pt>
                <c:pt idx="13716">
                  <c:v>13304.29</c:v>
                </c:pt>
                <c:pt idx="13717">
                  <c:v>13304.82</c:v>
                </c:pt>
                <c:pt idx="13718">
                  <c:v>13305.25</c:v>
                </c:pt>
                <c:pt idx="13719">
                  <c:v>13305.34</c:v>
                </c:pt>
                <c:pt idx="13720">
                  <c:v>13305.86</c:v>
                </c:pt>
                <c:pt idx="13721">
                  <c:v>13306.26</c:v>
                </c:pt>
                <c:pt idx="13722">
                  <c:v>13306.38</c:v>
                </c:pt>
                <c:pt idx="13723">
                  <c:v>13306.39</c:v>
                </c:pt>
                <c:pt idx="13724">
                  <c:v>13306.91</c:v>
                </c:pt>
                <c:pt idx="13725">
                  <c:v>13307.06</c:v>
                </c:pt>
                <c:pt idx="13726">
                  <c:v>13307.43</c:v>
                </c:pt>
                <c:pt idx="13727">
                  <c:v>13307.47</c:v>
                </c:pt>
                <c:pt idx="13728">
                  <c:v>13307.96</c:v>
                </c:pt>
                <c:pt idx="13729">
                  <c:v>13308.48</c:v>
                </c:pt>
                <c:pt idx="13730">
                  <c:v>13308.88</c:v>
                </c:pt>
                <c:pt idx="13731">
                  <c:v>13309.01</c:v>
                </c:pt>
                <c:pt idx="13732">
                  <c:v>13309.53</c:v>
                </c:pt>
                <c:pt idx="13733">
                  <c:v>13309.65</c:v>
                </c:pt>
                <c:pt idx="13734">
                  <c:v>13310.05</c:v>
                </c:pt>
                <c:pt idx="13735">
                  <c:v>13310.57</c:v>
                </c:pt>
                <c:pt idx="13736">
                  <c:v>13310.7</c:v>
                </c:pt>
                <c:pt idx="13737">
                  <c:v>13311.1</c:v>
                </c:pt>
                <c:pt idx="13738">
                  <c:v>13311.28</c:v>
                </c:pt>
                <c:pt idx="13739">
                  <c:v>13311.62</c:v>
                </c:pt>
                <c:pt idx="13740">
                  <c:v>13312.14</c:v>
                </c:pt>
                <c:pt idx="13741">
                  <c:v>13312.52</c:v>
                </c:pt>
                <c:pt idx="13742">
                  <c:v>13312.66</c:v>
                </c:pt>
                <c:pt idx="13743">
                  <c:v>13312.9</c:v>
                </c:pt>
                <c:pt idx="13744">
                  <c:v>13313.71</c:v>
                </c:pt>
                <c:pt idx="13745">
                  <c:v>13314.33</c:v>
                </c:pt>
                <c:pt idx="13746">
                  <c:v>13314.53</c:v>
                </c:pt>
                <c:pt idx="13747">
                  <c:v>13314.75</c:v>
                </c:pt>
                <c:pt idx="13748">
                  <c:v>13315.8</c:v>
                </c:pt>
                <c:pt idx="13749">
                  <c:v>13316.16</c:v>
                </c:pt>
                <c:pt idx="13750">
                  <c:v>13316.85</c:v>
                </c:pt>
                <c:pt idx="13751">
                  <c:v>13318.94</c:v>
                </c:pt>
                <c:pt idx="13752">
                  <c:v>13319.42</c:v>
                </c:pt>
                <c:pt idx="13753">
                  <c:v>13321.03</c:v>
                </c:pt>
                <c:pt idx="13754">
                  <c:v>13321.23</c:v>
                </c:pt>
                <c:pt idx="13755">
                  <c:v>13321.59</c:v>
                </c:pt>
                <c:pt idx="13756">
                  <c:v>13322.68</c:v>
                </c:pt>
                <c:pt idx="13757">
                  <c:v>13323.12</c:v>
                </c:pt>
                <c:pt idx="13758">
                  <c:v>13325.93</c:v>
                </c:pt>
                <c:pt idx="13759">
                  <c:v>13327.31</c:v>
                </c:pt>
                <c:pt idx="13760">
                  <c:v>13327.56</c:v>
                </c:pt>
                <c:pt idx="13761">
                  <c:v>13328.11</c:v>
                </c:pt>
                <c:pt idx="13762">
                  <c:v>13328.86</c:v>
                </c:pt>
                <c:pt idx="13763">
                  <c:v>13329.19</c:v>
                </c:pt>
                <c:pt idx="13764">
                  <c:v>13330.82</c:v>
                </c:pt>
                <c:pt idx="13765">
                  <c:v>13331.49</c:v>
                </c:pt>
                <c:pt idx="13766">
                  <c:v>13331.55</c:v>
                </c:pt>
                <c:pt idx="13767">
                  <c:v>13332.44</c:v>
                </c:pt>
                <c:pt idx="13768">
                  <c:v>13333.59</c:v>
                </c:pt>
                <c:pt idx="13769">
                  <c:v>13334.98</c:v>
                </c:pt>
                <c:pt idx="13770">
                  <c:v>13335.68</c:v>
                </c:pt>
                <c:pt idx="13771">
                  <c:v>13335.7</c:v>
                </c:pt>
                <c:pt idx="13772">
                  <c:v>13336.12</c:v>
                </c:pt>
                <c:pt idx="13773">
                  <c:v>13338.42</c:v>
                </c:pt>
                <c:pt idx="13774">
                  <c:v>13338.95</c:v>
                </c:pt>
                <c:pt idx="13775">
                  <c:v>13339.76</c:v>
                </c:pt>
                <c:pt idx="13776">
                  <c:v>13339.86</c:v>
                </c:pt>
                <c:pt idx="13777">
                  <c:v>13341.86</c:v>
                </c:pt>
                <c:pt idx="13778">
                  <c:v>13343.39</c:v>
                </c:pt>
                <c:pt idx="13779">
                  <c:v>13348.23</c:v>
                </c:pt>
                <c:pt idx="13780">
                  <c:v>13348.74</c:v>
                </c:pt>
                <c:pt idx="13781">
                  <c:v>13350.65</c:v>
                </c:pt>
                <c:pt idx="13782">
                  <c:v>13351.98</c:v>
                </c:pt>
                <c:pt idx="13783">
                  <c:v>13355.62</c:v>
                </c:pt>
                <c:pt idx="13784">
                  <c:v>13356.6</c:v>
                </c:pt>
                <c:pt idx="13785">
                  <c:v>13358.49</c:v>
                </c:pt>
                <c:pt idx="13786">
                  <c:v>13359.06</c:v>
                </c:pt>
                <c:pt idx="13787">
                  <c:v>13360.78</c:v>
                </c:pt>
                <c:pt idx="13788">
                  <c:v>13361.75</c:v>
                </c:pt>
                <c:pt idx="13789">
                  <c:v>13362.49</c:v>
                </c:pt>
                <c:pt idx="13790">
                  <c:v>13363.38</c:v>
                </c:pt>
                <c:pt idx="13791">
                  <c:v>13364.21</c:v>
                </c:pt>
                <c:pt idx="13792">
                  <c:v>13364.97</c:v>
                </c:pt>
                <c:pt idx="13793">
                  <c:v>13365</c:v>
                </c:pt>
                <c:pt idx="13794">
                  <c:v>13365.18</c:v>
                </c:pt>
                <c:pt idx="13795">
                  <c:v>13365.93</c:v>
                </c:pt>
                <c:pt idx="13796">
                  <c:v>13367.14</c:v>
                </c:pt>
                <c:pt idx="13797">
                  <c:v>13367.65</c:v>
                </c:pt>
                <c:pt idx="13798">
                  <c:v>13369.16</c:v>
                </c:pt>
                <c:pt idx="13799">
                  <c:v>13369.27</c:v>
                </c:pt>
                <c:pt idx="13800">
                  <c:v>13369.37</c:v>
                </c:pt>
                <c:pt idx="13801">
                  <c:v>13371.09</c:v>
                </c:pt>
                <c:pt idx="13802">
                  <c:v>13371.4</c:v>
                </c:pt>
                <c:pt idx="13803">
                  <c:v>13372.81</c:v>
                </c:pt>
                <c:pt idx="13804">
                  <c:v>13373.35</c:v>
                </c:pt>
                <c:pt idx="13805">
                  <c:v>13373.53</c:v>
                </c:pt>
                <c:pt idx="13806">
                  <c:v>13373.67</c:v>
                </c:pt>
                <c:pt idx="13807">
                  <c:v>13374.53</c:v>
                </c:pt>
                <c:pt idx="13808">
                  <c:v>13375.34</c:v>
                </c:pt>
                <c:pt idx="13809">
                  <c:v>13375.39</c:v>
                </c:pt>
                <c:pt idx="13810">
                  <c:v>13375.82</c:v>
                </c:pt>
                <c:pt idx="13811">
                  <c:v>13376.25</c:v>
                </c:pt>
                <c:pt idx="13812">
                  <c:v>13376.68</c:v>
                </c:pt>
                <c:pt idx="13813">
                  <c:v>13377.11</c:v>
                </c:pt>
                <c:pt idx="13814">
                  <c:v>13377.15</c:v>
                </c:pt>
                <c:pt idx="13815">
                  <c:v>13377.54</c:v>
                </c:pt>
                <c:pt idx="13816">
                  <c:v>13377.97</c:v>
                </c:pt>
                <c:pt idx="13817">
                  <c:v>13378.4</c:v>
                </c:pt>
                <c:pt idx="13818">
                  <c:v>13378.83</c:v>
                </c:pt>
                <c:pt idx="13819">
                  <c:v>13379.26</c:v>
                </c:pt>
                <c:pt idx="13820">
                  <c:v>13379.69</c:v>
                </c:pt>
                <c:pt idx="13821">
                  <c:v>13380.12</c:v>
                </c:pt>
                <c:pt idx="13822">
                  <c:v>13380.55</c:v>
                </c:pt>
                <c:pt idx="13823">
                  <c:v>13380.76</c:v>
                </c:pt>
                <c:pt idx="13824">
                  <c:v>13380.77</c:v>
                </c:pt>
                <c:pt idx="13825">
                  <c:v>13380.98</c:v>
                </c:pt>
                <c:pt idx="13826">
                  <c:v>13381.2</c:v>
                </c:pt>
                <c:pt idx="13827">
                  <c:v>13381.41</c:v>
                </c:pt>
                <c:pt idx="13828">
                  <c:v>13381.72</c:v>
                </c:pt>
                <c:pt idx="13829">
                  <c:v>13381.84</c:v>
                </c:pt>
                <c:pt idx="13830">
                  <c:v>13382.27</c:v>
                </c:pt>
                <c:pt idx="13831">
                  <c:v>13382.7</c:v>
                </c:pt>
                <c:pt idx="13832">
                  <c:v>13383.13</c:v>
                </c:pt>
                <c:pt idx="13833">
                  <c:v>13383.56</c:v>
                </c:pt>
                <c:pt idx="13834">
                  <c:v>13383.99</c:v>
                </c:pt>
                <c:pt idx="13835">
                  <c:v>13384.38</c:v>
                </c:pt>
                <c:pt idx="13836">
                  <c:v>13384.42</c:v>
                </c:pt>
                <c:pt idx="13837">
                  <c:v>13384.85</c:v>
                </c:pt>
                <c:pt idx="13838">
                  <c:v>13386.57</c:v>
                </c:pt>
                <c:pt idx="13839">
                  <c:v>13387</c:v>
                </c:pt>
                <c:pt idx="13840">
                  <c:v>13387.43</c:v>
                </c:pt>
                <c:pt idx="13841">
                  <c:v>13387.86</c:v>
                </c:pt>
                <c:pt idx="13842">
                  <c:v>13387.99</c:v>
                </c:pt>
                <c:pt idx="13843">
                  <c:v>13388.29</c:v>
                </c:pt>
                <c:pt idx="13844">
                  <c:v>13388.72</c:v>
                </c:pt>
                <c:pt idx="13845">
                  <c:v>13389.15</c:v>
                </c:pt>
                <c:pt idx="13846">
                  <c:v>13389.58</c:v>
                </c:pt>
                <c:pt idx="13847">
                  <c:v>13390</c:v>
                </c:pt>
                <c:pt idx="13848">
                  <c:v>13390.41</c:v>
                </c:pt>
                <c:pt idx="13849">
                  <c:v>13390.68</c:v>
                </c:pt>
                <c:pt idx="13850">
                  <c:v>13390.82</c:v>
                </c:pt>
                <c:pt idx="13851">
                  <c:v>13391.23</c:v>
                </c:pt>
                <c:pt idx="13852">
                  <c:v>13391.63</c:v>
                </c:pt>
                <c:pt idx="13853">
                  <c:v>13392.04</c:v>
                </c:pt>
                <c:pt idx="13854">
                  <c:v>13392.44</c:v>
                </c:pt>
                <c:pt idx="13855">
                  <c:v>13392.85</c:v>
                </c:pt>
                <c:pt idx="13856">
                  <c:v>13393.25</c:v>
                </c:pt>
                <c:pt idx="13857">
                  <c:v>13394.24</c:v>
                </c:pt>
                <c:pt idx="13858">
                  <c:v>13394.87</c:v>
                </c:pt>
                <c:pt idx="13859">
                  <c:v>13395.22</c:v>
                </c:pt>
                <c:pt idx="13860">
                  <c:v>13395.28</c:v>
                </c:pt>
                <c:pt idx="13861">
                  <c:v>13395.68</c:v>
                </c:pt>
                <c:pt idx="13862">
                  <c:v>13396.09</c:v>
                </c:pt>
                <c:pt idx="13863">
                  <c:v>13396.49</c:v>
                </c:pt>
                <c:pt idx="13864">
                  <c:v>13396.9</c:v>
                </c:pt>
                <c:pt idx="13865">
                  <c:v>13397.3</c:v>
                </c:pt>
                <c:pt idx="13866">
                  <c:v>13397.71</c:v>
                </c:pt>
                <c:pt idx="13867">
                  <c:v>13397.88</c:v>
                </c:pt>
                <c:pt idx="13868">
                  <c:v>13398.11</c:v>
                </c:pt>
                <c:pt idx="13869">
                  <c:v>13398.46</c:v>
                </c:pt>
                <c:pt idx="13870">
                  <c:v>13398.52</c:v>
                </c:pt>
                <c:pt idx="13871">
                  <c:v>13398.84</c:v>
                </c:pt>
                <c:pt idx="13872">
                  <c:v>13398.92</c:v>
                </c:pt>
                <c:pt idx="13873">
                  <c:v>13399.33</c:v>
                </c:pt>
                <c:pt idx="13874">
                  <c:v>13399.73</c:v>
                </c:pt>
                <c:pt idx="13875">
                  <c:v>13400.14</c:v>
                </c:pt>
                <c:pt idx="13876">
                  <c:v>13400.54</c:v>
                </c:pt>
                <c:pt idx="13877">
                  <c:v>13400.95</c:v>
                </c:pt>
                <c:pt idx="13878">
                  <c:v>13401.35</c:v>
                </c:pt>
                <c:pt idx="13879">
                  <c:v>13401.51</c:v>
                </c:pt>
                <c:pt idx="13880">
                  <c:v>13401.76</c:v>
                </c:pt>
                <c:pt idx="13881">
                  <c:v>13402.16</c:v>
                </c:pt>
                <c:pt idx="13882">
                  <c:v>13402.45</c:v>
                </c:pt>
                <c:pt idx="13883">
                  <c:v>13402.57</c:v>
                </c:pt>
                <c:pt idx="13884">
                  <c:v>13402.97</c:v>
                </c:pt>
                <c:pt idx="13885">
                  <c:v>13403.38</c:v>
                </c:pt>
                <c:pt idx="13886">
                  <c:v>13403.78</c:v>
                </c:pt>
                <c:pt idx="13887">
                  <c:v>13404.59</c:v>
                </c:pt>
                <c:pt idx="13888">
                  <c:v>13405.4</c:v>
                </c:pt>
                <c:pt idx="13889">
                  <c:v>13406.07</c:v>
                </c:pt>
                <c:pt idx="13890">
                  <c:v>13406.21</c:v>
                </c:pt>
                <c:pt idx="13891">
                  <c:v>13407.02</c:v>
                </c:pt>
                <c:pt idx="13892">
                  <c:v>13407.83</c:v>
                </c:pt>
                <c:pt idx="13893">
                  <c:v>13408.77</c:v>
                </c:pt>
                <c:pt idx="13894">
                  <c:v>13409.45</c:v>
                </c:pt>
                <c:pt idx="13895">
                  <c:v>13409.68</c:v>
                </c:pt>
                <c:pt idx="13896">
                  <c:v>13411.07</c:v>
                </c:pt>
                <c:pt idx="13897">
                  <c:v>13412.69</c:v>
                </c:pt>
                <c:pt idx="13898">
                  <c:v>13413.3</c:v>
                </c:pt>
                <c:pt idx="13899">
                  <c:v>13414.31</c:v>
                </c:pt>
                <c:pt idx="13900">
                  <c:v>13415.93</c:v>
                </c:pt>
                <c:pt idx="13901">
                  <c:v>13416.91</c:v>
                </c:pt>
                <c:pt idx="13902">
                  <c:v>13417.55</c:v>
                </c:pt>
                <c:pt idx="13903">
                  <c:v>13419.17</c:v>
                </c:pt>
                <c:pt idx="13904">
                  <c:v>13420.53</c:v>
                </c:pt>
                <c:pt idx="13905">
                  <c:v>13422.41</c:v>
                </c:pt>
                <c:pt idx="13906">
                  <c:v>13423.3</c:v>
                </c:pt>
                <c:pt idx="13907">
                  <c:v>13424.14</c:v>
                </c:pt>
                <c:pt idx="13908">
                  <c:v>13427.75</c:v>
                </c:pt>
                <c:pt idx="13909">
                  <c:v>13428.89</c:v>
                </c:pt>
                <c:pt idx="13910">
                  <c:v>13431.36</c:v>
                </c:pt>
                <c:pt idx="13911">
                  <c:v>13431.94</c:v>
                </c:pt>
                <c:pt idx="13912">
                  <c:v>13435.37</c:v>
                </c:pt>
                <c:pt idx="13913">
                  <c:v>13438.61</c:v>
                </c:pt>
                <c:pt idx="13914">
                  <c:v>13441.85</c:v>
                </c:pt>
                <c:pt idx="13915">
                  <c:v>13445.1</c:v>
                </c:pt>
                <c:pt idx="13916">
                  <c:v>13445.82</c:v>
                </c:pt>
                <c:pt idx="13917">
                  <c:v>13448.34</c:v>
                </c:pt>
                <c:pt idx="13918">
                  <c:v>13449.44</c:v>
                </c:pt>
                <c:pt idx="13919">
                  <c:v>13452.36</c:v>
                </c:pt>
                <c:pt idx="13920">
                  <c:v>13453.05</c:v>
                </c:pt>
                <c:pt idx="13921">
                  <c:v>13454.82</c:v>
                </c:pt>
                <c:pt idx="13922">
                  <c:v>13456.66</c:v>
                </c:pt>
                <c:pt idx="13923">
                  <c:v>13460.27</c:v>
                </c:pt>
                <c:pt idx="13924">
                  <c:v>13464.58</c:v>
                </c:pt>
                <c:pt idx="13925">
                  <c:v>13467.78</c:v>
                </c:pt>
                <c:pt idx="13926">
                  <c:v>13474.73</c:v>
                </c:pt>
                <c:pt idx="13927">
                  <c:v>13478.35</c:v>
                </c:pt>
                <c:pt idx="13928">
                  <c:v>13481.96</c:v>
                </c:pt>
                <c:pt idx="13929">
                  <c:v>13485.57</c:v>
                </c:pt>
                <c:pt idx="13930">
                  <c:v>13489.18</c:v>
                </c:pt>
                <c:pt idx="13931">
                  <c:v>13493.7</c:v>
                </c:pt>
                <c:pt idx="13932">
                  <c:v>13497.21</c:v>
                </c:pt>
                <c:pt idx="13933">
                  <c:v>13500.19</c:v>
                </c:pt>
                <c:pt idx="13934">
                  <c:v>13503.64</c:v>
                </c:pt>
                <c:pt idx="13935">
                  <c:v>13506.67</c:v>
                </c:pt>
                <c:pt idx="13936">
                  <c:v>13507.26</c:v>
                </c:pt>
                <c:pt idx="13937">
                  <c:v>13510.48</c:v>
                </c:pt>
                <c:pt idx="13938">
                  <c:v>13510.87</c:v>
                </c:pt>
                <c:pt idx="13939">
                  <c:v>13513.53</c:v>
                </c:pt>
                <c:pt idx="13940">
                  <c:v>13518.09</c:v>
                </c:pt>
                <c:pt idx="13941">
                  <c:v>13519.63</c:v>
                </c:pt>
                <c:pt idx="13942">
                  <c:v>13521.69</c:v>
                </c:pt>
                <c:pt idx="13943">
                  <c:v>13529.84</c:v>
                </c:pt>
                <c:pt idx="13944">
                  <c:v>13533.92</c:v>
                </c:pt>
                <c:pt idx="13945">
                  <c:v>13538</c:v>
                </c:pt>
                <c:pt idx="13946">
                  <c:v>13542.08</c:v>
                </c:pt>
                <c:pt idx="13947">
                  <c:v>13544.12</c:v>
                </c:pt>
                <c:pt idx="13948">
                  <c:v>13545.55</c:v>
                </c:pt>
                <c:pt idx="13949">
                  <c:v>13546.16</c:v>
                </c:pt>
                <c:pt idx="13950">
                  <c:v>13547</c:v>
                </c:pt>
                <c:pt idx="13951">
                  <c:v>13548.2</c:v>
                </c:pt>
                <c:pt idx="13952">
                  <c:v>13549.22</c:v>
                </c:pt>
                <c:pt idx="13953">
                  <c:v>13550.24</c:v>
                </c:pt>
                <c:pt idx="13954">
                  <c:v>13551.26</c:v>
                </c:pt>
                <c:pt idx="13955">
                  <c:v>13551.77</c:v>
                </c:pt>
                <c:pt idx="13956">
                  <c:v>13552.28</c:v>
                </c:pt>
                <c:pt idx="13957">
                  <c:v>13552.79</c:v>
                </c:pt>
                <c:pt idx="13958">
                  <c:v>13553.3</c:v>
                </c:pt>
                <c:pt idx="13959">
                  <c:v>13553.81</c:v>
                </c:pt>
                <c:pt idx="13960">
                  <c:v>13554.32</c:v>
                </c:pt>
                <c:pt idx="13961">
                  <c:v>13554.83</c:v>
                </c:pt>
                <c:pt idx="13962">
                  <c:v>13555.34</c:v>
                </c:pt>
                <c:pt idx="13963">
                  <c:v>13555.85</c:v>
                </c:pt>
                <c:pt idx="13964">
                  <c:v>13556.36</c:v>
                </c:pt>
                <c:pt idx="13965">
                  <c:v>13556.87</c:v>
                </c:pt>
                <c:pt idx="13966">
                  <c:v>13557.38</c:v>
                </c:pt>
                <c:pt idx="13967">
                  <c:v>13557.89</c:v>
                </c:pt>
                <c:pt idx="13968">
                  <c:v>13558.4</c:v>
                </c:pt>
                <c:pt idx="13969">
                  <c:v>13558.91</c:v>
                </c:pt>
                <c:pt idx="13970">
                  <c:v>13559.42</c:v>
                </c:pt>
                <c:pt idx="13971">
                  <c:v>13559.93</c:v>
                </c:pt>
                <c:pt idx="13972">
                  <c:v>13560.44</c:v>
                </c:pt>
                <c:pt idx="13973">
                  <c:v>13561.46</c:v>
                </c:pt>
                <c:pt idx="13974">
                  <c:v>13561.97</c:v>
                </c:pt>
                <c:pt idx="13975">
                  <c:v>13562.47</c:v>
                </c:pt>
                <c:pt idx="13976">
                  <c:v>13563.11</c:v>
                </c:pt>
                <c:pt idx="13977">
                  <c:v>13563.74</c:v>
                </c:pt>
                <c:pt idx="13978">
                  <c:v>13564.37</c:v>
                </c:pt>
                <c:pt idx="13979">
                  <c:v>13564.69</c:v>
                </c:pt>
                <c:pt idx="13980">
                  <c:v>13565</c:v>
                </c:pt>
                <c:pt idx="13981">
                  <c:v>13565.08</c:v>
                </c:pt>
                <c:pt idx="13982">
                  <c:v>13565.49</c:v>
                </c:pt>
                <c:pt idx="13983">
                  <c:v>13565.97</c:v>
                </c:pt>
                <c:pt idx="13984">
                  <c:v>13566.45</c:v>
                </c:pt>
                <c:pt idx="13985">
                  <c:v>13566.93</c:v>
                </c:pt>
                <c:pt idx="13986">
                  <c:v>13567.41</c:v>
                </c:pt>
                <c:pt idx="13987">
                  <c:v>13567.89</c:v>
                </c:pt>
                <c:pt idx="13988">
                  <c:v>13568.37</c:v>
                </c:pt>
                <c:pt idx="13989">
                  <c:v>13568.69</c:v>
                </c:pt>
                <c:pt idx="13990">
                  <c:v>13568.85</c:v>
                </c:pt>
                <c:pt idx="13991">
                  <c:v>13569.82</c:v>
                </c:pt>
                <c:pt idx="13992">
                  <c:v>13570.3</c:v>
                </c:pt>
                <c:pt idx="13993">
                  <c:v>13570.78</c:v>
                </c:pt>
                <c:pt idx="13994">
                  <c:v>13571.26</c:v>
                </c:pt>
                <c:pt idx="13995">
                  <c:v>13571.74</c:v>
                </c:pt>
                <c:pt idx="13996">
                  <c:v>13572.22</c:v>
                </c:pt>
                <c:pt idx="13997">
                  <c:v>13572.7</c:v>
                </c:pt>
                <c:pt idx="13998">
                  <c:v>13573.19</c:v>
                </c:pt>
                <c:pt idx="13999">
                  <c:v>13573.67</c:v>
                </c:pt>
                <c:pt idx="14000">
                  <c:v>13574.15</c:v>
                </c:pt>
                <c:pt idx="14001">
                  <c:v>13574.63</c:v>
                </c:pt>
                <c:pt idx="14002">
                  <c:v>13575.11</c:v>
                </c:pt>
                <c:pt idx="14003">
                  <c:v>13575.59</c:v>
                </c:pt>
                <c:pt idx="14004">
                  <c:v>13575.91</c:v>
                </c:pt>
                <c:pt idx="14005">
                  <c:v>13576.07</c:v>
                </c:pt>
                <c:pt idx="14006">
                  <c:v>13576.55</c:v>
                </c:pt>
                <c:pt idx="14007">
                  <c:v>13577.04</c:v>
                </c:pt>
                <c:pt idx="14008">
                  <c:v>13577.52</c:v>
                </c:pt>
                <c:pt idx="14009">
                  <c:v>13578.48</c:v>
                </c:pt>
                <c:pt idx="14010">
                  <c:v>13579.44</c:v>
                </c:pt>
                <c:pt idx="14011">
                  <c:v>13580.4</c:v>
                </c:pt>
                <c:pt idx="14012">
                  <c:v>13581.37</c:v>
                </c:pt>
                <c:pt idx="14013">
                  <c:v>13582.33</c:v>
                </c:pt>
                <c:pt idx="14014">
                  <c:v>13584.25</c:v>
                </c:pt>
                <c:pt idx="14015">
                  <c:v>13588.1</c:v>
                </c:pt>
                <c:pt idx="14016">
                  <c:v>13591.95</c:v>
                </c:pt>
                <c:pt idx="14017">
                  <c:v>13595.8</c:v>
                </c:pt>
                <c:pt idx="14018">
                  <c:v>13597.4</c:v>
                </c:pt>
                <c:pt idx="14019">
                  <c:v>13603.39</c:v>
                </c:pt>
                <c:pt idx="14020">
                  <c:v>13604.82</c:v>
                </c:pt>
                <c:pt idx="14021">
                  <c:v>13610.97</c:v>
                </c:pt>
                <c:pt idx="14022">
                  <c:v>13612.05</c:v>
                </c:pt>
                <c:pt idx="14023">
                  <c:v>13618.56</c:v>
                </c:pt>
                <c:pt idx="14024">
                  <c:v>13619.28</c:v>
                </c:pt>
                <c:pt idx="14025">
                  <c:v>13622.35</c:v>
                </c:pt>
                <c:pt idx="14026">
                  <c:v>13626.14</c:v>
                </c:pt>
                <c:pt idx="14027">
                  <c:v>13626.72</c:v>
                </c:pt>
                <c:pt idx="14028">
                  <c:v>13630.07</c:v>
                </c:pt>
                <c:pt idx="14029">
                  <c:v>13633.74</c:v>
                </c:pt>
                <c:pt idx="14030">
                  <c:v>13634</c:v>
                </c:pt>
                <c:pt idx="14031">
                  <c:v>13641.86</c:v>
                </c:pt>
                <c:pt idx="14032">
                  <c:v>13649.72</c:v>
                </c:pt>
                <c:pt idx="14033">
                  <c:v>13653.65</c:v>
                </c:pt>
                <c:pt idx="14034">
                  <c:v>13655.61</c:v>
                </c:pt>
                <c:pt idx="14035">
                  <c:v>13657.57</c:v>
                </c:pt>
                <c:pt idx="14036">
                  <c:v>13659.54</c:v>
                </c:pt>
                <c:pt idx="14037">
                  <c:v>13661.5</c:v>
                </c:pt>
                <c:pt idx="14038">
                  <c:v>13662.65</c:v>
                </c:pt>
                <c:pt idx="14039">
                  <c:v>13663.47</c:v>
                </c:pt>
                <c:pt idx="14040">
                  <c:v>13665.43</c:v>
                </c:pt>
                <c:pt idx="14041">
                  <c:v>13667.4</c:v>
                </c:pt>
                <c:pt idx="14042">
                  <c:v>13668.38</c:v>
                </c:pt>
                <c:pt idx="14043">
                  <c:v>13669.36</c:v>
                </c:pt>
                <c:pt idx="14044">
                  <c:v>13670.35</c:v>
                </c:pt>
                <c:pt idx="14045">
                  <c:v>13671.33</c:v>
                </c:pt>
                <c:pt idx="14046">
                  <c:v>13672.31</c:v>
                </c:pt>
                <c:pt idx="14047">
                  <c:v>13673.29</c:v>
                </c:pt>
                <c:pt idx="14048">
                  <c:v>13673.79</c:v>
                </c:pt>
                <c:pt idx="14049">
                  <c:v>13674.28</c:v>
                </c:pt>
                <c:pt idx="14050">
                  <c:v>13674.77</c:v>
                </c:pt>
                <c:pt idx="14051">
                  <c:v>13675.26</c:v>
                </c:pt>
                <c:pt idx="14052">
                  <c:v>13675.75</c:v>
                </c:pt>
                <c:pt idx="14053">
                  <c:v>13676.24</c:v>
                </c:pt>
                <c:pt idx="14054">
                  <c:v>13676.73</c:v>
                </c:pt>
                <c:pt idx="14055">
                  <c:v>13677.22</c:v>
                </c:pt>
                <c:pt idx="14056">
                  <c:v>13677.72</c:v>
                </c:pt>
                <c:pt idx="14057">
                  <c:v>13678.21</c:v>
                </c:pt>
                <c:pt idx="14058">
                  <c:v>13678.7</c:v>
                </c:pt>
                <c:pt idx="14059">
                  <c:v>13679.19</c:v>
                </c:pt>
                <c:pt idx="14060">
                  <c:v>13679.68</c:v>
                </c:pt>
                <c:pt idx="14061">
                  <c:v>13680.17</c:v>
                </c:pt>
                <c:pt idx="14062">
                  <c:v>13680.66</c:v>
                </c:pt>
                <c:pt idx="14063">
                  <c:v>13681.15</c:v>
                </c:pt>
                <c:pt idx="14064">
                  <c:v>13681.65</c:v>
                </c:pt>
                <c:pt idx="14065">
                  <c:v>13682.14</c:v>
                </c:pt>
                <c:pt idx="14066">
                  <c:v>13682.63</c:v>
                </c:pt>
                <c:pt idx="14067">
                  <c:v>13683.12</c:v>
                </c:pt>
                <c:pt idx="14068">
                  <c:v>13685.08</c:v>
                </c:pt>
                <c:pt idx="14069">
                  <c:v>13686.06</c:v>
                </c:pt>
                <c:pt idx="14070">
                  <c:v>13686.55</c:v>
                </c:pt>
                <c:pt idx="14071">
                  <c:v>13687.04</c:v>
                </c:pt>
                <c:pt idx="14072">
                  <c:v>13687.53</c:v>
                </c:pt>
                <c:pt idx="14073">
                  <c:v>13688.02</c:v>
                </c:pt>
                <c:pt idx="14074">
                  <c:v>13688.51</c:v>
                </c:pt>
                <c:pt idx="14075">
                  <c:v>13689</c:v>
                </c:pt>
                <c:pt idx="14076">
                  <c:v>13689.42</c:v>
                </c:pt>
                <c:pt idx="14077">
                  <c:v>13689.83</c:v>
                </c:pt>
                <c:pt idx="14078">
                  <c:v>13690.24</c:v>
                </c:pt>
                <c:pt idx="14079">
                  <c:v>13690.65</c:v>
                </c:pt>
                <c:pt idx="14080">
                  <c:v>13691.07</c:v>
                </c:pt>
                <c:pt idx="14081">
                  <c:v>13691.48</c:v>
                </c:pt>
                <c:pt idx="14082">
                  <c:v>13691.89</c:v>
                </c:pt>
                <c:pt idx="14083">
                  <c:v>13692.3</c:v>
                </c:pt>
                <c:pt idx="14084">
                  <c:v>13693.13</c:v>
                </c:pt>
                <c:pt idx="14085">
                  <c:v>13693.95</c:v>
                </c:pt>
                <c:pt idx="14086">
                  <c:v>13695.6</c:v>
                </c:pt>
                <c:pt idx="14087">
                  <c:v>13696.43</c:v>
                </c:pt>
                <c:pt idx="14088">
                  <c:v>13696.84</c:v>
                </c:pt>
                <c:pt idx="14089">
                  <c:v>13697.25</c:v>
                </c:pt>
                <c:pt idx="14090">
                  <c:v>13697.67</c:v>
                </c:pt>
                <c:pt idx="14091">
                  <c:v>13698.08</c:v>
                </c:pt>
                <c:pt idx="14092">
                  <c:v>13698.49</c:v>
                </c:pt>
                <c:pt idx="14093">
                  <c:v>13698.9</c:v>
                </c:pt>
                <c:pt idx="14094">
                  <c:v>13699.32</c:v>
                </c:pt>
                <c:pt idx="14095">
                  <c:v>13699.73</c:v>
                </c:pt>
                <c:pt idx="14096">
                  <c:v>13700.14</c:v>
                </c:pt>
                <c:pt idx="14097">
                  <c:v>13700.55</c:v>
                </c:pt>
                <c:pt idx="14098">
                  <c:v>13700.96</c:v>
                </c:pt>
                <c:pt idx="14099">
                  <c:v>13701.1</c:v>
                </c:pt>
                <c:pt idx="14100">
                  <c:v>13701.37</c:v>
                </c:pt>
                <c:pt idx="14101">
                  <c:v>13701.78</c:v>
                </c:pt>
                <c:pt idx="14102">
                  <c:v>13702.19</c:v>
                </c:pt>
                <c:pt idx="14103">
                  <c:v>13702.61</c:v>
                </c:pt>
                <c:pt idx="14104">
                  <c:v>13703.02</c:v>
                </c:pt>
                <c:pt idx="14105">
                  <c:v>13703.43</c:v>
                </c:pt>
                <c:pt idx="14106">
                  <c:v>13703.84</c:v>
                </c:pt>
                <c:pt idx="14107">
                  <c:v>13704.26</c:v>
                </c:pt>
                <c:pt idx="14108">
                  <c:v>13704.67</c:v>
                </c:pt>
                <c:pt idx="14109">
                  <c:v>13705.49</c:v>
                </c:pt>
                <c:pt idx="14110">
                  <c:v>13706.32</c:v>
                </c:pt>
                <c:pt idx="14111">
                  <c:v>13707.14</c:v>
                </c:pt>
                <c:pt idx="14112">
                  <c:v>13707.97</c:v>
                </c:pt>
                <c:pt idx="14113">
                  <c:v>13708.79</c:v>
                </c:pt>
                <c:pt idx="14114">
                  <c:v>13710.44</c:v>
                </c:pt>
                <c:pt idx="14115">
                  <c:v>13712.09</c:v>
                </c:pt>
                <c:pt idx="14116">
                  <c:v>13713.74</c:v>
                </c:pt>
                <c:pt idx="14117">
                  <c:v>13715.38</c:v>
                </c:pt>
                <c:pt idx="14118">
                  <c:v>13717.03</c:v>
                </c:pt>
                <c:pt idx="14119">
                  <c:v>13718.68</c:v>
                </c:pt>
                <c:pt idx="14120">
                  <c:v>13720.33</c:v>
                </c:pt>
                <c:pt idx="14121">
                  <c:v>13720.47</c:v>
                </c:pt>
                <c:pt idx="14122">
                  <c:v>13721.98</c:v>
                </c:pt>
                <c:pt idx="14123">
                  <c:v>13725.28</c:v>
                </c:pt>
                <c:pt idx="14124">
                  <c:v>13727.7</c:v>
                </c:pt>
                <c:pt idx="14125">
                  <c:v>13728.36</c:v>
                </c:pt>
                <c:pt idx="14126">
                  <c:v>13728.57</c:v>
                </c:pt>
                <c:pt idx="14127">
                  <c:v>13734.93</c:v>
                </c:pt>
                <c:pt idx="14128">
                  <c:v>13735.17</c:v>
                </c:pt>
                <c:pt idx="14129">
                  <c:v>13738.47</c:v>
                </c:pt>
                <c:pt idx="14130">
                  <c:v>13741.76</c:v>
                </c:pt>
                <c:pt idx="14131">
                  <c:v>13742.96</c:v>
                </c:pt>
                <c:pt idx="14132">
                  <c:v>13746.5</c:v>
                </c:pt>
                <c:pt idx="14133">
                  <c:v>13749.38</c:v>
                </c:pt>
                <c:pt idx="14134">
                  <c:v>13751.24</c:v>
                </c:pt>
                <c:pt idx="14135">
                  <c:v>13760.72</c:v>
                </c:pt>
                <c:pt idx="14136">
                  <c:v>13763.09</c:v>
                </c:pt>
                <c:pt idx="14137">
                  <c:v>13765.46</c:v>
                </c:pt>
                <c:pt idx="14138">
                  <c:v>13767.83</c:v>
                </c:pt>
                <c:pt idx="14139">
                  <c:v>13770.2</c:v>
                </c:pt>
                <c:pt idx="14140">
                  <c:v>13772.57</c:v>
                </c:pt>
                <c:pt idx="14141">
                  <c:v>13773.76</c:v>
                </c:pt>
                <c:pt idx="14142">
                  <c:v>13774.94</c:v>
                </c:pt>
                <c:pt idx="14143">
                  <c:v>13776.13</c:v>
                </c:pt>
                <c:pt idx="14144">
                  <c:v>13776.72</c:v>
                </c:pt>
                <c:pt idx="14145">
                  <c:v>13777.31</c:v>
                </c:pt>
                <c:pt idx="14146">
                  <c:v>13777.91</c:v>
                </c:pt>
                <c:pt idx="14147">
                  <c:v>13778.29</c:v>
                </c:pt>
                <c:pt idx="14148">
                  <c:v>13778.5</c:v>
                </c:pt>
                <c:pt idx="14149">
                  <c:v>13779.09</c:v>
                </c:pt>
                <c:pt idx="14150">
                  <c:v>13779.68</c:v>
                </c:pt>
                <c:pt idx="14151">
                  <c:v>13780.16</c:v>
                </c:pt>
                <c:pt idx="14152">
                  <c:v>13780.64</c:v>
                </c:pt>
                <c:pt idx="14153">
                  <c:v>13781.12</c:v>
                </c:pt>
                <c:pt idx="14154">
                  <c:v>13781.6</c:v>
                </c:pt>
                <c:pt idx="14155">
                  <c:v>13782.08</c:v>
                </c:pt>
                <c:pt idx="14156">
                  <c:v>13782.32</c:v>
                </c:pt>
                <c:pt idx="14157">
                  <c:v>13782.56</c:v>
                </c:pt>
                <c:pt idx="14158">
                  <c:v>13782.8</c:v>
                </c:pt>
                <c:pt idx="14159">
                  <c:v>13783.04</c:v>
                </c:pt>
                <c:pt idx="14160">
                  <c:v>13783.28</c:v>
                </c:pt>
                <c:pt idx="14161">
                  <c:v>13783.51</c:v>
                </c:pt>
                <c:pt idx="14162">
                  <c:v>13783.75</c:v>
                </c:pt>
                <c:pt idx="14163">
                  <c:v>13783.99</c:v>
                </c:pt>
                <c:pt idx="14164">
                  <c:v>13784.23</c:v>
                </c:pt>
                <c:pt idx="14165">
                  <c:v>13784.47</c:v>
                </c:pt>
                <c:pt idx="14166">
                  <c:v>13784.71</c:v>
                </c:pt>
                <c:pt idx="14167">
                  <c:v>13784.95</c:v>
                </c:pt>
                <c:pt idx="14168">
                  <c:v>13785.43</c:v>
                </c:pt>
                <c:pt idx="14169">
                  <c:v>13785.91</c:v>
                </c:pt>
                <c:pt idx="14170">
                  <c:v>13786.39</c:v>
                </c:pt>
                <c:pt idx="14171">
                  <c:v>13786.87</c:v>
                </c:pt>
                <c:pt idx="14172">
                  <c:v>13787.34</c:v>
                </c:pt>
                <c:pt idx="14173">
                  <c:v>13787.82</c:v>
                </c:pt>
                <c:pt idx="14174">
                  <c:v>13788.3</c:v>
                </c:pt>
                <c:pt idx="14175">
                  <c:v>13788.78</c:v>
                </c:pt>
                <c:pt idx="14176">
                  <c:v>13789.26</c:v>
                </c:pt>
                <c:pt idx="14177">
                  <c:v>13790.22</c:v>
                </c:pt>
                <c:pt idx="14178">
                  <c:v>13791.17</c:v>
                </c:pt>
                <c:pt idx="14179">
                  <c:v>13792.13</c:v>
                </c:pt>
                <c:pt idx="14180">
                  <c:v>13792.61</c:v>
                </c:pt>
                <c:pt idx="14181">
                  <c:v>13793.09</c:v>
                </c:pt>
                <c:pt idx="14182">
                  <c:v>13793.57</c:v>
                </c:pt>
                <c:pt idx="14183">
                  <c:v>13794.05</c:v>
                </c:pt>
                <c:pt idx="14184">
                  <c:v>13794.53</c:v>
                </c:pt>
                <c:pt idx="14185">
                  <c:v>13795</c:v>
                </c:pt>
                <c:pt idx="14186">
                  <c:v>13795.55</c:v>
                </c:pt>
                <c:pt idx="14187">
                  <c:v>13796.09</c:v>
                </c:pt>
                <c:pt idx="14188">
                  <c:v>13796.63</c:v>
                </c:pt>
                <c:pt idx="14189">
                  <c:v>13797.17</c:v>
                </c:pt>
                <c:pt idx="14190">
                  <c:v>13797.71</c:v>
                </c:pt>
                <c:pt idx="14191">
                  <c:v>13798.25</c:v>
                </c:pt>
                <c:pt idx="14192">
                  <c:v>13798.79</c:v>
                </c:pt>
                <c:pt idx="14193">
                  <c:v>13799.33</c:v>
                </c:pt>
                <c:pt idx="14194">
                  <c:v>13799.88</c:v>
                </c:pt>
                <c:pt idx="14195">
                  <c:v>13800.42</c:v>
                </c:pt>
                <c:pt idx="14196">
                  <c:v>13801.5</c:v>
                </c:pt>
                <c:pt idx="14197">
                  <c:v>13802.58</c:v>
                </c:pt>
                <c:pt idx="14198">
                  <c:v>13803.66</c:v>
                </c:pt>
                <c:pt idx="14199">
                  <c:v>13804.75</c:v>
                </c:pt>
                <c:pt idx="14200">
                  <c:v>13804.8</c:v>
                </c:pt>
                <c:pt idx="14201">
                  <c:v>13805.29</c:v>
                </c:pt>
                <c:pt idx="14202">
                  <c:v>13805.83</c:v>
                </c:pt>
                <c:pt idx="14203">
                  <c:v>13806.37</c:v>
                </c:pt>
                <c:pt idx="14204">
                  <c:v>13806.91</c:v>
                </c:pt>
                <c:pt idx="14205">
                  <c:v>13807.45</c:v>
                </c:pt>
                <c:pt idx="14206">
                  <c:v>13807.99</c:v>
                </c:pt>
                <c:pt idx="14207">
                  <c:v>13808.53</c:v>
                </c:pt>
                <c:pt idx="14208">
                  <c:v>13809.07</c:v>
                </c:pt>
                <c:pt idx="14209">
                  <c:v>13809.61</c:v>
                </c:pt>
                <c:pt idx="14210">
                  <c:v>13810.15</c:v>
                </c:pt>
                <c:pt idx="14211">
                  <c:v>13810.69</c:v>
                </c:pt>
                <c:pt idx="14212">
                  <c:v>13811.23</c:v>
                </c:pt>
                <c:pt idx="14213">
                  <c:v>13811.77</c:v>
                </c:pt>
                <c:pt idx="14214">
                  <c:v>13812.31</c:v>
                </c:pt>
                <c:pt idx="14215">
                  <c:v>13813.4</c:v>
                </c:pt>
                <c:pt idx="14216">
                  <c:v>13814.48</c:v>
                </c:pt>
                <c:pt idx="14217">
                  <c:v>13815.56</c:v>
                </c:pt>
                <c:pt idx="14218">
                  <c:v>13816.64</c:v>
                </c:pt>
                <c:pt idx="14219">
                  <c:v>13817.72</c:v>
                </c:pt>
                <c:pt idx="14220">
                  <c:v>13818.8</c:v>
                </c:pt>
                <c:pt idx="14221">
                  <c:v>13820.96</c:v>
                </c:pt>
                <c:pt idx="14222">
                  <c:v>13825.29</c:v>
                </c:pt>
                <c:pt idx="14223">
                  <c:v>13827.45</c:v>
                </c:pt>
                <c:pt idx="14224">
                  <c:v>13829.61</c:v>
                </c:pt>
                <c:pt idx="14225">
                  <c:v>13831.78</c:v>
                </c:pt>
                <c:pt idx="14226">
                  <c:v>13833.94</c:v>
                </c:pt>
                <c:pt idx="14227">
                  <c:v>13836.1</c:v>
                </c:pt>
                <c:pt idx="14228">
                  <c:v>13836.11</c:v>
                </c:pt>
                <c:pt idx="14229">
                  <c:v>13838.26</c:v>
                </c:pt>
                <c:pt idx="14230">
                  <c:v>13846.91</c:v>
                </c:pt>
                <c:pt idx="14231">
                  <c:v>13855.56</c:v>
                </c:pt>
                <c:pt idx="14232">
                  <c:v>13864.21</c:v>
                </c:pt>
                <c:pt idx="14233">
                  <c:v>13868.54</c:v>
                </c:pt>
                <c:pt idx="14234">
                  <c:v>13872.86</c:v>
                </c:pt>
                <c:pt idx="14235">
                  <c:v>13881.51</c:v>
                </c:pt>
                <c:pt idx="14236">
                  <c:v>13897</c:v>
                </c:pt>
                <c:pt idx="14237">
                  <c:v>13898.81</c:v>
                </c:pt>
                <c:pt idx="14238">
                  <c:v>13933.41</c:v>
                </c:pt>
                <c:pt idx="14239">
                  <c:v>13963.1</c:v>
                </c:pt>
                <c:pt idx="14240">
                  <c:v>13992.79</c:v>
                </c:pt>
                <c:pt idx="14241">
                  <c:v>14000.22</c:v>
                </c:pt>
                <c:pt idx="14242">
                  <c:v>14003.93</c:v>
                </c:pt>
                <c:pt idx="14243">
                  <c:v>14007.64</c:v>
                </c:pt>
                <c:pt idx="14244">
                  <c:v>14011.78</c:v>
                </c:pt>
                <c:pt idx="14245">
                  <c:v>14022.48</c:v>
                </c:pt>
                <c:pt idx="14246">
                  <c:v>14029.91</c:v>
                </c:pt>
                <c:pt idx="14247">
                  <c:v>14033.62</c:v>
                </c:pt>
                <c:pt idx="14248">
                  <c:v>14037.33</c:v>
                </c:pt>
                <c:pt idx="14249">
                  <c:v>14041.04</c:v>
                </c:pt>
                <c:pt idx="14250">
                  <c:v>14044.75</c:v>
                </c:pt>
                <c:pt idx="14251">
                  <c:v>14046.61</c:v>
                </c:pt>
                <c:pt idx="14252">
                  <c:v>14048.46</c:v>
                </c:pt>
                <c:pt idx="14253">
                  <c:v>14049.39</c:v>
                </c:pt>
                <c:pt idx="14254">
                  <c:v>14050.32</c:v>
                </c:pt>
                <c:pt idx="14255">
                  <c:v>14051.25</c:v>
                </c:pt>
                <c:pt idx="14256">
                  <c:v>14052.17</c:v>
                </c:pt>
                <c:pt idx="14257">
                  <c:v>14052.83</c:v>
                </c:pt>
                <c:pt idx="14258">
                  <c:v>14053.48</c:v>
                </c:pt>
                <c:pt idx="14259">
                  <c:v>14054.13</c:v>
                </c:pt>
                <c:pt idx="14260">
                  <c:v>14054.62</c:v>
                </c:pt>
                <c:pt idx="14261">
                  <c:v>14054.78</c:v>
                </c:pt>
                <c:pt idx="14262">
                  <c:v>14055.11</c:v>
                </c:pt>
                <c:pt idx="14263">
                  <c:v>14055.43</c:v>
                </c:pt>
                <c:pt idx="14264">
                  <c:v>14055.76</c:v>
                </c:pt>
                <c:pt idx="14265">
                  <c:v>14056.08</c:v>
                </c:pt>
                <c:pt idx="14266">
                  <c:v>14056.41</c:v>
                </c:pt>
                <c:pt idx="14267">
                  <c:v>14056.73</c:v>
                </c:pt>
                <c:pt idx="14268">
                  <c:v>14057.06</c:v>
                </c:pt>
                <c:pt idx="14269">
                  <c:v>14057.38</c:v>
                </c:pt>
                <c:pt idx="14270">
                  <c:v>14057.71</c:v>
                </c:pt>
                <c:pt idx="14271">
                  <c:v>14058.04</c:v>
                </c:pt>
                <c:pt idx="14272">
                  <c:v>14058.37</c:v>
                </c:pt>
                <c:pt idx="14273">
                  <c:v>14058.69</c:v>
                </c:pt>
                <c:pt idx="14274">
                  <c:v>14059.02</c:v>
                </c:pt>
                <c:pt idx="14275">
                  <c:v>14059.34</c:v>
                </c:pt>
                <c:pt idx="14276">
                  <c:v>14059.67</c:v>
                </c:pt>
                <c:pt idx="14277">
                  <c:v>14059.99</c:v>
                </c:pt>
                <c:pt idx="14278">
                  <c:v>14060.32</c:v>
                </c:pt>
                <c:pt idx="14279">
                  <c:v>14060.64</c:v>
                </c:pt>
                <c:pt idx="14280">
                  <c:v>14060.97</c:v>
                </c:pt>
                <c:pt idx="14281">
                  <c:v>14061.29</c:v>
                </c:pt>
                <c:pt idx="14282">
                  <c:v>14061.56</c:v>
                </c:pt>
                <c:pt idx="14283">
                  <c:v>14061.62</c:v>
                </c:pt>
                <c:pt idx="14284">
                  <c:v>14061.94</c:v>
                </c:pt>
                <c:pt idx="14285">
                  <c:v>14062.27</c:v>
                </c:pt>
                <c:pt idx="14286">
                  <c:v>14062.59</c:v>
                </c:pt>
                <c:pt idx="14287">
                  <c:v>14062.92</c:v>
                </c:pt>
                <c:pt idx="14288">
                  <c:v>14063.25</c:v>
                </c:pt>
                <c:pt idx="14289">
                  <c:v>14063.84</c:v>
                </c:pt>
                <c:pt idx="14290">
                  <c:v>14063.9</c:v>
                </c:pt>
                <c:pt idx="14291">
                  <c:v>14064.55</c:v>
                </c:pt>
                <c:pt idx="14292">
                  <c:v>14065.2</c:v>
                </c:pt>
                <c:pt idx="14293">
                  <c:v>14065.63</c:v>
                </c:pt>
                <c:pt idx="14294">
                  <c:v>14065.85</c:v>
                </c:pt>
                <c:pt idx="14295">
                  <c:v>14066.5</c:v>
                </c:pt>
                <c:pt idx="14296">
                  <c:v>14067.15</c:v>
                </c:pt>
                <c:pt idx="14297">
                  <c:v>14067.8</c:v>
                </c:pt>
                <c:pt idx="14298">
                  <c:v>14069.1</c:v>
                </c:pt>
                <c:pt idx="14299">
                  <c:v>14069.75</c:v>
                </c:pt>
                <c:pt idx="14300">
                  <c:v>14070.4</c:v>
                </c:pt>
                <c:pt idx="14301">
                  <c:v>14071.05</c:v>
                </c:pt>
                <c:pt idx="14302">
                  <c:v>14071.7</c:v>
                </c:pt>
                <c:pt idx="14303">
                  <c:v>14072.35</c:v>
                </c:pt>
                <c:pt idx="14304">
                  <c:v>14073</c:v>
                </c:pt>
                <c:pt idx="14305">
                  <c:v>14073.64</c:v>
                </c:pt>
                <c:pt idx="14306">
                  <c:v>14074.27</c:v>
                </c:pt>
                <c:pt idx="14307">
                  <c:v>14074.91</c:v>
                </c:pt>
                <c:pt idx="14308">
                  <c:v>14075.54</c:v>
                </c:pt>
                <c:pt idx="14309">
                  <c:v>14076.18</c:v>
                </c:pt>
                <c:pt idx="14310">
                  <c:v>14076.81</c:v>
                </c:pt>
                <c:pt idx="14311">
                  <c:v>14077.44</c:v>
                </c:pt>
                <c:pt idx="14312">
                  <c:v>14078.07</c:v>
                </c:pt>
                <c:pt idx="14313">
                  <c:v>14079.34</c:v>
                </c:pt>
                <c:pt idx="14314">
                  <c:v>14080.61</c:v>
                </c:pt>
                <c:pt idx="14315">
                  <c:v>14081.88</c:v>
                </c:pt>
                <c:pt idx="14316">
                  <c:v>14083.14</c:v>
                </c:pt>
                <c:pt idx="14317">
                  <c:v>14083.78</c:v>
                </c:pt>
                <c:pt idx="14318">
                  <c:v>14084.41</c:v>
                </c:pt>
                <c:pt idx="14319">
                  <c:v>14085.05</c:v>
                </c:pt>
                <c:pt idx="14320">
                  <c:v>14085.68</c:v>
                </c:pt>
                <c:pt idx="14321">
                  <c:v>14086.32</c:v>
                </c:pt>
                <c:pt idx="14322">
                  <c:v>14086.95</c:v>
                </c:pt>
                <c:pt idx="14323">
                  <c:v>14087.58</c:v>
                </c:pt>
                <c:pt idx="14324">
                  <c:v>14088.21</c:v>
                </c:pt>
                <c:pt idx="14325">
                  <c:v>14088.85</c:v>
                </c:pt>
                <c:pt idx="14326">
                  <c:v>14089.48</c:v>
                </c:pt>
                <c:pt idx="14327">
                  <c:v>14089.87</c:v>
                </c:pt>
                <c:pt idx="14328">
                  <c:v>14090.11</c:v>
                </c:pt>
                <c:pt idx="14329">
                  <c:v>14090.74</c:v>
                </c:pt>
                <c:pt idx="14330">
                  <c:v>14092.01</c:v>
                </c:pt>
                <c:pt idx="14331">
                  <c:v>14093.27</c:v>
                </c:pt>
                <c:pt idx="14332">
                  <c:v>14094.54</c:v>
                </c:pt>
                <c:pt idx="14333">
                  <c:v>14095.81</c:v>
                </c:pt>
                <c:pt idx="14334">
                  <c:v>14098.34</c:v>
                </c:pt>
                <c:pt idx="14335">
                  <c:v>14100.88</c:v>
                </c:pt>
                <c:pt idx="14336">
                  <c:v>14102.15</c:v>
                </c:pt>
                <c:pt idx="14337">
                  <c:v>14102.88</c:v>
                </c:pt>
                <c:pt idx="14338">
                  <c:v>14103.41</c:v>
                </c:pt>
                <c:pt idx="14339">
                  <c:v>14104.68</c:v>
                </c:pt>
                <c:pt idx="14340">
                  <c:v>14105.95</c:v>
                </c:pt>
                <c:pt idx="14341">
                  <c:v>14108.48</c:v>
                </c:pt>
                <c:pt idx="14342">
                  <c:v>14109.39</c:v>
                </c:pt>
                <c:pt idx="14343">
                  <c:v>14113.54</c:v>
                </c:pt>
                <c:pt idx="14344">
                  <c:v>14115.89</c:v>
                </c:pt>
                <c:pt idx="14345">
                  <c:v>14123.68</c:v>
                </c:pt>
                <c:pt idx="14346">
                  <c:v>14126.22</c:v>
                </c:pt>
                <c:pt idx="14347">
                  <c:v>14128.75</c:v>
                </c:pt>
                <c:pt idx="14348">
                  <c:v>14131.28</c:v>
                </c:pt>
                <c:pt idx="14349">
                  <c:v>14133.81</c:v>
                </c:pt>
                <c:pt idx="14350">
                  <c:v>14141.21</c:v>
                </c:pt>
                <c:pt idx="14351">
                  <c:v>14141.92</c:v>
                </c:pt>
                <c:pt idx="14352">
                  <c:v>14143.94</c:v>
                </c:pt>
                <c:pt idx="14353">
                  <c:v>14149.01</c:v>
                </c:pt>
                <c:pt idx="14354">
                  <c:v>14151.73</c:v>
                </c:pt>
                <c:pt idx="14355">
                  <c:v>14154.07</c:v>
                </c:pt>
                <c:pt idx="14356">
                  <c:v>14154.94</c:v>
                </c:pt>
                <c:pt idx="14357">
                  <c:v>14157.29</c:v>
                </c:pt>
                <c:pt idx="14358">
                  <c:v>14160.51</c:v>
                </c:pt>
                <c:pt idx="14359">
                  <c:v>14161.45</c:v>
                </c:pt>
                <c:pt idx="14360">
                  <c:v>14162.12</c:v>
                </c:pt>
                <c:pt idx="14361">
                  <c:v>14163.73</c:v>
                </c:pt>
                <c:pt idx="14362">
                  <c:v>14164.54</c:v>
                </c:pt>
                <c:pt idx="14363">
                  <c:v>14164.7</c:v>
                </c:pt>
                <c:pt idx="14364">
                  <c:v>14165.34</c:v>
                </c:pt>
                <c:pt idx="14365">
                  <c:v>14166.14</c:v>
                </c:pt>
                <c:pt idx="14366">
                  <c:v>14166.94</c:v>
                </c:pt>
                <c:pt idx="14367">
                  <c:v>14167.76</c:v>
                </c:pt>
                <c:pt idx="14368">
                  <c:v>14167.95</c:v>
                </c:pt>
                <c:pt idx="14369">
                  <c:v>14168.17</c:v>
                </c:pt>
                <c:pt idx="14370">
                  <c:v>14168.58</c:v>
                </c:pt>
                <c:pt idx="14371">
                  <c:v>14168.99</c:v>
                </c:pt>
                <c:pt idx="14372">
                  <c:v>14169.4</c:v>
                </c:pt>
                <c:pt idx="14373">
                  <c:v>14169.81</c:v>
                </c:pt>
                <c:pt idx="14374">
                  <c:v>14170.21</c:v>
                </c:pt>
                <c:pt idx="14375">
                  <c:v>14170.62</c:v>
                </c:pt>
                <c:pt idx="14376">
                  <c:v>14171.03</c:v>
                </c:pt>
                <c:pt idx="14377">
                  <c:v>14171.44</c:v>
                </c:pt>
                <c:pt idx="14378">
                  <c:v>14171.84</c:v>
                </c:pt>
                <c:pt idx="14379">
                  <c:v>14172.25</c:v>
                </c:pt>
                <c:pt idx="14380">
                  <c:v>14172.66</c:v>
                </c:pt>
                <c:pt idx="14381">
                  <c:v>14173.07</c:v>
                </c:pt>
                <c:pt idx="14382">
                  <c:v>14173.47</c:v>
                </c:pt>
                <c:pt idx="14383">
                  <c:v>14173.88</c:v>
                </c:pt>
                <c:pt idx="14384">
                  <c:v>14174.29</c:v>
                </c:pt>
                <c:pt idx="14385">
                  <c:v>14174.46</c:v>
                </c:pt>
                <c:pt idx="14386">
                  <c:v>14174.7</c:v>
                </c:pt>
                <c:pt idx="14387">
                  <c:v>14175.11</c:v>
                </c:pt>
                <c:pt idx="14388">
                  <c:v>14176.74</c:v>
                </c:pt>
                <c:pt idx="14389">
                  <c:v>14177.15</c:v>
                </c:pt>
                <c:pt idx="14390">
                  <c:v>14177.56</c:v>
                </c:pt>
                <c:pt idx="14391">
                  <c:v>14177.97</c:v>
                </c:pt>
                <c:pt idx="14392">
                  <c:v>14178.37</c:v>
                </c:pt>
                <c:pt idx="14393">
                  <c:v>14178.78</c:v>
                </c:pt>
                <c:pt idx="14394">
                  <c:v>14179.19</c:v>
                </c:pt>
                <c:pt idx="14395">
                  <c:v>14179.6</c:v>
                </c:pt>
                <c:pt idx="14396">
                  <c:v>14180</c:v>
                </c:pt>
                <c:pt idx="14397">
                  <c:v>14180.33</c:v>
                </c:pt>
                <c:pt idx="14398">
                  <c:v>14180.66</c:v>
                </c:pt>
                <c:pt idx="14399">
                  <c:v>14180.97</c:v>
                </c:pt>
                <c:pt idx="14400">
                  <c:v>14180.99</c:v>
                </c:pt>
                <c:pt idx="14401">
                  <c:v>14181.04</c:v>
                </c:pt>
                <c:pt idx="14402">
                  <c:v>14181.32</c:v>
                </c:pt>
                <c:pt idx="14403">
                  <c:v>14181.65</c:v>
                </c:pt>
                <c:pt idx="14404">
                  <c:v>14181.98</c:v>
                </c:pt>
                <c:pt idx="14405">
                  <c:v>14182.31</c:v>
                </c:pt>
                <c:pt idx="14406">
                  <c:v>14182.64</c:v>
                </c:pt>
                <c:pt idx="14407">
                  <c:v>14183.3</c:v>
                </c:pt>
                <c:pt idx="14408">
                  <c:v>14183.96</c:v>
                </c:pt>
                <c:pt idx="14409">
                  <c:v>14184.62</c:v>
                </c:pt>
                <c:pt idx="14410">
                  <c:v>14185.28</c:v>
                </c:pt>
                <c:pt idx="14411">
                  <c:v>14185.92</c:v>
                </c:pt>
                <c:pt idx="14412">
                  <c:v>14186.56</c:v>
                </c:pt>
                <c:pt idx="14413">
                  <c:v>14187.2</c:v>
                </c:pt>
                <c:pt idx="14414">
                  <c:v>14187.48</c:v>
                </c:pt>
                <c:pt idx="14415">
                  <c:v>14187.83</c:v>
                </c:pt>
                <c:pt idx="14416">
                  <c:v>14188.47</c:v>
                </c:pt>
                <c:pt idx="14417">
                  <c:v>14189.1</c:v>
                </c:pt>
                <c:pt idx="14418">
                  <c:v>14189.74</c:v>
                </c:pt>
                <c:pt idx="14419">
                  <c:v>14190.37</c:v>
                </c:pt>
                <c:pt idx="14420">
                  <c:v>14190.73</c:v>
                </c:pt>
                <c:pt idx="14421">
                  <c:v>14190.98</c:v>
                </c:pt>
                <c:pt idx="14422">
                  <c:v>14191.58</c:v>
                </c:pt>
                <c:pt idx="14423">
                  <c:v>14192.19</c:v>
                </c:pt>
                <c:pt idx="14424">
                  <c:v>14192.36</c:v>
                </c:pt>
                <c:pt idx="14425">
                  <c:v>14192.79</c:v>
                </c:pt>
                <c:pt idx="14426">
                  <c:v>14193.4</c:v>
                </c:pt>
                <c:pt idx="14427">
                  <c:v>14193.98</c:v>
                </c:pt>
                <c:pt idx="14428">
                  <c:v>14194</c:v>
                </c:pt>
                <c:pt idx="14429">
                  <c:v>14194.78</c:v>
                </c:pt>
                <c:pt idx="14430">
                  <c:v>14195.2</c:v>
                </c:pt>
                <c:pt idx="14431">
                  <c:v>14195.61</c:v>
                </c:pt>
                <c:pt idx="14432">
                  <c:v>14196.41</c:v>
                </c:pt>
                <c:pt idx="14433">
                  <c:v>14197.24</c:v>
                </c:pt>
                <c:pt idx="14434">
                  <c:v>14197.62</c:v>
                </c:pt>
                <c:pt idx="14435">
                  <c:v>14198.83</c:v>
                </c:pt>
                <c:pt idx="14436">
                  <c:v>14198.87</c:v>
                </c:pt>
                <c:pt idx="14437">
                  <c:v>14200.03</c:v>
                </c:pt>
                <c:pt idx="14438">
                  <c:v>14200.49</c:v>
                </c:pt>
                <c:pt idx="14439">
                  <c:v>14200.95</c:v>
                </c:pt>
                <c:pt idx="14440">
                  <c:v>14201.24</c:v>
                </c:pt>
                <c:pt idx="14441">
                  <c:v>14201.31</c:v>
                </c:pt>
                <c:pt idx="14442">
                  <c:v>14202.12</c:v>
                </c:pt>
                <c:pt idx="14443">
                  <c:v>14202.45</c:v>
                </c:pt>
                <c:pt idx="14444">
                  <c:v>14202.93</c:v>
                </c:pt>
                <c:pt idx="14445">
                  <c:v>14203.66</c:v>
                </c:pt>
                <c:pt idx="14446">
                  <c:v>14203.74</c:v>
                </c:pt>
                <c:pt idx="14447">
                  <c:v>14204.56</c:v>
                </c:pt>
                <c:pt idx="14448">
                  <c:v>14204.86</c:v>
                </c:pt>
                <c:pt idx="14449">
                  <c:v>14204.97</c:v>
                </c:pt>
                <c:pt idx="14450">
                  <c:v>14205.37</c:v>
                </c:pt>
                <c:pt idx="14451">
                  <c:v>14205.78</c:v>
                </c:pt>
                <c:pt idx="14452">
                  <c:v>14206.18</c:v>
                </c:pt>
                <c:pt idx="14453">
                  <c:v>14206.59</c:v>
                </c:pt>
                <c:pt idx="14454">
                  <c:v>14206.99</c:v>
                </c:pt>
                <c:pt idx="14455">
                  <c:v>14207.28</c:v>
                </c:pt>
                <c:pt idx="14456">
                  <c:v>14207.4</c:v>
                </c:pt>
                <c:pt idx="14457">
                  <c:v>14207.81</c:v>
                </c:pt>
                <c:pt idx="14458">
                  <c:v>14208.22</c:v>
                </c:pt>
                <c:pt idx="14459">
                  <c:v>14208.62</c:v>
                </c:pt>
                <c:pt idx="14460">
                  <c:v>14209.03</c:v>
                </c:pt>
                <c:pt idx="14461">
                  <c:v>14209.44</c:v>
                </c:pt>
                <c:pt idx="14462">
                  <c:v>14209.69</c:v>
                </c:pt>
                <c:pt idx="14463">
                  <c:v>14209.85</c:v>
                </c:pt>
                <c:pt idx="14464">
                  <c:v>14210.25</c:v>
                </c:pt>
                <c:pt idx="14465">
                  <c:v>14210.66</c:v>
                </c:pt>
                <c:pt idx="14466">
                  <c:v>14211.07</c:v>
                </c:pt>
                <c:pt idx="14467">
                  <c:v>14211.48</c:v>
                </c:pt>
                <c:pt idx="14468">
                  <c:v>14211.88</c:v>
                </c:pt>
                <c:pt idx="14469">
                  <c:v>14212.11</c:v>
                </c:pt>
                <c:pt idx="14470">
                  <c:v>14212.29</c:v>
                </c:pt>
                <c:pt idx="14471">
                  <c:v>14212.69</c:v>
                </c:pt>
                <c:pt idx="14472">
                  <c:v>14213.1</c:v>
                </c:pt>
                <c:pt idx="14473">
                  <c:v>14213.5</c:v>
                </c:pt>
                <c:pt idx="14474">
                  <c:v>14213.91</c:v>
                </c:pt>
                <c:pt idx="14475">
                  <c:v>14214.32</c:v>
                </c:pt>
                <c:pt idx="14476">
                  <c:v>14214.52</c:v>
                </c:pt>
                <c:pt idx="14477">
                  <c:v>14215.13</c:v>
                </c:pt>
                <c:pt idx="14478">
                  <c:v>14215.73</c:v>
                </c:pt>
                <c:pt idx="14479">
                  <c:v>14216.3</c:v>
                </c:pt>
                <c:pt idx="14480">
                  <c:v>14216.75</c:v>
                </c:pt>
                <c:pt idx="14481">
                  <c:v>14216.94</c:v>
                </c:pt>
                <c:pt idx="14482">
                  <c:v>14217.16</c:v>
                </c:pt>
                <c:pt idx="14483">
                  <c:v>14217.57</c:v>
                </c:pt>
                <c:pt idx="14484">
                  <c:v>14217.98</c:v>
                </c:pt>
                <c:pt idx="14485">
                  <c:v>14218.15</c:v>
                </c:pt>
                <c:pt idx="14486">
                  <c:v>14218.38</c:v>
                </c:pt>
                <c:pt idx="14487">
                  <c:v>14218.79</c:v>
                </c:pt>
                <c:pt idx="14488">
                  <c:v>14219.19</c:v>
                </c:pt>
                <c:pt idx="14489">
                  <c:v>14219.35</c:v>
                </c:pt>
                <c:pt idx="14490">
                  <c:v>14219.6</c:v>
                </c:pt>
                <c:pt idx="14491">
                  <c:v>14220</c:v>
                </c:pt>
                <c:pt idx="14492">
                  <c:v>14220.56</c:v>
                </c:pt>
                <c:pt idx="14493">
                  <c:v>14220.57</c:v>
                </c:pt>
                <c:pt idx="14494">
                  <c:v>14220.86</c:v>
                </c:pt>
                <c:pt idx="14495">
                  <c:v>14221.13</c:v>
                </c:pt>
                <c:pt idx="14496">
                  <c:v>14221.7</c:v>
                </c:pt>
                <c:pt idx="14497">
                  <c:v>14221.77</c:v>
                </c:pt>
                <c:pt idx="14498">
                  <c:v>14222.26</c:v>
                </c:pt>
                <c:pt idx="14499">
                  <c:v>14222.83</c:v>
                </c:pt>
                <c:pt idx="14500">
                  <c:v>14223.39</c:v>
                </c:pt>
                <c:pt idx="14501">
                  <c:v>14224.18</c:v>
                </c:pt>
                <c:pt idx="14502">
                  <c:v>14224.52</c:v>
                </c:pt>
                <c:pt idx="14503">
                  <c:v>14225.09</c:v>
                </c:pt>
                <c:pt idx="14504">
                  <c:v>14225.39</c:v>
                </c:pt>
                <c:pt idx="14505">
                  <c:v>14225.65</c:v>
                </c:pt>
                <c:pt idx="14506">
                  <c:v>14226.22</c:v>
                </c:pt>
                <c:pt idx="14507">
                  <c:v>14226.59</c:v>
                </c:pt>
                <c:pt idx="14508">
                  <c:v>14226.78</c:v>
                </c:pt>
                <c:pt idx="14509">
                  <c:v>14227.06</c:v>
                </c:pt>
                <c:pt idx="14510">
                  <c:v>14227.07</c:v>
                </c:pt>
                <c:pt idx="14511">
                  <c:v>14227.35</c:v>
                </c:pt>
                <c:pt idx="14512">
                  <c:v>14227.63</c:v>
                </c:pt>
                <c:pt idx="14513">
                  <c:v>14227.8</c:v>
                </c:pt>
                <c:pt idx="14514">
                  <c:v>14227.91</c:v>
                </c:pt>
                <c:pt idx="14515">
                  <c:v>14228.2</c:v>
                </c:pt>
                <c:pt idx="14516">
                  <c:v>14228.4</c:v>
                </c:pt>
                <c:pt idx="14517">
                  <c:v>14228.48</c:v>
                </c:pt>
                <c:pt idx="14518">
                  <c:v>14228.76</c:v>
                </c:pt>
                <c:pt idx="14519">
                  <c:v>14229</c:v>
                </c:pt>
                <c:pt idx="14520">
                  <c:v>14229.04</c:v>
                </c:pt>
                <c:pt idx="14521">
                  <c:v>14229.33</c:v>
                </c:pt>
                <c:pt idx="14522">
                  <c:v>14229.61</c:v>
                </c:pt>
                <c:pt idx="14523">
                  <c:v>14229.69</c:v>
                </c:pt>
                <c:pt idx="14524">
                  <c:v>14229.89</c:v>
                </c:pt>
                <c:pt idx="14525">
                  <c:v>14230.17</c:v>
                </c:pt>
                <c:pt idx="14526">
                  <c:v>14230.37</c:v>
                </c:pt>
                <c:pt idx="14527">
                  <c:v>14230.46</c:v>
                </c:pt>
                <c:pt idx="14528">
                  <c:v>14230.74</c:v>
                </c:pt>
                <c:pt idx="14529">
                  <c:v>14231.02</c:v>
                </c:pt>
                <c:pt idx="14530">
                  <c:v>14231.05</c:v>
                </c:pt>
                <c:pt idx="14531">
                  <c:v>14231.3</c:v>
                </c:pt>
                <c:pt idx="14532">
                  <c:v>14231.59</c:v>
                </c:pt>
                <c:pt idx="14533">
                  <c:v>14231.73</c:v>
                </c:pt>
                <c:pt idx="14534">
                  <c:v>14231.87</c:v>
                </c:pt>
                <c:pt idx="14535">
                  <c:v>14232.15</c:v>
                </c:pt>
                <c:pt idx="14536">
                  <c:v>14232.43</c:v>
                </c:pt>
                <c:pt idx="14537">
                  <c:v>14232.44</c:v>
                </c:pt>
                <c:pt idx="14538">
                  <c:v>14232.72</c:v>
                </c:pt>
                <c:pt idx="14539">
                  <c:v>14233</c:v>
                </c:pt>
                <c:pt idx="14540">
                  <c:v>14233.09</c:v>
                </c:pt>
                <c:pt idx="14541">
                  <c:v>14233.56</c:v>
                </c:pt>
                <c:pt idx="14542">
                  <c:v>14234.13</c:v>
                </c:pt>
                <c:pt idx="14543">
                  <c:v>14234.45</c:v>
                </c:pt>
                <c:pt idx="14544">
                  <c:v>14234.69</c:v>
                </c:pt>
                <c:pt idx="14545">
                  <c:v>14235.26</c:v>
                </c:pt>
                <c:pt idx="14546">
                  <c:v>14235.82</c:v>
                </c:pt>
                <c:pt idx="14547">
                  <c:v>14236.39</c:v>
                </c:pt>
                <c:pt idx="14548">
                  <c:v>14236.95</c:v>
                </c:pt>
                <c:pt idx="14549">
                  <c:v>14237.18</c:v>
                </c:pt>
                <c:pt idx="14550">
                  <c:v>14237.82</c:v>
                </c:pt>
                <c:pt idx="14551">
                  <c:v>14238.08</c:v>
                </c:pt>
                <c:pt idx="14552">
                  <c:v>14238.54</c:v>
                </c:pt>
                <c:pt idx="14553">
                  <c:v>14239.21</c:v>
                </c:pt>
                <c:pt idx="14554">
                  <c:v>14239.9</c:v>
                </c:pt>
                <c:pt idx="14555">
                  <c:v>14240.34</c:v>
                </c:pt>
                <c:pt idx="14556">
                  <c:v>14241.27</c:v>
                </c:pt>
                <c:pt idx="14557">
                  <c:v>14241.47</c:v>
                </c:pt>
                <c:pt idx="14558">
                  <c:v>14242.6</c:v>
                </c:pt>
                <c:pt idx="14559">
                  <c:v>14242.63</c:v>
                </c:pt>
                <c:pt idx="14560">
                  <c:v>14244.86</c:v>
                </c:pt>
                <c:pt idx="14561">
                  <c:v>14245.35</c:v>
                </c:pt>
                <c:pt idx="14562">
                  <c:v>14247.12</c:v>
                </c:pt>
                <c:pt idx="14563">
                  <c:v>14250.8</c:v>
                </c:pt>
                <c:pt idx="14564">
                  <c:v>14251.64</c:v>
                </c:pt>
                <c:pt idx="14565">
                  <c:v>14253.53</c:v>
                </c:pt>
                <c:pt idx="14566">
                  <c:v>14254.89</c:v>
                </c:pt>
                <c:pt idx="14567">
                  <c:v>14256.16</c:v>
                </c:pt>
                <c:pt idx="14568">
                  <c:v>14256.25</c:v>
                </c:pt>
                <c:pt idx="14569">
                  <c:v>14257.62</c:v>
                </c:pt>
                <c:pt idx="14570">
                  <c:v>14258.42</c:v>
                </c:pt>
                <c:pt idx="14571">
                  <c:v>14258.98</c:v>
                </c:pt>
                <c:pt idx="14572">
                  <c:v>14259.35</c:v>
                </c:pt>
                <c:pt idx="14573">
                  <c:v>14260.34</c:v>
                </c:pt>
                <c:pt idx="14574">
                  <c:v>14260.68</c:v>
                </c:pt>
                <c:pt idx="14575">
                  <c:v>14261.7</c:v>
                </c:pt>
                <c:pt idx="14576">
                  <c:v>14263.07</c:v>
                </c:pt>
                <c:pt idx="14577">
                  <c:v>14264.43</c:v>
                </c:pt>
                <c:pt idx="14578">
                  <c:v>14265.2</c:v>
                </c:pt>
                <c:pt idx="14579">
                  <c:v>14267.15</c:v>
                </c:pt>
                <c:pt idx="14580">
                  <c:v>14272.59</c:v>
                </c:pt>
                <c:pt idx="14581">
                  <c:v>14273.12</c:v>
                </c:pt>
                <c:pt idx="14582">
                  <c:v>14274.24</c:v>
                </c:pt>
                <c:pt idx="14583">
                  <c:v>14275.32</c:v>
                </c:pt>
                <c:pt idx="14584">
                  <c:v>14278.04</c:v>
                </c:pt>
                <c:pt idx="14585">
                  <c:v>14280.77</c:v>
                </c:pt>
                <c:pt idx="14586">
                  <c:v>14280.87</c:v>
                </c:pt>
                <c:pt idx="14587">
                  <c:v>14283.28</c:v>
                </c:pt>
                <c:pt idx="14588">
                  <c:v>14283.49</c:v>
                </c:pt>
                <c:pt idx="14589">
                  <c:v>14292.32</c:v>
                </c:pt>
                <c:pt idx="14590">
                  <c:v>14294.39</c:v>
                </c:pt>
                <c:pt idx="14591">
                  <c:v>14296.84</c:v>
                </c:pt>
                <c:pt idx="14592">
                  <c:v>14300.51</c:v>
                </c:pt>
                <c:pt idx="14593">
                  <c:v>14301.36</c:v>
                </c:pt>
                <c:pt idx="14594">
                  <c:v>14302.39</c:v>
                </c:pt>
                <c:pt idx="14595">
                  <c:v>14310.4</c:v>
                </c:pt>
                <c:pt idx="14596">
                  <c:v>14313.15</c:v>
                </c:pt>
                <c:pt idx="14597">
                  <c:v>14316.18</c:v>
                </c:pt>
                <c:pt idx="14598">
                  <c:v>14318.53</c:v>
                </c:pt>
                <c:pt idx="14599">
                  <c:v>14321.63</c:v>
                </c:pt>
                <c:pt idx="14600">
                  <c:v>14323.91</c:v>
                </c:pt>
                <c:pt idx="14601">
                  <c:v>14327.08</c:v>
                </c:pt>
                <c:pt idx="14602">
                  <c:v>14328.48</c:v>
                </c:pt>
                <c:pt idx="14603">
                  <c:v>14337.98</c:v>
                </c:pt>
                <c:pt idx="14604">
                  <c:v>14345.44</c:v>
                </c:pt>
                <c:pt idx="14605">
                  <c:v>14350.82</c:v>
                </c:pt>
                <c:pt idx="14606">
                  <c:v>14353.51</c:v>
                </c:pt>
                <c:pt idx="14607">
                  <c:v>14356.2</c:v>
                </c:pt>
                <c:pt idx="14608">
                  <c:v>14358.89</c:v>
                </c:pt>
                <c:pt idx="14609">
                  <c:v>14359.77</c:v>
                </c:pt>
                <c:pt idx="14610">
                  <c:v>14360.24</c:v>
                </c:pt>
                <c:pt idx="14611">
                  <c:v>14361.58</c:v>
                </c:pt>
                <c:pt idx="14612">
                  <c:v>14364.27</c:v>
                </c:pt>
                <c:pt idx="14613">
                  <c:v>14364.63</c:v>
                </c:pt>
                <c:pt idx="14614">
                  <c:v>14366.96</c:v>
                </c:pt>
                <c:pt idx="14615">
                  <c:v>14372.34</c:v>
                </c:pt>
                <c:pt idx="14616">
                  <c:v>14373.67</c:v>
                </c:pt>
                <c:pt idx="14617">
                  <c:v>14375.03</c:v>
                </c:pt>
                <c:pt idx="14618">
                  <c:v>14376.38</c:v>
                </c:pt>
                <c:pt idx="14619">
                  <c:v>14377.72</c:v>
                </c:pt>
                <c:pt idx="14620">
                  <c:v>14379.07</c:v>
                </c:pt>
                <c:pt idx="14621">
                  <c:v>14380.16</c:v>
                </c:pt>
                <c:pt idx="14622">
                  <c:v>14380.41</c:v>
                </c:pt>
                <c:pt idx="14623">
                  <c:v>14381.76</c:v>
                </c:pt>
                <c:pt idx="14624">
                  <c:v>14382.71</c:v>
                </c:pt>
                <c:pt idx="14625">
                  <c:v>14383.1</c:v>
                </c:pt>
                <c:pt idx="14626">
                  <c:v>14384.45</c:v>
                </c:pt>
                <c:pt idx="14627">
                  <c:v>14385.79</c:v>
                </c:pt>
                <c:pt idx="14628">
                  <c:v>14386.47</c:v>
                </c:pt>
                <c:pt idx="14629">
                  <c:v>14387.14</c:v>
                </c:pt>
                <c:pt idx="14630">
                  <c:v>14387.81</c:v>
                </c:pt>
                <c:pt idx="14631">
                  <c:v>14388.48</c:v>
                </c:pt>
                <c:pt idx="14632">
                  <c:v>14389.16</c:v>
                </c:pt>
                <c:pt idx="14633">
                  <c:v>14389.83</c:v>
                </c:pt>
                <c:pt idx="14634">
                  <c:v>14390.5</c:v>
                </c:pt>
                <c:pt idx="14635">
                  <c:v>14391.17</c:v>
                </c:pt>
                <c:pt idx="14636">
                  <c:v>14391.85</c:v>
                </c:pt>
                <c:pt idx="14637">
                  <c:v>14392.52</c:v>
                </c:pt>
                <c:pt idx="14638">
                  <c:v>14393.19</c:v>
                </c:pt>
                <c:pt idx="14639">
                  <c:v>14393.86</c:v>
                </c:pt>
                <c:pt idx="14640">
                  <c:v>14394.54</c:v>
                </c:pt>
                <c:pt idx="14641">
                  <c:v>14395.21</c:v>
                </c:pt>
                <c:pt idx="14642">
                  <c:v>14396.55</c:v>
                </c:pt>
                <c:pt idx="14643">
                  <c:v>14397.9</c:v>
                </c:pt>
                <c:pt idx="14644">
                  <c:v>14399.24</c:v>
                </c:pt>
                <c:pt idx="14645">
                  <c:v>14400.59</c:v>
                </c:pt>
                <c:pt idx="14646">
                  <c:v>14400.79</c:v>
                </c:pt>
                <c:pt idx="14647">
                  <c:v>14401.93</c:v>
                </c:pt>
                <c:pt idx="14648">
                  <c:v>14403.35</c:v>
                </c:pt>
                <c:pt idx="14649">
                  <c:v>14404.62</c:v>
                </c:pt>
                <c:pt idx="14650">
                  <c:v>14405.97</c:v>
                </c:pt>
                <c:pt idx="14651">
                  <c:v>14406.64</c:v>
                </c:pt>
                <c:pt idx="14652">
                  <c:v>14407.31</c:v>
                </c:pt>
                <c:pt idx="14653">
                  <c:v>14407.99</c:v>
                </c:pt>
                <c:pt idx="14654">
                  <c:v>14408.66</c:v>
                </c:pt>
                <c:pt idx="14655">
                  <c:v>14409.33</c:v>
                </c:pt>
                <c:pt idx="14656">
                  <c:v>14410</c:v>
                </c:pt>
                <c:pt idx="14657">
                  <c:v>14410.9</c:v>
                </c:pt>
                <c:pt idx="14658">
                  <c:v>14411.79</c:v>
                </c:pt>
                <c:pt idx="14659">
                  <c:v>14412.68</c:v>
                </c:pt>
                <c:pt idx="14660">
                  <c:v>14413.57</c:v>
                </c:pt>
                <c:pt idx="14661">
                  <c:v>14414.47</c:v>
                </c:pt>
                <c:pt idx="14662">
                  <c:v>14415.36</c:v>
                </c:pt>
                <c:pt idx="14663">
                  <c:v>14417.14</c:v>
                </c:pt>
                <c:pt idx="14664">
                  <c:v>14418.93</c:v>
                </c:pt>
                <c:pt idx="14665">
                  <c:v>14419.82</c:v>
                </c:pt>
                <c:pt idx="14666">
                  <c:v>14420.71</c:v>
                </c:pt>
                <c:pt idx="14667">
                  <c:v>14421.61</c:v>
                </c:pt>
                <c:pt idx="14668">
                  <c:v>14422.5</c:v>
                </c:pt>
                <c:pt idx="14669">
                  <c:v>14423.39</c:v>
                </c:pt>
                <c:pt idx="14670">
                  <c:v>14424.28</c:v>
                </c:pt>
                <c:pt idx="14671">
                  <c:v>14425.18</c:v>
                </c:pt>
                <c:pt idx="14672">
                  <c:v>14426.07</c:v>
                </c:pt>
                <c:pt idx="14673">
                  <c:v>14426.96</c:v>
                </c:pt>
                <c:pt idx="14674">
                  <c:v>14427.85</c:v>
                </c:pt>
                <c:pt idx="14675">
                  <c:v>14428.75</c:v>
                </c:pt>
                <c:pt idx="14676">
                  <c:v>14429.64</c:v>
                </c:pt>
                <c:pt idx="14677">
                  <c:v>14430.53</c:v>
                </c:pt>
                <c:pt idx="14678">
                  <c:v>14431.42</c:v>
                </c:pt>
                <c:pt idx="14679">
                  <c:v>14432.32</c:v>
                </c:pt>
                <c:pt idx="14680">
                  <c:v>14433.21</c:v>
                </c:pt>
                <c:pt idx="14681">
                  <c:v>14434.1</c:v>
                </c:pt>
                <c:pt idx="14682">
                  <c:v>14434.99</c:v>
                </c:pt>
                <c:pt idx="14683">
                  <c:v>14435.88</c:v>
                </c:pt>
                <c:pt idx="14684">
                  <c:v>14436.77</c:v>
                </c:pt>
                <c:pt idx="14685">
                  <c:v>14436.95</c:v>
                </c:pt>
                <c:pt idx="14686">
                  <c:v>14437.66</c:v>
                </c:pt>
                <c:pt idx="14687">
                  <c:v>14438.55</c:v>
                </c:pt>
                <c:pt idx="14688">
                  <c:v>14440.34</c:v>
                </c:pt>
                <c:pt idx="14689">
                  <c:v>14442.12</c:v>
                </c:pt>
                <c:pt idx="14690">
                  <c:v>14444.92</c:v>
                </c:pt>
                <c:pt idx="14691">
                  <c:v>14445.69</c:v>
                </c:pt>
                <c:pt idx="14692">
                  <c:v>14449.26</c:v>
                </c:pt>
                <c:pt idx="14693">
                  <c:v>14451.05</c:v>
                </c:pt>
                <c:pt idx="14694">
                  <c:v>14452.83</c:v>
                </c:pt>
                <c:pt idx="14695">
                  <c:v>14454.62</c:v>
                </c:pt>
                <c:pt idx="14696">
                  <c:v>14456.4</c:v>
                </c:pt>
                <c:pt idx="14697">
                  <c:v>14458.19</c:v>
                </c:pt>
                <c:pt idx="14698">
                  <c:v>14459.97</c:v>
                </c:pt>
                <c:pt idx="14699">
                  <c:v>14463.54</c:v>
                </c:pt>
                <c:pt idx="14700">
                  <c:v>14465.7</c:v>
                </c:pt>
                <c:pt idx="14701">
                  <c:v>14467.1</c:v>
                </c:pt>
                <c:pt idx="14702">
                  <c:v>14476.09</c:v>
                </c:pt>
                <c:pt idx="14703">
                  <c:v>14481.29</c:v>
                </c:pt>
                <c:pt idx="14704">
                  <c:v>14481.38</c:v>
                </c:pt>
                <c:pt idx="14705">
                  <c:v>14486.48</c:v>
                </c:pt>
                <c:pt idx="14706">
                  <c:v>14488.52</c:v>
                </c:pt>
                <c:pt idx="14707">
                  <c:v>14491.95</c:v>
                </c:pt>
                <c:pt idx="14708">
                  <c:v>14492.09</c:v>
                </c:pt>
                <c:pt idx="14709">
                  <c:v>14495.65</c:v>
                </c:pt>
                <c:pt idx="14710">
                  <c:v>14497.42</c:v>
                </c:pt>
                <c:pt idx="14711">
                  <c:v>14508.36</c:v>
                </c:pt>
                <c:pt idx="14712">
                  <c:v>14509.26</c:v>
                </c:pt>
                <c:pt idx="14713">
                  <c:v>14509.93</c:v>
                </c:pt>
                <c:pt idx="14714">
                  <c:v>14519.3</c:v>
                </c:pt>
                <c:pt idx="14715">
                  <c:v>14524.2</c:v>
                </c:pt>
                <c:pt idx="14716">
                  <c:v>14524.77</c:v>
                </c:pt>
                <c:pt idx="14717">
                  <c:v>14527.51</c:v>
                </c:pt>
                <c:pt idx="14718">
                  <c:v>14530.24</c:v>
                </c:pt>
                <c:pt idx="14719">
                  <c:v>14532.98</c:v>
                </c:pt>
                <c:pt idx="14720">
                  <c:v>14535.71</c:v>
                </c:pt>
                <c:pt idx="14721">
                  <c:v>14539.46</c:v>
                </c:pt>
                <c:pt idx="14722">
                  <c:v>14541.18</c:v>
                </c:pt>
                <c:pt idx="14723">
                  <c:v>14543.92</c:v>
                </c:pt>
                <c:pt idx="14724">
                  <c:v>14545.29</c:v>
                </c:pt>
                <c:pt idx="14725">
                  <c:v>14546.65</c:v>
                </c:pt>
                <c:pt idx="14726">
                  <c:v>14548.02</c:v>
                </c:pt>
                <c:pt idx="14727">
                  <c:v>14549.39</c:v>
                </c:pt>
                <c:pt idx="14728">
                  <c:v>14550.76</c:v>
                </c:pt>
                <c:pt idx="14729">
                  <c:v>14552.12</c:v>
                </c:pt>
                <c:pt idx="14730">
                  <c:v>14552.75</c:v>
                </c:pt>
                <c:pt idx="14731">
                  <c:v>14553.49</c:v>
                </c:pt>
                <c:pt idx="14732">
                  <c:v>14554.18</c:v>
                </c:pt>
                <c:pt idx="14733">
                  <c:v>14554.86</c:v>
                </c:pt>
                <c:pt idx="14734">
                  <c:v>14555.55</c:v>
                </c:pt>
                <c:pt idx="14735">
                  <c:v>14556.23</c:v>
                </c:pt>
                <c:pt idx="14736">
                  <c:v>14556.91</c:v>
                </c:pt>
                <c:pt idx="14737">
                  <c:v>14557.59</c:v>
                </c:pt>
                <c:pt idx="14738">
                  <c:v>14558.28</c:v>
                </c:pt>
                <c:pt idx="14739">
                  <c:v>14558.96</c:v>
                </c:pt>
                <c:pt idx="14740">
                  <c:v>14559.65</c:v>
                </c:pt>
                <c:pt idx="14741">
                  <c:v>14560.33</c:v>
                </c:pt>
                <c:pt idx="14742">
                  <c:v>14561.02</c:v>
                </c:pt>
                <c:pt idx="14743">
                  <c:v>14561.7</c:v>
                </c:pt>
                <c:pt idx="14744">
                  <c:v>14562.38</c:v>
                </c:pt>
                <c:pt idx="14745">
                  <c:v>14563.06</c:v>
                </c:pt>
                <c:pt idx="14746">
                  <c:v>14563.75</c:v>
                </c:pt>
                <c:pt idx="14747">
                  <c:v>14564.43</c:v>
                </c:pt>
                <c:pt idx="14748">
                  <c:v>14565.12</c:v>
                </c:pt>
                <c:pt idx="14749">
                  <c:v>14565.8</c:v>
                </c:pt>
                <c:pt idx="14750">
                  <c:v>14566.49</c:v>
                </c:pt>
                <c:pt idx="14751">
                  <c:v>14567.03</c:v>
                </c:pt>
                <c:pt idx="14752">
                  <c:v>14567.17</c:v>
                </c:pt>
                <c:pt idx="14753">
                  <c:v>14568.53</c:v>
                </c:pt>
                <c:pt idx="14754">
                  <c:v>14569.9</c:v>
                </c:pt>
                <c:pt idx="14755">
                  <c:v>14570.59</c:v>
                </c:pt>
                <c:pt idx="14756">
                  <c:v>14571.27</c:v>
                </c:pt>
                <c:pt idx="14757">
                  <c:v>14571.96</c:v>
                </c:pt>
                <c:pt idx="14758">
                  <c:v>14572.64</c:v>
                </c:pt>
                <c:pt idx="14759">
                  <c:v>14573.32</c:v>
                </c:pt>
                <c:pt idx="14760">
                  <c:v>14574</c:v>
                </c:pt>
                <c:pt idx="14761">
                  <c:v>14574.17</c:v>
                </c:pt>
                <c:pt idx="14762">
                  <c:v>14574.5</c:v>
                </c:pt>
                <c:pt idx="14763">
                  <c:v>14575</c:v>
                </c:pt>
                <c:pt idx="14764">
                  <c:v>14575.5</c:v>
                </c:pt>
                <c:pt idx="14765">
                  <c:v>14576</c:v>
                </c:pt>
                <c:pt idx="14766">
                  <c:v>14576.5</c:v>
                </c:pt>
                <c:pt idx="14767">
                  <c:v>14577</c:v>
                </c:pt>
                <c:pt idx="14768">
                  <c:v>14578</c:v>
                </c:pt>
                <c:pt idx="14769">
                  <c:v>14579</c:v>
                </c:pt>
                <c:pt idx="14770">
                  <c:v>14580</c:v>
                </c:pt>
                <c:pt idx="14771">
                  <c:v>14581</c:v>
                </c:pt>
                <c:pt idx="14772">
                  <c:v>14581.3</c:v>
                </c:pt>
                <c:pt idx="14773">
                  <c:v>14581.99</c:v>
                </c:pt>
                <c:pt idx="14774">
                  <c:v>14582.99</c:v>
                </c:pt>
                <c:pt idx="14775">
                  <c:v>14583.99</c:v>
                </c:pt>
                <c:pt idx="14776">
                  <c:v>14584.49</c:v>
                </c:pt>
                <c:pt idx="14777">
                  <c:v>14584.99</c:v>
                </c:pt>
                <c:pt idx="14778">
                  <c:v>14585.49</c:v>
                </c:pt>
                <c:pt idx="14779">
                  <c:v>14585.98</c:v>
                </c:pt>
                <c:pt idx="14780">
                  <c:v>14586.48</c:v>
                </c:pt>
                <c:pt idx="14781">
                  <c:v>14586.98</c:v>
                </c:pt>
                <c:pt idx="14782">
                  <c:v>14587.48</c:v>
                </c:pt>
                <c:pt idx="14783">
                  <c:v>14587.98</c:v>
                </c:pt>
                <c:pt idx="14784">
                  <c:v>14588.48</c:v>
                </c:pt>
                <c:pt idx="14785">
                  <c:v>14588.98</c:v>
                </c:pt>
                <c:pt idx="14786">
                  <c:v>14589.48</c:v>
                </c:pt>
                <c:pt idx="14787">
                  <c:v>14589.97</c:v>
                </c:pt>
                <c:pt idx="14788">
                  <c:v>14590.47</c:v>
                </c:pt>
                <c:pt idx="14789">
                  <c:v>14590.97</c:v>
                </c:pt>
                <c:pt idx="14790">
                  <c:v>14591.47</c:v>
                </c:pt>
                <c:pt idx="14791">
                  <c:v>14591.97</c:v>
                </c:pt>
                <c:pt idx="14792">
                  <c:v>14592.97</c:v>
                </c:pt>
                <c:pt idx="14793">
                  <c:v>14593.96</c:v>
                </c:pt>
                <c:pt idx="14794">
                  <c:v>14594.96</c:v>
                </c:pt>
                <c:pt idx="14795">
                  <c:v>14595.96</c:v>
                </c:pt>
                <c:pt idx="14796">
                  <c:v>14596.96</c:v>
                </c:pt>
                <c:pt idx="14797">
                  <c:v>14597.95</c:v>
                </c:pt>
                <c:pt idx="14798">
                  <c:v>14599.95</c:v>
                </c:pt>
                <c:pt idx="14799">
                  <c:v>14601.94</c:v>
                </c:pt>
                <c:pt idx="14800">
                  <c:v>14603.94</c:v>
                </c:pt>
                <c:pt idx="14801">
                  <c:v>14605.93</c:v>
                </c:pt>
                <c:pt idx="14802">
                  <c:v>14607.93</c:v>
                </c:pt>
                <c:pt idx="14803">
                  <c:v>14609.85</c:v>
                </c:pt>
                <c:pt idx="14804">
                  <c:v>14609.93</c:v>
                </c:pt>
                <c:pt idx="14805">
                  <c:v>14611.93</c:v>
                </c:pt>
                <c:pt idx="14806">
                  <c:v>14613.92</c:v>
                </c:pt>
                <c:pt idx="14807">
                  <c:v>14617.91</c:v>
                </c:pt>
                <c:pt idx="14808">
                  <c:v>14619.11</c:v>
                </c:pt>
                <c:pt idx="14809">
                  <c:v>14621.9</c:v>
                </c:pt>
                <c:pt idx="14810">
                  <c:v>14629.88</c:v>
                </c:pt>
                <c:pt idx="14811">
                  <c:v>14637.86</c:v>
                </c:pt>
                <c:pt idx="14812">
                  <c:v>14638.4</c:v>
                </c:pt>
                <c:pt idx="14813">
                  <c:v>14641.86</c:v>
                </c:pt>
                <c:pt idx="14814">
                  <c:v>14645.85</c:v>
                </c:pt>
                <c:pt idx="14815">
                  <c:v>14653.83</c:v>
                </c:pt>
                <c:pt idx="14816">
                  <c:v>14658.94</c:v>
                </c:pt>
                <c:pt idx="14817">
                  <c:v>14668.9</c:v>
                </c:pt>
                <c:pt idx="14818">
                  <c:v>14669.79</c:v>
                </c:pt>
                <c:pt idx="14819">
                  <c:v>14678.85</c:v>
                </c:pt>
                <c:pt idx="14820">
                  <c:v>14685.75</c:v>
                </c:pt>
                <c:pt idx="14821">
                  <c:v>14695.5</c:v>
                </c:pt>
                <c:pt idx="14822">
                  <c:v>14698.76</c:v>
                </c:pt>
                <c:pt idx="14823">
                  <c:v>14701.71</c:v>
                </c:pt>
                <c:pt idx="14824">
                  <c:v>14708.46</c:v>
                </c:pt>
                <c:pt idx="14825">
                  <c:v>14709.78</c:v>
                </c:pt>
                <c:pt idx="14826">
                  <c:v>14710.12</c:v>
                </c:pt>
                <c:pt idx="14827">
                  <c:v>14715.2</c:v>
                </c:pt>
                <c:pt idx="14828">
                  <c:v>14716.92</c:v>
                </c:pt>
                <c:pt idx="14829">
                  <c:v>14724.05</c:v>
                </c:pt>
                <c:pt idx="14830">
                  <c:v>14728.69</c:v>
                </c:pt>
                <c:pt idx="14831">
                  <c:v>14752.6</c:v>
                </c:pt>
                <c:pt idx="14832">
                  <c:v>14755.66</c:v>
                </c:pt>
                <c:pt idx="14833">
                  <c:v>14762.41</c:v>
                </c:pt>
                <c:pt idx="14834">
                  <c:v>14769.15</c:v>
                </c:pt>
                <c:pt idx="14835">
                  <c:v>14778.41</c:v>
                </c:pt>
                <c:pt idx="14836">
                  <c:v>14782.64</c:v>
                </c:pt>
                <c:pt idx="14837">
                  <c:v>14789.39</c:v>
                </c:pt>
                <c:pt idx="14838">
                  <c:v>14792.76</c:v>
                </c:pt>
                <c:pt idx="14839">
                  <c:v>14796.13</c:v>
                </c:pt>
                <c:pt idx="14840">
                  <c:v>14798.52</c:v>
                </c:pt>
                <c:pt idx="14841">
                  <c:v>14799.5</c:v>
                </c:pt>
                <c:pt idx="14842">
                  <c:v>14802.87</c:v>
                </c:pt>
                <c:pt idx="14843">
                  <c:v>14806.24</c:v>
                </c:pt>
                <c:pt idx="14844">
                  <c:v>14807.93</c:v>
                </c:pt>
                <c:pt idx="14845">
                  <c:v>14808.77</c:v>
                </c:pt>
                <c:pt idx="14846">
                  <c:v>14809.61</c:v>
                </c:pt>
                <c:pt idx="14847">
                  <c:v>14810.19</c:v>
                </c:pt>
                <c:pt idx="14848">
                  <c:v>14810.76</c:v>
                </c:pt>
                <c:pt idx="14849">
                  <c:v>14811.34</c:v>
                </c:pt>
                <c:pt idx="14850">
                  <c:v>14811.91</c:v>
                </c:pt>
                <c:pt idx="14851">
                  <c:v>14812.49</c:v>
                </c:pt>
                <c:pt idx="14852">
                  <c:v>14813.06</c:v>
                </c:pt>
                <c:pt idx="14853">
                  <c:v>14813.64</c:v>
                </c:pt>
                <c:pt idx="14854">
                  <c:v>14814.21</c:v>
                </c:pt>
                <c:pt idx="14855">
                  <c:v>14814.79</c:v>
                </c:pt>
                <c:pt idx="14856">
                  <c:v>14815.36</c:v>
                </c:pt>
                <c:pt idx="14857">
                  <c:v>14815.94</c:v>
                </c:pt>
                <c:pt idx="14858">
                  <c:v>14816.51</c:v>
                </c:pt>
                <c:pt idx="14859">
                  <c:v>14817.09</c:v>
                </c:pt>
                <c:pt idx="14860">
                  <c:v>14817.66</c:v>
                </c:pt>
                <c:pt idx="14861">
                  <c:v>14818.24</c:v>
                </c:pt>
                <c:pt idx="14862">
                  <c:v>14818.81</c:v>
                </c:pt>
                <c:pt idx="14863">
                  <c:v>14819.39</c:v>
                </c:pt>
                <c:pt idx="14864">
                  <c:v>14819.96</c:v>
                </c:pt>
                <c:pt idx="14865">
                  <c:v>14820.54</c:v>
                </c:pt>
                <c:pt idx="14866">
                  <c:v>14821.11</c:v>
                </c:pt>
                <c:pt idx="14867">
                  <c:v>14821.69</c:v>
                </c:pt>
                <c:pt idx="14868">
                  <c:v>14822.26</c:v>
                </c:pt>
                <c:pt idx="14869">
                  <c:v>14823.41</c:v>
                </c:pt>
                <c:pt idx="14870">
                  <c:v>14824.56</c:v>
                </c:pt>
                <c:pt idx="14871">
                  <c:v>14825.14</c:v>
                </c:pt>
                <c:pt idx="14872">
                  <c:v>14825.71</c:v>
                </c:pt>
                <c:pt idx="14873">
                  <c:v>14826.29</c:v>
                </c:pt>
                <c:pt idx="14874">
                  <c:v>14826.86</c:v>
                </c:pt>
                <c:pt idx="14875">
                  <c:v>14827.43</c:v>
                </c:pt>
                <c:pt idx="14876">
                  <c:v>14828</c:v>
                </c:pt>
                <c:pt idx="14877">
                  <c:v>14828.68</c:v>
                </c:pt>
                <c:pt idx="14878">
                  <c:v>14829.35</c:v>
                </c:pt>
                <c:pt idx="14879">
                  <c:v>14830.02</c:v>
                </c:pt>
                <c:pt idx="14880">
                  <c:v>14830.69</c:v>
                </c:pt>
                <c:pt idx="14881">
                  <c:v>14831.36</c:v>
                </c:pt>
                <c:pt idx="14882">
                  <c:v>14832.03</c:v>
                </c:pt>
                <c:pt idx="14883">
                  <c:v>14832.7</c:v>
                </c:pt>
                <c:pt idx="14884">
                  <c:v>14833.37</c:v>
                </c:pt>
                <c:pt idx="14885">
                  <c:v>14834.71</c:v>
                </c:pt>
                <c:pt idx="14886">
                  <c:v>14836.05</c:v>
                </c:pt>
                <c:pt idx="14887">
                  <c:v>14837.39</c:v>
                </c:pt>
                <c:pt idx="14888">
                  <c:v>14838.73</c:v>
                </c:pt>
                <c:pt idx="14889">
                  <c:v>14839.41</c:v>
                </c:pt>
                <c:pt idx="14890">
                  <c:v>14840.08</c:v>
                </c:pt>
                <c:pt idx="14891">
                  <c:v>14840.75</c:v>
                </c:pt>
                <c:pt idx="14892">
                  <c:v>14841.42</c:v>
                </c:pt>
                <c:pt idx="14893">
                  <c:v>14842.09</c:v>
                </c:pt>
                <c:pt idx="14894">
                  <c:v>14842.76</c:v>
                </c:pt>
                <c:pt idx="14895">
                  <c:v>14843.43</c:v>
                </c:pt>
                <c:pt idx="14896">
                  <c:v>14844.1</c:v>
                </c:pt>
                <c:pt idx="14897">
                  <c:v>14844.77</c:v>
                </c:pt>
                <c:pt idx="14898">
                  <c:v>14845.44</c:v>
                </c:pt>
                <c:pt idx="14899">
                  <c:v>14846.11</c:v>
                </c:pt>
                <c:pt idx="14900">
                  <c:v>14846.78</c:v>
                </c:pt>
                <c:pt idx="14901">
                  <c:v>14847.45</c:v>
                </c:pt>
                <c:pt idx="14902">
                  <c:v>14848.12</c:v>
                </c:pt>
                <c:pt idx="14903">
                  <c:v>14849.46</c:v>
                </c:pt>
                <c:pt idx="14904">
                  <c:v>14850.81</c:v>
                </c:pt>
                <c:pt idx="14905">
                  <c:v>14852.15</c:v>
                </c:pt>
                <c:pt idx="14906">
                  <c:v>14853.49</c:v>
                </c:pt>
                <c:pt idx="14907">
                  <c:v>14854.83</c:v>
                </c:pt>
                <c:pt idx="14908">
                  <c:v>14857.51</c:v>
                </c:pt>
                <c:pt idx="14909">
                  <c:v>14858.06</c:v>
                </c:pt>
                <c:pt idx="14910">
                  <c:v>14860.19</c:v>
                </c:pt>
                <c:pt idx="14911">
                  <c:v>14865.56</c:v>
                </c:pt>
                <c:pt idx="14912">
                  <c:v>14866.79</c:v>
                </c:pt>
                <c:pt idx="14913">
                  <c:v>14870.92</c:v>
                </c:pt>
                <c:pt idx="14914">
                  <c:v>14873.61</c:v>
                </c:pt>
                <c:pt idx="14915">
                  <c:v>14876.29</c:v>
                </c:pt>
                <c:pt idx="14916">
                  <c:v>14881.65</c:v>
                </c:pt>
                <c:pt idx="14917">
                  <c:v>14892.38</c:v>
                </c:pt>
                <c:pt idx="14918">
                  <c:v>14897.89</c:v>
                </c:pt>
                <c:pt idx="14919">
                  <c:v>14907.85</c:v>
                </c:pt>
                <c:pt idx="14920">
                  <c:v>14913.83</c:v>
                </c:pt>
                <c:pt idx="14921">
                  <c:v>14917.8</c:v>
                </c:pt>
                <c:pt idx="14922">
                  <c:v>14919.2</c:v>
                </c:pt>
                <c:pt idx="14923">
                  <c:v>14924.56</c:v>
                </c:pt>
                <c:pt idx="14924">
                  <c:v>14932.37</c:v>
                </c:pt>
                <c:pt idx="14925">
                  <c:v>14935.29</c:v>
                </c:pt>
                <c:pt idx="14926">
                  <c:v>14937.71</c:v>
                </c:pt>
                <c:pt idx="14927">
                  <c:v>14940.57</c:v>
                </c:pt>
                <c:pt idx="14928">
                  <c:v>14948.77</c:v>
                </c:pt>
                <c:pt idx="14929">
                  <c:v>14956.74</c:v>
                </c:pt>
                <c:pt idx="14930">
                  <c:v>14965.16</c:v>
                </c:pt>
                <c:pt idx="14931">
                  <c:v>14973.36</c:v>
                </c:pt>
                <c:pt idx="14932">
                  <c:v>14976.42</c:v>
                </c:pt>
                <c:pt idx="14933">
                  <c:v>14977.46</c:v>
                </c:pt>
                <c:pt idx="14934">
                  <c:v>14977.53</c:v>
                </c:pt>
                <c:pt idx="14935">
                  <c:v>14981.56</c:v>
                </c:pt>
                <c:pt idx="14936">
                  <c:v>14985.66</c:v>
                </c:pt>
                <c:pt idx="14937">
                  <c:v>14989.76</c:v>
                </c:pt>
                <c:pt idx="14938">
                  <c:v>14991.81</c:v>
                </c:pt>
                <c:pt idx="14939">
                  <c:v>14993.86</c:v>
                </c:pt>
                <c:pt idx="14940">
                  <c:v>14995.91</c:v>
                </c:pt>
                <c:pt idx="14941">
                  <c:v>14997.44</c:v>
                </c:pt>
                <c:pt idx="14942">
                  <c:v>14997.95</c:v>
                </c:pt>
                <c:pt idx="14943">
                  <c:v>14999.15</c:v>
                </c:pt>
                <c:pt idx="14944">
                  <c:v>14999.65</c:v>
                </c:pt>
                <c:pt idx="14945">
                  <c:v>15000.34</c:v>
                </c:pt>
                <c:pt idx="14946">
                  <c:v>15000.94</c:v>
                </c:pt>
                <c:pt idx="14947">
                  <c:v>15001.53</c:v>
                </c:pt>
                <c:pt idx="14948">
                  <c:v>15002.13</c:v>
                </c:pt>
                <c:pt idx="14949">
                  <c:v>15002.72</c:v>
                </c:pt>
                <c:pt idx="14950">
                  <c:v>15003.32</c:v>
                </c:pt>
                <c:pt idx="14951">
                  <c:v>15003.91</c:v>
                </c:pt>
                <c:pt idx="14952">
                  <c:v>15004.51</c:v>
                </c:pt>
                <c:pt idx="14953">
                  <c:v>15005.1</c:v>
                </c:pt>
                <c:pt idx="14954">
                  <c:v>15005.7</c:v>
                </c:pt>
                <c:pt idx="14955">
                  <c:v>15006.29</c:v>
                </c:pt>
                <c:pt idx="14956">
                  <c:v>15006.89</c:v>
                </c:pt>
                <c:pt idx="14957">
                  <c:v>15007.4</c:v>
                </c:pt>
                <c:pt idx="14958">
                  <c:v>15007.48</c:v>
                </c:pt>
                <c:pt idx="14959">
                  <c:v>15008.08</c:v>
                </c:pt>
                <c:pt idx="14960">
                  <c:v>15008.67</c:v>
                </c:pt>
                <c:pt idx="14961">
                  <c:v>15009.27</c:v>
                </c:pt>
                <c:pt idx="14962">
                  <c:v>15009.86</c:v>
                </c:pt>
                <c:pt idx="14963">
                  <c:v>15010.46</c:v>
                </c:pt>
                <c:pt idx="14964">
                  <c:v>15011.05</c:v>
                </c:pt>
                <c:pt idx="14965">
                  <c:v>15011.65</c:v>
                </c:pt>
                <c:pt idx="14966">
                  <c:v>15012.24</c:v>
                </c:pt>
                <c:pt idx="14967">
                  <c:v>15012.38</c:v>
                </c:pt>
                <c:pt idx="14968">
                  <c:v>15013.43</c:v>
                </c:pt>
                <c:pt idx="14969">
                  <c:v>15014.03</c:v>
                </c:pt>
                <c:pt idx="14970">
                  <c:v>15014.62</c:v>
                </c:pt>
                <c:pt idx="14971">
                  <c:v>15015.22</c:v>
                </c:pt>
                <c:pt idx="14972">
                  <c:v>15015.52</c:v>
                </c:pt>
                <c:pt idx="14973">
                  <c:v>15015.81</c:v>
                </c:pt>
                <c:pt idx="14974">
                  <c:v>15016.11</c:v>
                </c:pt>
                <c:pt idx="14975">
                  <c:v>15016.41</c:v>
                </c:pt>
                <c:pt idx="14976">
                  <c:v>15016.71</c:v>
                </c:pt>
                <c:pt idx="14977">
                  <c:v>15017</c:v>
                </c:pt>
                <c:pt idx="14978">
                  <c:v>15017.35</c:v>
                </c:pt>
                <c:pt idx="14979">
                  <c:v>15017.51</c:v>
                </c:pt>
                <c:pt idx="14980">
                  <c:v>15018.02</c:v>
                </c:pt>
                <c:pt idx="14981">
                  <c:v>15018.53</c:v>
                </c:pt>
                <c:pt idx="14982">
                  <c:v>15019.04</c:v>
                </c:pt>
                <c:pt idx="14983">
                  <c:v>15019.55</c:v>
                </c:pt>
                <c:pt idx="14984">
                  <c:v>15020.06</c:v>
                </c:pt>
                <c:pt idx="14985">
                  <c:v>15020.57</c:v>
                </c:pt>
                <c:pt idx="14986">
                  <c:v>15021.08</c:v>
                </c:pt>
                <c:pt idx="14987">
                  <c:v>15022.1</c:v>
                </c:pt>
                <c:pt idx="14988">
                  <c:v>15022.61</c:v>
                </c:pt>
                <c:pt idx="14989">
                  <c:v>15023.12</c:v>
                </c:pt>
                <c:pt idx="14990">
                  <c:v>15023.63</c:v>
                </c:pt>
                <c:pt idx="14991">
                  <c:v>15024.14</c:v>
                </c:pt>
                <c:pt idx="14992">
                  <c:v>15024.65</c:v>
                </c:pt>
                <c:pt idx="14993">
                  <c:v>15024.9</c:v>
                </c:pt>
                <c:pt idx="14994">
                  <c:v>15025.16</c:v>
                </c:pt>
                <c:pt idx="14995">
                  <c:v>15025.67</c:v>
                </c:pt>
                <c:pt idx="14996">
                  <c:v>15026.18</c:v>
                </c:pt>
                <c:pt idx="14997">
                  <c:v>15026.69</c:v>
                </c:pt>
                <c:pt idx="14998">
                  <c:v>15027.2</c:v>
                </c:pt>
                <c:pt idx="14999">
                  <c:v>15027.71</c:v>
                </c:pt>
                <c:pt idx="15000">
                  <c:v>15028.22</c:v>
                </c:pt>
                <c:pt idx="15001">
                  <c:v>15028.73</c:v>
                </c:pt>
                <c:pt idx="15002">
                  <c:v>15029.24</c:v>
                </c:pt>
                <c:pt idx="15003">
                  <c:v>15029.75</c:v>
                </c:pt>
                <c:pt idx="15004">
                  <c:v>15030.26</c:v>
                </c:pt>
                <c:pt idx="15005">
                  <c:v>15030.77</c:v>
                </c:pt>
                <c:pt idx="15006">
                  <c:v>15031.28</c:v>
                </c:pt>
                <c:pt idx="15007">
                  <c:v>15031.79</c:v>
                </c:pt>
                <c:pt idx="15008">
                  <c:v>15032.3</c:v>
                </c:pt>
                <c:pt idx="15009">
                  <c:v>15032.44</c:v>
                </c:pt>
                <c:pt idx="15010">
                  <c:v>15032.81</c:v>
                </c:pt>
                <c:pt idx="15011">
                  <c:v>15033.32</c:v>
                </c:pt>
                <c:pt idx="15012">
                  <c:v>15034.34</c:v>
                </c:pt>
                <c:pt idx="15013">
                  <c:v>15035.36</c:v>
                </c:pt>
                <c:pt idx="15014">
                  <c:v>15036.38</c:v>
                </c:pt>
                <c:pt idx="15015">
                  <c:v>15037.4</c:v>
                </c:pt>
                <c:pt idx="15016">
                  <c:v>15039.44</c:v>
                </c:pt>
                <c:pt idx="15017">
                  <c:v>15041.48</c:v>
                </c:pt>
                <c:pt idx="15018">
                  <c:v>15045.56</c:v>
                </c:pt>
                <c:pt idx="15019">
                  <c:v>15047.52</c:v>
                </c:pt>
                <c:pt idx="15020">
                  <c:v>15049.63</c:v>
                </c:pt>
                <c:pt idx="15021">
                  <c:v>15051.67</c:v>
                </c:pt>
                <c:pt idx="15022">
                  <c:v>15053.71</c:v>
                </c:pt>
                <c:pt idx="15023">
                  <c:v>15057.79</c:v>
                </c:pt>
                <c:pt idx="15024">
                  <c:v>15062.6</c:v>
                </c:pt>
                <c:pt idx="15025">
                  <c:v>15062.9</c:v>
                </c:pt>
                <c:pt idx="15026">
                  <c:v>15065.94</c:v>
                </c:pt>
                <c:pt idx="15027">
                  <c:v>15066.37</c:v>
                </c:pt>
                <c:pt idx="15028">
                  <c:v>15070.14</c:v>
                </c:pt>
                <c:pt idx="15029">
                  <c:v>15072.03</c:v>
                </c:pt>
                <c:pt idx="15030">
                  <c:v>15073.91</c:v>
                </c:pt>
                <c:pt idx="15031">
                  <c:v>15074.1</c:v>
                </c:pt>
                <c:pt idx="15032">
                  <c:v>15075.8</c:v>
                </c:pt>
                <c:pt idx="15033">
                  <c:v>15077.68</c:v>
                </c:pt>
                <c:pt idx="15034">
                  <c:v>15078.72</c:v>
                </c:pt>
                <c:pt idx="15035">
                  <c:v>15079.57</c:v>
                </c:pt>
                <c:pt idx="15036">
                  <c:v>15081.45</c:v>
                </c:pt>
                <c:pt idx="15037">
                  <c:v>15082.25</c:v>
                </c:pt>
                <c:pt idx="15038">
                  <c:v>15082.68</c:v>
                </c:pt>
                <c:pt idx="15039">
                  <c:v>15085.22</c:v>
                </c:pt>
                <c:pt idx="15040">
                  <c:v>15086.33</c:v>
                </c:pt>
                <c:pt idx="15041">
                  <c:v>15086.63</c:v>
                </c:pt>
                <c:pt idx="15042">
                  <c:v>15087.16</c:v>
                </c:pt>
                <c:pt idx="15043">
                  <c:v>15090.41</c:v>
                </c:pt>
                <c:pt idx="15044">
                  <c:v>15092.76</c:v>
                </c:pt>
                <c:pt idx="15045">
                  <c:v>15094.53</c:v>
                </c:pt>
                <c:pt idx="15046">
                  <c:v>15096.53</c:v>
                </c:pt>
                <c:pt idx="15047">
                  <c:v>15098.42</c:v>
                </c:pt>
                <c:pt idx="15048">
                  <c:v>15098.56</c:v>
                </c:pt>
                <c:pt idx="15049">
                  <c:v>15100.3</c:v>
                </c:pt>
                <c:pt idx="15050">
                  <c:v>15101.25</c:v>
                </c:pt>
                <c:pt idx="15051">
                  <c:v>15102.19</c:v>
                </c:pt>
                <c:pt idx="15052">
                  <c:v>15103.13</c:v>
                </c:pt>
                <c:pt idx="15053">
                  <c:v>15104.07</c:v>
                </c:pt>
                <c:pt idx="15054">
                  <c:v>15105.02</c:v>
                </c:pt>
                <c:pt idx="15055">
                  <c:v>15105.96</c:v>
                </c:pt>
                <c:pt idx="15056">
                  <c:v>15106.9</c:v>
                </c:pt>
                <c:pt idx="15057">
                  <c:v>15107.84</c:v>
                </c:pt>
                <c:pt idx="15058">
                  <c:v>15109.57</c:v>
                </c:pt>
                <c:pt idx="15059">
                  <c:v>15109.73</c:v>
                </c:pt>
                <c:pt idx="15060">
                  <c:v>15110.34</c:v>
                </c:pt>
                <c:pt idx="15061">
                  <c:v>15111.61</c:v>
                </c:pt>
                <c:pt idx="15062">
                  <c:v>15112.56</c:v>
                </c:pt>
                <c:pt idx="15063">
                  <c:v>15113.5</c:v>
                </c:pt>
                <c:pt idx="15064">
                  <c:v>15114.44</c:v>
                </c:pt>
                <c:pt idx="15065">
                  <c:v>15114.87</c:v>
                </c:pt>
                <c:pt idx="15066">
                  <c:v>15115.38</c:v>
                </c:pt>
                <c:pt idx="15067">
                  <c:v>15116.33</c:v>
                </c:pt>
                <c:pt idx="15068">
                  <c:v>15117.27</c:v>
                </c:pt>
                <c:pt idx="15069">
                  <c:v>15117.74</c:v>
                </c:pt>
                <c:pt idx="15070">
                  <c:v>15118.21</c:v>
                </c:pt>
                <c:pt idx="15071">
                  <c:v>15118.25</c:v>
                </c:pt>
                <c:pt idx="15072">
                  <c:v>15118.68</c:v>
                </c:pt>
                <c:pt idx="15073">
                  <c:v>15119.15</c:v>
                </c:pt>
                <c:pt idx="15074">
                  <c:v>15119.63</c:v>
                </c:pt>
                <c:pt idx="15075">
                  <c:v>15120.1</c:v>
                </c:pt>
                <c:pt idx="15076">
                  <c:v>15120.57</c:v>
                </c:pt>
                <c:pt idx="15077">
                  <c:v>15121.04</c:v>
                </c:pt>
                <c:pt idx="15078">
                  <c:v>15121.51</c:v>
                </c:pt>
                <c:pt idx="15079">
                  <c:v>15121.98</c:v>
                </c:pt>
                <c:pt idx="15080">
                  <c:v>15122.2</c:v>
                </c:pt>
                <c:pt idx="15081">
                  <c:v>15122.45</c:v>
                </c:pt>
                <c:pt idx="15082">
                  <c:v>15122.92</c:v>
                </c:pt>
                <c:pt idx="15083">
                  <c:v>15123.4</c:v>
                </c:pt>
                <c:pt idx="15084">
                  <c:v>15123.87</c:v>
                </c:pt>
                <c:pt idx="15085">
                  <c:v>15124.34</c:v>
                </c:pt>
                <c:pt idx="15086">
                  <c:v>15124.81</c:v>
                </c:pt>
                <c:pt idx="15087">
                  <c:v>15125.28</c:v>
                </c:pt>
                <c:pt idx="15088">
                  <c:v>15125.75</c:v>
                </c:pt>
                <c:pt idx="15089">
                  <c:v>15126.15</c:v>
                </c:pt>
                <c:pt idx="15090">
                  <c:v>15126.22</c:v>
                </c:pt>
                <c:pt idx="15091">
                  <c:v>15126.69</c:v>
                </c:pt>
                <c:pt idx="15092">
                  <c:v>15127.17</c:v>
                </c:pt>
                <c:pt idx="15093">
                  <c:v>15127.64</c:v>
                </c:pt>
                <c:pt idx="15094">
                  <c:v>15128.58</c:v>
                </c:pt>
                <c:pt idx="15095">
                  <c:v>15129.02</c:v>
                </c:pt>
                <c:pt idx="15096">
                  <c:v>15129.52</c:v>
                </c:pt>
                <c:pt idx="15097">
                  <c:v>15130.46</c:v>
                </c:pt>
                <c:pt idx="15098">
                  <c:v>15131.89</c:v>
                </c:pt>
                <c:pt idx="15099">
                  <c:v>15132.35</c:v>
                </c:pt>
                <c:pt idx="15100">
                  <c:v>15133.29</c:v>
                </c:pt>
                <c:pt idx="15101">
                  <c:v>15134.23</c:v>
                </c:pt>
                <c:pt idx="15102">
                  <c:v>15135.18</c:v>
                </c:pt>
                <c:pt idx="15103">
                  <c:v>15136.12</c:v>
                </c:pt>
                <c:pt idx="15104">
                  <c:v>15136.59</c:v>
                </c:pt>
                <c:pt idx="15105">
                  <c:v>15137.06</c:v>
                </c:pt>
                <c:pt idx="15106">
                  <c:v>15137.53</c:v>
                </c:pt>
                <c:pt idx="15107">
                  <c:v>15137.62</c:v>
                </c:pt>
                <c:pt idx="15108">
                  <c:v>15138</c:v>
                </c:pt>
                <c:pt idx="15109">
                  <c:v>15138.5</c:v>
                </c:pt>
                <c:pt idx="15110">
                  <c:v>15138.99</c:v>
                </c:pt>
                <c:pt idx="15111">
                  <c:v>15139.49</c:v>
                </c:pt>
                <c:pt idx="15112">
                  <c:v>15139.98</c:v>
                </c:pt>
                <c:pt idx="15113">
                  <c:v>15140.48</c:v>
                </c:pt>
                <c:pt idx="15114">
                  <c:v>15140.49</c:v>
                </c:pt>
                <c:pt idx="15115">
                  <c:v>15140.97</c:v>
                </c:pt>
                <c:pt idx="15116">
                  <c:v>15141.95</c:v>
                </c:pt>
                <c:pt idx="15117">
                  <c:v>15142.94</c:v>
                </c:pt>
                <c:pt idx="15118">
                  <c:v>15143.35</c:v>
                </c:pt>
                <c:pt idx="15119">
                  <c:v>15143.93</c:v>
                </c:pt>
                <c:pt idx="15120">
                  <c:v>15144.79</c:v>
                </c:pt>
                <c:pt idx="15121">
                  <c:v>15145.9</c:v>
                </c:pt>
                <c:pt idx="15122">
                  <c:v>15146.22</c:v>
                </c:pt>
                <c:pt idx="15123">
                  <c:v>15146.89</c:v>
                </c:pt>
                <c:pt idx="15124">
                  <c:v>15147.49</c:v>
                </c:pt>
                <c:pt idx="15125">
                  <c:v>15147.65</c:v>
                </c:pt>
                <c:pt idx="15126">
                  <c:v>15147.88</c:v>
                </c:pt>
                <c:pt idx="15127">
                  <c:v>15148.38</c:v>
                </c:pt>
                <c:pt idx="15128">
                  <c:v>15148.87</c:v>
                </c:pt>
                <c:pt idx="15129">
                  <c:v>15149.08</c:v>
                </c:pt>
                <c:pt idx="15130">
                  <c:v>15149.36</c:v>
                </c:pt>
                <c:pt idx="15131">
                  <c:v>15149.8</c:v>
                </c:pt>
                <c:pt idx="15132">
                  <c:v>15149.85</c:v>
                </c:pt>
                <c:pt idx="15133">
                  <c:v>15150.35</c:v>
                </c:pt>
                <c:pt idx="15134">
                  <c:v>15150.52</c:v>
                </c:pt>
                <c:pt idx="15135">
                  <c:v>15150.84</c:v>
                </c:pt>
                <c:pt idx="15136">
                  <c:v>15151.24</c:v>
                </c:pt>
                <c:pt idx="15137">
                  <c:v>15151.34</c:v>
                </c:pt>
                <c:pt idx="15138">
                  <c:v>15151.83</c:v>
                </c:pt>
                <c:pt idx="15139">
                  <c:v>15151.95</c:v>
                </c:pt>
                <c:pt idx="15140">
                  <c:v>15152.33</c:v>
                </c:pt>
                <c:pt idx="15141">
                  <c:v>15152.67</c:v>
                </c:pt>
                <c:pt idx="15142">
                  <c:v>15152.82</c:v>
                </c:pt>
                <c:pt idx="15143">
                  <c:v>15153.31</c:v>
                </c:pt>
                <c:pt idx="15144">
                  <c:v>15153.38</c:v>
                </c:pt>
                <c:pt idx="15145">
                  <c:v>15153.8</c:v>
                </c:pt>
                <c:pt idx="15146">
                  <c:v>15154.1</c:v>
                </c:pt>
                <c:pt idx="15147">
                  <c:v>15154.3</c:v>
                </c:pt>
                <c:pt idx="15148">
                  <c:v>15154.79</c:v>
                </c:pt>
                <c:pt idx="15149">
                  <c:v>15154.81</c:v>
                </c:pt>
                <c:pt idx="15150">
                  <c:v>15155.29</c:v>
                </c:pt>
                <c:pt idx="15151">
                  <c:v>15155.53</c:v>
                </c:pt>
                <c:pt idx="15152">
                  <c:v>15155.78</c:v>
                </c:pt>
                <c:pt idx="15153">
                  <c:v>15156.25</c:v>
                </c:pt>
                <c:pt idx="15154">
                  <c:v>15156.28</c:v>
                </c:pt>
                <c:pt idx="15155">
                  <c:v>15156.77</c:v>
                </c:pt>
                <c:pt idx="15156">
                  <c:v>15156.97</c:v>
                </c:pt>
                <c:pt idx="15157">
                  <c:v>15157.26</c:v>
                </c:pt>
                <c:pt idx="15158">
                  <c:v>15157.68</c:v>
                </c:pt>
                <c:pt idx="15159">
                  <c:v>15157.75</c:v>
                </c:pt>
                <c:pt idx="15160">
                  <c:v>15158.25</c:v>
                </c:pt>
                <c:pt idx="15161">
                  <c:v>15158.4</c:v>
                </c:pt>
                <c:pt idx="15162">
                  <c:v>15158.74</c:v>
                </c:pt>
                <c:pt idx="15163">
                  <c:v>15159.11</c:v>
                </c:pt>
                <c:pt idx="15164">
                  <c:v>15159.73</c:v>
                </c:pt>
                <c:pt idx="15165">
                  <c:v>15159.83</c:v>
                </c:pt>
                <c:pt idx="15166">
                  <c:v>15160.37</c:v>
                </c:pt>
                <c:pt idx="15167">
                  <c:v>15160.54</c:v>
                </c:pt>
                <c:pt idx="15168">
                  <c:v>15160.72</c:v>
                </c:pt>
                <c:pt idx="15169">
                  <c:v>15161.26</c:v>
                </c:pt>
                <c:pt idx="15170">
                  <c:v>15161.7</c:v>
                </c:pt>
                <c:pt idx="15171">
                  <c:v>15161.98</c:v>
                </c:pt>
                <c:pt idx="15172">
                  <c:v>15162.69</c:v>
                </c:pt>
                <c:pt idx="15173">
                  <c:v>15162.7</c:v>
                </c:pt>
                <c:pt idx="15174">
                  <c:v>15163.41</c:v>
                </c:pt>
                <c:pt idx="15175">
                  <c:v>15163.68</c:v>
                </c:pt>
                <c:pt idx="15176">
                  <c:v>15164.67</c:v>
                </c:pt>
                <c:pt idx="15177">
                  <c:v>15164.84</c:v>
                </c:pt>
                <c:pt idx="15178">
                  <c:v>15165.65</c:v>
                </c:pt>
                <c:pt idx="15179">
                  <c:v>15166.27</c:v>
                </c:pt>
                <c:pt idx="15180">
                  <c:v>15167.62</c:v>
                </c:pt>
                <c:pt idx="15181">
                  <c:v>15167.71</c:v>
                </c:pt>
                <c:pt idx="15182">
                  <c:v>15168.43</c:v>
                </c:pt>
                <c:pt idx="15183">
                  <c:v>15169.14</c:v>
                </c:pt>
                <c:pt idx="15184">
                  <c:v>15169.59</c:v>
                </c:pt>
                <c:pt idx="15185">
                  <c:v>15169.86</c:v>
                </c:pt>
                <c:pt idx="15186">
                  <c:v>15170.57</c:v>
                </c:pt>
                <c:pt idx="15187">
                  <c:v>15170.58</c:v>
                </c:pt>
                <c:pt idx="15188">
                  <c:v>15171.29</c:v>
                </c:pt>
                <c:pt idx="15189">
                  <c:v>15171.57</c:v>
                </c:pt>
                <c:pt idx="15190">
                  <c:v>15172</c:v>
                </c:pt>
                <c:pt idx="15191">
                  <c:v>15172.56</c:v>
                </c:pt>
                <c:pt idx="15192">
                  <c:v>15172.58</c:v>
                </c:pt>
                <c:pt idx="15193">
                  <c:v>15173.15</c:v>
                </c:pt>
                <c:pt idx="15194">
                  <c:v>15173.54</c:v>
                </c:pt>
                <c:pt idx="15195">
                  <c:v>15173.73</c:v>
                </c:pt>
                <c:pt idx="15196">
                  <c:v>15174.3</c:v>
                </c:pt>
                <c:pt idx="15197">
                  <c:v>15174.53</c:v>
                </c:pt>
                <c:pt idx="15198">
                  <c:v>15174.88</c:v>
                </c:pt>
                <c:pt idx="15199">
                  <c:v>15175.45</c:v>
                </c:pt>
                <c:pt idx="15200">
                  <c:v>15175.52</c:v>
                </c:pt>
                <c:pt idx="15201">
                  <c:v>15176.15</c:v>
                </c:pt>
                <c:pt idx="15202">
                  <c:v>15176.51</c:v>
                </c:pt>
                <c:pt idx="15203">
                  <c:v>15176.59</c:v>
                </c:pt>
                <c:pt idx="15204">
                  <c:v>15177.49</c:v>
                </c:pt>
                <c:pt idx="15205">
                  <c:v>15178.48</c:v>
                </c:pt>
                <c:pt idx="15206">
                  <c:v>15178.89</c:v>
                </c:pt>
                <c:pt idx="15207">
                  <c:v>15179.47</c:v>
                </c:pt>
                <c:pt idx="15208">
                  <c:v>15180.04</c:v>
                </c:pt>
                <c:pt idx="15209">
                  <c:v>15181.18</c:v>
                </c:pt>
                <c:pt idx="15210">
                  <c:v>15181.44</c:v>
                </c:pt>
                <c:pt idx="15211">
                  <c:v>15182.33</c:v>
                </c:pt>
                <c:pt idx="15212">
                  <c:v>15182.91</c:v>
                </c:pt>
                <c:pt idx="15213">
                  <c:v>15183.48</c:v>
                </c:pt>
                <c:pt idx="15214">
                  <c:v>15184.06</c:v>
                </c:pt>
                <c:pt idx="15215">
                  <c:v>15184.63</c:v>
                </c:pt>
                <c:pt idx="15216">
                  <c:v>15185.2</c:v>
                </c:pt>
                <c:pt idx="15217">
                  <c:v>15185.39</c:v>
                </c:pt>
                <c:pt idx="15218">
                  <c:v>15185.77</c:v>
                </c:pt>
                <c:pt idx="15219">
                  <c:v>15186.35</c:v>
                </c:pt>
                <c:pt idx="15220">
                  <c:v>15186.92</c:v>
                </c:pt>
                <c:pt idx="15221">
                  <c:v>15187.5</c:v>
                </c:pt>
                <c:pt idx="15222">
                  <c:v>15188.07</c:v>
                </c:pt>
                <c:pt idx="15223">
                  <c:v>15188.65</c:v>
                </c:pt>
                <c:pt idx="15224">
                  <c:v>15189.22</c:v>
                </c:pt>
                <c:pt idx="15225">
                  <c:v>15189.79</c:v>
                </c:pt>
                <c:pt idx="15226">
                  <c:v>15190.36</c:v>
                </c:pt>
                <c:pt idx="15227">
                  <c:v>15190.94</c:v>
                </c:pt>
                <c:pt idx="15228">
                  <c:v>15191.51</c:v>
                </c:pt>
                <c:pt idx="15229">
                  <c:v>15192.09</c:v>
                </c:pt>
                <c:pt idx="15230">
                  <c:v>15192.66</c:v>
                </c:pt>
                <c:pt idx="15231">
                  <c:v>15193.24</c:v>
                </c:pt>
                <c:pt idx="15232">
                  <c:v>15193.29</c:v>
                </c:pt>
                <c:pt idx="15233">
                  <c:v>15193.81</c:v>
                </c:pt>
                <c:pt idx="15234">
                  <c:v>15194.95</c:v>
                </c:pt>
                <c:pt idx="15235">
                  <c:v>15196.1</c:v>
                </c:pt>
                <c:pt idx="15236">
                  <c:v>15196.98</c:v>
                </c:pt>
                <c:pt idx="15237">
                  <c:v>15197.24</c:v>
                </c:pt>
                <c:pt idx="15238">
                  <c:v>15197.25</c:v>
                </c:pt>
                <c:pt idx="15239">
                  <c:v>15198.4</c:v>
                </c:pt>
                <c:pt idx="15240">
                  <c:v>15199.21</c:v>
                </c:pt>
                <c:pt idx="15241">
                  <c:v>15199.54</c:v>
                </c:pt>
                <c:pt idx="15242">
                  <c:v>15200.69</c:v>
                </c:pt>
                <c:pt idx="15243">
                  <c:v>15201.18</c:v>
                </c:pt>
                <c:pt idx="15244">
                  <c:v>15201.27</c:v>
                </c:pt>
                <c:pt idx="15245">
                  <c:v>15201.84</c:v>
                </c:pt>
                <c:pt idx="15246">
                  <c:v>15202.17</c:v>
                </c:pt>
                <c:pt idx="15247">
                  <c:v>15202.42</c:v>
                </c:pt>
                <c:pt idx="15248">
                  <c:v>15202.99</c:v>
                </c:pt>
                <c:pt idx="15249">
                  <c:v>15203.16</c:v>
                </c:pt>
                <c:pt idx="15250">
                  <c:v>15203.56</c:v>
                </c:pt>
                <c:pt idx="15251">
                  <c:v>15204.13</c:v>
                </c:pt>
                <c:pt idx="15252">
                  <c:v>15204.15</c:v>
                </c:pt>
                <c:pt idx="15253">
                  <c:v>15204.71</c:v>
                </c:pt>
                <c:pt idx="15254">
                  <c:v>15205.13</c:v>
                </c:pt>
                <c:pt idx="15255">
                  <c:v>15205.28</c:v>
                </c:pt>
                <c:pt idx="15256">
                  <c:v>15205.86</c:v>
                </c:pt>
                <c:pt idx="15257">
                  <c:v>15206.12</c:v>
                </c:pt>
                <c:pt idx="15258">
                  <c:v>15206.43</c:v>
                </c:pt>
                <c:pt idx="15259">
                  <c:v>15207.01</c:v>
                </c:pt>
                <c:pt idx="15260">
                  <c:v>15207.11</c:v>
                </c:pt>
                <c:pt idx="15261">
                  <c:v>15207.58</c:v>
                </c:pt>
                <c:pt idx="15262">
                  <c:v>15208.15</c:v>
                </c:pt>
                <c:pt idx="15263">
                  <c:v>15208.72</c:v>
                </c:pt>
                <c:pt idx="15264">
                  <c:v>15209.08</c:v>
                </c:pt>
                <c:pt idx="15265">
                  <c:v>15209.2</c:v>
                </c:pt>
                <c:pt idx="15266">
                  <c:v>15209.68</c:v>
                </c:pt>
                <c:pt idx="15267">
                  <c:v>15210.16</c:v>
                </c:pt>
                <c:pt idx="15268">
                  <c:v>15210.63</c:v>
                </c:pt>
                <c:pt idx="15269">
                  <c:v>15211.06</c:v>
                </c:pt>
                <c:pt idx="15270">
                  <c:v>15211.11</c:v>
                </c:pt>
                <c:pt idx="15271">
                  <c:v>15211.59</c:v>
                </c:pt>
                <c:pt idx="15272">
                  <c:v>15212.07</c:v>
                </c:pt>
                <c:pt idx="15273">
                  <c:v>15212.54</c:v>
                </c:pt>
                <c:pt idx="15274">
                  <c:v>15213.02</c:v>
                </c:pt>
                <c:pt idx="15275">
                  <c:v>15213.03</c:v>
                </c:pt>
                <c:pt idx="15276">
                  <c:v>15213.5</c:v>
                </c:pt>
                <c:pt idx="15277">
                  <c:v>15213.98</c:v>
                </c:pt>
                <c:pt idx="15278">
                  <c:v>15214.45</c:v>
                </c:pt>
                <c:pt idx="15279">
                  <c:v>15214.93</c:v>
                </c:pt>
                <c:pt idx="15280">
                  <c:v>15215.28</c:v>
                </c:pt>
                <c:pt idx="15281">
                  <c:v>15215.41</c:v>
                </c:pt>
                <c:pt idx="15282">
                  <c:v>15215.89</c:v>
                </c:pt>
                <c:pt idx="15283">
                  <c:v>15216.36</c:v>
                </c:pt>
                <c:pt idx="15284">
                  <c:v>15216.98</c:v>
                </c:pt>
                <c:pt idx="15285">
                  <c:v>15217.32</c:v>
                </c:pt>
                <c:pt idx="15286">
                  <c:v>15218.27</c:v>
                </c:pt>
                <c:pt idx="15287">
                  <c:v>15219.23</c:v>
                </c:pt>
                <c:pt idx="15288">
                  <c:v>15220.18</c:v>
                </c:pt>
                <c:pt idx="15289">
                  <c:v>15221.14</c:v>
                </c:pt>
                <c:pt idx="15290">
                  <c:v>15222.09</c:v>
                </c:pt>
                <c:pt idx="15291">
                  <c:v>15223.05</c:v>
                </c:pt>
                <c:pt idx="15292">
                  <c:v>15223.53</c:v>
                </c:pt>
                <c:pt idx="15293">
                  <c:v>15224</c:v>
                </c:pt>
                <c:pt idx="15294">
                  <c:v>15224.43</c:v>
                </c:pt>
                <c:pt idx="15295">
                  <c:v>15224.79</c:v>
                </c:pt>
                <c:pt idx="15296">
                  <c:v>15225.58</c:v>
                </c:pt>
                <c:pt idx="15297">
                  <c:v>15226.37</c:v>
                </c:pt>
                <c:pt idx="15298">
                  <c:v>15227.15</c:v>
                </c:pt>
                <c:pt idx="15299">
                  <c:v>15227.94</c:v>
                </c:pt>
                <c:pt idx="15300">
                  <c:v>15228.73</c:v>
                </c:pt>
                <c:pt idx="15301">
                  <c:v>15229.01</c:v>
                </c:pt>
                <c:pt idx="15302">
                  <c:v>15229.52</c:v>
                </c:pt>
                <c:pt idx="15303">
                  <c:v>15230.3</c:v>
                </c:pt>
                <c:pt idx="15304">
                  <c:v>15231.88</c:v>
                </c:pt>
                <c:pt idx="15305">
                  <c:v>15232.77</c:v>
                </c:pt>
                <c:pt idx="15306">
                  <c:v>15233.45</c:v>
                </c:pt>
                <c:pt idx="15307">
                  <c:v>15233.58</c:v>
                </c:pt>
                <c:pt idx="15308">
                  <c:v>15235.03</c:v>
                </c:pt>
                <c:pt idx="15309">
                  <c:v>15235.82</c:v>
                </c:pt>
                <c:pt idx="15310">
                  <c:v>15236.6</c:v>
                </c:pt>
                <c:pt idx="15311">
                  <c:v>15237.39</c:v>
                </c:pt>
                <c:pt idx="15312">
                  <c:v>15238.18</c:v>
                </c:pt>
                <c:pt idx="15313">
                  <c:v>15238.97</c:v>
                </c:pt>
                <c:pt idx="15314">
                  <c:v>15239.75</c:v>
                </c:pt>
                <c:pt idx="15315">
                  <c:v>15240.54</c:v>
                </c:pt>
                <c:pt idx="15316">
                  <c:v>15241.33</c:v>
                </c:pt>
                <c:pt idx="15317">
                  <c:v>15242.12</c:v>
                </c:pt>
                <c:pt idx="15318">
                  <c:v>15242.72</c:v>
                </c:pt>
                <c:pt idx="15319">
                  <c:v>15242.9</c:v>
                </c:pt>
                <c:pt idx="15320">
                  <c:v>15243.69</c:v>
                </c:pt>
                <c:pt idx="15321">
                  <c:v>15244.48</c:v>
                </c:pt>
                <c:pt idx="15322">
                  <c:v>15246.05</c:v>
                </c:pt>
                <c:pt idx="15323">
                  <c:v>15247.62</c:v>
                </c:pt>
                <c:pt idx="15324">
                  <c:v>15248.56</c:v>
                </c:pt>
                <c:pt idx="15325">
                  <c:v>15249.19</c:v>
                </c:pt>
                <c:pt idx="15326">
                  <c:v>15250.77</c:v>
                </c:pt>
                <c:pt idx="15327">
                  <c:v>15251.89</c:v>
                </c:pt>
                <c:pt idx="15328">
                  <c:v>15252.34</c:v>
                </c:pt>
                <c:pt idx="15329">
                  <c:v>15252.51</c:v>
                </c:pt>
                <c:pt idx="15330">
                  <c:v>15255.49</c:v>
                </c:pt>
                <c:pt idx="15331">
                  <c:v>15256.46</c:v>
                </c:pt>
                <c:pt idx="15332">
                  <c:v>15258.44</c:v>
                </c:pt>
                <c:pt idx="15333">
                  <c:v>15258.64</c:v>
                </c:pt>
                <c:pt idx="15334">
                  <c:v>15259.43</c:v>
                </c:pt>
                <c:pt idx="15335">
                  <c:v>15260.21</c:v>
                </c:pt>
                <c:pt idx="15336">
                  <c:v>15260.41</c:v>
                </c:pt>
                <c:pt idx="15337">
                  <c:v>15261.4</c:v>
                </c:pt>
                <c:pt idx="15338">
                  <c:v>15261.78</c:v>
                </c:pt>
                <c:pt idx="15339">
                  <c:v>15262.38</c:v>
                </c:pt>
                <c:pt idx="15340">
                  <c:v>15263.36</c:v>
                </c:pt>
                <c:pt idx="15341">
                  <c:v>15263.37</c:v>
                </c:pt>
                <c:pt idx="15342">
                  <c:v>15264.35</c:v>
                </c:pt>
                <c:pt idx="15343">
                  <c:v>15264.93</c:v>
                </c:pt>
                <c:pt idx="15344">
                  <c:v>15265.56</c:v>
                </c:pt>
                <c:pt idx="15345">
                  <c:v>15266.77</c:v>
                </c:pt>
                <c:pt idx="15346">
                  <c:v>15267.98</c:v>
                </c:pt>
                <c:pt idx="15347">
                  <c:v>15268.08</c:v>
                </c:pt>
                <c:pt idx="15348">
                  <c:v>15269.19</c:v>
                </c:pt>
                <c:pt idx="15349">
                  <c:v>15270.19</c:v>
                </c:pt>
                <c:pt idx="15350">
                  <c:v>15270.4</c:v>
                </c:pt>
                <c:pt idx="15351">
                  <c:v>15271.61</c:v>
                </c:pt>
                <c:pt idx="15352">
                  <c:v>15274.02</c:v>
                </c:pt>
                <c:pt idx="15353">
                  <c:v>15274.37</c:v>
                </c:pt>
                <c:pt idx="15354">
                  <c:v>15277.98</c:v>
                </c:pt>
                <c:pt idx="15355">
                  <c:v>15283.69</c:v>
                </c:pt>
                <c:pt idx="15356">
                  <c:v>15286.96</c:v>
                </c:pt>
                <c:pt idx="15357">
                  <c:v>15288.49</c:v>
                </c:pt>
                <c:pt idx="15358">
                  <c:v>15293.26</c:v>
                </c:pt>
                <c:pt idx="15359">
                  <c:v>15296.41</c:v>
                </c:pt>
                <c:pt idx="15360">
                  <c:v>15297.64</c:v>
                </c:pt>
                <c:pt idx="15361">
                  <c:v>15299.55</c:v>
                </c:pt>
                <c:pt idx="15362">
                  <c:v>15302.22</c:v>
                </c:pt>
                <c:pt idx="15363">
                  <c:v>15303.02</c:v>
                </c:pt>
                <c:pt idx="15364">
                  <c:v>15306.79</c:v>
                </c:pt>
                <c:pt idx="15365">
                  <c:v>15312.14</c:v>
                </c:pt>
                <c:pt idx="15366">
                  <c:v>15312.69</c:v>
                </c:pt>
                <c:pt idx="15367">
                  <c:v>15317.52</c:v>
                </c:pt>
                <c:pt idx="15368">
                  <c:v>15319.94</c:v>
                </c:pt>
                <c:pt idx="15369">
                  <c:v>15321.15</c:v>
                </c:pt>
                <c:pt idx="15370">
                  <c:v>15322.35</c:v>
                </c:pt>
                <c:pt idx="15371">
                  <c:v>15323.56</c:v>
                </c:pt>
                <c:pt idx="15372">
                  <c:v>15324.73</c:v>
                </c:pt>
                <c:pt idx="15373">
                  <c:v>15324.77</c:v>
                </c:pt>
                <c:pt idx="15374">
                  <c:v>15325.1</c:v>
                </c:pt>
                <c:pt idx="15375">
                  <c:v>15325.98</c:v>
                </c:pt>
                <c:pt idx="15376">
                  <c:v>15327.19</c:v>
                </c:pt>
                <c:pt idx="15377">
                  <c:v>15328.4</c:v>
                </c:pt>
                <c:pt idx="15378">
                  <c:v>15329.61</c:v>
                </c:pt>
                <c:pt idx="15379">
                  <c:v>15329.68</c:v>
                </c:pt>
                <c:pt idx="15380">
                  <c:v>15332.02</c:v>
                </c:pt>
                <c:pt idx="15381">
                  <c:v>15334.25</c:v>
                </c:pt>
                <c:pt idx="15382">
                  <c:v>15336.54</c:v>
                </c:pt>
                <c:pt idx="15383">
                  <c:v>15338.83</c:v>
                </c:pt>
                <c:pt idx="15384">
                  <c:v>15341.12</c:v>
                </c:pt>
                <c:pt idx="15385">
                  <c:v>15341.68</c:v>
                </c:pt>
                <c:pt idx="15386">
                  <c:v>15343.4</c:v>
                </c:pt>
                <c:pt idx="15387">
                  <c:v>15345.69</c:v>
                </c:pt>
                <c:pt idx="15388">
                  <c:v>15346.52</c:v>
                </c:pt>
                <c:pt idx="15389">
                  <c:v>15347.98</c:v>
                </c:pt>
                <c:pt idx="15390">
                  <c:v>15348.94</c:v>
                </c:pt>
                <c:pt idx="15391">
                  <c:v>15349.92</c:v>
                </c:pt>
                <c:pt idx="15392">
                  <c:v>15350.27</c:v>
                </c:pt>
                <c:pt idx="15393">
                  <c:v>15351.35</c:v>
                </c:pt>
                <c:pt idx="15394">
                  <c:v>15352.55</c:v>
                </c:pt>
                <c:pt idx="15395">
                  <c:v>15352.56</c:v>
                </c:pt>
                <c:pt idx="15396">
                  <c:v>15353.7</c:v>
                </c:pt>
                <c:pt idx="15397">
                  <c:v>15353.77</c:v>
                </c:pt>
                <c:pt idx="15398">
                  <c:v>15354.84</c:v>
                </c:pt>
                <c:pt idx="15399">
                  <c:v>15354.98</c:v>
                </c:pt>
                <c:pt idx="15400">
                  <c:v>15355.99</c:v>
                </c:pt>
                <c:pt idx="15401">
                  <c:v>15356.18</c:v>
                </c:pt>
                <c:pt idx="15402">
                  <c:v>15357.13</c:v>
                </c:pt>
                <c:pt idx="15403">
                  <c:v>15357.39</c:v>
                </c:pt>
                <c:pt idx="15404">
                  <c:v>15358.28</c:v>
                </c:pt>
                <c:pt idx="15405">
                  <c:v>15358.6</c:v>
                </c:pt>
                <c:pt idx="15406">
                  <c:v>15359.42</c:v>
                </c:pt>
                <c:pt idx="15407">
                  <c:v>15360.56</c:v>
                </c:pt>
                <c:pt idx="15408">
                  <c:v>15361.01</c:v>
                </c:pt>
                <c:pt idx="15409">
                  <c:v>15361.7</c:v>
                </c:pt>
                <c:pt idx="15410">
                  <c:v>15362.28</c:v>
                </c:pt>
                <c:pt idx="15411">
                  <c:v>15362.51</c:v>
                </c:pt>
                <c:pt idx="15412">
                  <c:v>15362.85</c:v>
                </c:pt>
                <c:pt idx="15413">
                  <c:v>15363.42</c:v>
                </c:pt>
                <c:pt idx="15414">
                  <c:v>15363.43</c:v>
                </c:pt>
                <c:pt idx="15415">
                  <c:v>15363.99</c:v>
                </c:pt>
                <c:pt idx="15416">
                  <c:v>15364.57</c:v>
                </c:pt>
                <c:pt idx="15417">
                  <c:v>15365.14</c:v>
                </c:pt>
                <c:pt idx="15418">
                  <c:v>15365.71</c:v>
                </c:pt>
                <c:pt idx="15419">
                  <c:v>15365.85</c:v>
                </c:pt>
                <c:pt idx="15420">
                  <c:v>15366.28</c:v>
                </c:pt>
                <c:pt idx="15421">
                  <c:v>15366.86</c:v>
                </c:pt>
                <c:pt idx="15422">
                  <c:v>15367.43</c:v>
                </c:pt>
                <c:pt idx="15423">
                  <c:v>15368</c:v>
                </c:pt>
                <c:pt idx="15424">
                  <c:v>15368.27</c:v>
                </c:pt>
                <c:pt idx="15425">
                  <c:v>15368.57</c:v>
                </c:pt>
                <c:pt idx="15426">
                  <c:v>15369.14</c:v>
                </c:pt>
                <c:pt idx="15427">
                  <c:v>15369.48</c:v>
                </c:pt>
                <c:pt idx="15428">
                  <c:v>15369.71</c:v>
                </c:pt>
                <c:pt idx="15429">
                  <c:v>15370.28</c:v>
                </c:pt>
                <c:pt idx="15430">
                  <c:v>15370.68</c:v>
                </c:pt>
                <c:pt idx="15431">
                  <c:v>15370.85</c:v>
                </c:pt>
                <c:pt idx="15432">
                  <c:v>15371.43</c:v>
                </c:pt>
                <c:pt idx="15433">
                  <c:v>15372</c:v>
                </c:pt>
                <c:pt idx="15434">
                  <c:v>15373.1</c:v>
                </c:pt>
                <c:pt idx="15435">
                  <c:v>15373.14</c:v>
                </c:pt>
                <c:pt idx="15436">
                  <c:v>15375.1</c:v>
                </c:pt>
                <c:pt idx="15437">
                  <c:v>15375.43</c:v>
                </c:pt>
                <c:pt idx="15438">
                  <c:v>15375.51</c:v>
                </c:pt>
                <c:pt idx="15439">
                  <c:v>15376.58</c:v>
                </c:pt>
                <c:pt idx="15440">
                  <c:v>15377.15</c:v>
                </c:pt>
                <c:pt idx="15441">
                  <c:v>15377.72</c:v>
                </c:pt>
                <c:pt idx="15442">
                  <c:v>15377.93</c:v>
                </c:pt>
                <c:pt idx="15443">
                  <c:v>15378.29</c:v>
                </c:pt>
                <c:pt idx="15444">
                  <c:v>15378.86</c:v>
                </c:pt>
                <c:pt idx="15445">
                  <c:v>15379.43</c:v>
                </c:pt>
                <c:pt idx="15446">
                  <c:v>15380</c:v>
                </c:pt>
                <c:pt idx="15447">
                  <c:v>15380.34</c:v>
                </c:pt>
                <c:pt idx="15448">
                  <c:v>15380.49</c:v>
                </c:pt>
                <c:pt idx="15449">
                  <c:v>15380.97</c:v>
                </c:pt>
                <c:pt idx="15450">
                  <c:v>15381.46</c:v>
                </c:pt>
                <c:pt idx="15451">
                  <c:v>15381.94</c:v>
                </c:pt>
                <c:pt idx="15452">
                  <c:v>15382.43</c:v>
                </c:pt>
                <c:pt idx="15453">
                  <c:v>15382.76</c:v>
                </c:pt>
                <c:pt idx="15454">
                  <c:v>15382.91</c:v>
                </c:pt>
                <c:pt idx="15455">
                  <c:v>15383.87</c:v>
                </c:pt>
                <c:pt idx="15456">
                  <c:v>15384.84</c:v>
                </c:pt>
                <c:pt idx="15457">
                  <c:v>15385.18</c:v>
                </c:pt>
                <c:pt idx="15458">
                  <c:v>15385.8</c:v>
                </c:pt>
                <c:pt idx="15459">
                  <c:v>15387.6</c:v>
                </c:pt>
                <c:pt idx="15460">
                  <c:v>15387.73</c:v>
                </c:pt>
                <c:pt idx="15461">
                  <c:v>15388.7</c:v>
                </c:pt>
                <c:pt idx="15462">
                  <c:v>15389.67</c:v>
                </c:pt>
                <c:pt idx="15463">
                  <c:v>15390.01</c:v>
                </c:pt>
                <c:pt idx="15464">
                  <c:v>15390.16</c:v>
                </c:pt>
                <c:pt idx="15465">
                  <c:v>15390.64</c:v>
                </c:pt>
                <c:pt idx="15466">
                  <c:v>15391.12</c:v>
                </c:pt>
                <c:pt idx="15467">
                  <c:v>15391.6</c:v>
                </c:pt>
                <c:pt idx="15468">
                  <c:v>15392.09</c:v>
                </c:pt>
                <c:pt idx="15469">
                  <c:v>15392.57</c:v>
                </c:pt>
                <c:pt idx="15470">
                  <c:v>15393.05</c:v>
                </c:pt>
                <c:pt idx="15471">
                  <c:v>15393.53</c:v>
                </c:pt>
                <c:pt idx="15472">
                  <c:v>15394.02</c:v>
                </c:pt>
                <c:pt idx="15473">
                  <c:v>15394.5</c:v>
                </c:pt>
                <c:pt idx="15474">
                  <c:v>15394.84</c:v>
                </c:pt>
                <c:pt idx="15475">
                  <c:v>15394.98</c:v>
                </c:pt>
                <c:pt idx="15476">
                  <c:v>15395.46</c:v>
                </c:pt>
                <c:pt idx="15477">
                  <c:v>15395.95</c:v>
                </c:pt>
                <c:pt idx="15478">
                  <c:v>15396.43</c:v>
                </c:pt>
                <c:pt idx="15479">
                  <c:v>15396.92</c:v>
                </c:pt>
                <c:pt idx="15480">
                  <c:v>15397.4</c:v>
                </c:pt>
                <c:pt idx="15481">
                  <c:v>15397.89</c:v>
                </c:pt>
                <c:pt idx="15482">
                  <c:v>15398.37</c:v>
                </c:pt>
                <c:pt idx="15483">
                  <c:v>15399.33</c:v>
                </c:pt>
                <c:pt idx="15484">
                  <c:v>15399.67</c:v>
                </c:pt>
                <c:pt idx="15485">
                  <c:v>15400.3</c:v>
                </c:pt>
                <c:pt idx="15486">
                  <c:v>15401.26</c:v>
                </c:pt>
                <c:pt idx="15487">
                  <c:v>15402.23</c:v>
                </c:pt>
                <c:pt idx="15488">
                  <c:v>15403.19</c:v>
                </c:pt>
                <c:pt idx="15489">
                  <c:v>15404.16</c:v>
                </c:pt>
                <c:pt idx="15490">
                  <c:v>15405.13</c:v>
                </c:pt>
                <c:pt idx="15491">
                  <c:v>15407.06</c:v>
                </c:pt>
                <c:pt idx="15492">
                  <c:v>15408.99</c:v>
                </c:pt>
                <c:pt idx="15493">
                  <c:v>15409.34</c:v>
                </c:pt>
                <c:pt idx="15494">
                  <c:v>15410.92</c:v>
                </c:pt>
                <c:pt idx="15495">
                  <c:v>15412.86</c:v>
                </c:pt>
                <c:pt idx="15496">
                  <c:v>15414.17</c:v>
                </c:pt>
                <c:pt idx="15497">
                  <c:v>15414.79</c:v>
                </c:pt>
                <c:pt idx="15498">
                  <c:v>15416.59</c:v>
                </c:pt>
                <c:pt idx="15499">
                  <c:v>15416.72</c:v>
                </c:pt>
                <c:pt idx="15500">
                  <c:v>15418.65</c:v>
                </c:pt>
                <c:pt idx="15501">
                  <c:v>15419</c:v>
                </c:pt>
                <c:pt idx="15502">
                  <c:v>15420.59</c:v>
                </c:pt>
                <c:pt idx="15503">
                  <c:v>15421.4</c:v>
                </c:pt>
                <c:pt idx="15504">
                  <c:v>15422.52</c:v>
                </c:pt>
                <c:pt idx="15505">
                  <c:v>15423.8</c:v>
                </c:pt>
                <c:pt idx="15506">
                  <c:v>15425.46</c:v>
                </c:pt>
                <c:pt idx="15507">
                  <c:v>15426.38</c:v>
                </c:pt>
                <c:pt idx="15508">
                  <c:v>15428.6</c:v>
                </c:pt>
                <c:pt idx="15509">
                  <c:v>15431</c:v>
                </c:pt>
                <c:pt idx="15510">
                  <c:v>15433.4</c:v>
                </c:pt>
                <c:pt idx="15511">
                  <c:v>15435.8</c:v>
                </c:pt>
                <c:pt idx="15512">
                  <c:v>15438.19</c:v>
                </c:pt>
                <c:pt idx="15513">
                  <c:v>15441.83</c:v>
                </c:pt>
                <c:pt idx="15514">
                  <c:v>15442.99</c:v>
                </c:pt>
                <c:pt idx="15515">
                  <c:v>15445.7</c:v>
                </c:pt>
                <c:pt idx="15516">
                  <c:v>15447.78</c:v>
                </c:pt>
                <c:pt idx="15517">
                  <c:v>15449.56</c:v>
                </c:pt>
                <c:pt idx="15518">
                  <c:v>15452.58</c:v>
                </c:pt>
                <c:pt idx="15519">
                  <c:v>15457.29</c:v>
                </c:pt>
                <c:pt idx="15520">
                  <c:v>15457.37</c:v>
                </c:pt>
                <c:pt idx="15521">
                  <c:v>15462.17</c:v>
                </c:pt>
                <c:pt idx="15522">
                  <c:v>15466.96</c:v>
                </c:pt>
                <c:pt idx="15523">
                  <c:v>15469.36</c:v>
                </c:pt>
                <c:pt idx="15524">
                  <c:v>15471.76</c:v>
                </c:pt>
                <c:pt idx="15525">
                  <c:v>15472.74</c:v>
                </c:pt>
                <c:pt idx="15526">
                  <c:v>15475.83</c:v>
                </c:pt>
                <c:pt idx="15527">
                  <c:v>15476.55</c:v>
                </c:pt>
                <c:pt idx="15528">
                  <c:v>15481.35</c:v>
                </c:pt>
                <c:pt idx="15529">
                  <c:v>15486.14</c:v>
                </c:pt>
                <c:pt idx="15530">
                  <c:v>15488.42</c:v>
                </c:pt>
                <c:pt idx="15531">
                  <c:v>15488.54</c:v>
                </c:pt>
                <c:pt idx="15532">
                  <c:v>15490.94</c:v>
                </c:pt>
                <c:pt idx="15533">
                  <c:v>15495.73</c:v>
                </c:pt>
                <c:pt idx="15534">
                  <c:v>15501.01</c:v>
                </c:pt>
                <c:pt idx="15535">
                  <c:v>15503.65</c:v>
                </c:pt>
                <c:pt idx="15536">
                  <c:v>15507.52</c:v>
                </c:pt>
                <c:pt idx="15537">
                  <c:v>15509.02</c:v>
                </c:pt>
                <c:pt idx="15538">
                  <c:v>15511.38</c:v>
                </c:pt>
                <c:pt idx="15539">
                  <c:v>15514.91</c:v>
                </c:pt>
                <c:pt idx="15540">
                  <c:v>15519.11</c:v>
                </c:pt>
                <c:pt idx="15541">
                  <c:v>15519.71</c:v>
                </c:pt>
                <c:pt idx="15542">
                  <c:v>15524.5</c:v>
                </c:pt>
                <c:pt idx="15543">
                  <c:v>15526.19</c:v>
                </c:pt>
                <c:pt idx="15544">
                  <c:v>15526.9</c:v>
                </c:pt>
                <c:pt idx="15545">
                  <c:v>15529.3</c:v>
                </c:pt>
                <c:pt idx="15546">
                  <c:v>15534.09</c:v>
                </c:pt>
                <c:pt idx="15547">
                  <c:v>15534.57</c:v>
                </c:pt>
                <c:pt idx="15548">
                  <c:v>15538.96</c:v>
                </c:pt>
                <c:pt idx="15549">
                  <c:v>15553.27</c:v>
                </c:pt>
                <c:pt idx="15550">
                  <c:v>15558.07</c:v>
                </c:pt>
                <c:pt idx="15551">
                  <c:v>15562.86</c:v>
                </c:pt>
                <c:pt idx="15552">
                  <c:v>15565.48</c:v>
                </c:pt>
                <c:pt idx="15553">
                  <c:v>15572.45</c:v>
                </c:pt>
                <c:pt idx="15554">
                  <c:v>15591.64</c:v>
                </c:pt>
                <c:pt idx="15555">
                  <c:v>15596.44</c:v>
                </c:pt>
                <c:pt idx="15556">
                  <c:v>15601.23</c:v>
                </c:pt>
                <c:pt idx="15557">
                  <c:v>15610.82</c:v>
                </c:pt>
                <c:pt idx="15558">
                  <c:v>15626.91</c:v>
                </c:pt>
                <c:pt idx="15559">
                  <c:v>15627.3</c:v>
                </c:pt>
                <c:pt idx="15560">
                  <c:v>15642.76</c:v>
                </c:pt>
                <c:pt idx="15561">
                  <c:v>15649.18</c:v>
                </c:pt>
                <c:pt idx="15562">
                  <c:v>15658.22</c:v>
                </c:pt>
                <c:pt idx="15563">
                  <c:v>15668.36</c:v>
                </c:pt>
                <c:pt idx="15564">
                  <c:v>15677.95</c:v>
                </c:pt>
                <c:pt idx="15565">
                  <c:v>15685.05</c:v>
                </c:pt>
                <c:pt idx="15566">
                  <c:v>15687.54</c:v>
                </c:pt>
                <c:pt idx="15567">
                  <c:v>15689.13</c:v>
                </c:pt>
                <c:pt idx="15568">
                  <c:v>15692.32</c:v>
                </c:pt>
                <c:pt idx="15569">
                  <c:v>15699.59</c:v>
                </c:pt>
                <c:pt idx="15570">
                  <c:v>15714.12</c:v>
                </c:pt>
                <c:pt idx="15571">
                  <c:v>15721.39</c:v>
                </c:pt>
                <c:pt idx="15572">
                  <c:v>15725.02</c:v>
                </c:pt>
                <c:pt idx="15573">
                  <c:v>15725.9</c:v>
                </c:pt>
                <c:pt idx="15574">
                  <c:v>15728.65</c:v>
                </c:pt>
                <c:pt idx="15575">
                  <c:v>15732.29</c:v>
                </c:pt>
                <c:pt idx="15576">
                  <c:v>15735.5</c:v>
                </c:pt>
                <c:pt idx="15577">
                  <c:v>15735.92</c:v>
                </c:pt>
                <c:pt idx="15578">
                  <c:v>15737.74</c:v>
                </c:pt>
                <c:pt idx="15579">
                  <c:v>15739.55</c:v>
                </c:pt>
                <c:pt idx="15580">
                  <c:v>15741.37</c:v>
                </c:pt>
                <c:pt idx="15581">
                  <c:v>15742.28</c:v>
                </c:pt>
                <c:pt idx="15582">
                  <c:v>15743.18</c:v>
                </c:pt>
                <c:pt idx="15583">
                  <c:v>15743.71</c:v>
                </c:pt>
                <c:pt idx="15584">
                  <c:v>15744.24</c:v>
                </c:pt>
                <c:pt idx="15585">
                  <c:v>15744.77</c:v>
                </c:pt>
                <c:pt idx="15586">
                  <c:v>15745.09</c:v>
                </c:pt>
                <c:pt idx="15587">
                  <c:v>15745.29</c:v>
                </c:pt>
                <c:pt idx="15588">
                  <c:v>15745.82</c:v>
                </c:pt>
                <c:pt idx="15589">
                  <c:v>15746.34</c:v>
                </c:pt>
                <c:pt idx="15590">
                  <c:v>15746.87</c:v>
                </c:pt>
                <c:pt idx="15591">
                  <c:v>15747.39</c:v>
                </c:pt>
                <c:pt idx="15592">
                  <c:v>15747.92</c:v>
                </c:pt>
                <c:pt idx="15593">
                  <c:v>15748.44</c:v>
                </c:pt>
                <c:pt idx="15594">
                  <c:v>15748.97</c:v>
                </c:pt>
                <c:pt idx="15595">
                  <c:v>15749.49</c:v>
                </c:pt>
                <c:pt idx="15596">
                  <c:v>15750.02</c:v>
                </c:pt>
                <c:pt idx="15597">
                  <c:v>15750.54</c:v>
                </c:pt>
                <c:pt idx="15598">
                  <c:v>15750.95</c:v>
                </c:pt>
                <c:pt idx="15599">
                  <c:v>15751.07</c:v>
                </c:pt>
                <c:pt idx="15600">
                  <c:v>15751.59</c:v>
                </c:pt>
                <c:pt idx="15601">
                  <c:v>15752.12</c:v>
                </c:pt>
                <c:pt idx="15602">
                  <c:v>15752.65</c:v>
                </c:pt>
                <c:pt idx="15603">
                  <c:v>15753.18</c:v>
                </c:pt>
                <c:pt idx="15604">
                  <c:v>15753.7</c:v>
                </c:pt>
                <c:pt idx="15605">
                  <c:v>15754.23</c:v>
                </c:pt>
                <c:pt idx="15606">
                  <c:v>15754.75</c:v>
                </c:pt>
                <c:pt idx="15607">
                  <c:v>15755.8</c:v>
                </c:pt>
                <c:pt idx="15608">
                  <c:v>15756.33</c:v>
                </c:pt>
                <c:pt idx="15609">
                  <c:v>15756.85</c:v>
                </c:pt>
                <c:pt idx="15610">
                  <c:v>15757.38</c:v>
                </c:pt>
                <c:pt idx="15611">
                  <c:v>15757.9</c:v>
                </c:pt>
                <c:pt idx="15612">
                  <c:v>15758.43</c:v>
                </c:pt>
                <c:pt idx="15613">
                  <c:v>15758.95</c:v>
                </c:pt>
                <c:pt idx="15614">
                  <c:v>15759.48</c:v>
                </c:pt>
                <c:pt idx="15615">
                  <c:v>15760</c:v>
                </c:pt>
                <c:pt idx="15616">
                  <c:v>15760.42</c:v>
                </c:pt>
                <c:pt idx="15617">
                  <c:v>15760.83</c:v>
                </c:pt>
                <c:pt idx="15618">
                  <c:v>15761.25</c:v>
                </c:pt>
                <c:pt idx="15619">
                  <c:v>15761.66</c:v>
                </c:pt>
                <c:pt idx="15620">
                  <c:v>15762.08</c:v>
                </c:pt>
                <c:pt idx="15621">
                  <c:v>15762.49</c:v>
                </c:pt>
                <c:pt idx="15622">
                  <c:v>15762.91</c:v>
                </c:pt>
                <c:pt idx="15623">
                  <c:v>15763.32</c:v>
                </c:pt>
                <c:pt idx="15624">
                  <c:v>15764.27</c:v>
                </c:pt>
                <c:pt idx="15625">
                  <c:v>15764.98</c:v>
                </c:pt>
                <c:pt idx="15626">
                  <c:v>15765.81</c:v>
                </c:pt>
                <c:pt idx="15627">
                  <c:v>15766.22</c:v>
                </c:pt>
                <c:pt idx="15628">
                  <c:v>15766.63</c:v>
                </c:pt>
                <c:pt idx="15629">
                  <c:v>15767.05</c:v>
                </c:pt>
                <c:pt idx="15630">
                  <c:v>15767.46</c:v>
                </c:pt>
                <c:pt idx="15631">
                  <c:v>15767.88</c:v>
                </c:pt>
                <c:pt idx="15632">
                  <c:v>15768.29</c:v>
                </c:pt>
                <c:pt idx="15633">
                  <c:v>15768.71</c:v>
                </c:pt>
                <c:pt idx="15634">
                  <c:v>15769.12</c:v>
                </c:pt>
                <c:pt idx="15635">
                  <c:v>15769.95</c:v>
                </c:pt>
                <c:pt idx="15636">
                  <c:v>15770.78</c:v>
                </c:pt>
                <c:pt idx="15637">
                  <c:v>15771.2</c:v>
                </c:pt>
                <c:pt idx="15638">
                  <c:v>15771.61</c:v>
                </c:pt>
                <c:pt idx="15639">
                  <c:v>15772.03</c:v>
                </c:pt>
                <c:pt idx="15640">
                  <c:v>15772.44</c:v>
                </c:pt>
                <c:pt idx="15641">
                  <c:v>15772.85</c:v>
                </c:pt>
                <c:pt idx="15642">
                  <c:v>15773.26</c:v>
                </c:pt>
                <c:pt idx="15643">
                  <c:v>15773.68</c:v>
                </c:pt>
                <c:pt idx="15644">
                  <c:v>15774.09</c:v>
                </c:pt>
                <c:pt idx="15645">
                  <c:v>15774.51</c:v>
                </c:pt>
                <c:pt idx="15646">
                  <c:v>15774.92</c:v>
                </c:pt>
                <c:pt idx="15647">
                  <c:v>15775.32</c:v>
                </c:pt>
                <c:pt idx="15648">
                  <c:v>15775.75</c:v>
                </c:pt>
                <c:pt idx="15649">
                  <c:v>15776.58</c:v>
                </c:pt>
                <c:pt idx="15650">
                  <c:v>15777.41</c:v>
                </c:pt>
                <c:pt idx="15651">
                  <c:v>15778.24</c:v>
                </c:pt>
                <c:pt idx="15652">
                  <c:v>15779.89</c:v>
                </c:pt>
                <c:pt idx="15653">
                  <c:v>15781.55</c:v>
                </c:pt>
                <c:pt idx="15654">
                  <c:v>15783.21</c:v>
                </c:pt>
                <c:pt idx="15655">
                  <c:v>15786.52</c:v>
                </c:pt>
                <c:pt idx="15656">
                  <c:v>15789.84</c:v>
                </c:pt>
                <c:pt idx="15657">
                  <c:v>15793.15</c:v>
                </c:pt>
                <c:pt idx="15658">
                  <c:v>15799.78</c:v>
                </c:pt>
                <c:pt idx="15659">
                  <c:v>15802.63</c:v>
                </c:pt>
                <c:pt idx="15660">
                  <c:v>15813.03</c:v>
                </c:pt>
                <c:pt idx="15661">
                  <c:v>15819.64</c:v>
                </c:pt>
                <c:pt idx="15662">
                  <c:v>15826.24</c:v>
                </c:pt>
                <c:pt idx="15663">
                  <c:v>15839.44</c:v>
                </c:pt>
                <c:pt idx="15664">
                  <c:v>15852.64</c:v>
                </c:pt>
                <c:pt idx="15665">
                  <c:v>15859.24</c:v>
                </c:pt>
                <c:pt idx="15666">
                  <c:v>15865.84</c:v>
                </c:pt>
                <c:pt idx="15667">
                  <c:v>15874.6</c:v>
                </c:pt>
                <c:pt idx="15668">
                  <c:v>15879.35</c:v>
                </c:pt>
                <c:pt idx="15669">
                  <c:v>15888.95</c:v>
                </c:pt>
                <c:pt idx="15670">
                  <c:v>15892.63</c:v>
                </c:pt>
                <c:pt idx="15671">
                  <c:v>15898.54</c:v>
                </c:pt>
                <c:pt idx="15672">
                  <c:v>15906.03</c:v>
                </c:pt>
                <c:pt idx="15673">
                  <c:v>15908.47</c:v>
                </c:pt>
                <c:pt idx="15674">
                  <c:v>15912.73</c:v>
                </c:pt>
                <c:pt idx="15675">
                  <c:v>15916.08</c:v>
                </c:pt>
                <c:pt idx="15676">
                  <c:v>15917.72</c:v>
                </c:pt>
                <c:pt idx="15677">
                  <c:v>15919.42</c:v>
                </c:pt>
                <c:pt idx="15678">
                  <c:v>15926.12</c:v>
                </c:pt>
                <c:pt idx="15679">
                  <c:v>15932.82</c:v>
                </c:pt>
                <c:pt idx="15680">
                  <c:v>15939.52</c:v>
                </c:pt>
                <c:pt idx="15681">
                  <c:v>15942.87</c:v>
                </c:pt>
                <c:pt idx="15682">
                  <c:v>15946.21</c:v>
                </c:pt>
                <c:pt idx="15683">
                  <c:v>15949.56</c:v>
                </c:pt>
                <c:pt idx="15684">
                  <c:v>15951.24</c:v>
                </c:pt>
                <c:pt idx="15685">
                  <c:v>15952.91</c:v>
                </c:pt>
                <c:pt idx="15686">
                  <c:v>15954.59</c:v>
                </c:pt>
                <c:pt idx="15687">
                  <c:v>15955.43</c:v>
                </c:pt>
                <c:pt idx="15688">
                  <c:v>15956.08</c:v>
                </c:pt>
                <c:pt idx="15689">
                  <c:v>15956.26</c:v>
                </c:pt>
                <c:pt idx="15690">
                  <c:v>15957.1</c:v>
                </c:pt>
                <c:pt idx="15691">
                  <c:v>15957.94</c:v>
                </c:pt>
                <c:pt idx="15692">
                  <c:v>15958.36</c:v>
                </c:pt>
                <c:pt idx="15693">
                  <c:v>15958.78</c:v>
                </c:pt>
                <c:pt idx="15694">
                  <c:v>15959.2</c:v>
                </c:pt>
                <c:pt idx="15695">
                  <c:v>15959.61</c:v>
                </c:pt>
                <c:pt idx="15696">
                  <c:v>15960.03</c:v>
                </c:pt>
                <c:pt idx="15697">
                  <c:v>15960.45</c:v>
                </c:pt>
                <c:pt idx="15698">
                  <c:v>15960.87</c:v>
                </c:pt>
                <c:pt idx="15699">
                  <c:v>15961.29</c:v>
                </c:pt>
                <c:pt idx="15700">
                  <c:v>15961.71</c:v>
                </c:pt>
                <c:pt idx="15701">
                  <c:v>15962.13</c:v>
                </c:pt>
                <c:pt idx="15702">
                  <c:v>15962.55</c:v>
                </c:pt>
                <c:pt idx="15703">
                  <c:v>15962.96</c:v>
                </c:pt>
                <c:pt idx="15704">
                  <c:v>15963.38</c:v>
                </c:pt>
                <c:pt idx="15705">
                  <c:v>15963.8</c:v>
                </c:pt>
                <c:pt idx="15706">
                  <c:v>15964.22</c:v>
                </c:pt>
                <c:pt idx="15707">
                  <c:v>15964.64</c:v>
                </c:pt>
                <c:pt idx="15708">
                  <c:v>15965.06</c:v>
                </c:pt>
                <c:pt idx="15709">
                  <c:v>15965.48</c:v>
                </c:pt>
                <c:pt idx="15710">
                  <c:v>15966.31</c:v>
                </c:pt>
                <c:pt idx="15711">
                  <c:v>15967.99</c:v>
                </c:pt>
                <c:pt idx="15712">
                  <c:v>15968.83</c:v>
                </c:pt>
                <c:pt idx="15713">
                  <c:v>15969.66</c:v>
                </c:pt>
                <c:pt idx="15714">
                  <c:v>15970.08</c:v>
                </c:pt>
                <c:pt idx="15715">
                  <c:v>15970.5</c:v>
                </c:pt>
                <c:pt idx="15716">
                  <c:v>15970.92</c:v>
                </c:pt>
                <c:pt idx="15717">
                  <c:v>15971.33</c:v>
                </c:pt>
                <c:pt idx="15718">
                  <c:v>15971.75</c:v>
                </c:pt>
                <c:pt idx="15719">
                  <c:v>15972.17</c:v>
                </c:pt>
                <c:pt idx="15720">
                  <c:v>15972.59</c:v>
                </c:pt>
                <c:pt idx="15721">
                  <c:v>15973</c:v>
                </c:pt>
                <c:pt idx="15722">
                  <c:v>15973.41</c:v>
                </c:pt>
                <c:pt idx="15723">
                  <c:v>15973.82</c:v>
                </c:pt>
                <c:pt idx="15724">
                  <c:v>15974.23</c:v>
                </c:pt>
                <c:pt idx="15725">
                  <c:v>15974.64</c:v>
                </c:pt>
                <c:pt idx="15726">
                  <c:v>15975.05</c:v>
                </c:pt>
                <c:pt idx="15727">
                  <c:v>15975.46</c:v>
                </c:pt>
                <c:pt idx="15728">
                  <c:v>15976.28</c:v>
                </c:pt>
                <c:pt idx="15729">
                  <c:v>15977.1</c:v>
                </c:pt>
                <c:pt idx="15730">
                  <c:v>15977.92</c:v>
                </c:pt>
                <c:pt idx="15731">
                  <c:v>15979.55</c:v>
                </c:pt>
                <c:pt idx="15732">
                  <c:v>15980.37</c:v>
                </c:pt>
                <c:pt idx="15733">
                  <c:v>15981.19</c:v>
                </c:pt>
                <c:pt idx="15734">
                  <c:v>15981.6</c:v>
                </c:pt>
                <c:pt idx="15735">
                  <c:v>15982.01</c:v>
                </c:pt>
                <c:pt idx="15736">
                  <c:v>15982.42</c:v>
                </c:pt>
                <c:pt idx="15737">
                  <c:v>15982.82</c:v>
                </c:pt>
                <c:pt idx="15738">
                  <c:v>15983.23</c:v>
                </c:pt>
                <c:pt idx="15739">
                  <c:v>15983.64</c:v>
                </c:pt>
                <c:pt idx="15740">
                  <c:v>15984.05</c:v>
                </c:pt>
                <c:pt idx="15741">
                  <c:v>15984.46</c:v>
                </c:pt>
                <c:pt idx="15742">
                  <c:v>15984.87</c:v>
                </c:pt>
                <c:pt idx="15743">
                  <c:v>15985.28</c:v>
                </c:pt>
                <c:pt idx="15744">
                  <c:v>15985.69</c:v>
                </c:pt>
                <c:pt idx="15745">
                  <c:v>15986.09</c:v>
                </c:pt>
                <c:pt idx="15746">
                  <c:v>15986.5</c:v>
                </c:pt>
                <c:pt idx="15747">
                  <c:v>15986.91</c:v>
                </c:pt>
                <c:pt idx="15748">
                  <c:v>15987.32</c:v>
                </c:pt>
                <c:pt idx="15749">
                  <c:v>15987.73</c:v>
                </c:pt>
                <c:pt idx="15750">
                  <c:v>15988.55</c:v>
                </c:pt>
                <c:pt idx="15751">
                  <c:v>15989.36</c:v>
                </c:pt>
                <c:pt idx="15752">
                  <c:v>15990.18</c:v>
                </c:pt>
                <c:pt idx="15753">
                  <c:v>15991</c:v>
                </c:pt>
                <c:pt idx="15754">
                  <c:v>15992.63</c:v>
                </c:pt>
                <c:pt idx="15755">
                  <c:v>15994.27</c:v>
                </c:pt>
                <c:pt idx="15756">
                  <c:v>15995.9</c:v>
                </c:pt>
                <c:pt idx="15757">
                  <c:v>15999.17</c:v>
                </c:pt>
                <c:pt idx="15758">
                  <c:v>16002.44</c:v>
                </c:pt>
                <c:pt idx="15759">
                  <c:v>16005.71</c:v>
                </c:pt>
                <c:pt idx="15760">
                  <c:v>16008.34</c:v>
                </c:pt>
                <c:pt idx="15761">
                  <c:v>16012.25</c:v>
                </c:pt>
                <c:pt idx="15762">
                  <c:v>16018.79</c:v>
                </c:pt>
                <c:pt idx="15763">
                  <c:v>16022.06</c:v>
                </c:pt>
                <c:pt idx="15764">
                  <c:v>16024.98</c:v>
                </c:pt>
                <c:pt idx="15765">
                  <c:v>16025.33</c:v>
                </c:pt>
                <c:pt idx="15766">
                  <c:v>16028.51</c:v>
                </c:pt>
                <c:pt idx="15767">
                  <c:v>16031.68</c:v>
                </c:pt>
                <c:pt idx="15768">
                  <c:v>16032.8</c:v>
                </c:pt>
                <c:pt idx="15769">
                  <c:v>16038.03</c:v>
                </c:pt>
                <c:pt idx="15770">
                  <c:v>16041.62</c:v>
                </c:pt>
                <c:pt idx="15771">
                  <c:v>16050.73</c:v>
                </c:pt>
                <c:pt idx="15772">
                  <c:v>16060.61</c:v>
                </c:pt>
                <c:pt idx="15773">
                  <c:v>16063.43</c:v>
                </c:pt>
                <c:pt idx="15774">
                  <c:v>16069.78</c:v>
                </c:pt>
                <c:pt idx="15775">
                  <c:v>16076.12</c:v>
                </c:pt>
                <c:pt idx="15776">
                  <c:v>16082.87</c:v>
                </c:pt>
                <c:pt idx="15777">
                  <c:v>16089.61</c:v>
                </c:pt>
                <c:pt idx="15778">
                  <c:v>16103.09</c:v>
                </c:pt>
                <c:pt idx="15779">
                  <c:v>16108.2</c:v>
                </c:pt>
                <c:pt idx="15780">
                  <c:v>16116.58</c:v>
                </c:pt>
                <c:pt idx="15781">
                  <c:v>16123.32</c:v>
                </c:pt>
                <c:pt idx="15782">
                  <c:v>16126.69</c:v>
                </c:pt>
                <c:pt idx="15783">
                  <c:v>16130.06</c:v>
                </c:pt>
                <c:pt idx="15784">
                  <c:v>16136.81</c:v>
                </c:pt>
                <c:pt idx="15785">
                  <c:v>16143.55</c:v>
                </c:pt>
                <c:pt idx="15786">
                  <c:v>16146.92</c:v>
                </c:pt>
                <c:pt idx="15787">
                  <c:v>16148.61</c:v>
                </c:pt>
                <c:pt idx="15788">
                  <c:v>16150.29</c:v>
                </c:pt>
                <c:pt idx="15789">
                  <c:v>16151.98</c:v>
                </c:pt>
                <c:pt idx="15790">
                  <c:v>16153.66</c:v>
                </c:pt>
                <c:pt idx="15791">
                  <c:v>16155.35</c:v>
                </c:pt>
                <c:pt idx="15792">
                  <c:v>16157.03</c:v>
                </c:pt>
                <c:pt idx="15793">
                  <c:v>16158.72</c:v>
                </c:pt>
                <c:pt idx="15794">
                  <c:v>16159.57</c:v>
                </c:pt>
                <c:pt idx="15795">
                  <c:v>16160.41</c:v>
                </c:pt>
                <c:pt idx="15796">
                  <c:v>16161.26</c:v>
                </c:pt>
                <c:pt idx="15797">
                  <c:v>16162.1</c:v>
                </c:pt>
                <c:pt idx="15798">
                  <c:v>16162.94</c:v>
                </c:pt>
                <c:pt idx="15799">
                  <c:v>16163.78</c:v>
                </c:pt>
                <c:pt idx="15800">
                  <c:v>16164.63</c:v>
                </c:pt>
                <c:pt idx="15801">
                  <c:v>16165.47</c:v>
                </c:pt>
                <c:pt idx="15802">
                  <c:v>16166.31</c:v>
                </c:pt>
                <c:pt idx="15803">
                  <c:v>16167.15</c:v>
                </c:pt>
                <c:pt idx="15804">
                  <c:v>16168</c:v>
                </c:pt>
                <c:pt idx="15805">
                  <c:v>16168.84</c:v>
                </c:pt>
                <c:pt idx="15806">
                  <c:v>16169.68</c:v>
                </c:pt>
                <c:pt idx="15807">
                  <c:v>16170.52</c:v>
                </c:pt>
                <c:pt idx="15808">
                  <c:v>16171.37</c:v>
                </c:pt>
                <c:pt idx="15809">
                  <c:v>16172.21</c:v>
                </c:pt>
                <c:pt idx="15810">
                  <c:v>16173.89</c:v>
                </c:pt>
                <c:pt idx="15811">
                  <c:v>16174.77</c:v>
                </c:pt>
                <c:pt idx="15812">
                  <c:v>16175.58</c:v>
                </c:pt>
                <c:pt idx="15813">
                  <c:v>16177.26</c:v>
                </c:pt>
                <c:pt idx="15814">
                  <c:v>16178.95</c:v>
                </c:pt>
                <c:pt idx="15815">
                  <c:v>16179.79</c:v>
                </c:pt>
                <c:pt idx="15816">
                  <c:v>16180.63</c:v>
                </c:pt>
                <c:pt idx="15817">
                  <c:v>16181.1</c:v>
                </c:pt>
                <c:pt idx="15818">
                  <c:v>16181.48</c:v>
                </c:pt>
                <c:pt idx="15819">
                  <c:v>16182.32</c:v>
                </c:pt>
                <c:pt idx="15820">
                  <c:v>16183.16</c:v>
                </c:pt>
                <c:pt idx="15821">
                  <c:v>16184</c:v>
                </c:pt>
                <c:pt idx="15822">
                  <c:v>16184.74</c:v>
                </c:pt>
                <c:pt idx="15823">
                  <c:v>16185.48</c:v>
                </c:pt>
                <c:pt idx="15824">
                  <c:v>16186.22</c:v>
                </c:pt>
                <c:pt idx="15825">
                  <c:v>16186.95</c:v>
                </c:pt>
                <c:pt idx="15826">
                  <c:v>16187.69</c:v>
                </c:pt>
                <c:pt idx="15827">
                  <c:v>16188.42</c:v>
                </c:pt>
                <c:pt idx="15828">
                  <c:v>16189.89</c:v>
                </c:pt>
                <c:pt idx="15829">
                  <c:v>16192.83</c:v>
                </c:pt>
                <c:pt idx="15830">
                  <c:v>16194.3</c:v>
                </c:pt>
                <c:pt idx="15831">
                  <c:v>16195.04</c:v>
                </c:pt>
                <c:pt idx="15832">
                  <c:v>16195.77</c:v>
                </c:pt>
                <c:pt idx="15833">
                  <c:v>16196.51</c:v>
                </c:pt>
                <c:pt idx="15834">
                  <c:v>16197.24</c:v>
                </c:pt>
                <c:pt idx="15835">
                  <c:v>16197.98</c:v>
                </c:pt>
                <c:pt idx="15836">
                  <c:v>16198.71</c:v>
                </c:pt>
                <c:pt idx="15837">
                  <c:v>16199.45</c:v>
                </c:pt>
                <c:pt idx="15838">
                  <c:v>16200.18</c:v>
                </c:pt>
                <c:pt idx="15839">
                  <c:v>16200.92</c:v>
                </c:pt>
                <c:pt idx="15840">
                  <c:v>16201.65</c:v>
                </c:pt>
                <c:pt idx="15841">
                  <c:v>16202.39</c:v>
                </c:pt>
                <c:pt idx="15842">
                  <c:v>16203.12</c:v>
                </c:pt>
                <c:pt idx="15843">
                  <c:v>16203.86</c:v>
                </c:pt>
                <c:pt idx="15844">
                  <c:v>16204.59</c:v>
                </c:pt>
                <c:pt idx="15845">
                  <c:v>16205.33</c:v>
                </c:pt>
                <c:pt idx="15846">
                  <c:v>16206.06</c:v>
                </c:pt>
                <c:pt idx="15847">
                  <c:v>16207.53</c:v>
                </c:pt>
                <c:pt idx="15848">
                  <c:v>16209.01</c:v>
                </c:pt>
                <c:pt idx="15849">
                  <c:v>16210.48</c:v>
                </c:pt>
                <c:pt idx="15850">
                  <c:v>16211.95</c:v>
                </c:pt>
                <c:pt idx="15851">
                  <c:v>16213.42</c:v>
                </c:pt>
                <c:pt idx="15852">
                  <c:v>16216.36</c:v>
                </c:pt>
                <c:pt idx="15853">
                  <c:v>16219.3</c:v>
                </c:pt>
                <c:pt idx="15854">
                  <c:v>16220.77</c:v>
                </c:pt>
                <c:pt idx="15855">
                  <c:v>16222.24</c:v>
                </c:pt>
                <c:pt idx="15856">
                  <c:v>16223.71</c:v>
                </c:pt>
                <c:pt idx="15857">
                  <c:v>16225.18</c:v>
                </c:pt>
                <c:pt idx="15858">
                  <c:v>16228.12</c:v>
                </c:pt>
                <c:pt idx="15859">
                  <c:v>16231.06</c:v>
                </c:pt>
                <c:pt idx="15860">
                  <c:v>16242.83</c:v>
                </c:pt>
                <c:pt idx="15861">
                  <c:v>16248.71</c:v>
                </c:pt>
                <c:pt idx="15862">
                  <c:v>16251.65</c:v>
                </c:pt>
                <c:pt idx="15863">
                  <c:v>16254.59</c:v>
                </c:pt>
                <c:pt idx="15864">
                  <c:v>16260.48</c:v>
                </c:pt>
                <c:pt idx="15865">
                  <c:v>16266.36</c:v>
                </c:pt>
                <c:pt idx="15866">
                  <c:v>16278.12</c:v>
                </c:pt>
                <c:pt idx="15867">
                  <c:v>16301.65</c:v>
                </c:pt>
                <c:pt idx="15868">
                  <c:v>16307.92</c:v>
                </c:pt>
                <c:pt idx="15869">
                  <c:v>16313.42</c:v>
                </c:pt>
                <c:pt idx="15870">
                  <c:v>16319.3</c:v>
                </c:pt>
                <c:pt idx="15871">
                  <c:v>16323.15</c:v>
                </c:pt>
                <c:pt idx="15872">
                  <c:v>16325.18</c:v>
                </c:pt>
                <c:pt idx="15873">
                  <c:v>16334.35</c:v>
                </c:pt>
                <c:pt idx="15874">
                  <c:v>16348.71</c:v>
                </c:pt>
                <c:pt idx="15875">
                  <c:v>16372.24</c:v>
                </c:pt>
                <c:pt idx="15876">
                  <c:v>16372.66</c:v>
                </c:pt>
                <c:pt idx="15877">
                  <c:v>16410.97</c:v>
                </c:pt>
                <c:pt idx="15878">
                  <c:v>16419.3</c:v>
                </c:pt>
                <c:pt idx="15879">
                  <c:v>16431.07</c:v>
                </c:pt>
                <c:pt idx="15880">
                  <c:v>16441.07</c:v>
                </c:pt>
                <c:pt idx="15881">
                  <c:v>16442.830000000002</c:v>
                </c:pt>
                <c:pt idx="15882">
                  <c:v>16457.72</c:v>
                </c:pt>
                <c:pt idx="15883">
                  <c:v>16466.36</c:v>
                </c:pt>
                <c:pt idx="15884">
                  <c:v>16474.36</c:v>
                </c:pt>
                <c:pt idx="15885">
                  <c:v>16487.59</c:v>
                </c:pt>
                <c:pt idx="15886">
                  <c:v>16507.650000000001</c:v>
                </c:pt>
                <c:pt idx="15887">
                  <c:v>16560.47</c:v>
                </c:pt>
                <c:pt idx="15888">
                  <c:v>16574.22</c:v>
                </c:pt>
                <c:pt idx="15889">
                  <c:v>16582.259999999998</c:v>
                </c:pt>
                <c:pt idx="15890">
                  <c:v>16589.39</c:v>
                </c:pt>
                <c:pt idx="15891">
                  <c:v>16613.5</c:v>
                </c:pt>
                <c:pt idx="15892">
                  <c:v>16618.310000000001</c:v>
                </c:pt>
                <c:pt idx="15893">
                  <c:v>16621.93</c:v>
                </c:pt>
                <c:pt idx="15894">
                  <c:v>16625.54</c:v>
                </c:pt>
                <c:pt idx="15895">
                  <c:v>16632.77</c:v>
                </c:pt>
                <c:pt idx="15896">
                  <c:v>16640.8</c:v>
                </c:pt>
                <c:pt idx="15897">
                  <c:v>16647.23</c:v>
                </c:pt>
                <c:pt idx="15898">
                  <c:v>16650.849999999999</c:v>
                </c:pt>
                <c:pt idx="15899">
                  <c:v>16654.46</c:v>
                </c:pt>
                <c:pt idx="15900">
                  <c:v>16658.080000000002</c:v>
                </c:pt>
                <c:pt idx="15901">
                  <c:v>16661.689999999999</c:v>
                </c:pt>
                <c:pt idx="15902">
                  <c:v>16663.5</c:v>
                </c:pt>
                <c:pt idx="15903">
                  <c:v>16665.310000000001</c:v>
                </c:pt>
                <c:pt idx="15904">
                  <c:v>16666.22</c:v>
                </c:pt>
                <c:pt idx="15905">
                  <c:v>16667.12</c:v>
                </c:pt>
                <c:pt idx="15906">
                  <c:v>16668.02</c:v>
                </c:pt>
                <c:pt idx="15907">
                  <c:v>16668.919999999998</c:v>
                </c:pt>
                <c:pt idx="15908">
                  <c:v>16669.830000000002</c:v>
                </c:pt>
                <c:pt idx="15909">
                  <c:v>16670.73</c:v>
                </c:pt>
                <c:pt idx="15910">
                  <c:v>16671.18</c:v>
                </c:pt>
                <c:pt idx="15911">
                  <c:v>16671.63</c:v>
                </c:pt>
                <c:pt idx="15912">
                  <c:v>16672.080000000002</c:v>
                </c:pt>
                <c:pt idx="15913">
                  <c:v>16672.53</c:v>
                </c:pt>
                <c:pt idx="15914">
                  <c:v>16672.990000000002</c:v>
                </c:pt>
                <c:pt idx="15915">
                  <c:v>16673.439999999999</c:v>
                </c:pt>
                <c:pt idx="15916">
                  <c:v>16673.89</c:v>
                </c:pt>
                <c:pt idx="15917">
                  <c:v>16674.09</c:v>
                </c:pt>
                <c:pt idx="15918">
                  <c:v>16674.34</c:v>
                </c:pt>
                <c:pt idx="15919">
                  <c:v>16674.79</c:v>
                </c:pt>
                <c:pt idx="15920">
                  <c:v>16675.240000000002</c:v>
                </c:pt>
                <c:pt idx="15921">
                  <c:v>16675.689999999999</c:v>
                </c:pt>
                <c:pt idx="15922">
                  <c:v>16676.14</c:v>
                </c:pt>
                <c:pt idx="15923">
                  <c:v>16676.7</c:v>
                </c:pt>
                <c:pt idx="15924">
                  <c:v>16677.25</c:v>
                </c:pt>
                <c:pt idx="15925">
                  <c:v>16677.810000000001</c:v>
                </c:pt>
                <c:pt idx="15926">
                  <c:v>16678.36</c:v>
                </c:pt>
                <c:pt idx="15927">
                  <c:v>16678.919999999998</c:v>
                </c:pt>
                <c:pt idx="15928">
                  <c:v>16679.47</c:v>
                </c:pt>
                <c:pt idx="15929">
                  <c:v>16680.57</c:v>
                </c:pt>
                <c:pt idx="15930">
                  <c:v>16681.13</c:v>
                </c:pt>
                <c:pt idx="15931">
                  <c:v>16681.68</c:v>
                </c:pt>
                <c:pt idx="15932">
                  <c:v>16682.240000000002</c:v>
                </c:pt>
                <c:pt idx="15933">
                  <c:v>16682.41</c:v>
                </c:pt>
                <c:pt idx="15934">
                  <c:v>16682.79</c:v>
                </c:pt>
                <c:pt idx="15935">
                  <c:v>16683.349999999999</c:v>
                </c:pt>
                <c:pt idx="15936">
                  <c:v>16683.900000000001</c:v>
                </c:pt>
                <c:pt idx="15937">
                  <c:v>16684.45</c:v>
                </c:pt>
                <c:pt idx="15938">
                  <c:v>16685</c:v>
                </c:pt>
                <c:pt idx="15939">
                  <c:v>16685.43</c:v>
                </c:pt>
                <c:pt idx="15940">
                  <c:v>16685.86</c:v>
                </c:pt>
                <c:pt idx="15941">
                  <c:v>16686.29</c:v>
                </c:pt>
                <c:pt idx="15942">
                  <c:v>16686.72</c:v>
                </c:pt>
                <c:pt idx="15943">
                  <c:v>16687.150000000001</c:v>
                </c:pt>
                <c:pt idx="15944">
                  <c:v>16687.580000000002</c:v>
                </c:pt>
                <c:pt idx="15945">
                  <c:v>16688.43</c:v>
                </c:pt>
                <c:pt idx="15946">
                  <c:v>16689.29</c:v>
                </c:pt>
                <c:pt idx="15947">
                  <c:v>16690.150000000001</c:v>
                </c:pt>
                <c:pt idx="15948">
                  <c:v>16690.73</c:v>
                </c:pt>
                <c:pt idx="15949">
                  <c:v>16691.009999999998</c:v>
                </c:pt>
                <c:pt idx="15950">
                  <c:v>16691.86</c:v>
                </c:pt>
                <c:pt idx="15951">
                  <c:v>16692.72</c:v>
                </c:pt>
                <c:pt idx="15952">
                  <c:v>16693.580000000002</c:v>
                </c:pt>
                <c:pt idx="15953">
                  <c:v>16694.439999999999</c:v>
                </c:pt>
                <c:pt idx="15954">
                  <c:v>16695.29</c:v>
                </c:pt>
                <c:pt idx="15955">
                  <c:v>16696.150000000001</c:v>
                </c:pt>
                <c:pt idx="15956">
                  <c:v>16697.009999999998</c:v>
                </c:pt>
                <c:pt idx="15957">
                  <c:v>16697.87</c:v>
                </c:pt>
                <c:pt idx="15958">
                  <c:v>16698.72</c:v>
                </c:pt>
                <c:pt idx="15959">
                  <c:v>16699.580000000002</c:v>
                </c:pt>
                <c:pt idx="15960">
                  <c:v>16700.439999999999</c:v>
                </c:pt>
                <c:pt idx="15961">
                  <c:v>16701.3</c:v>
                </c:pt>
                <c:pt idx="15962">
                  <c:v>16702.150000000001</c:v>
                </c:pt>
                <c:pt idx="15963">
                  <c:v>16703.87</c:v>
                </c:pt>
                <c:pt idx="15964">
                  <c:v>16705.580000000002</c:v>
                </c:pt>
                <c:pt idx="15965">
                  <c:v>16707.3</c:v>
                </c:pt>
                <c:pt idx="15966">
                  <c:v>16707.37</c:v>
                </c:pt>
                <c:pt idx="15967">
                  <c:v>16709.009999999998</c:v>
                </c:pt>
                <c:pt idx="15968">
                  <c:v>16712.43</c:v>
                </c:pt>
                <c:pt idx="15969">
                  <c:v>16714.2</c:v>
                </c:pt>
                <c:pt idx="15970">
                  <c:v>16715.86</c:v>
                </c:pt>
                <c:pt idx="15971">
                  <c:v>16719.29</c:v>
                </c:pt>
                <c:pt idx="15972">
                  <c:v>16722.72</c:v>
                </c:pt>
                <c:pt idx="15973">
                  <c:v>16726.150000000001</c:v>
                </c:pt>
                <c:pt idx="15974">
                  <c:v>16733.009999999998</c:v>
                </c:pt>
                <c:pt idx="15975">
                  <c:v>16739.86</c:v>
                </c:pt>
                <c:pt idx="15976">
                  <c:v>16740.66</c:v>
                </c:pt>
                <c:pt idx="15977">
                  <c:v>16753.580000000002</c:v>
                </c:pt>
                <c:pt idx="15978">
                  <c:v>16760.439999999999</c:v>
                </c:pt>
                <c:pt idx="15979">
                  <c:v>16767.29</c:v>
                </c:pt>
                <c:pt idx="15980">
                  <c:v>16773.939999999999</c:v>
                </c:pt>
                <c:pt idx="15981">
                  <c:v>16778.11</c:v>
                </c:pt>
                <c:pt idx="15982">
                  <c:v>16780.169999999998</c:v>
                </c:pt>
                <c:pt idx="15983">
                  <c:v>16781</c:v>
                </c:pt>
                <c:pt idx="15984">
                  <c:v>16782.27</c:v>
                </c:pt>
                <c:pt idx="15985">
                  <c:v>16786.43</c:v>
                </c:pt>
                <c:pt idx="15986">
                  <c:v>16787.86</c:v>
                </c:pt>
                <c:pt idx="15987">
                  <c:v>16790.59</c:v>
                </c:pt>
                <c:pt idx="15988">
                  <c:v>16794.080000000002</c:v>
                </c:pt>
                <c:pt idx="15989">
                  <c:v>16794.71</c:v>
                </c:pt>
                <c:pt idx="15990">
                  <c:v>16798.91</c:v>
                </c:pt>
                <c:pt idx="15991">
                  <c:v>16801.5</c:v>
                </c:pt>
                <c:pt idx="15992">
                  <c:v>16807.23</c:v>
                </c:pt>
                <c:pt idx="15993">
                  <c:v>16808.28</c:v>
                </c:pt>
                <c:pt idx="15994">
                  <c:v>16809.98</c:v>
                </c:pt>
                <c:pt idx="15995">
                  <c:v>16811.68</c:v>
                </c:pt>
                <c:pt idx="15996">
                  <c:v>16812.53</c:v>
                </c:pt>
                <c:pt idx="15997">
                  <c:v>16813.150000000001</c:v>
                </c:pt>
                <c:pt idx="15998">
                  <c:v>16813.38</c:v>
                </c:pt>
                <c:pt idx="15999">
                  <c:v>16814.23</c:v>
                </c:pt>
                <c:pt idx="16000">
                  <c:v>16815.07</c:v>
                </c:pt>
                <c:pt idx="16001">
                  <c:v>16815.5</c:v>
                </c:pt>
                <c:pt idx="16002">
                  <c:v>16815.919999999998</c:v>
                </c:pt>
                <c:pt idx="16003">
                  <c:v>16816.349999999999</c:v>
                </c:pt>
                <c:pt idx="16004">
                  <c:v>16816.77</c:v>
                </c:pt>
                <c:pt idx="16005">
                  <c:v>16817.2</c:v>
                </c:pt>
                <c:pt idx="16006">
                  <c:v>16817.62</c:v>
                </c:pt>
                <c:pt idx="16007">
                  <c:v>16818.04</c:v>
                </c:pt>
                <c:pt idx="16008">
                  <c:v>16818.46</c:v>
                </c:pt>
                <c:pt idx="16009">
                  <c:v>16818.89</c:v>
                </c:pt>
                <c:pt idx="16010">
                  <c:v>16819.310000000001</c:v>
                </c:pt>
                <c:pt idx="16011">
                  <c:v>16819.740000000002</c:v>
                </c:pt>
                <c:pt idx="16012">
                  <c:v>16820.16</c:v>
                </c:pt>
                <c:pt idx="16013">
                  <c:v>16821.009999999998</c:v>
                </c:pt>
                <c:pt idx="16014">
                  <c:v>16821.849999999999</c:v>
                </c:pt>
                <c:pt idx="16015">
                  <c:v>16822.43</c:v>
                </c:pt>
                <c:pt idx="16016">
                  <c:v>16823</c:v>
                </c:pt>
                <c:pt idx="16017">
                  <c:v>16823.57</c:v>
                </c:pt>
                <c:pt idx="16018">
                  <c:v>16823.87</c:v>
                </c:pt>
                <c:pt idx="16019">
                  <c:v>16824.14</c:v>
                </c:pt>
                <c:pt idx="16020">
                  <c:v>16824.72</c:v>
                </c:pt>
                <c:pt idx="16021">
                  <c:v>16825.29</c:v>
                </c:pt>
                <c:pt idx="16022">
                  <c:v>16826.43</c:v>
                </c:pt>
                <c:pt idx="16023">
                  <c:v>16827.580000000002</c:v>
                </c:pt>
                <c:pt idx="16024">
                  <c:v>16828.150000000001</c:v>
                </c:pt>
                <c:pt idx="16025">
                  <c:v>16828.72</c:v>
                </c:pt>
                <c:pt idx="16026">
                  <c:v>16829.29</c:v>
                </c:pt>
                <c:pt idx="16027">
                  <c:v>16829.64</c:v>
                </c:pt>
                <c:pt idx="16028">
                  <c:v>16829.86</c:v>
                </c:pt>
                <c:pt idx="16029">
                  <c:v>16830.43</c:v>
                </c:pt>
                <c:pt idx="16030">
                  <c:v>16831</c:v>
                </c:pt>
                <c:pt idx="16031">
                  <c:v>16831.48</c:v>
                </c:pt>
                <c:pt idx="16032">
                  <c:v>16831.96</c:v>
                </c:pt>
                <c:pt idx="16033">
                  <c:v>16832.189999999999</c:v>
                </c:pt>
                <c:pt idx="16034">
                  <c:v>16832.400000000001</c:v>
                </c:pt>
                <c:pt idx="16035">
                  <c:v>16832.439999999999</c:v>
                </c:pt>
                <c:pt idx="16036">
                  <c:v>16832.919999999998</c:v>
                </c:pt>
                <c:pt idx="16037">
                  <c:v>16833.400000000001</c:v>
                </c:pt>
                <c:pt idx="16038">
                  <c:v>16833.88</c:v>
                </c:pt>
                <c:pt idx="16039">
                  <c:v>16834.84</c:v>
                </c:pt>
                <c:pt idx="16040">
                  <c:v>16835.8</c:v>
                </c:pt>
                <c:pt idx="16041">
                  <c:v>16836.349999999999</c:v>
                </c:pt>
                <c:pt idx="16042">
                  <c:v>16836.759999999998</c:v>
                </c:pt>
                <c:pt idx="16043">
                  <c:v>16837.72</c:v>
                </c:pt>
                <c:pt idx="16044">
                  <c:v>16837.89</c:v>
                </c:pt>
                <c:pt idx="16045">
                  <c:v>16838.43</c:v>
                </c:pt>
                <c:pt idx="16046">
                  <c:v>16838.68</c:v>
                </c:pt>
                <c:pt idx="16047">
                  <c:v>16839.64</c:v>
                </c:pt>
                <c:pt idx="16048">
                  <c:v>16840.509999999998</c:v>
                </c:pt>
                <c:pt idx="16049">
                  <c:v>16840.599999999999</c:v>
                </c:pt>
                <c:pt idx="16050">
                  <c:v>16841.080000000002</c:v>
                </c:pt>
                <c:pt idx="16051">
                  <c:v>16841.560000000001</c:v>
                </c:pt>
                <c:pt idx="16052">
                  <c:v>16842.04</c:v>
                </c:pt>
                <c:pt idx="16053">
                  <c:v>16842.52</c:v>
                </c:pt>
                <c:pt idx="16054">
                  <c:v>16843</c:v>
                </c:pt>
                <c:pt idx="16055">
                  <c:v>16843.48</c:v>
                </c:pt>
                <c:pt idx="16056">
                  <c:v>16843.96</c:v>
                </c:pt>
                <c:pt idx="16057">
                  <c:v>16843.98</c:v>
                </c:pt>
                <c:pt idx="16058">
                  <c:v>16844.439999999999</c:v>
                </c:pt>
                <c:pt idx="16059">
                  <c:v>16844.919999999998</c:v>
                </c:pt>
                <c:pt idx="16060">
                  <c:v>16845.400000000001</c:v>
                </c:pt>
                <c:pt idx="16061">
                  <c:v>16845.88</c:v>
                </c:pt>
                <c:pt idx="16062">
                  <c:v>16846.13</c:v>
                </c:pt>
                <c:pt idx="16063">
                  <c:v>16846.36</c:v>
                </c:pt>
                <c:pt idx="16064">
                  <c:v>16846.84</c:v>
                </c:pt>
                <c:pt idx="16065">
                  <c:v>16847.32</c:v>
                </c:pt>
                <c:pt idx="16066">
                  <c:v>16847.45</c:v>
                </c:pt>
                <c:pt idx="16067">
                  <c:v>16848.28</c:v>
                </c:pt>
                <c:pt idx="16068">
                  <c:v>16849.240000000002</c:v>
                </c:pt>
                <c:pt idx="16069">
                  <c:v>16850.2</c:v>
                </c:pt>
                <c:pt idx="16070">
                  <c:v>16851.560000000001</c:v>
                </c:pt>
                <c:pt idx="16071">
                  <c:v>16852.12</c:v>
                </c:pt>
                <c:pt idx="16072">
                  <c:v>16854.04</c:v>
                </c:pt>
                <c:pt idx="16073">
                  <c:v>16854.39</c:v>
                </c:pt>
                <c:pt idx="16074">
                  <c:v>16857.86</c:v>
                </c:pt>
                <c:pt idx="16075">
                  <c:v>16857.88</c:v>
                </c:pt>
                <c:pt idx="16076">
                  <c:v>16861.330000000002</c:v>
                </c:pt>
                <c:pt idx="16077">
                  <c:v>16861.72</c:v>
                </c:pt>
                <c:pt idx="16078">
                  <c:v>16863.07</c:v>
                </c:pt>
                <c:pt idx="16079">
                  <c:v>16864.8</c:v>
                </c:pt>
                <c:pt idx="16080">
                  <c:v>16866.53</c:v>
                </c:pt>
                <c:pt idx="16081">
                  <c:v>16867.740000000002</c:v>
                </c:pt>
                <c:pt idx="16082">
                  <c:v>16868.259999999998</c:v>
                </c:pt>
                <c:pt idx="16083">
                  <c:v>16870</c:v>
                </c:pt>
                <c:pt idx="16084">
                  <c:v>16870.71</c:v>
                </c:pt>
                <c:pt idx="16085">
                  <c:v>16871.73</c:v>
                </c:pt>
                <c:pt idx="16086">
                  <c:v>16873.47</c:v>
                </c:pt>
                <c:pt idx="16087">
                  <c:v>16873.759999999998</c:v>
                </c:pt>
                <c:pt idx="16088">
                  <c:v>16874.34</c:v>
                </c:pt>
                <c:pt idx="16089">
                  <c:v>16875.2</c:v>
                </c:pt>
                <c:pt idx="16090">
                  <c:v>16876.07</c:v>
                </c:pt>
                <c:pt idx="16091">
                  <c:v>16876.939999999999</c:v>
                </c:pt>
                <c:pt idx="16092">
                  <c:v>16877.810000000001</c:v>
                </c:pt>
                <c:pt idx="16093">
                  <c:v>16878.669999999998</c:v>
                </c:pt>
                <c:pt idx="16094">
                  <c:v>16879.11</c:v>
                </c:pt>
                <c:pt idx="16095">
                  <c:v>16879.12</c:v>
                </c:pt>
                <c:pt idx="16096">
                  <c:v>16879.54</c:v>
                </c:pt>
                <c:pt idx="16097">
                  <c:v>16879.97</c:v>
                </c:pt>
                <c:pt idx="16098">
                  <c:v>16880.400000000001</c:v>
                </c:pt>
                <c:pt idx="16099">
                  <c:v>16880.84</c:v>
                </c:pt>
                <c:pt idx="16100">
                  <c:v>16881.27</c:v>
                </c:pt>
                <c:pt idx="16101">
                  <c:v>16881.7</c:v>
                </c:pt>
                <c:pt idx="16102">
                  <c:v>16882.13</c:v>
                </c:pt>
                <c:pt idx="16103">
                  <c:v>16882.57</c:v>
                </c:pt>
                <c:pt idx="16104">
                  <c:v>16883</c:v>
                </c:pt>
                <c:pt idx="16105">
                  <c:v>16883.439999999999</c:v>
                </c:pt>
                <c:pt idx="16106">
                  <c:v>16883.87</c:v>
                </c:pt>
                <c:pt idx="16107">
                  <c:v>16884.09</c:v>
                </c:pt>
                <c:pt idx="16108">
                  <c:v>16884.310000000001</c:v>
                </c:pt>
                <c:pt idx="16109">
                  <c:v>16884.53</c:v>
                </c:pt>
                <c:pt idx="16110">
                  <c:v>16884.740000000002</c:v>
                </c:pt>
                <c:pt idx="16111">
                  <c:v>16884.96</c:v>
                </c:pt>
                <c:pt idx="16112">
                  <c:v>16885.169999999998</c:v>
                </c:pt>
                <c:pt idx="16113">
                  <c:v>16885.39</c:v>
                </c:pt>
                <c:pt idx="16114">
                  <c:v>16885.599999999999</c:v>
                </c:pt>
                <c:pt idx="16115">
                  <c:v>16885.79</c:v>
                </c:pt>
                <c:pt idx="16116">
                  <c:v>16885.82</c:v>
                </c:pt>
                <c:pt idx="16117">
                  <c:v>16886.04</c:v>
                </c:pt>
                <c:pt idx="16118">
                  <c:v>16886.259999999998</c:v>
                </c:pt>
                <c:pt idx="16119">
                  <c:v>16886.47</c:v>
                </c:pt>
                <c:pt idx="16120">
                  <c:v>16886.689999999999</c:v>
                </c:pt>
                <c:pt idx="16121">
                  <c:v>16886.91</c:v>
                </c:pt>
                <c:pt idx="16122">
                  <c:v>16887.34</c:v>
                </c:pt>
                <c:pt idx="16123">
                  <c:v>16887.78</c:v>
                </c:pt>
                <c:pt idx="16124">
                  <c:v>16888.21</c:v>
                </c:pt>
                <c:pt idx="16125">
                  <c:v>16888.64</c:v>
                </c:pt>
                <c:pt idx="16126">
                  <c:v>16889.07</c:v>
                </c:pt>
                <c:pt idx="16127">
                  <c:v>16889.509999999998</c:v>
                </c:pt>
                <c:pt idx="16128">
                  <c:v>16889.939999999999</c:v>
                </c:pt>
                <c:pt idx="16129">
                  <c:v>16890.810000000001</c:v>
                </c:pt>
                <c:pt idx="16130">
                  <c:v>16891.68</c:v>
                </c:pt>
                <c:pt idx="16131">
                  <c:v>16891.810000000001</c:v>
                </c:pt>
                <c:pt idx="16132">
                  <c:v>16892.54</c:v>
                </c:pt>
                <c:pt idx="16133">
                  <c:v>16892.98</c:v>
                </c:pt>
                <c:pt idx="16134">
                  <c:v>16893.41</c:v>
                </c:pt>
                <c:pt idx="16135">
                  <c:v>16893.84</c:v>
                </c:pt>
                <c:pt idx="16136">
                  <c:v>16894.27</c:v>
                </c:pt>
                <c:pt idx="16137">
                  <c:v>16894.71</c:v>
                </c:pt>
                <c:pt idx="16138">
                  <c:v>16895.14</c:v>
                </c:pt>
                <c:pt idx="16139">
                  <c:v>16895.57</c:v>
                </c:pt>
                <c:pt idx="16140">
                  <c:v>16896</c:v>
                </c:pt>
                <c:pt idx="16141">
                  <c:v>16896.55</c:v>
                </c:pt>
                <c:pt idx="16142">
                  <c:v>16897.09</c:v>
                </c:pt>
                <c:pt idx="16143">
                  <c:v>16897.64</c:v>
                </c:pt>
                <c:pt idx="16144">
                  <c:v>16897.830000000002</c:v>
                </c:pt>
                <c:pt idx="16145">
                  <c:v>16898.18</c:v>
                </c:pt>
                <c:pt idx="16146">
                  <c:v>16898.73</c:v>
                </c:pt>
                <c:pt idx="16147">
                  <c:v>16899.27</c:v>
                </c:pt>
                <c:pt idx="16148">
                  <c:v>16899.82</c:v>
                </c:pt>
                <c:pt idx="16149">
                  <c:v>16900.36</c:v>
                </c:pt>
                <c:pt idx="16150">
                  <c:v>16901.45</c:v>
                </c:pt>
                <c:pt idx="16151">
                  <c:v>16902</c:v>
                </c:pt>
                <c:pt idx="16152">
                  <c:v>16902.54</c:v>
                </c:pt>
                <c:pt idx="16153">
                  <c:v>16903.09</c:v>
                </c:pt>
                <c:pt idx="16154">
                  <c:v>16903.63</c:v>
                </c:pt>
                <c:pt idx="16155">
                  <c:v>16903.91</c:v>
                </c:pt>
                <c:pt idx="16156">
                  <c:v>16904.18</c:v>
                </c:pt>
                <c:pt idx="16157">
                  <c:v>16904.45</c:v>
                </c:pt>
                <c:pt idx="16158">
                  <c:v>16904.72</c:v>
                </c:pt>
                <c:pt idx="16159">
                  <c:v>16905</c:v>
                </c:pt>
                <c:pt idx="16160">
                  <c:v>16905.27</c:v>
                </c:pt>
                <c:pt idx="16161">
                  <c:v>16905.54</c:v>
                </c:pt>
                <c:pt idx="16162">
                  <c:v>16905.810000000001</c:v>
                </c:pt>
                <c:pt idx="16163">
                  <c:v>16906.09</c:v>
                </c:pt>
                <c:pt idx="16164">
                  <c:v>16906.36</c:v>
                </c:pt>
                <c:pt idx="16165">
                  <c:v>16906.63</c:v>
                </c:pt>
                <c:pt idx="16166">
                  <c:v>16906.900000000001</c:v>
                </c:pt>
                <c:pt idx="16167">
                  <c:v>16907.18</c:v>
                </c:pt>
                <c:pt idx="16168">
                  <c:v>16907.45</c:v>
                </c:pt>
                <c:pt idx="16169">
                  <c:v>16907.72</c:v>
                </c:pt>
                <c:pt idx="16170">
                  <c:v>16907.990000000002</c:v>
                </c:pt>
                <c:pt idx="16171">
                  <c:v>16908.27</c:v>
                </c:pt>
                <c:pt idx="16172">
                  <c:v>16908.54</c:v>
                </c:pt>
                <c:pt idx="16173">
                  <c:v>16908.810000000001</c:v>
                </c:pt>
                <c:pt idx="16174">
                  <c:v>16909.080000000002</c:v>
                </c:pt>
                <c:pt idx="16175">
                  <c:v>16909.36</c:v>
                </c:pt>
                <c:pt idx="16176">
                  <c:v>16909.63</c:v>
                </c:pt>
                <c:pt idx="16177">
                  <c:v>16909.86</c:v>
                </c:pt>
                <c:pt idx="16178">
                  <c:v>16909.900000000001</c:v>
                </c:pt>
                <c:pt idx="16179">
                  <c:v>16910.169999999998</c:v>
                </c:pt>
                <c:pt idx="16180">
                  <c:v>16910.45</c:v>
                </c:pt>
                <c:pt idx="16181">
                  <c:v>16910.72</c:v>
                </c:pt>
                <c:pt idx="16182">
                  <c:v>16911.259999999998</c:v>
                </c:pt>
                <c:pt idx="16183">
                  <c:v>16911.810000000001</c:v>
                </c:pt>
                <c:pt idx="16184">
                  <c:v>16912.099999999999</c:v>
                </c:pt>
                <c:pt idx="16185">
                  <c:v>16912.349999999999</c:v>
                </c:pt>
                <c:pt idx="16186">
                  <c:v>16912.900000000001</c:v>
                </c:pt>
                <c:pt idx="16187">
                  <c:v>16913.439999999999</c:v>
                </c:pt>
                <c:pt idx="16188">
                  <c:v>16913.990000000002</c:v>
                </c:pt>
                <c:pt idx="16189">
                  <c:v>16914.53</c:v>
                </c:pt>
                <c:pt idx="16190">
                  <c:v>16915.62</c:v>
                </c:pt>
                <c:pt idx="16191">
                  <c:v>16915.88</c:v>
                </c:pt>
                <c:pt idx="16192">
                  <c:v>16916.71</c:v>
                </c:pt>
                <c:pt idx="16193">
                  <c:v>16917.8</c:v>
                </c:pt>
                <c:pt idx="16194">
                  <c:v>16918.89</c:v>
                </c:pt>
                <c:pt idx="16195">
                  <c:v>16919.98</c:v>
                </c:pt>
                <c:pt idx="16196">
                  <c:v>16921.900000000001</c:v>
                </c:pt>
                <c:pt idx="16197">
                  <c:v>16922.16</c:v>
                </c:pt>
                <c:pt idx="16198">
                  <c:v>16924.34</c:v>
                </c:pt>
                <c:pt idx="16199">
                  <c:v>16924.91</c:v>
                </c:pt>
                <c:pt idx="16200">
                  <c:v>16926.52</c:v>
                </c:pt>
                <c:pt idx="16201">
                  <c:v>16927.919999999998</c:v>
                </c:pt>
                <c:pt idx="16202">
                  <c:v>16928.7</c:v>
                </c:pt>
                <c:pt idx="16203">
                  <c:v>16929.43</c:v>
                </c:pt>
                <c:pt idx="16204">
                  <c:v>16930.87</c:v>
                </c:pt>
                <c:pt idx="16205">
                  <c:v>16930.93</c:v>
                </c:pt>
                <c:pt idx="16206">
                  <c:v>16932.43</c:v>
                </c:pt>
                <c:pt idx="16207">
                  <c:v>16933</c:v>
                </c:pt>
                <c:pt idx="16208">
                  <c:v>16933.93</c:v>
                </c:pt>
                <c:pt idx="16209">
                  <c:v>16934.689999999999</c:v>
                </c:pt>
                <c:pt idx="16210">
                  <c:v>16935.12</c:v>
                </c:pt>
                <c:pt idx="16211">
                  <c:v>16935.439999999999</c:v>
                </c:pt>
                <c:pt idx="16212">
                  <c:v>16936.189999999999</c:v>
                </c:pt>
                <c:pt idx="16213">
                  <c:v>16936.939999999999</c:v>
                </c:pt>
                <c:pt idx="16214">
                  <c:v>16937.25</c:v>
                </c:pt>
                <c:pt idx="16215">
                  <c:v>16937.7</c:v>
                </c:pt>
                <c:pt idx="16216">
                  <c:v>16938.45</c:v>
                </c:pt>
                <c:pt idx="16217">
                  <c:v>16939.2</c:v>
                </c:pt>
                <c:pt idx="16218">
                  <c:v>16939.37</c:v>
                </c:pt>
                <c:pt idx="16219">
                  <c:v>16939.95</c:v>
                </c:pt>
                <c:pt idx="16220">
                  <c:v>16941.46</c:v>
                </c:pt>
                <c:pt idx="16221">
                  <c:v>16942.96</c:v>
                </c:pt>
                <c:pt idx="16222">
                  <c:v>16943.62</c:v>
                </c:pt>
                <c:pt idx="16223">
                  <c:v>16944.47</c:v>
                </c:pt>
                <c:pt idx="16224">
                  <c:v>16945.09</c:v>
                </c:pt>
                <c:pt idx="16225">
                  <c:v>16945.97</c:v>
                </c:pt>
                <c:pt idx="16226">
                  <c:v>16947.330000000002</c:v>
                </c:pt>
                <c:pt idx="16227">
                  <c:v>16947.48</c:v>
                </c:pt>
                <c:pt idx="16228">
                  <c:v>16947.87</c:v>
                </c:pt>
                <c:pt idx="16229">
                  <c:v>16948.95</c:v>
                </c:pt>
                <c:pt idx="16230">
                  <c:v>16948.98</c:v>
                </c:pt>
                <c:pt idx="16231">
                  <c:v>16950.02</c:v>
                </c:pt>
                <c:pt idx="16232">
                  <c:v>16950.490000000002</c:v>
                </c:pt>
                <c:pt idx="16233">
                  <c:v>16951.09</c:v>
                </c:pt>
                <c:pt idx="16234">
                  <c:v>16951.990000000002</c:v>
                </c:pt>
                <c:pt idx="16235">
                  <c:v>16952.16</c:v>
                </c:pt>
                <c:pt idx="16236">
                  <c:v>16952.7</c:v>
                </c:pt>
                <c:pt idx="16237">
                  <c:v>16953.23</c:v>
                </c:pt>
                <c:pt idx="16238">
                  <c:v>16953.5</c:v>
                </c:pt>
                <c:pt idx="16239">
                  <c:v>16953.77</c:v>
                </c:pt>
                <c:pt idx="16240">
                  <c:v>16954.3</c:v>
                </c:pt>
                <c:pt idx="16241">
                  <c:v>16954.84</c:v>
                </c:pt>
                <c:pt idx="16242">
                  <c:v>16955</c:v>
                </c:pt>
                <c:pt idx="16243">
                  <c:v>16955.37</c:v>
                </c:pt>
                <c:pt idx="16244">
                  <c:v>16955.75</c:v>
                </c:pt>
                <c:pt idx="16245">
                  <c:v>16956.439999999999</c:v>
                </c:pt>
                <c:pt idx="16246">
                  <c:v>16956.5</c:v>
                </c:pt>
                <c:pt idx="16247">
                  <c:v>16957.25</c:v>
                </c:pt>
                <c:pt idx="16248">
                  <c:v>16957.509999999998</c:v>
                </c:pt>
                <c:pt idx="16249">
                  <c:v>16958</c:v>
                </c:pt>
                <c:pt idx="16250">
                  <c:v>16958.580000000002</c:v>
                </c:pt>
                <c:pt idx="16251">
                  <c:v>16959.04</c:v>
                </c:pt>
                <c:pt idx="16252">
                  <c:v>16959.650000000001</c:v>
                </c:pt>
                <c:pt idx="16253">
                  <c:v>16960.07</c:v>
                </c:pt>
                <c:pt idx="16254">
                  <c:v>16960.72</c:v>
                </c:pt>
                <c:pt idx="16255">
                  <c:v>16961.11</c:v>
                </c:pt>
                <c:pt idx="16256">
                  <c:v>16961.580000000002</c:v>
                </c:pt>
                <c:pt idx="16257">
                  <c:v>16961.79</c:v>
                </c:pt>
                <c:pt idx="16258">
                  <c:v>16962.14</c:v>
                </c:pt>
                <c:pt idx="16259">
                  <c:v>16962.86</c:v>
                </c:pt>
                <c:pt idx="16260">
                  <c:v>16963.400000000001</c:v>
                </c:pt>
                <c:pt idx="16261">
                  <c:v>16963.93</c:v>
                </c:pt>
                <c:pt idx="16262">
                  <c:v>16964.47</c:v>
                </c:pt>
                <c:pt idx="16263">
                  <c:v>16965</c:v>
                </c:pt>
                <c:pt idx="16264">
                  <c:v>16965.55</c:v>
                </c:pt>
                <c:pt idx="16265">
                  <c:v>16966.099999999999</c:v>
                </c:pt>
                <c:pt idx="16266">
                  <c:v>16966.28</c:v>
                </c:pt>
                <c:pt idx="16267">
                  <c:v>16967.009999999998</c:v>
                </c:pt>
                <c:pt idx="16268">
                  <c:v>16967.91</c:v>
                </c:pt>
                <c:pt idx="16269">
                  <c:v>16968.349999999999</c:v>
                </c:pt>
                <c:pt idx="16270">
                  <c:v>16968.82</c:v>
                </c:pt>
                <c:pt idx="16271">
                  <c:v>16969.72</c:v>
                </c:pt>
                <c:pt idx="16272">
                  <c:v>16969.830000000002</c:v>
                </c:pt>
                <c:pt idx="16273">
                  <c:v>16970.419999999998</c:v>
                </c:pt>
                <c:pt idx="16274">
                  <c:v>16970.63</c:v>
                </c:pt>
                <c:pt idx="16275">
                  <c:v>16971.53</c:v>
                </c:pt>
                <c:pt idx="16276">
                  <c:v>16972.43</c:v>
                </c:pt>
                <c:pt idx="16277">
                  <c:v>16972.490000000002</c:v>
                </c:pt>
                <c:pt idx="16278">
                  <c:v>16973.330000000002</c:v>
                </c:pt>
                <c:pt idx="16279">
                  <c:v>16973.95</c:v>
                </c:pt>
                <c:pt idx="16280">
                  <c:v>16974.240000000002</c:v>
                </c:pt>
                <c:pt idx="16281">
                  <c:v>16974.560000000001</c:v>
                </c:pt>
                <c:pt idx="16282">
                  <c:v>16975.14</c:v>
                </c:pt>
                <c:pt idx="16283">
                  <c:v>16976.05</c:v>
                </c:pt>
                <c:pt idx="16284">
                  <c:v>16976.63</c:v>
                </c:pt>
                <c:pt idx="16285">
                  <c:v>16976.95</c:v>
                </c:pt>
                <c:pt idx="16286">
                  <c:v>16977.86</c:v>
                </c:pt>
                <c:pt idx="16287">
                  <c:v>16978.07</c:v>
                </c:pt>
                <c:pt idx="16288">
                  <c:v>16978.7</c:v>
                </c:pt>
                <c:pt idx="16289">
                  <c:v>16978.759999999998</c:v>
                </c:pt>
                <c:pt idx="16290">
                  <c:v>16979.66</c:v>
                </c:pt>
                <c:pt idx="16291">
                  <c:v>16979.740000000002</c:v>
                </c:pt>
                <c:pt idx="16292">
                  <c:v>16980.560000000001</c:v>
                </c:pt>
                <c:pt idx="16293">
                  <c:v>16980.77</c:v>
                </c:pt>
                <c:pt idx="16294">
                  <c:v>16981.810000000001</c:v>
                </c:pt>
                <c:pt idx="16295">
                  <c:v>16981.86</c:v>
                </c:pt>
                <c:pt idx="16296">
                  <c:v>16982.84</c:v>
                </c:pt>
                <c:pt idx="16297">
                  <c:v>16983.16</c:v>
                </c:pt>
                <c:pt idx="16298">
                  <c:v>16983.88</c:v>
                </c:pt>
                <c:pt idx="16299">
                  <c:v>16984.91</c:v>
                </c:pt>
                <c:pt idx="16300">
                  <c:v>16985.759999999998</c:v>
                </c:pt>
                <c:pt idx="16301">
                  <c:v>16985.95</c:v>
                </c:pt>
                <c:pt idx="16302">
                  <c:v>16986.98</c:v>
                </c:pt>
                <c:pt idx="16303">
                  <c:v>16988.02</c:v>
                </c:pt>
                <c:pt idx="16304">
                  <c:v>16989.05</c:v>
                </c:pt>
                <c:pt idx="16305">
                  <c:v>16990.95</c:v>
                </c:pt>
                <c:pt idx="16306">
                  <c:v>16991.11</c:v>
                </c:pt>
                <c:pt idx="16307">
                  <c:v>16994.57</c:v>
                </c:pt>
                <c:pt idx="16308">
                  <c:v>16995.25</c:v>
                </c:pt>
                <c:pt idx="16309">
                  <c:v>16996.150000000001</c:v>
                </c:pt>
                <c:pt idx="16310">
                  <c:v>16999.39</c:v>
                </c:pt>
                <c:pt idx="16311">
                  <c:v>17001.34</c:v>
                </c:pt>
                <c:pt idx="16312">
                  <c:v>17003.53</c:v>
                </c:pt>
                <c:pt idx="16313">
                  <c:v>17007.669999999998</c:v>
                </c:pt>
                <c:pt idx="16314">
                  <c:v>17011.060000000001</c:v>
                </c:pt>
                <c:pt idx="16315">
                  <c:v>17011.73</c:v>
                </c:pt>
                <c:pt idx="16316">
                  <c:v>17015.95</c:v>
                </c:pt>
                <c:pt idx="16317">
                  <c:v>17016.93</c:v>
                </c:pt>
                <c:pt idx="16318">
                  <c:v>17020.09</c:v>
                </c:pt>
                <c:pt idx="16319">
                  <c:v>17022.12</c:v>
                </c:pt>
                <c:pt idx="16320">
                  <c:v>17022.16</c:v>
                </c:pt>
                <c:pt idx="16321">
                  <c:v>17024.22</c:v>
                </c:pt>
                <c:pt idx="16322">
                  <c:v>17024.72</c:v>
                </c:pt>
                <c:pt idx="16323">
                  <c:v>17025.509999999998</c:v>
                </c:pt>
                <c:pt idx="16324">
                  <c:v>17026.8</c:v>
                </c:pt>
                <c:pt idx="16325">
                  <c:v>17027.32</c:v>
                </c:pt>
                <c:pt idx="16326">
                  <c:v>17027.55</c:v>
                </c:pt>
                <c:pt idx="16327">
                  <c:v>17028.09</c:v>
                </c:pt>
                <c:pt idx="16328">
                  <c:v>17028.73</c:v>
                </c:pt>
                <c:pt idx="16329">
                  <c:v>17029.37</c:v>
                </c:pt>
                <c:pt idx="16330">
                  <c:v>17029.919999999998</c:v>
                </c:pt>
                <c:pt idx="16331">
                  <c:v>17030.02</c:v>
                </c:pt>
                <c:pt idx="16332">
                  <c:v>17030.66</c:v>
                </c:pt>
                <c:pt idx="16333">
                  <c:v>17031.3</c:v>
                </c:pt>
                <c:pt idx="16334">
                  <c:v>17031.68</c:v>
                </c:pt>
                <c:pt idx="16335">
                  <c:v>17031.939999999999</c:v>
                </c:pt>
                <c:pt idx="16336">
                  <c:v>17032.509999999998</c:v>
                </c:pt>
                <c:pt idx="16337">
                  <c:v>17032.59</c:v>
                </c:pt>
                <c:pt idx="16338">
                  <c:v>17033.23</c:v>
                </c:pt>
                <c:pt idx="16339">
                  <c:v>17033.87</c:v>
                </c:pt>
                <c:pt idx="16340">
                  <c:v>17034.509999999998</c:v>
                </c:pt>
                <c:pt idx="16341">
                  <c:v>17035.169999999998</c:v>
                </c:pt>
                <c:pt idx="16342">
                  <c:v>17035.8</c:v>
                </c:pt>
                <c:pt idx="16343">
                  <c:v>17035.830000000002</c:v>
                </c:pt>
                <c:pt idx="16344">
                  <c:v>17036.490000000002</c:v>
                </c:pt>
                <c:pt idx="16345">
                  <c:v>17037.14</c:v>
                </c:pt>
                <c:pt idx="16346">
                  <c:v>17037.8</c:v>
                </c:pt>
                <c:pt idx="16347">
                  <c:v>17037.86</c:v>
                </c:pt>
                <c:pt idx="16348">
                  <c:v>17038.45</c:v>
                </c:pt>
                <c:pt idx="16349">
                  <c:v>17039.11</c:v>
                </c:pt>
                <c:pt idx="16350">
                  <c:v>17039.759999999998</c:v>
                </c:pt>
                <c:pt idx="16351">
                  <c:v>17039.919999999998</c:v>
                </c:pt>
                <c:pt idx="16352">
                  <c:v>17041.07</c:v>
                </c:pt>
                <c:pt idx="16353">
                  <c:v>17041.73</c:v>
                </c:pt>
                <c:pt idx="16354">
                  <c:v>17041.98</c:v>
                </c:pt>
                <c:pt idx="16355">
                  <c:v>17042.38</c:v>
                </c:pt>
                <c:pt idx="16356">
                  <c:v>17042.900000000001</c:v>
                </c:pt>
                <c:pt idx="16357">
                  <c:v>17043.04</c:v>
                </c:pt>
                <c:pt idx="16358">
                  <c:v>17043.689999999999</c:v>
                </c:pt>
                <c:pt idx="16359">
                  <c:v>17044.04</c:v>
                </c:pt>
                <c:pt idx="16360">
                  <c:v>17044.349999999999</c:v>
                </c:pt>
                <c:pt idx="16361">
                  <c:v>17044.68</c:v>
                </c:pt>
                <c:pt idx="16362">
                  <c:v>17045</c:v>
                </c:pt>
                <c:pt idx="16363">
                  <c:v>17045.39</c:v>
                </c:pt>
                <c:pt idx="16364">
                  <c:v>17045.77</c:v>
                </c:pt>
                <c:pt idx="16365">
                  <c:v>17046.16</c:v>
                </c:pt>
                <c:pt idx="16366">
                  <c:v>17046.54</c:v>
                </c:pt>
                <c:pt idx="16367">
                  <c:v>17046.93</c:v>
                </c:pt>
                <c:pt idx="16368">
                  <c:v>17047.310000000001</c:v>
                </c:pt>
                <c:pt idx="16369">
                  <c:v>17048.07</c:v>
                </c:pt>
                <c:pt idx="16370">
                  <c:v>17048.84</c:v>
                </c:pt>
                <c:pt idx="16371">
                  <c:v>17049.03</c:v>
                </c:pt>
                <c:pt idx="16372">
                  <c:v>17049.599999999999</c:v>
                </c:pt>
                <c:pt idx="16373">
                  <c:v>17050.37</c:v>
                </c:pt>
                <c:pt idx="16374">
                  <c:v>17051.13</c:v>
                </c:pt>
                <c:pt idx="16375">
                  <c:v>17051.900000000001</c:v>
                </c:pt>
                <c:pt idx="16376">
                  <c:v>17052.29</c:v>
                </c:pt>
                <c:pt idx="16377">
                  <c:v>17052.669999999998</c:v>
                </c:pt>
                <c:pt idx="16378">
                  <c:v>17053.439999999999</c:v>
                </c:pt>
                <c:pt idx="16379">
                  <c:v>17054.2</c:v>
                </c:pt>
                <c:pt idx="16380">
                  <c:v>17054.97</c:v>
                </c:pt>
                <c:pt idx="16381">
                  <c:v>17055.73</c:v>
                </c:pt>
                <c:pt idx="16382">
                  <c:v>17056.5</c:v>
                </c:pt>
                <c:pt idx="16383">
                  <c:v>17057.259999999998</c:v>
                </c:pt>
                <c:pt idx="16384">
                  <c:v>17058.03</c:v>
                </c:pt>
                <c:pt idx="16385">
                  <c:v>17058.8</c:v>
                </c:pt>
                <c:pt idx="16386">
                  <c:v>17059.57</c:v>
                </c:pt>
                <c:pt idx="16387">
                  <c:v>17060.330000000002</c:v>
                </c:pt>
                <c:pt idx="16388">
                  <c:v>17060.53</c:v>
                </c:pt>
                <c:pt idx="16389">
                  <c:v>17061.099999999999</c:v>
                </c:pt>
                <c:pt idx="16390">
                  <c:v>17061.86</c:v>
                </c:pt>
                <c:pt idx="16391">
                  <c:v>17062.63</c:v>
                </c:pt>
                <c:pt idx="16392">
                  <c:v>17063.39</c:v>
                </c:pt>
                <c:pt idx="16393">
                  <c:v>17063.669999999998</c:v>
                </c:pt>
                <c:pt idx="16394">
                  <c:v>17064.66</c:v>
                </c:pt>
                <c:pt idx="16395">
                  <c:v>17064.919999999998</c:v>
                </c:pt>
                <c:pt idx="16396">
                  <c:v>17066.45</c:v>
                </c:pt>
                <c:pt idx="16397">
                  <c:v>17066.72</c:v>
                </c:pt>
                <c:pt idx="16398">
                  <c:v>17068.78</c:v>
                </c:pt>
                <c:pt idx="16399">
                  <c:v>17069.509999999998</c:v>
                </c:pt>
                <c:pt idx="16400">
                  <c:v>17069.810000000001</c:v>
                </c:pt>
                <c:pt idx="16401">
                  <c:v>17070.84</c:v>
                </c:pt>
                <c:pt idx="16402">
                  <c:v>17071.87</c:v>
                </c:pt>
                <c:pt idx="16403">
                  <c:v>17072.580000000002</c:v>
                </c:pt>
                <c:pt idx="16404">
                  <c:v>17072.900000000001</c:v>
                </c:pt>
                <c:pt idx="16405">
                  <c:v>17074.060000000001</c:v>
                </c:pt>
                <c:pt idx="16406">
                  <c:v>17074.96</c:v>
                </c:pt>
                <c:pt idx="16407">
                  <c:v>17075.64</c:v>
                </c:pt>
                <c:pt idx="16408">
                  <c:v>17077.02</c:v>
                </c:pt>
                <c:pt idx="16409">
                  <c:v>17079.09</c:v>
                </c:pt>
                <c:pt idx="16410">
                  <c:v>17079.259999999998</c:v>
                </c:pt>
                <c:pt idx="16411">
                  <c:v>17081.150000000001</c:v>
                </c:pt>
                <c:pt idx="16412">
                  <c:v>17081.77</c:v>
                </c:pt>
                <c:pt idx="16413">
                  <c:v>17082.18</c:v>
                </c:pt>
                <c:pt idx="16414">
                  <c:v>17083.21</c:v>
                </c:pt>
                <c:pt idx="16415">
                  <c:v>17084.240000000002</c:v>
                </c:pt>
                <c:pt idx="16416">
                  <c:v>17084.45</c:v>
                </c:pt>
                <c:pt idx="16417">
                  <c:v>17085.27</c:v>
                </c:pt>
                <c:pt idx="16418">
                  <c:v>17086.3</c:v>
                </c:pt>
                <c:pt idx="16419">
                  <c:v>17087.05</c:v>
                </c:pt>
                <c:pt idx="16420">
                  <c:v>17087.330000000002</c:v>
                </c:pt>
                <c:pt idx="16421">
                  <c:v>17088.36</c:v>
                </c:pt>
                <c:pt idx="16422">
                  <c:v>17089.39</c:v>
                </c:pt>
                <c:pt idx="16423">
                  <c:v>17089.650000000001</c:v>
                </c:pt>
                <c:pt idx="16424">
                  <c:v>17090.419999999998</c:v>
                </c:pt>
                <c:pt idx="16425">
                  <c:v>17090.939999999999</c:v>
                </c:pt>
                <c:pt idx="16426">
                  <c:v>17091.45</c:v>
                </c:pt>
                <c:pt idx="16427">
                  <c:v>17091.97</c:v>
                </c:pt>
                <c:pt idx="16428">
                  <c:v>17092.25</c:v>
                </c:pt>
                <c:pt idx="16429">
                  <c:v>17092.48</c:v>
                </c:pt>
                <c:pt idx="16430">
                  <c:v>17093</c:v>
                </c:pt>
                <c:pt idx="16431">
                  <c:v>17093.509999999998</c:v>
                </c:pt>
                <c:pt idx="16432">
                  <c:v>17094.02</c:v>
                </c:pt>
                <c:pt idx="16433">
                  <c:v>17094.03</c:v>
                </c:pt>
                <c:pt idx="16434">
                  <c:v>17094.55</c:v>
                </c:pt>
                <c:pt idx="16435">
                  <c:v>17094.84</c:v>
                </c:pt>
                <c:pt idx="16436">
                  <c:v>17095.07</c:v>
                </c:pt>
                <c:pt idx="16437">
                  <c:v>17095.580000000002</c:v>
                </c:pt>
                <c:pt idx="16438">
                  <c:v>17096.61</c:v>
                </c:pt>
                <c:pt idx="16439">
                  <c:v>17097.64</c:v>
                </c:pt>
                <c:pt idx="16440">
                  <c:v>17098.669999999998</c:v>
                </c:pt>
                <c:pt idx="16441">
                  <c:v>17099.7</c:v>
                </c:pt>
                <c:pt idx="16442">
                  <c:v>17100.150000000001</c:v>
                </c:pt>
                <c:pt idx="16443">
                  <c:v>17100.57</c:v>
                </c:pt>
                <c:pt idx="16444">
                  <c:v>17100.73</c:v>
                </c:pt>
                <c:pt idx="16445">
                  <c:v>17101.759999999998</c:v>
                </c:pt>
                <c:pt idx="16446">
                  <c:v>17103.82</c:v>
                </c:pt>
                <c:pt idx="16447">
                  <c:v>17104.849999999999</c:v>
                </c:pt>
                <c:pt idx="16448">
                  <c:v>17105.23</c:v>
                </c:pt>
                <c:pt idx="16449">
                  <c:v>17105.88</c:v>
                </c:pt>
                <c:pt idx="16450">
                  <c:v>17106.28</c:v>
                </c:pt>
                <c:pt idx="16451">
                  <c:v>17106.91</c:v>
                </c:pt>
                <c:pt idx="16452">
                  <c:v>17107.939999999999</c:v>
                </c:pt>
                <c:pt idx="16453">
                  <c:v>17108.46</c:v>
                </c:pt>
                <c:pt idx="16454">
                  <c:v>17108.97</c:v>
                </c:pt>
                <c:pt idx="16455">
                  <c:v>17109.490000000002</c:v>
                </c:pt>
                <c:pt idx="16456">
                  <c:v>17110</c:v>
                </c:pt>
                <c:pt idx="16457">
                  <c:v>17111.43</c:v>
                </c:pt>
                <c:pt idx="16458">
                  <c:v>17112.14</c:v>
                </c:pt>
                <c:pt idx="16459">
                  <c:v>17112.849999999999</c:v>
                </c:pt>
                <c:pt idx="16460">
                  <c:v>17113.560000000001</c:v>
                </c:pt>
                <c:pt idx="16461">
                  <c:v>17114.27</c:v>
                </c:pt>
                <c:pt idx="16462">
                  <c:v>17115.689999999999</c:v>
                </c:pt>
                <c:pt idx="16463">
                  <c:v>17118.53</c:v>
                </c:pt>
                <c:pt idx="16464">
                  <c:v>17118.54</c:v>
                </c:pt>
                <c:pt idx="16465">
                  <c:v>17119.96</c:v>
                </c:pt>
                <c:pt idx="16466">
                  <c:v>17120.669999999998</c:v>
                </c:pt>
                <c:pt idx="16467">
                  <c:v>17121.38</c:v>
                </c:pt>
                <c:pt idx="16468">
                  <c:v>17122.099999999999</c:v>
                </c:pt>
                <c:pt idx="16469">
                  <c:v>17122.810000000001</c:v>
                </c:pt>
                <c:pt idx="16470">
                  <c:v>17123.52</c:v>
                </c:pt>
                <c:pt idx="16471">
                  <c:v>17124.23</c:v>
                </c:pt>
                <c:pt idx="16472">
                  <c:v>17124.939999999999</c:v>
                </c:pt>
                <c:pt idx="16473">
                  <c:v>17125.650000000001</c:v>
                </c:pt>
                <c:pt idx="16474">
                  <c:v>17126.009999999998</c:v>
                </c:pt>
                <c:pt idx="16475">
                  <c:v>17126.36</c:v>
                </c:pt>
                <c:pt idx="16476">
                  <c:v>17127.07</c:v>
                </c:pt>
                <c:pt idx="16477">
                  <c:v>17127.78</c:v>
                </c:pt>
                <c:pt idx="16478">
                  <c:v>17128.490000000002</c:v>
                </c:pt>
                <c:pt idx="16479">
                  <c:v>17129.2</c:v>
                </c:pt>
                <c:pt idx="16480">
                  <c:v>17129.91</c:v>
                </c:pt>
                <c:pt idx="16481">
                  <c:v>17130.62</c:v>
                </c:pt>
                <c:pt idx="16482">
                  <c:v>17131.330000000002</c:v>
                </c:pt>
                <c:pt idx="16483">
                  <c:v>17132.04</c:v>
                </c:pt>
                <c:pt idx="16484">
                  <c:v>17132.75</c:v>
                </c:pt>
                <c:pt idx="16485">
                  <c:v>17133.47</c:v>
                </c:pt>
                <c:pt idx="16486">
                  <c:v>17134.18</c:v>
                </c:pt>
                <c:pt idx="16487">
                  <c:v>17135.599999999999</c:v>
                </c:pt>
                <c:pt idx="16488">
                  <c:v>17136.400000000001</c:v>
                </c:pt>
                <c:pt idx="16489">
                  <c:v>17137.02</c:v>
                </c:pt>
                <c:pt idx="16490">
                  <c:v>17138.439999999999</c:v>
                </c:pt>
                <c:pt idx="16491">
                  <c:v>17139.86</c:v>
                </c:pt>
                <c:pt idx="16492">
                  <c:v>17141.28</c:v>
                </c:pt>
                <c:pt idx="16493">
                  <c:v>17141.59</c:v>
                </c:pt>
                <c:pt idx="16494">
                  <c:v>17142.7</c:v>
                </c:pt>
                <c:pt idx="16495">
                  <c:v>17143.04</c:v>
                </c:pt>
                <c:pt idx="16496">
                  <c:v>17144.12</c:v>
                </c:pt>
                <c:pt idx="16497">
                  <c:v>17145.55</c:v>
                </c:pt>
                <c:pt idx="16498">
                  <c:v>17146.78</c:v>
                </c:pt>
                <c:pt idx="16499">
                  <c:v>17146.97</c:v>
                </c:pt>
                <c:pt idx="16500">
                  <c:v>17148.39</c:v>
                </c:pt>
                <c:pt idx="16501">
                  <c:v>17149.38</c:v>
                </c:pt>
                <c:pt idx="16502">
                  <c:v>17149.810000000001</c:v>
                </c:pt>
                <c:pt idx="16503">
                  <c:v>17151.23</c:v>
                </c:pt>
                <c:pt idx="16504">
                  <c:v>17151.98</c:v>
                </c:pt>
                <c:pt idx="16505">
                  <c:v>17152.650000000001</c:v>
                </c:pt>
                <c:pt idx="16506">
                  <c:v>17155.490000000002</c:v>
                </c:pt>
                <c:pt idx="16507">
                  <c:v>17157.169999999998</c:v>
                </c:pt>
                <c:pt idx="16508">
                  <c:v>17157.91</c:v>
                </c:pt>
                <c:pt idx="16509">
                  <c:v>17162.93</c:v>
                </c:pt>
                <c:pt idx="16510">
                  <c:v>17166.87</c:v>
                </c:pt>
                <c:pt idx="16511">
                  <c:v>17167.560000000001</c:v>
                </c:pt>
                <c:pt idx="16512">
                  <c:v>17172.560000000001</c:v>
                </c:pt>
                <c:pt idx="16513">
                  <c:v>17172.759999999998</c:v>
                </c:pt>
                <c:pt idx="16514">
                  <c:v>17175.400000000001</c:v>
                </c:pt>
                <c:pt idx="16515">
                  <c:v>17177.95</c:v>
                </c:pt>
                <c:pt idx="16516">
                  <c:v>17178.240000000002</c:v>
                </c:pt>
                <c:pt idx="16517">
                  <c:v>17180.55</c:v>
                </c:pt>
                <c:pt idx="16518">
                  <c:v>17181.09</c:v>
                </c:pt>
                <c:pt idx="16519">
                  <c:v>17183.150000000001</c:v>
                </c:pt>
                <c:pt idx="16520">
                  <c:v>17183.93</c:v>
                </c:pt>
                <c:pt idx="16521">
                  <c:v>17185.13</c:v>
                </c:pt>
                <c:pt idx="16522">
                  <c:v>17188.34</c:v>
                </c:pt>
                <c:pt idx="16523">
                  <c:v>17189.61</c:v>
                </c:pt>
                <c:pt idx="16524">
                  <c:v>17191.97</c:v>
                </c:pt>
                <c:pt idx="16525">
                  <c:v>17194.11</c:v>
                </c:pt>
                <c:pt idx="16526">
                  <c:v>17198.73</c:v>
                </c:pt>
                <c:pt idx="16527">
                  <c:v>17198.740000000002</c:v>
                </c:pt>
                <c:pt idx="16528">
                  <c:v>17200.98</c:v>
                </c:pt>
                <c:pt idx="16529">
                  <c:v>17203.93</c:v>
                </c:pt>
                <c:pt idx="16530">
                  <c:v>17209.12</c:v>
                </c:pt>
                <c:pt idx="16531">
                  <c:v>17209.7</c:v>
                </c:pt>
                <c:pt idx="16532">
                  <c:v>17211.72</c:v>
                </c:pt>
                <c:pt idx="16533">
                  <c:v>17212.349999999999</c:v>
                </c:pt>
                <c:pt idx="16534">
                  <c:v>17214.32</c:v>
                </c:pt>
                <c:pt idx="16535">
                  <c:v>17217.5</c:v>
                </c:pt>
                <c:pt idx="16536">
                  <c:v>17219.509999999998</c:v>
                </c:pt>
                <c:pt idx="16537">
                  <c:v>17223.73</c:v>
                </c:pt>
                <c:pt idx="16538">
                  <c:v>17225.29</c:v>
                </c:pt>
                <c:pt idx="16539">
                  <c:v>17229.89</c:v>
                </c:pt>
                <c:pt idx="16540">
                  <c:v>17235.099999999999</c:v>
                </c:pt>
                <c:pt idx="16541">
                  <c:v>17240.79</c:v>
                </c:pt>
                <c:pt idx="16542">
                  <c:v>17240.89</c:v>
                </c:pt>
                <c:pt idx="16543">
                  <c:v>17246.47</c:v>
                </c:pt>
                <c:pt idx="16544">
                  <c:v>17250.669999999998</c:v>
                </c:pt>
                <c:pt idx="16545">
                  <c:v>17256.47</c:v>
                </c:pt>
                <c:pt idx="16546">
                  <c:v>17261.060000000001</c:v>
                </c:pt>
                <c:pt idx="16547">
                  <c:v>17266.79</c:v>
                </c:pt>
                <c:pt idx="16548">
                  <c:v>17269.22</c:v>
                </c:pt>
                <c:pt idx="16549">
                  <c:v>17271.45</c:v>
                </c:pt>
                <c:pt idx="16550">
                  <c:v>17272.060000000001</c:v>
                </c:pt>
                <c:pt idx="16551">
                  <c:v>17279.86</c:v>
                </c:pt>
                <c:pt idx="16552">
                  <c:v>17281.84</c:v>
                </c:pt>
                <c:pt idx="16553">
                  <c:v>17283.759999999998</c:v>
                </c:pt>
                <c:pt idx="16554">
                  <c:v>17287.04</c:v>
                </c:pt>
                <c:pt idx="16555">
                  <c:v>17287.650000000001</c:v>
                </c:pt>
                <c:pt idx="16556">
                  <c:v>17290.669999999998</c:v>
                </c:pt>
                <c:pt idx="16557">
                  <c:v>17291.96</c:v>
                </c:pt>
                <c:pt idx="16558">
                  <c:v>17292.23</c:v>
                </c:pt>
                <c:pt idx="16559">
                  <c:v>17295.45</c:v>
                </c:pt>
                <c:pt idx="16560">
                  <c:v>17302.62</c:v>
                </c:pt>
                <c:pt idx="16561">
                  <c:v>17303.240000000002</c:v>
                </c:pt>
                <c:pt idx="16562">
                  <c:v>17307.14</c:v>
                </c:pt>
                <c:pt idx="16563">
                  <c:v>17307.810000000001</c:v>
                </c:pt>
                <c:pt idx="16564">
                  <c:v>17309.09</c:v>
                </c:pt>
                <c:pt idx="16565">
                  <c:v>17311.04</c:v>
                </c:pt>
                <c:pt idx="16566">
                  <c:v>17312.990000000002</c:v>
                </c:pt>
                <c:pt idx="16567">
                  <c:v>17313</c:v>
                </c:pt>
                <c:pt idx="16568">
                  <c:v>17314.939999999999</c:v>
                </c:pt>
                <c:pt idx="16569">
                  <c:v>17315.560000000001</c:v>
                </c:pt>
                <c:pt idx="16570">
                  <c:v>17316.89</c:v>
                </c:pt>
                <c:pt idx="16571">
                  <c:v>17318.830000000002</c:v>
                </c:pt>
                <c:pt idx="16572">
                  <c:v>17319.32</c:v>
                </c:pt>
                <c:pt idx="16573">
                  <c:v>17320.78</c:v>
                </c:pt>
                <c:pt idx="16574">
                  <c:v>17322.73</c:v>
                </c:pt>
                <c:pt idx="16575">
                  <c:v>17324.68</c:v>
                </c:pt>
                <c:pt idx="16576">
                  <c:v>17325.63</c:v>
                </c:pt>
                <c:pt idx="16577">
                  <c:v>17325.66</c:v>
                </c:pt>
                <c:pt idx="16578">
                  <c:v>17326.63</c:v>
                </c:pt>
                <c:pt idx="16579">
                  <c:v>17327.61</c:v>
                </c:pt>
                <c:pt idx="16580">
                  <c:v>17328.009999999998</c:v>
                </c:pt>
                <c:pt idx="16581">
                  <c:v>17328.580000000002</c:v>
                </c:pt>
                <c:pt idx="16582">
                  <c:v>17329.560000000001</c:v>
                </c:pt>
                <c:pt idx="16583">
                  <c:v>17330.53</c:v>
                </c:pt>
                <c:pt idx="16584">
                  <c:v>17331.02</c:v>
                </c:pt>
                <c:pt idx="16585">
                  <c:v>17331.509999999998</c:v>
                </c:pt>
                <c:pt idx="16586">
                  <c:v>17331.939999999999</c:v>
                </c:pt>
                <c:pt idx="16587">
                  <c:v>17332</c:v>
                </c:pt>
                <c:pt idx="16588">
                  <c:v>17332.48</c:v>
                </c:pt>
                <c:pt idx="16589">
                  <c:v>17332.97</c:v>
                </c:pt>
                <c:pt idx="16590">
                  <c:v>17333.45</c:v>
                </c:pt>
                <c:pt idx="16591">
                  <c:v>17333.939999999999</c:v>
                </c:pt>
                <c:pt idx="16592">
                  <c:v>17334.23</c:v>
                </c:pt>
                <c:pt idx="16593">
                  <c:v>17334.419999999998</c:v>
                </c:pt>
                <c:pt idx="16594">
                  <c:v>17334.91</c:v>
                </c:pt>
                <c:pt idx="16595">
                  <c:v>17335.400000000001</c:v>
                </c:pt>
                <c:pt idx="16596">
                  <c:v>17335.89</c:v>
                </c:pt>
                <c:pt idx="16597">
                  <c:v>17336.37</c:v>
                </c:pt>
                <c:pt idx="16598">
                  <c:v>17336.86</c:v>
                </c:pt>
                <c:pt idx="16599">
                  <c:v>17337.349999999999</c:v>
                </c:pt>
                <c:pt idx="16600">
                  <c:v>17337.45</c:v>
                </c:pt>
                <c:pt idx="16601">
                  <c:v>17337.84</c:v>
                </c:pt>
                <c:pt idx="16602">
                  <c:v>17338.25</c:v>
                </c:pt>
                <c:pt idx="16603">
                  <c:v>17338.32</c:v>
                </c:pt>
                <c:pt idx="16604">
                  <c:v>17338.810000000001</c:v>
                </c:pt>
                <c:pt idx="16605">
                  <c:v>17339.3</c:v>
                </c:pt>
                <c:pt idx="16606">
                  <c:v>17340.27</c:v>
                </c:pt>
                <c:pt idx="16607">
                  <c:v>17340.45</c:v>
                </c:pt>
                <c:pt idx="16608">
                  <c:v>17341.240000000002</c:v>
                </c:pt>
                <c:pt idx="16609">
                  <c:v>17342.21</c:v>
                </c:pt>
                <c:pt idx="16610">
                  <c:v>17343.45</c:v>
                </c:pt>
                <c:pt idx="16611">
                  <c:v>17344.16</c:v>
                </c:pt>
                <c:pt idx="16612">
                  <c:v>17345.14</c:v>
                </c:pt>
                <c:pt idx="16613">
                  <c:v>17346.11</c:v>
                </c:pt>
                <c:pt idx="16614">
                  <c:v>17347.09</c:v>
                </c:pt>
                <c:pt idx="16615">
                  <c:v>17348.060000000001</c:v>
                </c:pt>
                <c:pt idx="16616">
                  <c:v>17348.55</c:v>
                </c:pt>
                <c:pt idx="16617">
                  <c:v>17348.64</c:v>
                </c:pt>
                <c:pt idx="16618">
                  <c:v>17348.830000000002</c:v>
                </c:pt>
                <c:pt idx="16619">
                  <c:v>17349.03</c:v>
                </c:pt>
                <c:pt idx="16620">
                  <c:v>17349.52</c:v>
                </c:pt>
                <c:pt idx="16621">
                  <c:v>17350</c:v>
                </c:pt>
                <c:pt idx="16622">
                  <c:v>17350.53</c:v>
                </c:pt>
                <c:pt idx="16623">
                  <c:v>17351.05</c:v>
                </c:pt>
                <c:pt idx="16624">
                  <c:v>17351.57</c:v>
                </c:pt>
                <c:pt idx="16625">
                  <c:v>17352.09</c:v>
                </c:pt>
                <c:pt idx="16626">
                  <c:v>17352.61</c:v>
                </c:pt>
                <c:pt idx="16627">
                  <c:v>17353.13</c:v>
                </c:pt>
                <c:pt idx="16628">
                  <c:v>17354.169999999998</c:v>
                </c:pt>
                <c:pt idx="16629">
                  <c:v>17355.22</c:v>
                </c:pt>
                <c:pt idx="16630">
                  <c:v>17356.259999999998</c:v>
                </c:pt>
                <c:pt idx="16631">
                  <c:v>17357.3</c:v>
                </c:pt>
                <c:pt idx="16632">
                  <c:v>17358.34</c:v>
                </c:pt>
                <c:pt idx="16633">
                  <c:v>17359.02</c:v>
                </c:pt>
                <c:pt idx="16634">
                  <c:v>17359.39</c:v>
                </c:pt>
                <c:pt idx="16635">
                  <c:v>17360.2</c:v>
                </c:pt>
                <c:pt idx="16636">
                  <c:v>17360.43</c:v>
                </c:pt>
                <c:pt idx="16637">
                  <c:v>17360.95</c:v>
                </c:pt>
                <c:pt idx="16638">
                  <c:v>17361.47</c:v>
                </c:pt>
                <c:pt idx="16639">
                  <c:v>17361.990000000002</c:v>
                </c:pt>
                <c:pt idx="16640">
                  <c:v>17362.509999999998</c:v>
                </c:pt>
                <c:pt idx="16641">
                  <c:v>17363.03</c:v>
                </c:pt>
                <c:pt idx="16642">
                  <c:v>17363.55</c:v>
                </c:pt>
                <c:pt idx="16643">
                  <c:v>17364.07</c:v>
                </c:pt>
                <c:pt idx="16644">
                  <c:v>17364.21</c:v>
                </c:pt>
                <c:pt idx="16645">
                  <c:v>17364.59</c:v>
                </c:pt>
                <c:pt idx="16646">
                  <c:v>17365.11</c:v>
                </c:pt>
                <c:pt idx="16647">
                  <c:v>17365.34</c:v>
                </c:pt>
                <c:pt idx="16648">
                  <c:v>17365.63</c:v>
                </c:pt>
                <c:pt idx="16649">
                  <c:v>17366.150000000001</c:v>
                </c:pt>
                <c:pt idx="16650">
                  <c:v>17366.669999999998</c:v>
                </c:pt>
                <c:pt idx="16651">
                  <c:v>17367.2</c:v>
                </c:pt>
                <c:pt idx="16652">
                  <c:v>17367.72</c:v>
                </c:pt>
                <c:pt idx="16653">
                  <c:v>17368.240000000002</c:v>
                </c:pt>
                <c:pt idx="16654">
                  <c:v>17368.759999999998</c:v>
                </c:pt>
                <c:pt idx="16655">
                  <c:v>17369.28</c:v>
                </c:pt>
                <c:pt idx="16656">
                  <c:v>17369.400000000001</c:v>
                </c:pt>
                <c:pt idx="16657">
                  <c:v>17369.8</c:v>
                </c:pt>
                <c:pt idx="16658">
                  <c:v>17370.84</c:v>
                </c:pt>
                <c:pt idx="16659">
                  <c:v>17371.89</c:v>
                </c:pt>
                <c:pt idx="16660">
                  <c:v>17372.93</c:v>
                </c:pt>
                <c:pt idx="16661">
                  <c:v>17373.97</c:v>
                </c:pt>
                <c:pt idx="16662">
                  <c:v>17375.009999999998</c:v>
                </c:pt>
                <c:pt idx="16663">
                  <c:v>17375.669999999998</c:v>
                </c:pt>
                <c:pt idx="16664">
                  <c:v>17376.060000000001</c:v>
                </c:pt>
                <c:pt idx="16665">
                  <c:v>17377.099999999999</c:v>
                </c:pt>
                <c:pt idx="16666">
                  <c:v>17377.79</c:v>
                </c:pt>
                <c:pt idx="16667">
                  <c:v>17379.18</c:v>
                </c:pt>
                <c:pt idx="16668">
                  <c:v>17379.78</c:v>
                </c:pt>
                <c:pt idx="16669">
                  <c:v>17381.259999999998</c:v>
                </c:pt>
                <c:pt idx="16670">
                  <c:v>17382.939999999999</c:v>
                </c:pt>
                <c:pt idx="16671">
                  <c:v>17383.34</c:v>
                </c:pt>
                <c:pt idx="16672">
                  <c:v>17384.009999999998</c:v>
                </c:pt>
                <c:pt idx="16673">
                  <c:v>17385.43</c:v>
                </c:pt>
                <c:pt idx="16674">
                  <c:v>17387.12</c:v>
                </c:pt>
                <c:pt idx="16675">
                  <c:v>17387.509999999998</c:v>
                </c:pt>
                <c:pt idx="16676">
                  <c:v>17389.599999999999</c:v>
                </c:pt>
                <c:pt idx="16677">
                  <c:v>17390.23</c:v>
                </c:pt>
                <c:pt idx="16678">
                  <c:v>17391.68</c:v>
                </c:pt>
                <c:pt idx="16679">
                  <c:v>17395.849999999999</c:v>
                </c:pt>
                <c:pt idx="16680">
                  <c:v>17396.46</c:v>
                </c:pt>
                <c:pt idx="16681">
                  <c:v>17400.009999999998</c:v>
                </c:pt>
                <c:pt idx="16682">
                  <c:v>17400.54</c:v>
                </c:pt>
                <c:pt idx="16683">
                  <c:v>17402.68</c:v>
                </c:pt>
                <c:pt idx="16684">
                  <c:v>17405.79</c:v>
                </c:pt>
                <c:pt idx="16685">
                  <c:v>17408.34</c:v>
                </c:pt>
                <c:pt idx="16686">
                  <c:v>17408.900000000001</c:v>
                </c:pt>
                <c:pt idx="16687">
                  <c:v>17410.46</c:v>
                </c:pt>
                <c:pt idx="16688">
                  <c:v>17410.919999999998</c:v>
                </c:pt>
                <c:pt idx="16689">
                  <c:v>17412.009999999998</c:v>
                </c:pt>
                <c:pt idx="16690">
                  <c:v>17412.509999999998</c:v>
                </c:pt>
                <c:pt idx="16691">
                  <c:v>17413.57</c:v>
                </c:pt>
                <c:pt idx="16692">
                  <c:v>17415.12</c:v>
                </c:pt>
                <c:pt idx="16693">
                  <c:v>17416.669999999998</c:v>
                </c:pt>
                <c:pt idx="16694">
                  <c:v>17416.68</c:v>
                </c:pt>
                <c:pt idx="16695">
                  <c:v>17417.46</c:v>
                </c:pt>
                <c:pt idx="16696">
                  <c:v>17418.23</c:v>
                </c:pt>
                <c:pt idx="16697">
                  <c:v>17419.009999999998</c:v>
                </c:pt>
                <c:pt idx="16698">
                  <c:v>17419.79</c:v>
                </c:pt>
                <c:pt idx="16699">
                  <c:v>17420.57</c:v>
                </c:pt>
                <c:pt idx="16700">
                  <c:v>17420.84</c:v>
                </c:pt>
                <c:pt idx="16701">
                  <c:v>17421.3</c:v>
                </c:pt>
                <c:pt idx="16702">
                  <c:v>17421.34</c:v>
                </c:pt>
                <c:pt idx="16703">
                  <c:v>17422.12</c:v>
                </c:pt>
                <c:pt idx="16704">
                  <c:v>17422.900000000001</c:v>
                </c:pt>
                <c:pt idx="16705">
                  <c:v>17423.68</c:v>
                </c:pt>
                <c:pt idx="16706">
                  <c:v>17424.45</c:v>
                </c:pt>
                <c:pt idx="16707">
                  <c:v>17425.009999999998</c:v>
                </c:pt>
                <c:pt idx="16708">
                  <c:v>17425.23</c:v>
                </c:pt>
                <c:pt idx="16709">
                  <c:v>17426.009999999998</c:v>
                </c:pt>
                <c:pt idx="16710">
                  <c:v>17426.79</c:v>
                </c:pt>
                <c:pt idx="16711">
                  <c:v>17427.560000000001</c:v>
                </c:pt>
                <c:pt idx="16712">
                  <c:v>17428.34</c:v>
                </c:pt>
                <c:pt idx="16713">
                  <c:v>17429.12</c:v>
                </c:pt>
                <c:pt idx="16714">
                  <c:v>17429.900000000001</c:v>
                </c:pt>
                <c:pt idx="16715">
                  <c:v>17430.669999999998</c:v>
                </c:pt>
                <c:pt idx="16716">
                  <c:v>17432.23</c:v>
                </c:pt>
                <c:pt idx="16717">
                  <c:v>17433.34</c:v>
                </c:pt>
                <c:pt idx="16718">
                  <c:v>17433.78</c:v>
                </c:pt>
                <c:pt idx="16719">
                  <c:v>17435.34</c:v>
                </c:pt>
                <c:pt idx="16720">
                  <c:v>17436.12</c:v>
                </c:pt>
                <c:pt idx="16721">
                  <c:v>17436.89</c:v>
                </c:pt>
                <c:pt idx="16722">
                  <c:v>17437.669999999998</c:v>
                </c:pt>
                <c:pt idx="16723">
                  <c:v>17438.45</c:v>
                </c:pt>
                <c:pt idx="16724">
                  <c:v>17439.23</c:v>
                </c:pt>
                <c:pt idx="16725">
                  <c:v>17440</c:v>
                </c:pt>
                <c:pt idx="16726">
                  <c:v>17440.7</c:v>
                </c:pt>
                <c:pt idx="16727">
                  <c:v>17441.400000000001</c:v>
                </c:pt>
                <c:pt idx="16728">
                  <c:v>17442.099999999999</c:v>
                </c:pt>
                <c:pt idx="16729">
                  <c:v>17442.8</c:v>
                </c:pt>
                <c:pt idx="16730">
                  <c:v>17443.5</c:v>
                </c:pt>
                <c:pt idx="16731">
                  <c:v>17444.2</c:v>
                </c:pt>
                <c:pt idx="16732">
                  <c:v>17445.59</c:v>
                </c:pt>
                <c:pt idx="16733">
                  <c:v>17448.39</c:v>
                </c:pt>
                <c:pt idx="16734">
                  <c:v>17449.79</c:v>
                </c:pt>
                <c:pt idx="16735">
                  <c:v>17450</c:v>
                </c:pt>
                <c:pt idx="16736">
                  <c:v>17450.490000000002</c:v>
                </c:pt>
                <c:pt idx="16737">
                  <c:v>17451.18</c:v>
                </c:pt>
                <c:pt idx="16738">
                  <c:v>17451.88</c:v>
                </c:pt>
                <c:pt idx="16739">
                  <c:v>17452.580000000002</c:v>
                </c:pt>
                <c:pt idx="16740">
                  <c:v>17453.28</c:v>
                </c:pt>
                <c:pt idx="16741">
                  <c:v>17453.98</c:v>
                </c:pt>
                <c:pt idx="16742">
                  <c:v>17454.68</c:v>
                </c:pt>
                <c:pt idx="16743">
                  <c:v>17455.38</c:v>
                </c:pt>
                <c:pt idx="16744">
                  <c:v>17456.080000000002</c:v>
                </c:pt>
                <c:pt idx="16745">
                  <c:v>17456.77</c:v>
                </c:pt>
                <c:pt idx="16746">
                  <c:v>17457.47</c:v>
                </c:pt>
                <c:pt idx="16747">
                  <c:v>17458.169999999998</c:v>
                </c:pt>
                <c:pt idx="16748">
                  <c:v>17458.87</c:v>
                </c:pt>
                <c:pt idx="16749">
                  <c:v>17459.560000000001</c:v>
                </c:pt>
                <c:pt idx="16750">
                  <c:v>17460.259999999998</c:v>
                </c:pt>
                <c:pt idx="16751">
                  <c:v>17460.96</c:v>
                </c:pt>
                <c:pt idx="16752">
                  <c:v>17461.66</c:v>
                </c:pt>
                <c:pt idx="16753">
                  <c:v>17462.349999999999</c:v>
                </c:pt>
                <c:pt idx="16754">
                  <c:v>17462.82</c:v>
                </c:pt>
                <c:pt idx="16755">
                  <c:v>17463.75</c:v>
                </c:pt>
                <c:pt idx="16756">
                  <c:v>17465.150000000001</c:v>
                </c:pt>
                <c:pt idx="16757">
                  <c:v>17466.55</c:v>
                </c:pt>
                <c:pt idx="16758">
                  <c:v>17467.939999999999</c:v>
                </c:pt>
                <c:pt idx="16759">
                  <c:v>17468.009999999998</c:v>
                </c:pt>
                <c:pt idx="16760">
                  <c:v>17470.740000000002</c:v>
                </c:pt>
                <c:pt idx="16761">
                  <c:v>17473.2</c:v>
                </c:pt>
                <c:pt idx="16762">
                  <c:v>17473.53</c:v>
                </c:pt>
                <c:pt idx="16763">
                  <c:v>17473.919999999998</c:v>
                </c:pt>
                <c:pt idx="16764">
                  <c:v>17479.12</c:v>
                </c:pt>
                <c:pt idx="16765">
                  <c:v>17483.330000000002</c:v>
                </c:pt>
                <c:pt idx="16766">
                  <c:v>17483.580000000002</c:v>
                </c:pt>
                <c:pt idx="16767">
                  <c:v>17484.55</c:v>
                </c:pt>
                <c:pt idx="16768">
                  <c:v>17484.7</c:v>
                </c:pt>
                <c:pt idx="16769">
                  <c:v>17487.5</c:v>
                </c:pt>
                <c:pt idx="16770">
                  <c:v>17490.29</c:v>
                </c:pt>
                <c:pt idx="16771">
                  <c:v>17495.88</c:v>
                </c:pt>
                <c:pt idx="16772">
                  <c:v>17504.34</c:v>
                </c:pt>
                <c:pt idx="16773">
                  <c:v>17507.05</c:v>
                </c:pt>
                <c:pt idx="16774">
                  <c:v>17508.75</c:v>
                </c:pt>
                <c:pt idx="16775">
                  <c:v>17514.73</c:v>
                </c:pt>
                <c:pt idx="16776">
                  <c:v>17519.919999999998</c:v>
                </c:pt>
                <c:pt idx="16777">
                  <c:v>17525.11</c:v>
                </c:pt>
                <c:pt idx="16778">
                  <c:v>17529.400000000001</c:v>
                </c:pt>
                <c:pt idx="16779">
                  <c:v>17534.169999999998</c:v>
                </c:pt>
                <c:pt idx="16780">
                  <c:v>17534.990000000002</c:v>
                </c:pt>
                <c:pt idx="16781">
                  <c:v>17540.580000000002</c:v>
                </c:pt>
                <c:pt idx="16782">
                  <c:v>17545.87</c:v>
                </c:pt>
                <c:pt idx="16783">
                  <c:v>17551.75</c:v>
                </c:pt>
                <c:pt idx="16784">
                  <c:v>17558.169999999998</c:v>
                </c:pt>
                <c:pt idx="16785">
                  <c:v>17564.900000000001</c:v>
                </c:pt>
                <c:pt idx="16786">
                  <c:v>17566.63</c:v>
                </c:pt>
                <c:pt idx="16787">
                  <c:v>17574.099999999999</c:v>
                </c:pt>
                <c:pt idx="16788">
                  <c:v>17577.009999999998</c:v>
                </c:pt>
                <c:pt idx="16789">
                  <c:v>17585</c:v>
                </c:pt>
                <c:pt idx="16790">
                  <c:v>17587.39</c:v>
                </c:pt>
                <c:pt idx="16791">
                  <c:v>17587.650000000001</c:v>
                </c:pt>
                <c:pt idx="16792">
                  <c:v>17594.98</c:v>
                </c:pt>
                <c:pt idx="16793">
                  <c:v>17599.02</c:v>
                </c:pt>
                <c:pt idx="16794">
                  <c:v>17608.150000000001</c:v>
                </c:pt>
                <c:pt idx="16795">
                  <c:v>17610.39</c:v>
                </c:pt>
                <c:pt idx="16796">
                  <c:v>17610.419999999998</c:v>
                </c:pt>
                <c:pt idx="16797">
                  <c:v>17613.38</c:v>
                </c:pt>
                <c:pt idx="16798">
                  <c:v>17616.78</c:v>
                </c:pt>
                <c:pt idx="16799">
                  <c:v>17618.53</c:v>
                </c:pt>
                <c:pt idx="16800">
                  <c:v>17618.79</c:v>
                </c:pt>
                <c:pt idx="16801">
                  <c:v>17622.580000000002</c:v>
                </c:pt>
                <c:pt idx="16802">
                  <c:v>17623.13</c:v>
                </c:pt>
                <c:pt idx="16803">
                  <c:v>17627.18</c:v>
                </c:pt>
                <c:pt idx="16804">
                  <c:v>17628.91</c:v>
                </c:pt>
                <c:pt idx="16805">
                  <c:v>17631.78</c:v>
                </c:pt>
                <c:pt idx="16806">
                  <c:v>17635.84</c:v>
                </c:pt>
                <c:pt idx="16807">
                  <c:v>17650.189999999999</c:v>
                </c:pt>
                <c:pt idx="16808">
                  <c:v>17655.88</c:v>
                </c:pt>
                <c:pt idx="16809">
                  <c:v>17668.59</c:v>
                </c:pt>
                <c:pt idx="16810">
                  <c:v>17670.43</c:v>
                </c:pt>
                <c:pt idx="16811">
                  <c:v>17684.560000000001</c:v>
                </c:pt>
                <c:pt idx="16812">
                  <c:v>17686.669999999998</c:v>
                </c:pt>
                <c:pt idx="16813">
                  <c:v>17686.990000000002</c:v>
                </c:pt>
                <c:pt idx="16814">
                  <c:v>17696.189999999999</c:v>
                </c:pt>
                <c:pt idx="16815">
                  <c:v>17700.79</c:v>
                </c:pt>
                <c:pt idx="16816">
                  <c:v>17701</c:v>
                </c:pt>
                <c:pt idx="16817">
                  <c:v>17705.11</c:v>
                </c:pt>
                <c:pt idx="16818">
                  <c:v>17705.39</c:v>
                </c:pt>
                <c:pt idx="16819">
                  <c:v>17709.22</c:v>
                </c:pt>
                <c:pt idx="16820">
                  <c:v>17711.96</c:v>
                </c:pt>
                <c:pt idx="16821">
                  <c:v>17712.09</c:v>
                </c:pt>
                <c:pt idx="16822">
                  <c:v>17714.599999999999</c:v>
                </c:pt>
                <c:pt idx="16823">
                  <c:v>17717.439999999999</c:v>
                </c:pt>
                <c:pt idx="16824">
                  <c:v>17722.34</c:v>
                </c:pt>
                <c:pt idx="16825">
                  <c:v>17723.8</c:v>
                </c:pt>
                <c:pt idx="16826">
                  <c:v>17724.8</c:v>
                </c:pt>
                <c:pt idx="16827">
                  <c:v>17728.400000000001</c:v>
                </c:pt>
                <c:pt idx="16828">
                  <c:v>17731.16</c:v>
                </c:pt>
                <c:pt idx="16829">
                  <c:v>17732.72</c:v>
                </c:pt>
                <c:pt idx="16830">
                  <c:v>17733</c:v>
                </c:pt>
                <c:pt idx="16831">
                  <c:v>17733.88</c:v>
                </c:pt>
                <c:pt idx="16832">
                  <c:v>17735.3</c:v>
                </c:pt>
                <c:pt idx="16833">
                  <c:v>17737.509999999998</c:v>
                </c:pt>
                <c:pt idx="16834">
                  <c:v>17737.599999999999</c:v>
                </c:pt>
                <c:pt idx="16835">
                  <c:v>17739.900000000001</c:v>
                </c:pt>
                <c:pt idx="16836">
                  <c:v>17740.689999999999</c:v>
                </c:pt>
                <c:pt idx="16837">
                  <c:v>17742.099999999999</c:v>
                </c:pt>
                <c:pt idx="16838">
                  <c:v>17742.2</c:v>
                </c:pt>
                <c:pt idx="16839">
                  <c:v>17743.87</c:v>
                </c:pt>
                <c:pt idx="16840">
                  <c:v>17744.5</c:v>
                </c:pt>
                <c:pt idx="16841">
                  <c:v>17746.21</c:v>
                </c:pt>
                <c:pt idx="16842">
                  <c:v>17746.8</c:v>
                </c:pt>
                <c:pt idx="16843">
                  <c:v>17747.05</c:v>
                </c:pt>
                <c:pt idx="16844">
                  <c:v>17749.099999999999</c:v>
                </c:pt>
                <c:pt idx="16845">
                  <c:v>17750.22</c:v>
                </c:pt>
                <c:pt idx="16846">
                  <c:v>17750.25</c:v>
                </c:pt>
                <c:pt idx="16847">
                  <c:v>17750.32</c:v>
                </c:pt>
                <c:pt idx="16848">
                  <c:v>17751.400000000001</c:v>
                </c:pt>
                <c:pt idx="16849">
                  <c:v>17752.55</c:v>
                </c:pt>
                <c:pt idx="16850">
                  <c:v>17753.12</c:v>
                </c:pt>
                <c:pt idx="16851">
                  <c:v>17753.48</c:v>
                </c:pt>
                <c:pt idx="16852">
                  <c:v>17753.7</c:v>
                </c:pt>
                <c:pt idx="16853">
                  <c:v>17754.849999999999</c:v>
                </c:pt>
                <c:pt idx="16854">
                  <c:v>17755.91</c:v>
                </c:pt>
                <c:pt idx="16855">
                  <c:v>17756</c:v>
                </c:pt>
                <c:pt idx="16856">
                  <c:v>17757.150000000001</c:v>
                </c:pt>
                <c:pt idx="16857">
                  <c:v>17758.3</c:v>
                </c:pt>
                <c:pt idx="16858">
                  <c:v>17758.88</c:v>
                </c:pt>
                <c:pt idx="16859">
                  <c:v>17759.45</c:v>
                </c:pt>
                <c:pt idx="16860">
                  <c:v>17760.03</c:v>
                </c:pt>
                <c:pt idx="16861">
                  <c:v>17760.599999999999</c:v>
                </c:pt>
                <c:pt idx="16862">
                  <c:v>17761.18</c:v>
                </c:pt>
                <c:pt idx="16863">
                  <c:v>17761.490000000002</c:v>
                </c:pt>
                <c:pt idx="16864">
                  <c:v>17761.75</c:v>
                </c:pt>
                <c:pt idx="16865">
                  <c:v>17762.330000000002</c:v>
                </c:pt>
                <c:pt idx="16866">
                  <c:v>17762.900000000001</c:v>
                </c:pt>
                <c:pt idx="16867">
                  <c:v>17762.93</c:v>
                </c:pt>
                <c:pt idx="16868">
                  <c:v>17763.48</c:v>
                </c:pt>
                <c:pt idx="16869">
                  <c:v>17764.05</c:v>
                </c:pt>
                <c:pt idx="16870">
                  <c:v>17764.29</c:v>
                </c:pt>
                <c:pt idx="16871">
                  <c:v>17764.63</c:v>
                </c:pt>
                <c:pt idx="16872">
                  <c:v>17765.2</c:v>
                </c:pt>
                <c:pt idx="16873">
                  <c:v>17765.78</c:v>
                </c:pt>
                <c:pt idx="16874">
                  <c:v>17766.349999999999</c:v>
                </c:pt>
                <c:pt idx="16875">
                  <c:v>17766.93</c:v>
                </c:pt>
                <c:pt idx="16876">
                  <c:v>17767.080000000002</c:v>
                </c:pt>
                <c:pt idx="16877">
                  <c:v>17767.5</c:v>
                </c:pt>
                <c:pt idx="16878">
                  <c:v>17768.080000000002</c:v>
                </c:pt>
                <c:pt idx="16879">
                  <c:v>17768.650000000001</c:v>
                </c:pt>
                <c:pt idx="16880">
                  <c:v>17769.23</c:v>
                </c:pt>
                <c:pt idx="16881">
                  <c:v>17769.8</c:v>
                </c:pt>
                <c:pt idx="16882">
                  <c:v>17769.87</c:v>
                </c:pt>
                <c:pt idx="16883">
                  <c:v>17770.38</c:v>
                </c:pt>
                <c:pt idx="16884">
                  <c:v>17770.95</c:v>
                </c:pt>
                <c:pt idx="16885">
                  <c:v>17772.099999999999</c:v>
                </c:pt>
                <c:pt idx="16886">
                  <c:v>17772.66</c:v>
                </c:pt>
                <c:pt idx="16887">
                  <c:v>17774.060000000001</c:v>
                </c:pt>
                <c:pt idx="16888">
                  <c:v>17774.400000000001</c:v>
                </c:pt>
                <c:pt idx="16889">
                  <c:v>17775.46</c:v>
                </c:pt>
                <c:pt idx="16890">
                  <c:v>17775.55</c:v>
                </c:pt>
                <c:pt idx="16891">
                  <c:v>17776.13</c:v>
                </c:pt>
                <c:pt idx="16892">
                  <c:v>17776.7</c:v>
                </c:pt>
                <c:pt idx="16893">
                  <c:v>17776.86</c:v>
                </c:pt>
                <c:pt idx="16894">
                  <c:v>17777.28</c:v>
                </c:pt>
                <c:pt idx="16895">
                  <c:v>17777.560000000001</c:v>
                </c:pt>
                <c:pt idx="16896">
                  <c:v>17777.849999999999</c:v>
                </c:pt>
                <c:pt idx="16897">
                  <c:v>17778.25</c:v>
                </c:pt>
                <c:pt idx="16898">
                  <c:v>17778.43</c:v>
                </c:pt>
                <c:pt idx="16899">
                  <c:v>17778.95</c:v>
                </c:pt>
                <c:pt idx="16900">
                  <c:v>17779</c:v>
                </c:pt>
                <c:pt idx="16901">
                  <c:v>17779.650000000001</c:v>
                </c:pt>
                <c:pt idx="16902">
                  <c:v>17780.349999999999</c:v>
                </c:pt>
                <c:pt idx="16903">
                  <c:v>17781.04</c:v>
                </c:pt>
                <c:pt idx="16904">
                  <c:v>17781.169999999998</c:v>
                </c:pt>
                <c:pt idx="16905">
                  <c:v>17781.740000000002</c:v>
                </c:pt>
                <c:pt idx="16906">
                  <c:v>17782.259999999998</c:v>
                </c:pt>
                <c:pt idx="16907">
                  <c:v>17782.439999999999</c:v>
                </c:pt>
                <c:pt idx="16908">
                  <c:v>17783.14</c:v>
                </c:pt>
                <c:pt idx="16909">
                  <c:v>17783.34</c:v>
                </c:pt>
                <c:pt idx="16910">
                  <c:v>17783.490000000002</c:v>
                </c:pt>
                <c:pt idx="16911">
                  <c:v>17783.830000000002</c:v>
                </c:pt>
                <c:pt idx="16912">
                  <c:v>17784.18</c:v>
                </c:pt>
                <c:pt idx="16913">
                  <c:v>17784.43</c:v>
                </c:pt>
                <c:pt idx="16914">
                  <c:v>17784.53</c:v>
                </c:pt>
                <c:pt idx="16915">
                  <c:v>17784.88</c:v>
                </c:pt>
                <c:pt idx="16916">
                  <c:v>17785.23</c:v>
                </c:pt>
                <c:pt idx="16917">
                  <c:v>17785.509999999998</c:v>
                </c:pt>
                <c:pt idx="16918">
                  <c:v>17785.580000000002</c:v>
                </c:pt>
                <c:pt idx="16919">
                  <c:v>17785.93</c:v>
                </c:pt>
                <c:pt idx="16920">
                  <c:v>17786.599999999999</c:v>
                </c:pt>
                <c:pt idx="16921">
                  <c:v>17786.63</c:v>
                </c:pt>
                <c:pt idx="16922">
                  <c:v>17787.14</c:v>
                </c:pt>
                <c:pt idx="16923">
                  <c:v>17787.330000000002</c:v>
                </c:pt>
                <c:pt idx="16924">
                  <c:v>17787.68</c:v>
                </c:pt>
                <c:pt idx="16925">
                  <c:v>17788.03</c:v>
                </c:pt>
                <c:pt idx="16926">
                  <c:v>17788.34</c:v>
                </c:pt>
                <c:pt idx="16927">
                  <c:v>17788.73</c:v>
                </c:pt>
                <c:pt idx="16928">
                  <c:v>17788.77</c:v>
                </c:pt>
                <c:pt idx="16929">
                  <c:v>17789.310000000001</c:v>
                </c:pt>
                <c:pt idx="16930">
                  <c:v>17789.419999999998</c:v>
                </c:pt>
                <c:pt idx="16931">
                  <c:v>17789.849999999999</c:v>
                </c:pt>
                <c:pt idx="16932">
                  <c:v>17790.400000000001</c:v>
                </c:pt>
                <c:pt idx="16933">
                  <c:v>17790.82</c:v>
                </c:pt>
                <c:pt idx="16934">
                  <c:v>17790.939999999999</c:v>
                </c:pt>
                <c:pt idx="16935">
                  <c:v>17791.48</c:v>
                </c:pt>
                <c:pt idx="16936">
                  <c:v>17791.52</c:v>
                </c:pt>
                <c:pt idx="16937">
                  <c:v>17792.02</c:v>
                </c:pt>
                <c:pt idx="16938">
                  <c:v>17792.21</c:v>
                </c:pt>
                <c:pt idx="16939">
                  <c:v>17792.57</c:v>
                </c:pt>
                <c:pt idx="16940">
                  <c:v>17792.91</c:v>
                </c:pt>
                <c:pt idx="16941">
                  <c:v>17793.11</c:v>
                </c:pt>
                <c:pt idx="16942">
                  <c:v>17793.61</c:v>
                </c:pt>
                <c:pt idx="16943">
                  <c:v>17793.650000000001</c:v>
                </c:pt>
                <c:pt idx="16944">
                  <c:v>17793.96</c:v>
                </c:pt>
                <c:pt idx="16945">
                  <c:v>17794.189999999999</c:v>
                </c:pt>
                <c:pt idx="16946">
                  <c:v>17794.310000000001</c:v>
                </c:pt>
                <c:pt idx="16947">
                  <c:v>17794.66</c:v>
                </c:pt>
                <c:pt idx="16948">
                  <c:v>17794.7</c:v>
                </c:pt>
                <c:pt idx="16949">
                  <c:v>17794.740000000002</c:v>
                </c:pt>
                <c:pt idx="16950">
                  <c:v>17795</c:v>
                </c:pt>
                <c:pt idx="16951">
                  <c:v>17795.28</c:v>
                </c:pt>
                <c:pt idx="16952">
                  <c:v>17795.37</c:v>
                </c:pt>
                <c:pt idx="16953">
                  <c:v>17795.73</c:v>
                </c:pt>
                <c:pt idx="16954">
                  <c:v>17795.82</c:v>
                </c:pt>
                <c:pt idx="16955">
                  <c:v>17796.099999999999</c:v>
                </c:pt>
                <c:pt idx="16956">
                  <c:v>17796.36</c:v>
                </c:pt>
                <c:pt idx="16957">
                  <c:v>17796.46</c:v>
                </c:pt>
                <c:pt idx="16958">
                  <c:v>17796.830000000002</c:v>
                </c:pt>
                <c:pt idx="16959">
                  <c:v>17797.189999999999</c:v>
                </c:pt>
                <c:pt idx="16960">
                  <c:v>17797.45</c:v>
                </c:pt>
                <c:pt idx="16961">
                  <c:v>17797.88</c:v>
                </c:pt>
                <c:pt idx="16962">
                  <c:v>17797.91</c:v>
                </c:pt>
                <c:pt idx="16963">
                  <c:v>17797.990000000002</c:v>
                </c:pt>
                <c:pt idx="16964">
                  <c:v>17798.53</c:v>
                </c:pt>
                <c:pt idx="16965">
                  <c:v>17798.64</c:v>
                </c:pt>
                <c:pt idx="16966">
                  <c:v>17799.37</c:v>
                </c:pt>
                <c:pt idx="16967">
                  <c:v>17799.62</c:v>
                </c:pt>
                <c:pt idx="16968">
                  <c:v>17800.7</c:v>
                </c:pt>
                <c:pt idx="16969">
                  <c:v>17800.82</c:v>
                </c:pt>
                <c:pt idx="16970">
                  <c:v>17801.05</c:v>
                </c:pt>
                <c:pt idx="16971">
                  <c:v>17801.55</c:v>
                </c:pt>
                <c:pt idx="16972">
                  <c:v>17801.79</c:v>
                </c:pt>
                <c:pt idx="16973">
                  <c:v>17802.28</c:v>
                </c:pt>
                <c:pt idx="16974">
                  <c:v>17802.64</c:v>
                </c:pt>
                <c:pt idx="16975">
                  <c:v>17802.87</c:v>
                </c:pt>
                <c:pt idx="16976">
                  <c:v>17803.009999999998</c:v>
                </c:pt>
                <c:pt idx="16977">
                  <c:v>17803.73</c:v>
                </c:pt>
                <c:pt idx="16978">
                  <c:v>17803.96</c:v>
                </c:pt>
                <c:pt idx="16979">
                  <c:v>17804.099999999999</c:v>
                </c:pt>
                <c:pt idx="16980">
                  <c:v>17804.23</c:v>
                </c:pt>
                <c:pt idx="16981">
                  <c:v>17804.46</c:v>
                </c:pt>
                <c:pt idx="16982">
                  <c:v>17804.82</c:v>
                </c:pt>
                <c:pt idx="16983">
                  <c:v>17805.04</c:v>
                </c:pt>
                <c:pt idx="16984">
                  <c:v>17805.18</c:v>
                </c:pt>
                <c:pt idx="16985">
                  <c:v>17805.55</c:v>
                </c:pt>
                <c:pt idx="16986">
                  <c:v>17805.82</c:v>
                </c:pt>
                <c:pt idx="16987">
                  <c:v>17805.91</c:v>
                </c:pt>
                <c:pt idx="16988">
                  <c:v>17806.13</c:v>
                </c:pt>
                <c:pt idx="16989">
                  <c:v>17806.27</c:v>
                </c:pt>
                <c:pt idx="16990">
                  <c:v>17806.63</c:v>
                </c:pt>
                <c:pt idx="16991">
                  <c:v>17807</c:v>
                </c:pt>
                <c:pt idx="16992">
                  <c:v>17807.21</c:v>
                </c:pt>
                <c:pt idx="16993">
                  <c:v>17807.36</c:v>
                </c:pt>
                <c:pt idx="16994">
                  <c:v>17807.41</c:v>
                </c:pt>
                <c:pt idx="16995">
                  <c:v>17808.09</c:v>
                </c:pt>
                <c:pt idx="16996">
                  <c:v>17808.82</c:v>
                </c:pt>
                <c:pt idx="16997">
                  <c:v>17809</c:v>
                </c:pt>
                <c:pt idx="16998">
                  <c:v>17809.38</c:v>
                </c:pt>
                <c:pt idx="16999">
                  <c:v>17809.54</c:v>
                </c:pt>
                <c:pt idx="17000">
                  <c:v>17810.27</c:v>
                </c:pt>
                <c:pt idx="17001">
                  <c:v>17810.59</c:v>
                </c:pt>
                <c:pt idx="17002">
                  <c:v>17811</c:v>
                </c:pt>
                <c:pt idx="17003">
                  <c:v>17811.55</c:v>
                </c:pt>
                <c:pt idx="17004">
                  <c:v>17811.73</c:v>
                </c:pt>
                <c:pt idx="17005">
                  <c:v>17812.45</c:v>
                </c:pt>
                <c:pt idx="17006">
                  <c:v>17813.18</c:v>
                </c:pt>
                <c:pt idx="17007">
                  <c:v>17813.71</c:v>
                </c:pt>
                <c:pt idx="17008">
                  <c:v>17813.759999999998</c:v>
                </c:pt>
                <c:pt idx="17009">
                  <c:v>17813.91</c:v>
                </c:pt>
                <c:pt idx="17010">
                  <c:v>17815.36</c:v>
                </c:pt>
                <c:pt idx="17011">
                  <c:v>17815.759999999998</c:v>
                </c:pt>
                <c:pt idx="17012">
                  <c:v>17815.88</c:v>
                </c:pt>
                <c:pt idx="17013">
                  <c:v>17816.810000000001</c:v>
                </c:pt>
                <c:pt idx="17014">
                  <c:v>17818.05</c:v>
                </c:pt>
                <c:pt idx="17015">
                  <c:v>17818.259999999998</c:v>
                </c:pt>
                <c:pt idx="17016">
                  <c:v>17820.22</c:v>
                </c:pt>
                <c:pt idx="17017">
                  <c:v>17821.169999999998</c:v>
                </c:pt>
                <c:pt idx="17018">
                  <c:v>17822.39</c:v>
                </c:pt>
                <c:pt idx="17019">
                  <c:v>17824.080000000002</c:v>
                </c:pt>
                <c:pt idx="17020">
                  <c:v>17824.560000000001</c:v>
                </c:pt>
                <c:pt idx="17021">
                  <c:v>17826.14</c:v>
                </c:pt>
                <c:pt idx="17022">
                  <c:v>17826.47</c:v>
                </c:pt>
                <c:pt idx="17023">
                  <c:v>17826.73</c:v>
                </c:pt>
                <c:pt idx="17024">
                  <c:v>17826.990000000002</c:v>
                </c:pt>
                <c:pt idx="17025">
                  <c:v>17829.650000000001</c:v>
                </c:pt>
                <c:pt idx="17026">
                  <c:v>17829.89</c:v>
                </c:pt>
                <c:pt idx="17027">
                  <c:v>17831.060000000001</c:v>
                </c:pt>
                <c:pt idx="17028">
                  <c:v>17832.82</c:v>
                </c:pt>
                <c:pt idx="17029">
                  <c:v>17834.41</c:v>
                </c:pt>
                <c:pt idx="17030">
                  <c:v>17835.7</c:v>
                </c:pt>
                <c:pt idx="17031">
                  <c:v>17836</c:v>
                </c:pt>
                <c:pt idx="17032">
                  <c:v>17836.52</c:v>
                </c:pt>
                <c:pt idx="17033">
                  <c:v>17837.59</c:v>
                </c:pt>
                <c:pt idx="17034">
                  <c:v>17837.84</c:v>
                </c:pt>
                <c:pt idx="17035">
                  <c:v>17839.169999999998</c:v>
                </c:pt>
                <c:pt idx="17036">
                  <c:v>17839.740000000002</c:v>
                </c:pt>
                <c:pt idx="17037">
                  <c:v>17840.759999999998</c:v>
                </c:pt>
                <c:pt idx="17038">
                  <c:v>17841.509999999998</c:v>
                </c:pt>
                <c:pt idx="17039">
                  <c:v>17842.349999999999</c:v>
                </c:pt>
                <c:pt idx="17040">
                  <c:v>17844.419999999998</c:v>
                </c:pt>
                <c:pt idx="17041">
                  <c:v>17845.53</c:v>
                </c:pt>
                <c:pt idx="17042">
                  <c:v>17847.330000000002</c:v>
                </c:pt>
                <c:pt idx="17043">
                  <c:v>17848.41</c:v>
                </c:pt>
                <c:pt idx="17044">
                  <c:v>17848.71</c:v>
                </c:pt>
                <c:pt idx="17045">
                  <c:v>17850.3</c:v>
                </c:pt>
                <c:pt idx="17046">
                  <c:v>17851.88</c:v>
                </c:pt>
                <c:pt idx="17047">
                  <c:v>17852.75</c:v>
                </c:pt>
                <c:pt idx="17048">
                  <c:v>17853.14</c:v>
                </c:pt>
                <c:pt idx="17049">
                  <c:v>17853.47</c:v>
                </c:pt>
                <c:pt idx="17050">
                  <c:v>17855.060000000001</c:v>
                </c:pt>
                <c:pt idx="17051">
                  <c:v>17856.650000000001</c:v>
                </c:pt>
                <c:pt idx="17052">
                  <c:v>17857.09</c:v>
                </c:pt>
                <c:pt idx="17053">
                  <c:v>17858.240000000002</c:v>
                </c:pt>
                <c:pt idx="17054">
                  <c:v>17859.830000000002</c:v>
                </c:pt>
                <c:pt idx="17055">
                  <c:v>17861.419999999998</c:v>
                </c:pt>
                <c:pt idx="17056">
                  <c:v>17864.59</c:v>
                </c:pt>
                <c:pt idx="17057">
                  <c:v>17864.77</c:v>
                </c:pt>
                <c:pt idx="17058">
                  <c:v>17865.77</c:v>
                </c:pt>
                <c:pt idx="17059">
                  <c:v>17866.18</c:v>
                </c:pt>
                <c:pt idx="17060">
                  <c:v>17867.77</c:v>
                </c:pt>
                <c:pt idx="17061">
                  <c:v>17869.36</c:v>
                </c:pt>
                <c:pt idx="17062">
                  <c:v>17870.95</c:v>
                </c:pt>
                <c:pt idx="17063">
                  <c:v>17872.54</c:v>
                </c:pt>
                <c:pt idx="17064">
                  <c:v>17874.13</c:v>
                </c:pt>
                <c:pt idx="17065">
                  <c:v>17877.3</c:v>
                </c:pt>
                <c:pt idx="17066">
                  <c:v>17878.04</c:v>
                </c:pt>
                <c:pt idx="17067">
                  <c:v>17880.48</c:v>
                </c:pt>
                <c:pt idx="17068">
                  <c:v>17882.07</c:v>
                </c:pt>
                <c:pt idx="17069">
                  <c:v>17883.12</c:v>
                </c:pt>
                <c:pt idx="17070">
                  <c:v>17883.650000000001</c:v>
                </c:pt>
                <c:pt idx="17071">
                  <c:v>17885.240000000002</c:v>
                </c:pt>
                <c:pt idx="17072">
                  <c:v>17886.830000000002</c:v>
                </c:pt>
                <c:pt idx="17073">
                  <c:v>17888.02</c:v>
                </c:pt>
                <c:pt idx="17074">
                  <c:v>17888.419999999998</c:v>
                </c:pt>
                <c:pt idx="17075">
                  <c:v>17890</c:v>
                </c:pt>
                <c:pt idx="17076">
                  <c:v>17891.259999999998</c:v>
                </c:pt>
                <c:pt idx="17077">
                  <c:v>17892.52</c:v>
                </c:pt>
                <c:pt idx="17078">
                  <c:v>17893.78</c:v>
                </c:pt>
                <c:pt idx="17079">
                  <c:v>17893.84</c:v>
                </c:pt>
                <c:pt idx="17080">
                  <c:v>17895.04</c:v>
                </c:pt>
                <c:pt idx="17081">
                  <c:v>17897.560000000001</c:v>
                </c:pt>
                <c:pt idx="17082">
                  <c:v>17899.650000000001</c:v>
                </c:pt>
                <c:pt idx="17083">
                  <c:v>17900.080000000002</c:v>
                </c:pt>
                <c:pt idx="17084">
                  <c:v>17902.599999999999</c:v>
                </c:pt>
                <c:pt idx="17085">
                  <c:v>17905.12</c:v>
                </c:pt>
                <c:pt idx="17086">
                  <c:v>17907.64</c:v>
                </c:pt>
                <c:pt idx="17087">
                  <c:v>17910.150000000001</c:v>
                </c:pt>
                <c:pt idx="17088">
                  <c:v>17911.28</c:v>
                </c:pt>
                <c:pt idx="17089">
                  <c:v>17912.669999999998</c:v>
                </c:pt>
                <c:pt idx="17090">
                  <c:v>17915.189999999999</c:v>
                </c:pt>
                <c:pt idx="17091">
                  <c:v>17916.45</c:v>
                </c:pt>
                <c:pt idx="17092">
                  <c:v>17917.71</c:v>
                </c:pt>
                <c:pt idx="17093">
                  <c:v>17917.82</c:v>
                </c:pt>
                <c:pt idx="17094">
                  <c:v>17918.97</c:v>
                </c:pt>
                <c:pt idx="17095">
                  <c:v>17919.560000000001</c:v>
                </c:pt>
                <c:pt idx="17096">
                  <c:v>17920.23</c:v>
                </c:pt>
                <c:pt idx="17097">
                  <c:v>17921.490000000002</c:v>
                </c:pt>
                <c:pt idx="17098">
                  <c:v>17922.16</c:v>
                </c:pt>
                <c:pt idx="17099">
                  <c:v>17922.75</c:v>
                </c:pt>
                <c:pt idx="17100">
                  <c:v>17924.009999999998</c:v>
                </c:pt>
                <c:pt idx="17101">
                  <c:v>17925.27</c:v>
                </c:pt>
                <c:pt idx="17102">
                  <c:v>17926.5</c:v>
                </c:pt>
                <c:pt idx="17103">
                  <c:v>17926.53</c:v>
                </c:pt>
                <c:pt idx="17104">
                  <c:v>17927.79</c:v>
                </c:pt>
                <c:pt idx="17105">
                  <c:v>17929.05</c:v>
                </c:pt>
                <c:pt idx="17106">
                  <c:v>17930.3</c:v>
                </c:pt>
                <c:pt idx="17107">
                  <c:v>17932.82</c:v>
                </c:pt>
                <c:pt idx="17108">
                  <c:v>17934.53</c:v>
                </c:pt>
                <c:pt idx="17109">
                  <c:v>17935.18</c:v>
                </c:pt>
                <c:pt idx="17110">
                  <c:v>17935.34</c:v>
                </c:pt>
                <c:pt idx="17111">
                  <c:v>17937.86</c:v>
                </c:pt>
                <c:pt idx="17112">
                  <c:v>17940.38</c:v>
                </c:pt>
                <c:pt idx="17113">
                  <c:v>17942.900000000001</c:v>
                </c:pt>
                <c:pt idx="17114">
                  <c:v>17945.419999999998</c:v>
                </c:pt>
                <c:pt idx="17115">
                  <c:v>17947.939999999999</c:v>
                </c:pt>
                <c:pt idx="17116">
                  <c:v>17949.2</c:v>
                </c:pt>
                <c:pt idx="17117">
                  <c:v>17950.45</c:v>
                </c:pt>
                <c:pt idx="17118">
                  <c:v>17952.53</c:v>
                </c:pt>
                <c:pt idx="17119">
                  <c:v>17952.97</c:v>
                </c:pt>
                <c:pt idx="17120">
                  <c:v>17955.490000000002</c:v>
                </c:pt>
                <c:pt idx="17121">
                  <c:v>17960.52</c:v>
                </c:pt>
                <c:pt idx="17122">
                  <c:v>17970.59</c:v>
                </c:pt>
                <c:pt idx="17123">
                  <c:v>17980.669999999998</c:v>
                </c:pt>
                <c:pt idx="17124">
                  <c:v>17981.03</c:v>
                </c:pt>
                <c:pt idx="17125">
                  <c:v>17983.189999999999</c:v>
                </c:pt>
                <c:pt idx="17126">
                  <c:v>17985.71</c:v>
                </c:pt>
                <c:pt idx="17127">
                  <c:v>17987.23</c:v>
                </c:pt>
                <c:pt idx="17128">
                  <c:v>17988.23</c:v>
                </c:pt>
                <c:pt idx="17129">
                  <c:v>17990.740000000002</c:v>
                </c:pt>
                <c:pt idx="17130">
                  <c:v>17993.259999999998</c:v>
                </c:pt>
                <c:pt idx="17131">
                  <c:v>17995.78</c:v>
                </c:pt>
                <c:pt idx="17132">
                  <c:v>18000.82</c:v>
                </c:pt>
                <c:pt idx="17133">
                  <c:v>18002.599999999999</c:v>
                </c:pt>
                <c:pt idx="17134">
                  <c:v>18010.89</c:v>
                </c:pt>
                <c:pt idx="17135">
                  <c:v>18019.8</c:v>
                </c:pt>
                <c:pt idx="17136">
                  <c:v>18044.13</c:v>
                </c:pt>
                <c:pt idx="17137">
                  <c:v>18051.18</c:v>
                </c:pt>
                <c:pt idx="17138">
                  <c:v>18056.63</c:v>
                </c:pt>
                <c:pt idx="17139">
                  <c:v>18061.259999999998</c:v>
                </c:pt>
                <c:pt idx="17140">
                  <c:v>18063.78</c:v>
                </c:pt>
                <c:pt idx="17141">
                  <c:v>18065.29</c:v>
                </c:pt>
                <c:pt idx="17142">
                  <c:v>18065.310000000001</c:v>
                </c:pt>
                <c:pt idx="17143">
                  <c:v>18066.3</c:v>
                </c:pt>
                <c:pt idx="17144">
                  <c:v>18068.82</c:v>
                </c:pt>
                <c:pt idx="17145">
                  <c:v>18071.330000000002</c:v>
                </c:pt>
                <c:pt idx="17146">
                  <c:v>18073.990000000002</c:v>
                </c:pt>
                <c:pt idx="17147">
                  <c:v>18074.05</c:v>
                </c:pt>
                <c:pt idx="17148">
                  <c:v>18081.41</c:v>
                </c:pt>
                <c:pt idx="17149">
                  <c:v>18085.650000000001</c:v>
                </c:pt>
                <c:pt idx="17150">
                  <c:v>18088.04</c:v>
                </c:pt>
                <c:pt idx="17151">
                  <c:v>18091.34</c:v>
                </c:pt>
                <c:pt idx="17152">
                  <c:v>18091.48</c:v>
                </c:pt>
                <c:pt idx="17153">
                  <c:v>18110.78</c:v>
                </c:pt>
                <c:pt idx="17154">
                  <c:v>18126.04</c:v>
                </c:pt>
                <c:pt idx="17155">
                  <c:v>18131.77</c:v>
                </c:pt>
                <c:pt idx="17156">
                  <c:v>18167.060000000001</c:v>
                </c:pt>
                <c:pt idx="17157">
                  <c:v>18168.689999999999</c:v>
                </c:pt>
                <c:pt idx="17158">
                  <c:v>18195.439999999999</c:v>
                </c:pt>
                <c:pt idx="17159">
                  <c:v>18201.759999999998</c:v>
                </c:pt>
                <c:pt idx="17160">
                  <c:v>18212.349999999999</c:v>
                </c:pt>
                <c:pt idx="17161">
                  <c:v>18217.39</c:v>
                </c:pt>
                <c:pt idx="17162">
                  <c:v>18222.43</c:v>
                </c:pt>
                <c:pt idx="17163">
                  <c:v>18232.5</c:v>
                </c:pt>
                <c:pt idx="17164">
                  <c:v>18251.740000000002</c:v>
                </c:pt>
                <c:pt idx="17165">
                  <c:v>18252.650000000001</c:v>
                </c:pt>
                <c:pt idx="17166">
                  <c:v>18292.939999999999</c:v>
                </c:pt>
                <c:pt idx="17167">
                  <c:v>18306.27</c:v>
                </c:pt>
                <c:pt idx="17168">
                  <c:v>18334.25</c:v>
                </c:pt>
                <c:pt idx="17169">
                  <c:v>18334.78</c:v>
                </c:pt>
                <c:pt idx="17170">
                  <c:v>18341.080000000002</c:v>
                </c:pt>
                <c:pt idx="17171">
                  <c:v>18349.78</c:v>
                </c:pt>
                <c:pt idx="17172">
                  <c:v>18358.48</c:v>
                </c:pt>
                <c:pt idx="17173">
                  <c:v>18373.53</c:v>
                </c:pt>
                <c:pt idx="17174">
                  <c:v>18375.88</c:v>
                </c:pt>
                <c:pt idx="17175">
                  <c:v>18445.48</c:v>
                </c:pt>
                <c:pt idx="17176">
                  <c:v>18468.86</c:v>
                </c:pt>
                <c:pt idx="17177">
                  <c:v>18480.55</c:v>
                </c:pt>
                <c:pt idx="17178">
                  <c:v>18486.400000000001</c:v>
                </c:pt>
                <c:pt idx="17179">
                  <c:v>18492.240000000002</c:v>
                </c:pt>
                <c:pt idx="17180">
                  <c:v>18498.09</c:v>
                </c:pt>
                <c:pt idx="17181">
                  <c:v>18503.93</c:v>
                </c:pt>
                <c:pt idx="17182">
                  <c:v>18509.78</c:v>
                </c:pt>
                <c:pt idx="17183">
                  <c:v>18512.7</c:v>
                </c:pt>
                <c:pt idx="17184">
                  <c:v>18515.62</c:v>
                </c:pt>
                <c:pt idx="17185">
                  <c:v>18518.55</c:v>
                </c:pt>
                <c:pt idx="17186">
                  <c:v>18520.009999999998</c:v>
                </c:pt>
                <c:pt idx="17187">
                  <c:v>18521.47</c:v>
                </c:pt>
                <c:pt idx="17188">
                  <c:v>18522.2</c:v>
                </c:pt>
                <c:pt idx="17189">
                  <c:v>18522.93</c:v>
                </c:pt>
                <c:pt idx="17190">
                  <c:v>18523.66</c:v>
                </c:pt>
                <c:pt idx="17191">
                  <c:v>18524.39</c:v>
                </c:pt>
                <c:pt idx="17192">
                  <c:v>18525.12</c:v>
                </c:pt>
                <c:pt idx="17193">
                  <c:v>18525.849999999999</c:v>
                </c:pt>
                <c:pt idx="17194">
                  <c:v>18526.580000000002</c:v>
                </c:pt>
                <c:pt idx="17195">
                  <c:v>18527.310000000001</c:v>
                </c:pt>
                <c:pt idx="17196">
                  <c:v>18528.05</c:v>
                </c:pt>
                <c:pt idx="17197">
                  <c:v>18528.78</c:v>
                </c:pt>
                <c:pt idx="17198">
                  <c:v>18529.509999999998</c:v>
                </c:pt>
                <c:pt idx="17199">
                  <c:v>18530.240000000002</c:v>
                </c:pt>
                <c:pt idx="17200">
                  <c:v>18530.97</c:v>
                </c:pt>
                <c:pt idx="17201">
                  <c:v>18531.7</c:v>
                </c:pt>
                <c:pt idx="17202">
                  <c:v>18532.43</c:v>
                </c:pt>
                <c:pt idx="17203">
                  <c:v>18533.16</c:v>
                </c:pt>
                <c:pt idx="17204">
                  <c:v>18534.62</c:v>
                </c:pt>
                <c:pt idx="17205">
                  <c:v>18534.7</c:v>
                </c:pt>
                <c:pt idx="17206">
                  <c:v>18535.349999999999</c:v>
                </c:pt>
                <c:pt idx="17207">
                  <c:v>18536.080000000002</c:v>
                </c:pt>
                <c:pt idx="17208">
                  <c:v>18536.810000000001</c:v>
                </c:pt>
                <c:pt idx="17209">
                  <c:v>18537.54</c:v>
                </c:pt>
                <c:pt idx="17210">
                  <c:v>18538.27</c:v>
                </c:pt>
                <c:pt idx="17211">
                  <c:v>18539</c:v>
                </c:pt>
                <c:pt idx="17212">
                  <c:v>18539.39</c:v>
                </c:pt>
                <c:pt idx="17213">
                  <c:v>18539.78</c:v>
                </c:pt>
                <c:pt idx="17214">
                  <c:v>18540.55</c:v>
                </c:pt>
                <c:pt idx="17215">
                  <c:v>18541.330000000002</c:v>
                </c:pt>
                <c:pt idx="17216">
                  <c:v>18542.099999999999</c:v>
                </c:pt>
                <c:pt idx="17217">
                  <c:v>18542.88</c:v>
                </c:pt>
                <c:pt idx="17218">
                  <c:v>18543.650000000001</c:v>
                </c:pt>
                <c:pt idx="17219">
                  <c:v>18545.2</c:v>
                </c:pt>
                <c:pt idx="17220">
                  <c:v>18545.98</c:v>
                </c:pt>
                <c:pt idx="17221">
                  <c:v>18546.75</c:v>
                </c:pt>
                <c:pt idx="17222">
                  <c:v>18547.53</c:v>
                </c:pt>
                <c:pt idx="17223">
                  <c:v>18548.3</c:v>
                </c:pt>
                <c:pt idx="17224">
                  <c:v>18548.689999999999</c:v>
                </c:pt>
                <c:pt idx="17225">
                  <c:v>18549.080000000002</c:v>
                </c:pt>
                <c:pt idx="17226">
                  <c:v>18549.849999999999</c:v>
                </c:pt>
                <c:pt idx="17227">
                  <c:v>18550.62</c:v>
                </c:pt>
                <c:pt idx="17228">
                  <c:v>18551.39</c:v>
                </c:pt>
                <c:pt idx="17229">
                  <c:v>18552.169999999998</c:v>
                </c:pt>
                <c:pt idx="17230">
                  <c:v>18552.939999999999</c:v>
                </c:pt>
                <c:pt idx="17231">
                  <c:v>18553.72</c:v>
                </c:pt>
                <c:pt idx="17232">
                  <c:v>18554.490000000002</c:v>
                </c:pt>
                <c:pt idx="17233">
                  <c:v>18555.27</c:v>
                </c:pt>
                <c:pt idx="17234">
                  <c:v>18556.04</c:v>
                </c:pt>
                <c:pt idx="17235">
                  <c:v>18557.59</c:v>
                </c:pt>
                <c:pt idx="17236">
                  <c:v>18559.14</c:v>
                </c:pt>
                <c:pt idx="17237">
                  <c:v>18560.689999999999</c:v>
                </c:pt>
                <c:pt idx="17238">
                  <c:v>18563.78</c:v>
                </c:pt>
                <c:pt idx="17239">
                  <c:v>18565.669999999998</c:v>
                </c:pt>
                <c:pt idx="17240">
                  <c:v>18568.55</c:v>
                </c:pt>
                <c:pt idx="17241">
                  <c:v>18573.310000000001</c:v>
                </c:pt>
                <c:pt idx="17242">
                  <c:v>18582.84</c:v>
                </c:pt>
                <c:pt idx="17243">
                  <c:v>18587.61</c:v>
                </c:pt>
                <c:pt idx="17244">
                  <c:v>18592.37</c:v>
                </c:pt>
                <c:pt idx="17245">
                  <c:v>18601.89</c:v>
                </c:pt>
                <c:pt idx="17246">
                  <c:v>18606.66</c:v>
                </c:pt>
                <c:pt idx="17247">
                  <c:v>18609.04</c:v>
                </c:pt>
                <c:pt idx="17248">
                  <c:v>18611.419999999998</c:v>
                </c:pt>
                <c:pt idx="17249">
                  <c:v>18611.88</c:v>
                </c:pt>
                <c:pt idx="17250">
                  <c:v>18613.810000000001</c:v>
                </c:pt>
                <c:pt idx="17251">
                  <c:v>18615</c:v>
                </c:pt>
                <c:pt idx="17252">
                  <c:v>18616.189999999999</c:v>
                </c:pt>
                <c:pt idx="17253">
                  <c:v>18617.38</c:v>
                </c:pt>
                <c:pt idx="17254">
                  <c:v>18618.57</c:v>
                </c:pt>
                <c:pt idx="17255">
                  <c:v>18619.759999999998</c:v>
                </c:pt>
                <c:pt idx="17256">
                  <c:v>18620.95</c:v>
                </c:pt>
                <c:pt idx="17257">
                  <c:v>18621.55</c:v>
                </c:pt>
                <c:pt idx="17258">
                  <c:v>18622.150000000001</c:v>
                </c:pt>
                <c:pt idx="17259">
                  <c:v>18622.75</c:v>
                </c:pt>
                <c:pt idx="17260">
                  <c:v>18623.34</c:v>
                </c:pt>
                <c:pt idx="17261">
                  <c:v>18623.939999999999</c:v>
                </c:pt>
                <c:pt idx="17262">
                  <c:v>18624.53</c:v>
                </c:pt>
                <c:pt idx="17263">
                  <c:v>18625.13</c:v>
                </c:pt>
                <c:pt idx="17264">
                  <c:v>18625.72</c:v>
                </c:pt>
                <c:pt idx="17265">
                  <c:v>18626.91</c:v>
                </c:pt>
                <c:pt idx="17266">
                  <c:v>18628.099999999999</c:v>
                </c:pt>
                <c:pt idx="17267">
                  <c:v>18629.29</c:v>
                </c:pt>
                <c:pt idx="17268">
                  <c:v>18630.48</c:v>
                </c:pt>
                <c:pt idx="17269">
                  <c:v>18631.669999999998</c:v>
                </c:pt>
                <c:pt idx="17270">
                  <c:v>18632.86</c:v>
                </c:pt>
                <c:pt idx="17271">
                  <c:v>18634.05</c:v>
                </c:pt>
                <c:pt idx="17272">
                  <c:v>18635.240000000002</c:v>
                </c:pt>
                <c:pt idx="17273">
                  <c:v>18636.43</c:v>
                </c:pt>
                <c:pt idx="17274">
                  <c:v>18637.03</c:v>
                </c:pt>
                <c:pt idx="17275">
                  <c:v>18637.62</c:v>
                </c:pt>
                <c:pt idx="17276">
                  <c:v>18638.22</c:v>
                </c:pt>
                <c:pt idx="17277">
                  <c:v>18638.810000000001</c:v>
                </c:pt>
                <c:pt idx="17278">
                  <c:v>18639.41</c:v>
                </c:pt>
                <c:pt idx="17279">
                  <c:v>18640</c:v>
                </c:pt>
                <c:pt idx="17280">
                  <c:v>18640.63</c:v>
                </c:pt>
                <c:pt idx="17281">
                  <c:v>18641.25</c:v>
                </c:pt>
                <c:pt idx="17282">
                  <c:v>18641.87</c:v>
                </c:pt>
                <c:pt idx="17283">
                  <c:v>18642.490000000002</c:v>
                </c:pt>
                <c:pt idx="17284">
                  <c:v>18643.12</c:v>
                </c:pt>
                <c:pt idx="17285">
                  <c:v>18643.740000000002</c:v>
                </c:pt>
                <c:pt idx="17286">
                  <c:v>18644.98</c:v>
                </c:pt>
                <c:pt idx="17287">
                  <c:v>18647.47</c:v>
                </c:pt>
                <c:pt idx="17288">
                  <c:v>18648.72</c:v>
                </c:pt>
                <c:pt idx="17289">
                  <c:v>18649.96</c:v>
                </c:pt>
                <c:pt idx="17290">
                  <c:v>18651.21</c:v>
                </c:pt>
                <c:pt idx="17291">
                  <c:v>18652.45</c:v>
                </c:pt>
                <c:pt idx="17292">
                  <c:v>18653.7</c:v>
                </c:pt>
                <c:pt idx="17293">
                  <c:v>18654.939999999999</c:v>
                </c:pt>
                <c:pt idx="17294">
                  <c:v>18656.189999999999</c:v>
                </c:pt>
                <c:pt idx="17295">
                  <c:v>18656.810000000001</c:v>
                </c:pt>
                <c:pt idx="17296">
                  <c:v>18657.43</c:v>
                </c:pt>
                <c:pt idx="17297">
                  <c:v>18658.05</c:v>
                </c:pt>
                <c:pt idx="17298">
                  <c:v>18658.669999999998</c:v>
                </c:pt>
                <c:pt idx="17299">
                  <c:v>18659.29</c:v>
                </c:pt>
                <c:pt idx="17300">
                  <c:v>18659.91</c:v>
                </c:pt>
                <c:pt idx="17301">
                  <c:v>18660.54</c:v>
                </c:pt>
                <c:pt idx="17302">
                  <c:v>18661.16</c:v>
                </c:pt>
                <c:pt idx="17303">
                  <c:v>18662.400000000001</c:v>
                </c:pt>
                <c:pt idx="17304">
                  <c:v>18663.650000000001</c:v>
                </c:pt>
                <c:pt idx="17305">
                  <c:v>18664.89</c:v>
                </c:pt>
                <c:pt idx="17306">
                  <c:v>18666.14</c:v>
                </c:pt>
                <c:pt idx="17307">
                  <c:v>18666.95</c:v>
                </c:pt>
                <c:pt idx="17308">
                  <c:v>18667.38</c:v>
                </c:pt>
                <c:pt idx="17309">
                  <c:v>18669.87</c:v>
                </c:pt>
                <c:pt idx="17310">
                  <c:v>18672.36</c:v>
                </c:pt>
                <c:pt idx="17311">
                  <c:v>18674.849999999999</c:v>
                </c:pt>
                <c:pt idx="17312">
                  <c:v>18679.82</c:v>
                </c:pt>
                <c:pt idx="17313">
                  <c:v>18689.78</c:v>
                </c:pt>
                <c:pt idx="17314">
                  <c:v>18691.03</c:v>
                </c:pt>
                <c:pt idx="17315">
                  <c:v>18694.759999999998</c:v>
                </c:pt>
                <c:pt idx="17316">
                  <c:v>18699.73</c:v>
                </c:pt>
                <c:pt idx="17317">
                  <c:v>18704.71</c:v>
                </c:pt>
                <c:pt idx="17318">
                  <c:v>18709.689999999999</c:v>
                </c:pt>
                <c:pt idx="17319">
                  <c:v>18719.64</c:v>
                </c:pt>
                <c:pt idx="17320">
                  <c:v>18739.55</c:v>
                </c:pt>
                <c:pt idx="17321">
                  <c:v>18744.53</c:v>
                </c:pt>
                <c:pt idx="17322">
                  <c:v>18746.87</c:v>
                </c:pt>
                <c:pt idx="17323">
                  <c:v>18749.509999999998</c:v>
                </c:pt>
                <c:pt idx="17324">
                  <c:v>18754.490000000002</c:v>
                </c:pt>
                <c:pt idx="17325">
                  <c:v>18759.46</c:v>
                </c:pt>
                <c:pt idx="17326">
                  <c:v>18769.189999999999</c:v>
                </c:pt>
                <c:pt idx="17327">
                  <c:v>18779.37</c:v>
                </c:pt>
                <c:pt idx="17328">
                  <c:v>18792.169999999998</c:v>
                </c:pt>
                <c:pt idx="17329">
                  <c:v>18799.28</c:v>
                </c:pt>
                <c:pt idx="17330">
                  <c:v>18803.5</c:v>
                </c:pt>
                <c:pt idx="17331">
                  <c:v>18808.27</c:v>
                </c:pt>
                <c:pt idx="17332">
                  <c:v>18814.82</c:v>
                </c:pt>
                <c:pt idx="17333">
                  <c:v>18827.810000000001</c:v>
                </c:pt>
                <c:pt idx="17334">
                  <c:v>18837.47</c:v>
                </c:pt>
                <c:pt idx="17335">
                  <c:v>18837.580000000002</c:v>
                </c:pt>
                <c:pt idx="17336">
                  <c:v>18839.099999999999</c:v>
                </c:pt>
                <c:pt idx="17337">
                  <c:v>18840.03</c:v>
                </c:pt>
                <c:pt idx="17338">
                  <c:v>18842.47</c:v>
                </c:pt>
                <c:pt idx="17339">
                  <c:v>18844.91</c:v>
                </c:pt>
                <c:pt idx="17340">
                  <c:v>18847.349999999999</c:v>
                </c:pt>
                <c:pt idx="17341">
                  <c:v>18848.89</c:v>
                </c:pt>
                <c:pt idx="17342">
                  <c:v>18849.060000000001</c:v>
                </c:pt>
                <c:pt idx="17343">
                  <c:v>18850.419999999998</c:v>
                </c:pt>
                <c:pt idx="17344">
                  <c:v>18853.490000000002</c:v>
                </c:pt>
                <c:pt idx="17345">
                  <c:v>18856.560000000001</c:v>
                </c:pt>
                <c:pt idx="17346">
                  <c:v>18859.009999999998</c:v>
                </c:pt>
                <c:pt idx="17347">
                  <c:v>18859.63</c:v>
                </c:pt>
                <c:pt idx="17348">
                  <c:v>18871.900000000001</c:v>
                </c:pt>
                <c:pt idx="17349">
                  <c:v>18875.78</c:v>
                </c:pt>
                <c:pt idx="17350">
                  <c:v>18878.919999999998</c:v>
                </c:pt>
                <c:pt idx="17351">
                  <c:v>18882.77</c:v>
                </c:pt>
                <c:pt idx="17352">
                  <c:v>18889.5</c:v>
                </c:pt>
                <c:pt idx="17353">
                  <c:v>18896.439999999999</c:v>
                </c:pt>
                <c:pt idx="17354">
                  <c:v>18905.419999999998</c:v>
                </c:pt>
                <c:pt idx="17355">
                  <c:v>18916.740000000002</c:v>
                </c:pt>
                <c:pt idx="17356">
                  <c:v>18922.400000000001</c:v>
                </c:pt>
                <c:pt idx="17357">
                  <c:v>18928.060000000001</c:v>
                </c:pt>
                <c:pt idx="17358">
                  <c:v>18935.689999999999</c:v>
                </c:pt>
                <c:pt idx="17359">
                  <c:v>18943.310000000001</c:v>
                </c:pt>
                <c:pt idx="17360">
                  <c:v>18945.52</c:v>
                </c:pt>
                <c:pt idx="17361">
                  <c:v>18958.55</c:v>
                </c:pt>
                <c:pt idx="17362">
                  <c:v>18958.560000000001</c:v>
                </c:pt>
                <c:pt idx="17363">
                  <c:v>18967.14</c:v>
                </c:pt>
                <c:pt idx="17364">
                  <c:v>18973.79</c:v>
                </c:pt>
                <c:pt idx="17365">
                  <c:v>18978.560000000001</c:v>
                </c:pt>
                <c:pt idx="17366">
                  <c:v>18981.41</c:v>
                </c:pt>
                <c:pt idx="17367">
                  <c:v>18985.22</c:v>
                </c:pt>
                <c:pt idx="17368">
                  <c:v>18989.03</c:v>
                </c:pt>
                <c:pt idx="17369">
                  <c:v>18989.98</c:v>
                </c:pt>
                <c:pt idx="17370">
                  <c:v>18992.849999999999</c:v>
                </c:pt>
                <c:pt idx="17371">
                  <c:v>18994.599999999999</c:v>
                </c:pt>
                <c:pt idx="17372">
                  <c:v>18996.66</c:v>
                </c:pt>
                <c:pt idx="17373">
                  <c:v>18997.669999999998</c:v>
                </c:pt>
                <c:pt idx="17374">
                  <c:v>18999.21</c:v>
                </c:pt>
                <c:pt idx="17375">
                  <c:v>19000.740000000002</c:v>
                </c:pt>
                <c:pt idx="17376">
                  <c:v>19002.28</c:v>
                </c:pt>
                <c:pt idx="17377">
                  <c:v>19003.810000000001</c:v>
                </c:pt>
                <c:pt idx="17378">
                  <c:v>19004.28</c:v>
                </c:pt>
                <c:pt idx="17379">
                  <c:v>19005.34</c:v>
                </c:pt>
                <c:pt idx="17380">
                  <c:v>19006.87</c:v>
                </c:pt>
                <c:pt idx="17381">
                  <c:v>19008.41</c:v>
                </c:pt>
                <c:pt idx="17382">
                  <c:v>19009.939999999999</c:v>
                </c:pt>
                <c:pt idx="17383">
                  <c:v>19011.900000000001</c:v>
                </c:pt>
                <c:pt idx="17384">
                  <c:v>19012.82</c:v>
                </c:pt>
                <c:pt idx="17385">
                  <c:v>19013.009999999998</c:v>
                </c:pt>
                <c:pt idx="17386">
                  <c:v>19015.71</c:v>
                </c:pt>
                <c:pt idx="17387">
                  <c:v>19019.14</c:v>
                </c:pt>
                <c:pt idx="17388">
                  <c:v>19019.52</c:v>
                </c:pt>
                <c:pt idx="17389">
                  <c:v>19023.330000000002</c:v>
                </c:pt>
                <c:pt idx="17390">
                  <c:v>19024.240000000002</c:v>
                </c:pt>
                <c:pt idx="17391">
                  <c:v>19025.240000000002</c:v>
                </c:pt>
                <c:pt idx="17392">
                  <c:v>19027.14</c:v>
                </c:pt>
                <c:pt idx="17393">
                  <c:v>19029.05</c:v>
                </c:pt>
                <c:pt idx="17394">
                  <c:v>19029.95</c:v>
                </c:pt>
                <c:pt idx="17395">
                  <c:v>19030</c:v>
                </c:pt>
                <c:pt idx="17396">
                  <c:v>19030.95</c:v>
                </c:pt>
                <c:pt idx="17397">
                  <c:v>19031.91</c:v>
                </c:pt>
                <c:pt idx="17398">
                  <c:v>19032.86</c:v>
                </c:pt>
                <c:pt idx="17399">
                  <c:v>19033.34</c:v>
                </c:pt>
                <c:pt idx="17400">
                  <c:v>19033.810000000001</c:v>
                </c:pt>
                <c:pt idx="17401">
                  <c:v>19034.29</c:v>
                </c:pt>
                <c:pt idx="17402">
                  <c:v>19034.759999999998</c:v>
                </c:pt>
                <c:pt idx="17403">
                  <c:v>19035.240000000002</c:v>
                </c:pt>
                <c:pt idx="17404">
                  <c:v>19035.66</c:v>
                </c:pt>
                <c:pt idx="17405">
                  <c:v>19035.72</c:v>
                </c:pt>
                <c:pt idx="17406">
                  <c:v>19036.2</c:v>
                </c:pt>
                <c:pt idx="17407">
                  <c:v>19036.669999999998</c:v>
                </c:pt>
                <c:pt idx="17408">
                  <c:v>19037.150000000001</c:v>
                </c:pt>
                <c:pt idx="17409">
                  <c:v>19037.62</c:v>
                </c:pt>
                <c:pt idx="17410">
                  <c:v>19038.099999999999</c:v>
                </c:pt>
                <c:pt idx="17411">
                  <c:v>19038.2</c:v>
                </c:pt>
                <c:pt idx="17412">
                  <c:v>19038.57</c:v>
                </c:pt>
                <c:pt idx="17413">
                  <c:v>19039.05</c:v>
                </c:pt>
                <c:pt idx="17414">
                  <c:v>19039.53</c:v>
                </c:pt>
                <c:pt idx="17415">
                  <c:v>19040.009999999998</c:v>
                </c:pt>
                <c:pt idx="17416">
                  <c:v>19040.48</c:v>
                </c:pt>
                <c:pt idx="17417">
                  <c:v>19040.96</c:v>
                </c:pt>
                <c:pt idx="17418">
                  <c:v>19041.43</c:v>
                </c:pt>
                <c:pt idx="17419">
                  <c:v>19041.91</c:v>
                </c:pt>
                <c:pt idx="17420">
                  <c:v>19042.38</c:v>
                </c:pt>
                <c:pt idx="17421">
                  <c:v>19042.86</c:v>
                </c:pt>
                <c:pt idx="17422">
                  <c:v>19043.34</c:v>
                </c:pt>
                <c:pt idx="17423">
                  <c:v>19043.68</c:v>
                </c:pt>
                <c:pt idx="17424">
                  <c:v>19044.29</c:v>
                </c:pt>
                <c:pt idx="17425">
                  <c:v>19045.240000000002</c:v>
                </c:pt>
                <c:pt idx="17426">
                  <c:v>19046.189999999999</c:v>
                </c:pt>
                <c:pt idx="17427">
                  <c:v>19046.669999999998</c:v>
                </c:pt>
                <c:pt idx="17428">
                  <c:v>19047.080000000002</c:v>
                </c:pt>
                <c:pt idx="17429">
                  <c:v>19047.150000000001</c:v>
                </c:pt>
                <c:pt idx="17430">
                  <c:v>19047.63</c:v>
                </c:pt>
                <c:pt idx="17431">
                  <c:v>19048.099999999999</c:v>
                </c:pt>
                <c:pt idx="17432">
                  <c:v>19048.580000000002</c:v>
                </c:pt>
                <c:pt idx="17433">
                  <c:v>19049.05</c:v>
                </c:pt>
                <c:pt idx="17434">
                  <c:v>19049.53</c:v>
                </c:pt>
                <c:pt idx="17435">
                  <c:v>19050</c:v>
                </c:pt>
                <c:pt idx="17436">
                  <c:v>19050.47</c:v>
                </c:pt>
                <c:pt idx="17437">
                  <c:v>19050.93</c:v>
                </c:pt>
                <c:pt idx="17438">
                  <c:v>19051.400000000001</c:v>
                </c:pt>
                <c:pt idx="17439">
                  <c:v>19051.86</c:v>
                </c:pt>
                <c:pt idx="17440">
                  <c:v>19052.330000000002</c:v>
                </c:pt>
                <c:pt idx="17441">
                  <c:v>19052.79</c:v>
                </c:pt>
                <c:pt idx="17442">
                  <c:v>19053.259999999998</c:v>
                </c:pt>
                <c:pt idx="17443">
                  <c:v>19053.72</c:v>
                </c:pt>
                <c:pt idx="17444">
                  <c:v>19054.650000000001</c:v>
                </c:pt>
                <c:pt idx="17445">
                  <c:v>19055.580000000002</c:v>
                </c:pt>
                <c:pt idx="17446">
                  <c:v>19055.650000000001</c:v>
                </c:pt>
                <c:pt idx="17447">
                  <c:v>19056.509999999998</c:v>
                </c:pt>
                <c:pt idx="17448">
                  <c:v>19056.98</c:v>
                </c:pt>
                <c:pt idx="17449">
                  <c:v>19057.439999999999</c:v>
                </c:pt>
                <c:pt idx="17450">
                  <c:v>19057.91</c:v>
                </c:pt>
                <c:pt idx="17451">
                  <c:v>19058.11</c:v>
                </c:pt>
                <c:pt idx="17452">
                  <c:v>19058.37</c:v>
                </c:pt>
                <c:pt idx="17453">
                  <c:v>19058.5</c:v>
                </c:pt>
                <c:pt idx="17454">
                  <c:v>19058.84</c:v>
                </c:pt>
                <c:pt idx="17455">
                  <c:v>19059.3</c:v>
                </c:pt>
                <c:pt idx="17456">
                  <c:v>19059.77</c:v>
                </c:pt>
                <c:pt idx="17457">
                  <c:v>19060.23</c:v>
                </c:pt>
                <c:pt idx="17458">
                  <c:v>19060.7</c:v>
                </c:pt>
                <c:pt idx="17459">
                  <c:v>19061.16</c:v>
                </c:pt>
                <c:pt idx="17460">
                  <c:v>19061.63</c:v>
                </c:pt>
                <c:pt idx="17461">
                  <c:v>19061.82</c:v>
                </c:pt>
                <c:pt idx="17462">
                  <c:v>19062.09</c:v>
                </c:pt>
                <c:pt idx="17463">
                  <c:v>19062.560000000001</c:v>
                </c:pt>
                <c:pt idx="17464">
                  <c:v>19063.02</c:v>
                </c:pt>
                <c:pt idx="17465">
                  <c:v>19063.48</c:v>
                </c:pt>
                <c:pt idx="17466">
                  <c:v>19063.490000000002</c:v>
                </c:pt>
                <c:pt idx="17467">
                  <c:v>19063.95</c:v>
                </c:pt>
                <c:pt idx="17468">
                  <c:v>19064.41</c:v>
                </c:pt>
                <c:pt idx="17469">
                  <c:v>19064.87</c:v>
                </c:pt>
                <c:pt idx="17470">
                  <c:v>19065.13</c:v>
                </c:pt>
                <c:pt idx="17471">
                  <c:v>19065.34</c:v>
                </c:pt>
                <c:pt idx="17472">
                  <c:v>19065.8</c:v>
                </c:pt>
                <c:pt idx="17473">
                  <c:v>19065.96</c:v>
                </c:pt>
                <c:pt idx="17474">
                  <c:v>19066.27</c:v>
                </c:pt>
                <c:pt idx="17475">
                  <c:v>19066.73</c:v>
                </c:pt>
                <c:pt idx="17476">
                  <c:v>19066.79</c:v>
                </c:pt>
                <c:pt idx="17477">
                  <c:v>19067.62</c:v>
                </c:pt>
                <c:pt idx="17478">
                  <c:v>19067.66</c:v>
                </c:pt>
                <c:pt idx="17479">
                  <c:v>19068.07</c:v>
                </c:pt>
                <c:pt idx="17480">
                  <c:v>19068.22</c:v>
                </c:pt>
                <c:pt idx="17481">
                  <c:v>19068.439999999999</c:v>
                </c:pt>
                <c:pt idx="17482">
                  <c:v>19068.59</c:v>
                </c:pt>
                <c:pt idx="17483">
                  <c:v>19069.27</c:v>
                </c:pt>
                <c:pt idx="17484">
                  <c:v>19069.52</c:v>
                </c:pt>
                <c:pt idx="17485">
                  <c:v>19070.099999999999</c:v>
                </c:pt>
                <c:pt idx="17486">
                  <c:v>19070.45</c:v>
                </c:pt>
                <c:pt idx="17487">
                  <c:v>19070.93</c:v>
                </c:pt>
                <c:pt idx="17488">
                  <c:v>19071.75</c:v>
                </c:pt>
                <c:pt idx="17489">
                  <c:v>19072.3</c:v>
                </c:pt>
                <c:pt idx="17490">
                  <c:v>19072.580000000002</c:v>
                </c:pt>
                <c:pt idx="17491">
                  <c:v>19073.41</c:v>
                </c:pt>
                <c:pt idx="17492">
                  <c:v>19074.16</c:v>
                </c:pt>
                <c:pt idx="17493">
                  <c:v>19074.240000000002</c:v>
                </c:pt>
                <c:pt idx="17494">
                  <c:v>19074.36</c:v>
                </c:pt>
                <c:pt idx="17495">
                  <c:v>19075.07</c:v>
                </c:pt>
                <c:pt idx="17496">
                  <c:v>19075.900000000001</c:v>
                </c:pt>
                <c:pt idx="17497">
                  <c:v>19076.02</c:v>
                </c:pt>
                <c:pt idx="17498">
                  <c:v>19076.73</c:v>
                </c:pt>
                <c:pt idx="17499">
                  <c:v>19077.43</c:v>
                </c:pt>
                <c:pt idx="17500">
                  <c:v>19077.560000000001</c:v>
                </c:pt>
                <c:pt idx="17501">
                  <c:v>19078.02</c:v>
                </c:pt>
                <c:pt idx="17502">
                  <c:v>19078.38</c:v>
                </c:pt>
                <c:pt idx="17503">
                  <c:v>19079.21</c:v>
                </c:pt>
                <c:pt idx="17504">
                  <c:v>19079.73</c:v>
                </c:pt>
                <c:pt idx="17505">
                  <c:v>19080.04</c:v>
                </c:pt>
                <c:pt idx="17506">
                  <c:v>19080.490000000002</c:v>
                </c:pt>
                <c:pt idx="17507">
                  <c:v>19080.87</c:v>
                </c:pt>
                <c:pt idx="17508">
                  <c:v>19081.689999999999</c:v>
                </c:pt>
                <c:pt idx="17509">
                  <c:v>19082.52</c:v>
                </c:pt>
                <c:pt idx="17510">
                  <c:v>19082.939999999999</c:v>
                </c:pt>
                <c:pt idx="17511">
                  <c:v>19083.349999999999</c:v>
                </c:pt>
                <c:pt idx="17512">
                  <c:v>19083.45</c:v>
                </c:pt>
                <c:pt idx="17513">
                  <c:v>19083.560000000001</c:v>
                </c:pt>
                <c:pt idx="17514">
                  <c:v>19083.77</c:v>
                </c:pt>
                <c:pt idx="17515">
                  <c:v>19084.18</c:v>
                </c:pt>
                <c:pt idx="17516">
                  <c:v>19084.59</c:v>
                </c:pt>
                <c:pt idx="17517">
                  <c:v>19085</c:v>
                </c:pt>
                <c:pt idx="17518">
                  <c:v>19085.59</c:v>
                </c:pt>
                <c:pt idx="17519">
                  <c:v>19086.169999999998</c:v>
                </c:pt>
                <c:pt idx="17520">
                  <c:v>19086.63</c:v>
                </c:pt>
                <c:pt idx="17521">
                  <c:v>19086.75</c:v>
                </c:pt>
                <c:pt idx="17522">
                  <c:v>19087.16</c:v>
                </c:pt>
                <c:pt idx="17523">
                  <c:v>19087.330000000002</c:v>
                </c:pt>
                <c:pt idx="17524">
                  <c:v>19087.91</c:v>
                </c:pt>
                <c:pt idx="17525">
                  <c:v>19088.490000000002</c:v>
                </c:pt>
                <c:pt idx="17526">
                  <c:v>19089.07</c:v>
                </c:pt>
                <c:pt idx="17527">
                  <c:v>19089.650000000001</c:v>
                </c:pt>
                <c:pt idx="17528">
                  <c:v>19090.82</c:v>
                </c:pt>
                <c:pt idx="17529">
                  <c:v>19091.400000000001</c:v>
                </c:pt>
                <c:pt idx="17530">
                  <c:v>19091.98</c:v>
                </c:pt>
                <c:pt idx="17531">
                  <c:v>19092.560000000001</c:v>
                </c:pt>
                <c:pt idx="17532">
                  <c:v>19092.759999999998</c:v>
                </c:pt>
                <c:pt idx="17533">
                  <c:v>19093.14</c:v>
                </c:pt>
                <c:pt idx="17534">
                  <c:v>19093.72</c:v>
                </c:pt>
                <c:pt idx="17535">
                  <c:v>19094.3</c:v>
                </c:pt>
                <c:pt idx="17536">
                  <c:v>19094.59</c:v>
                </c:pt>
                <c:pt idx="17537">
                  <c:v>19094.89</c:v>
                </c:pt>
                <c:pt idx="17538">
                  <c:v>19095.47</c:v>
                </c:pt>
                <c:pt idx="17539">
                  <c:v>19096.05</c:v>
                </c:pt>
                <c:pt idx="17540">
                  <c:v>19096.63</c:v>
                </c:pt>
                <c:pt idx="17541">
                  <c:v>19097.21</c:v>
                </c:pt>
                <c:pt idx="17542">
                  <c:v>19097.79</c:v>
                </c:pt>
                <c:pt idx="17543">
                  <c:v>19098.37</c:v>
                </c:pt>
                <c:pt idx="17544">
                  <c:v>19098.95</c:v>
                </c:pt>
                <c:pt idx="17545">
                  <c:v>19099.53</c:v>
                </c:pt>
                <c:pt idx="17546">
                  <c:v>19100.11</c:v>
                </c:pt>
                <c:pt idx="17547">
                  <c:v>19100.689999999999</c:v>
                </c:pt>
                <c:pt idx="17548">
                  <c:v>19101.27</c:v>
                </c:pt>
                <c:pt idx="17549">
                  <c:v>19101.849999999999</c:v>
                </c:pt>
                <c:pt idx="17550">
                  <c:v>19102.02</c:v>
                </c:pt>
                <c:pt idx="17551">
                  <c:v>19102.43</c:v>
                </c:pt>
                <c:pt idx="17552">
                  <c:v>19103.59</c:v>
                </c:pt>
                <c:pt idx="17553">
                  <c:v>19104.759999999998</c:v>
                </c:pt>
                <c:pt idx="17554">
                  <c:v>19105.03</c:v>
                </c:pt>
                <c:pt idx="17555">
                  <c:v>19105.919999999998</c:v>
                </c:pt>
                <c:pt idx="17556">
                  <c:v>19108.240000000002</c:v>
                </c:pt>
                <c:pt idx="17557">
                  <c:v>19109.45</c:v>
                </c:pt>
                <c:pt idx="17558">
                  <c:v>19110.57</c:v>
                </c:pt>
                <c:pt idx="17559">
                  <c:v>19111.169999999998</c:v>
                </c:pt>
                <c:pt idx="17560">
                  <c:v>19112.89</c:v>
                </c:pt>
                <c:pt idx="17561">
                  <c:v>19113.169999999998</c:v>
                </c:pt>
                <c:pt idx="17562">
                  <c:v>19114.240000000002</c:v>
                </c:pt>
                <c:pt idx="17563">
                  <c:v>19116.89</c:v>
                </c:pt>
                <c:pt idx="17564">
                  <c:v>19117.3</c:v>
                </c:pt>
                <c:pt idx="17565">
                  <c:v>19117.54</c:v>
                </c:pt>
                <c:pt idx="17566">
                  <c:v>19117.84</c:v>
                </c:pt>
                <c:pt idx="17567">
                  <c:v>19120.37</c:v>
                </c:pt>
                <c:pt idx="17568">
                  <c:v>19122.18</c:v>
                </c:pt>
                <c:pt idx="17569">
                  <c:v>19123.439999999999</c:v>
                </c:pt>
                <c:pt idx="17570">
                  <c:v>19124.32</c:v>
                </c:pt>
                <c:pt idx="17571">
                  <c:v>19126.509999999998</c:v>
                </c:pt>
                <c:pt idx="17572">
                  <c:v>19126.830000000002</c:v>
                </c:pt>
                <c:pt idx="17573">
                  <c:v>19129.57</c:v>
                </c:pt>
                <c:pt idx="17574">
                  <c:v>19131.48</c:v>
                </c:pt>
                <c:pt idx="17575">
                  <c:v>19139.18</c:v>
                </c:pt>
                <c:pt idx="17576">
                  <c:v>19140.77</c:v>
                </c:pt>
                <c:pt idx="17577">
                  <c:v>19141.84</c:v>
                </c:pt>
                <c:pt idx="17578">
                  <c:v>19154.11</c:v>
                </c:pt>
                <c:pt idx="17579">
                  <c:v>19157.18</c:v>
                </c:pt>
                <c:pt idx="17580">
                  <c:v>19159.349999999999</c:v>
                </c:pt>
                <c:pt idx="17581">
                  <c:v>19160.25</c:v>
                </c:pt>
                <c:pt idx="17582">
                  <c:v>19163.32</c:v>
                </c:pt>
                <c:pt idx="17583">
                  <c:v>19166.38</c:v>
                </c:pt>
                <c:pt idx="17584">
                  <c:v>19168.650000000001</c:v>
                </c:pt>
                <c:pt idx="17585">
                  <c:v>19168.900000000001</c:v>
                </c:pt>
                <c:pt idx="17586">
                  <c:v>19176.34</c:v>
                </c:pt>
                <c:pt idx="17587">
                  <c:v>19177.939999999999</c:v>
                </c:pt>
                <c:pt idx="17588">
                  <c:v>19178.650000000001</c:v>
                </c:pt>
                <c:pt idx="17589">
                  <c:v>19183.77</c:v>
                </c:pt>
                <c:pt idx="17590">
                  <c:v>19190.919999999998</c:v>
                </c:pt>
                <c:pt idx="17591">
                  <c:v>19196.53</c:v>
                </c:pt>
                <c:pt idx="17592">
                  <c:v>19198.63</c:v>
                </c:pt>
                <c:pt idx="17593">
                  <c:v>19215.46</c:v>
                </c:pt>
                <c:pt idx="17594">
                  <c:v>19227.73</c:v>
                </c:pt>
                <c:pt idx="17595">
                  <c:v>19228.349999999999</c:v>
                </c:pt>
                <c:pt idx="17596">
                  <c:v>19233.7</c:v>
                </c:pt>
                <c:pt idx="17597">
                  <c:v>19233.87</c:v>
                </c:pt>
                <c:pt idx="17598">
                  <c:v>19236.939999999999</c:v>
                </c:pt>
                <c:pt idx="17599">
                  <c:v>19240</c:v>
                </c:pt>
                <c:pt idx="17600">
                  <c:v>19245</c:v>
                </c:pt>
                <c:pt idx="17601">
                  <c:v>19250</c:v>
                </c:pt>
                <c:pt idx="17602">
                  <c:v>19255</c:v>
                </c:pt>
                <c:pt idx="17603">
                  <c:v>19260</c:v>
                </c:pt>
                <c:pt idx="17604">
                  <c:v>19265.509999999998</c:v>
                </c:pt>
                <c:pt idx="17605">
                  <c:v>19271.009999999998</c:v>
                </c:pt>
                <c:pt idx="17606">
                  <c:v>19276.509999999998</c:v>
                </c:pt>
                <c:pt idx="17607">
                  <c:v>19277.11</c:v>
                </c:pt>
                <c:pt idx="17608">
                  <c:v>19282.009999999998</c:v>
                </c:pt>
                <c:pt idx="17609">
                  <c:v>19287.79</c:v>
                </c:pt>
                <c:pt idx="17610">
                  <c:v>19304.02</c:v>
                </c:pt>
                <c:pt idx="17611">
                  <c:v>19307.849999999999</c:v>
                </c:pt>
                <c:pt idx="17612">
                  <c:v>19315.03</c:v>
                </c:pt>
                <c:pt idx="17613">
                  <c:v>19326.03</c:v>
                </c:pt>
                <c:pt idx="17614">
                  <c:v>19347.240000000002</c:v>
                </c:pt>
                <c:pt idx="17615">
                  <c:v>19348.03</c:v>
                </c:pt>
                <c:pt idx="17616">
                  <c:v>19356.240000000002</c:v>
                </c:pt>
                <c:pt idx="17617">
                  <c:v>19359.04</c:v>
                </c:pt>
                <c:pt idx="17618">
                  <c:v>19364.54</c:v>
                </c:pt>
                <c:pt idx="17619">
                  <c:v>19370.04</c:v>
                </c:pt>
                <c:pt idx="17620">
                  <c:v>19376.03</c:v>
                </c:pt>
                <c:pt idx="17621">
                  <c:v>19380.98</c:v>
                </c:pt>
                <c:pt idx="17622">
                  <c:v>19381.04</c:v>
                </c:pt>
                <c:pt idx="17623">
                  <c:v>19382</c:v>
                </c:pt>
                <c:pt idx="17624">
                  <c:v>19385.919999999998</c:v>
                </c:pt>
                <c:pt idx="17625">
                  <c:v>19392.04</c:v>
                </c:pt>
                <c:pt idx="17626">
                  <c:v>19395.810000000001</c:v>
                </c:pt>
                <c:pt idx="17627">
                  <c:v>19406.689999999999</c:v>
                </c:pt>
                <c:pt idx="17628">
                  <c:v>19414.05</c:v>
                </c:pt>
                <c:pt idx="17629">
                  <c:v>19415.59</c:v>
                </c:pt>
                <c:pt idx="17630">
                  <c:v>19419.55</c:v>
                </c:pt>
                <c:pt idx="17631">
                  <c:v>19425.05</c:v>
                </c:pt>
                <c:pt idx="17632">
                  <c:v>19425.48</c:v>
                </c:pt>
                <c:pt idx="17633">
                  <c:v>19430.43</c:v>
                </c:pt>
                <c:pt idx="17634">
                  <c:v>19435.37</c:v>
                </c:pt>
                <c:pt idx="17635">
                  <c:v>19436.05</c:v>
                </c:pt>
                <c:pt idx="17636">
                  <c:v>19438.73</c:v>
                </c:pt>
                <c:pt idx="17637">
                  <c:v>19442.080000000002</c:v>
                </c:pt>
                <c:pt idx="17638">
                  <c:v>19448.78</c:v>
                </c:pt>
                <c:pt idx="17639">
                  <c:v>19455.490000000002</c:v>
                </c:pt>
                <c:pt idx="17640">
                  <c:v>19456.150000000001</c:v>
                </c:pt>
                <c:pt idx="17641">
                  <c:v>19458.84</c:v>
                </c:pt>
                <c:pt idx="17642">
                  <c:v>19462.189999999999</c:v>
                </c:pt>
                <c:pt idx="17643">
                  <c:v>19465.55</c:v>
                </c:pt>
                <c:pt idx="17644">
                  <c:v>19467.23</c:v>
                </c:pt>
                <c:pt idx="17645">
                  <c:v>19468.900000000001</c:v>
                </c:pt>
                <c:pt idx="17646">
                  <c:v>19470.580000000002</c:v>
                </c:pt>
                <c:pt idx="17647">
                  <c:v>19471.419999999998</c:v>
                </c:pt>
                <c:pt idx="17648">
                  <c:v>19472.25</c:v>
                </c:pt>
                <c:pt idx="17649">
                  <c:v>19473.09</c:v>
                </c:pt>
                <c:pt idx="17650">
                  <c:v>19473.93</c:v>
                </c:pt>
                <c:pt idx="17651">
                  <c:v>19474.77</c:v>
                </c:pt>
                <c:pt idx="17652">
                  <c:v>19475.599999999999</c:v>
                </c:pt>
                <c:pt idx="17653">
                  <c:v>19476.439999999999</c:v>
                </c:pt>
                <c:pt idx="17654">
                  <c:v>19477.28</c:v>
                </c:pt>
                <c:pt idx="17655">
                  <c:v>19478.12</c:v>
                </c:pt>
                <c:pt idx="17656">
                  <c:v>19478.95</c:v>
                </c:pt>
                <c:pt idx="17657">
                  <c:v>19479.79</c:v>
                </c:pt>
                <c:pt idx="17658">
                  <c:v>19480.060000000001</c:v>
                </c:pt>
                <c:pt idx="17659">
                  <c:v>19480.63</c:v>
                </c:pt>
                <c:pt idx="17660">
                  <c:v>19481.47</c:v>
                </c:pt>
                <c:pt idx="17661">
                  <c:v>19482.3</c:v>
                </c:pt>
                <c:pt idx="17662">
                  <c:v>19483.14</c:v>
                </c:pt>
                <c:pt idx="17663">
                  <c:v>19483.98</c:v>
                </c:pt>
                <c:pt idx="17664">
                  <c:v>19484.82</c:v>
                </c:pt>
                <c:pt idx="17665">
                  <c:v>19485.650000000001</c:v>
                </c:pt>
                <c:pt idx="17666">
                  <c:v>19486.490000000002</c:v>
                </c:pt>
                <c:pt idx="17667">
                  <c:v>19486.91</c:v>
                </c:pt>
                <c:pt idx="17668">
                  <c:v>19487.330000000002</c:v>
                </c:pt>
                <c:pt idx="17669">
                  <c:v>19487.75</c:v>
                </c:pt>
                <c:pt idx="17670">
                  <c:v>19488.169999999998</c:v>
                </c:pt>
                <c:pt idx="17671">
                  <c:v>19488.59</c:v>
                </c:pt>
                <c:pt idx="17672">
                  <c:v>19489</c:v>
                </c:pt>
                <c:pt idx="17673">
                  <c:v>19489.39</c:v>
                </c:pt>
                <c:pt idx="17674">
                  <c:v>19489.77</c:v>
                </c:pt>
                <c:pt idx="17675">
                  <c:v>19490.150000000001</c:v>
                </c:pt>
                <c:pt idx="17676">
                  <c:v>19490.53</c:v>
                </c:pt>
                <c:pt idx="17677">
                  <c:v>19490.919999999998</c:v>
                </c:pt>
                <c:pt idx="17678">
                  <c:v>19491.3</c:v>
                </c:pt>
                <c:pt idx="17679">
                  <c:v>19492.060000000001</c:v>
                </c:pt>
                <c:pt idx="17680">
                  <c:v>19492.830000000002</c:v>
                </c:pt>
                <c:pt idx="17681">
                  <c:v>19493.23</c:v>
                </c:pt>
                <c:pt idx="17682">
                  <c:v>19493.59</c:v>
                </c:pt>
                <c:pt idx="17683">
                  <c:v>19495.11</c:v>
                </c:pt>
                <c:pt idx="17684">
                  <c:v>19495.88</c:v>
                </c:pt>
                <c:pt idx="17685">
                  <c:v>19496.64</c:v>
                </c:pt>
                <c:pt idx="17686">
                  <c:v>19497.400000000001</c:v>
                </c:pt>
                <c:pt idx="17687">
                  <c:v>19498.16</c:v>
                </c:pt>
                <c:pt idx="17688">
                  <c:v>19498.93</c:v>
                </c:pt>
                <c:pt idx="17689">
                  <c:v>19499.689999999999</c:v>
                </c:pt>
                <c:pt idx="17690">
                  <c:v>19500.45</c:v>
                </c:pt>
                <c:pt idx="17691">
                  <c:v>19501.21</c:v>
                </c:pt>
                <c:pt idx="17692">
                  <c:v>19501.98</c:v>
                </c:pt>
                <c:pt idx="17693">
                  <c:v>19502.07</c:v>
                </c:pt>
                <c:pt idx="17694">
                  <c:v>19502.740000000002</c:v>
                </c:pt>
                <c:pt idx="17695">
                  <c:v>19503.5</c:v>
                </c:pt>
                <c:pt idx="17696">
                  <c:v>19504.259999999998</c:v>
                </c:pt>
                <c:pt idx="17697">
                  <c:v>19505.03</c:v>
                </c:pt>
                <c:pt idx="17698">
                  <c:v>19505.79</c:v>
                </c:pt>
                <c:pt idx="17699">
                  <c:v>19506.55</c:v>
                </c:pt>
                <c:pt idx="17700">
                  <c:v>19507.310000000001</c:v>
                </c:pt>
                <c:pt idx="17701">
                  <c:v>19508.080000000002</c:v>
                </c:pt>
                <c:pt idx="17702">
                  <c:v>19508.84</c:v>
                </c:pt>
                <c:pt idx="17703">
                  <c:v>19510.36</c:v>
                </c:pt>
                <c:pt idx="17704">
                  <c:v>19511.77</c:v>
                </c:pt>
                <c:pt idx="17705">
                  <c:v>19511.89</c:v>
                </c:pt>
                <c:pt idx="17706">
                  <c:v>19513.07</c:v>
                </c:pt>
                <c:pt idx="17707">
                  <c:v>19513.41</c:v>
                </c:pt>
                <c:pt idx="17708">
                  <c:v>19516.47</c:v>
                </c:pt>
                <c:pt idx="17709">
                  <c:v>19518.57</c:v>
                </c:pt>
                <c:pt idx="17710">
                  <c:v>19519.52</c:v>
                </c:pt>
                <c:pt idx="17711">
                  <c:v>19521.04</c:v>
                </c:pt>
                <c:pt idx="17712">
                  <c:v>19524.07</c:v>
                </c:pt>
                <c:pt idx="17713">
                  <c:v>19525.580000000002</c:v>
                </c:pt>
                <c:pt idx="17714">
                  <c:v>19525.62</c:v>
                </c:pt>
                <c:pt idx="17715">
                  <c:v>19530.3</c:v>
                </c:pt>
                <c:pt idx="17716">
                  <c:v>19531.72</c:v>
                </c:pt>
                <c:pt idx="17717">
                  <c:v>19534.77</c:v>
                </c:pt>
                <c:pt idx="17718">
                  <c:v>19537.82</c:v>
                </c:pt>
                <c:pt idx="17719">
                  <c:v>19539.97</c:v>
                </c:pt>
                <c:pt idx="17720">
                  <c:v>19542.32</c:v>
                </c:pt>
                <c:pt idx="17721">
                  <c:v>19546.080000000002</c:v>
                </c:pt>
                <c:pt idx="17722">
                  <c:v>19546.810000000001</c:v>
                </c:pt>
                <c:pt idx="17723">
                  <c:v>19549.64</c:v>
                </c:pt>
                <c:pt idx="17724">
                  <c:v>19555.8</c:v>
                </c:pt>
                <c:pt idx="17725">
                  <c:v>19558.05</c:v>
                </c:pt>
                <c:pt idx="17726">
                  <c:v>19560.3</c:v>
                </c:pt>
                <c:pt idx="17727">
                  <c:v>19562.55</c:v>
                </c:pt>
                <c:pt idx="17728">
                  <c:v>19564.79</c:v>
                </c:pt>
                <c:pt idx="17729">
                  <c:v>19565.919999999998</c:v>
                </c:pt>
                <c:pt idx="17730">
                  <c:v>19567.04</c:v>
                </c:pt>
                <c:pt idx="17731">
                  <c:v>19568.080000000002</c:v>
                </c:pt>
                <c:pt idx="17732">
                  <c:v>19568.169999999998</c:v>
                </c:pt>
                <c:pt idx="17733">
                  <c:v>19568.73</c:v>
                </c:pt>
                <c:pt idx="17734">
                  <c:v>19568.98</c:v>
                </c:pt>
                <c:pt idx="17735">
                  <c:v>19569.29</c:v>
                </c:pt>
                <c:pt idx="17736">
                  <c:v>19569.86</c:v>
                </c:pt>
                <c:pt idx="17737">
                  <c:v>19570.419999999998</c:v>
                </c:pt>
                <c:pt idx="17738">
                  <c:v>19570.98</c:v>
                </c:pt>
                <c:pt idx="17739">
                  <c:v>19571.54</c:v>
                </c:pt>
                <c:pt idx="17740">
                  <c:v>19572.099999999999</c:v>
                </c:pt>
                <c:pt idx="17741">
                  <c:v>19572.66</c:v>
                </c:pt>
                <c:pt idx="17742">
                  <c:v>19573.22</c:v>
                </c:pt>
                <c:pt idx="17743">
                  <c:v>19573.78</c:v>
                </c:pt>
                <c:pt idx="17744">
                  <c:v>19574.55</c:v>
                </c:pt>
                <c:pt idx="17745">
                  <c:v>19575.310000000001</c:v>
                </c:pt>
                <c:pt idx="17746">
                  <c:v>19576.080000000002</c:v>
                </c:pt>
                <c:pt idx="17747">
                  <c:v>19576.84</c:v>
                </c:pt>
                <c:pt idx="17748">
                  <c:v>19577.61</c:v>
                </c:pt>
                <c:pt idx="17749">
                  <c:v>19578.37</c:v>
                </c:pt>
                <c:pt idx="17750">
                  <c:v>19579.13</c:v>
                </c:pt>
                <c:pt idx="17751">
                  <c:v>19579.89</c:v>
                </c:pt>
                <c:pt idx="17752">
                  <c:v>19580.66</c:v>
                </c:pt>
                <c:pt idx="17753">
                  <c:v>19581.419999999998</c:v>
                </c:pt>
                <c:pt idx="17754">
                  <c:v>19582.189999999999</c:v>
                </c:pt>
                <c:pt idx="17755">
                  <c:v>19582.95</c:v>
                </c:pt>
                <c:pt idx="17756">
                  <c:v>19583.72</c:v>
                </c:pt>
                <c:pt idx="17757">
                  <c:v>19584.099999999999</c:v>
                </c:pt>
                <c:pt idx="17758">
                  <c:v>19584.48</c:v>
                </c:pt>
                <c:pt idx="17759">
                  <c:v>19584.86</c:v>
                </c:pt>
                <c:pt idx="17760">
                  <c:v>19585.240000000002</c:v>
                </c:pt>
                <c:pt idx="17761">
                  <c:v>19585.62</c:v>
                </c:pt>
                <c:pt idx="17762">
                  <c:v>19586</c:v>
                </c:pt>
                <c:pt idx="17763">
                  <c:v>19586.36</c:v>
                </c:pt>
                <c:pt idx="17764">
                  <c:v>19586.71</c:v>
                </c:pt>
                <c:pt idx="17765">
                  <c:v>19587.41</c:v>
                </c:pt>
                <c:pt idx="17766">
                  <c:v>19588.11</c:v>
                </c:pt>
                <c:pt idx="17767">
                  <c:v>19588.32</c:v>
                </c:pt>
                <c:pt idx="17768">
                  <c:v>19588.810000000001</c:v>
                </c:pt>
                <c:pt idx="17769">
                  <c:v>19589.52</c:v>
                </c:pt>
                <c:pt idx="17770">
                  <c:v>19590.22</c:v>
                </c:pt>
                <c:pt idx="17771">
                  <c:v>19591.62</c:v>
                </c:pt>
                <c:pt idx="17772">
                  <c:v>19592.330000000002</c:v>
                </c:pt>
                <c:pt idx="17773">
                  <c:v>19593.03</c:v>
                </c:pt>
                <c:pt idx="17774">
                  <c:v>19593.73</c:v>
                </c:pt>
                <c:pt idx="17775">
                  <c:v>19594.43</c:v>
                </c:pt>
                <c:pt idx="17776">
                  <c:v>19595.13</c:v>
                </c:pt>
                <c:pt idx="17777">
                  <c:v>19595.830000000002</c:v>
                </c:pt>
                <c:pt idx="17778">
                  <c:v>19596.53</c:v>
                </c:pt>
                <c:pt idx="17779">
                  <c:v>19597.23</c:v>
                </c:pt>
                <c:pt idx="17780">
                  <c:v>19597.939999999999</c:v>
                </c:pt>
                <c:pt idx="17781">
                  <c:v>19597.990000000002</c:v>
                </c:pt>
                <c:pt idx="17782">
                  <c:v>19598.64</c:v>
                </c:pt>
                <c:pt idx="17783">
                  <c:v>19599.34</c:v>
                </c:pt>
                <c:pt idx="17784">
                  <c:v>19600.04</c:v>
                </c:pt>
                <c:pt idx="17785">
                  <c:v>19600.75</c:v>
                </c:pt>
                <c:pt idx="17786">
                  <c:v>19601.45</c:v>
                </c:pt>
                <c:pt idx="17787">
                  <c:v>19602.150000000001</c:v>
                </c:pt>
                <c:pt idx="17788">
                  <c:v>19602.82</c:v>
                </c:pt>
                <c:pt idx="17789">
                  <c:v>19602.849999999999</c:v>
                </c:pt>
                <c:pt idx="17790">
                  <c:v>19603.560000000001</c:v>
                </c:pt>
                <c:pt idx="17791">
                  <c:v>19604.259999999998</c:v>
                </c:pt>
                <c:pt idx="17792">
                  <c:v>19604.96</c:v>
                </c:pt>
                <c:pt idx="17793">
                  <c:v>19605.66</c:v>
                </c:pt>
                <c:pt idx="17794">
                  <c:v>19607.060000000001</c:v>
                </c:pt>
                <c:pt idx="17795">
                  <c:v>19607.650000000001</c:v>
                </c:pt>
                <c:pt idx="17796">
                  <c:v>19608.46</c:v>
                </c:pt>
                <c:pt idx="17797">
                  <c:v>19611.27</c:v>
                </c:pt>
                <c:pt idx="17798">
                  <c:v>19612.09</c:v>
                </c:pt>
                <c:pt idx="17799">
                  <c:v>19614.080000000002</c:v>
                </c:pt>
                <c:pt idx="17800">
                  <c:v>19617.32</c:v>
                </c:pt>
                <c:pt idx="17801">
                  <c:v>19619.689999999999</c:v>
                </c:pt>
                <c:pt idx="17802">
                  <c:v>19625.3</c:v>
                </c:pt>
                <c:pt idx="17803">
                  <c:v>19626.990000000002</c:v>
                </c:pt>
                <c:pt idx="17804">
                  <c:v>19630.91</c:v>
                </c:pt>
                <c:pt idx="17805">
                  <c:v>19631.830000000002</c:v>
                </c:pt>
                <c:pt idx="17806">
                  <c:v>19636.53</c:v>
                </c:pt>
                <c:pt idx="17807">
                  <c:v>19636.66</c:v>
                </c:pt>
                <c:pt idx="17808">
                  <c:v>19639.080000000002</c:v>
                </c:pt>
                <c:pt idx="17809">
                  <c:v>19641.5</c:v>
                </c:pt>
                <c:pt idx="17810">
                  <c:v>19642.14</c:v>
                </c:pt>
                <c:pt idx="17811">
                  <c:v>19643.919999999998</c:v>
                </c:pt>
                <c:pt idx="17812">
                  <c:v>19646.330000000002</c:v>
                </c:pt>
                <c:pt idx="17813">
                  <c:v>19648.75</c:v>
                </c:pt>
                <c:pt idx="17814">
                  <c:v>19651.169999999998</c:v>
                </c:pt>
                <c:pt idx="17815">
                  <c:v>19653.37</c:v>
                </c:pt>
                <c:pt idx="17816">
                  <c:v>19653.59</c:v>
                </c:pt>
                <c:pt idx="17817">
                  <c:v>19654.689999999999</c:v>
                </c:pt>
                <c:pt idx="17818">
                  <c:v>19656</c:v>
                </c:pt>
                <c:pt idx="17819">
                  <c:v>19657.21</c:v>
                </c:pt>
                <c:pt idx="17820">
                  <c:v>19658.419999999998</c:v>
                </c:pt>
                <c:pt idx="17821">
                  <c:v>19659.63</c:v>
                </c:pt>
                <c:pt idx="17822">
                  <c:v>19660.02</c:v>
                </c:pt>
                <c:pt idx="17823">
                  <c:v>19660.84</c:v>
                </c:pt>
                <c:pt idx="17824">
                  <c:v>19662.05</c:v>
                </c:pt>
                <c:pt idx="17825">
                  <c:v>19663.259999999998</c:v>
                </c:pt>
                <c:pt idx="17826">
                  <c:v>19664.47</c:v>
                </c:pt>
                <c:pt idx="17827">
                  <c:v>19664.599999999999</c:v>
                </c:pt>
                <c:pt idx="17828">
                  <c:v>19665.34</c:v>
                </c:pt>
                <c:pt idx="17829">
                  <c:v>19665.669999999998</c:v>
                </c:pt>
                <c:pt idx="17830">
                  <c:v>19666.28</c:v>
                </c:pt>
                <c:pt idx="17831">
                  <c:v>19666.88</c:v>
                </c:pt>
                <c:pt idx="17832">
                  <c:v>19667.490000000002</c:v>
                </c:pt>
                <c:pt idx="17833">
                  <c:v>19668.09</c:v>
                </c:pt>
                <c:pt idx="17834">
                  <c:v>19668.7</c:v>
                </c:pt>
                <c:pt idx="17835">
                  <c:v>19669.3</c:v>
                </c:pt>
                <c:pt idx="17836">
                  <c:v>19670.21</c:v>
                </c:pt>
                <c:pt idx="17837">
                  <c:v>19670.509999999998</c:v>
                </c:pt>
                <c:pt idx="17838">
                  <c:v>19671.72</c:v>
                </c:pt>
                <c:pt idx="17839">
                  <c:v>19672.93</c:v>
                </c:pt>
                <c:pt idx="17840">
                  <c:v>19674.14</c:v>
                </c:pt>
                <c:pt idx="17841">
                  <c:v>19675.34</c:v>
                </c:pt>
                <c:pt idx="17842">
                  <c:v>19675.82</c:v>
                </c:pt>
                <c:pt idx="17843">
                  <c:v>19675.990000000002</c:v>
                </c:pt>
                <c:pt idx="17844">
                  <c:v>19677.759999999998</c:v>
                </c:pt>
                <c:pt idx="17845">
                  <c:v>19678.66</c:v>
                </c:pt>
                <c:pt idx="17846">
                  <c:v>19678.97</c:v>
                </c:pt>
                <c:pt idx="17847">
                  <c:v>19680.169999999998</c:v>
                </c:pt>
                <c:pt idx="17848">
                  <c:v>19681.32</c:v>
                </c:pt>
                <c:pt idx="17849">
                  <c:v>19681.38</c:v>
                </c:pt>
                <c:pt idx="17850">
                  <c:v>19681.419999999998</c:v>
                </c:pt>
                <c:pt idx="17851">
                  <c:v>19681.990000000002</c:v>
                </c:pt>
                <c:pt idx="17852">
                  <c:v>19682.59</c:v>
                </c:pt>
                <c:pt idx="17853">
                  <c:v>19683.2</c:v>
                </c:pt>
                <c:pt idx="17854">
                  <c:v>19683.8</c:v>
                </c:pt>
                <c:pt idx="17855">
                  <c:v>19683.98</c:v>
                </c:pt>
                <c:pt idx="17856">
                  <c:v>19684.400000000001</c:v>
                </c:pt>
                <c:pt idx="17857">
                  <c:v>19685</c:v>
                </c:pt>
                <c:pt idx="17858">
                  <c:v>19685.62</c:v>
                </c:pt>
                <c:pt idx="17859">
                  <c:v>19686.240000000002</c:v>
                </c:pt>
                <c:pt idx="17860">
                  <c:v>19686.64</c:v>
                </c:pt>
                <c:pt idx="17861">
                  <c:v>19686.86</c:v>
                </c:pt>
                <c:pt idx="17862">
                  <c:v>19687.02</c:v>
                </c:pt>
                <c:pt idx="17863">
                  <c:v>19687.47</c:v>
                </c:pt>
                <c:pt idx="17864">
                  <c:v>19688.09</c:v>
                </c:pt>
                <c:pt idx="17865">
                  <c:v>19688.7</c:v>
                </c:pt>
                <c:pt idx="17866">
                  <c:v>19689.3</c:v>
                </c:pt>
                <c:pt idx="17867">
                  <c:v>19689.93</c:v>
                </c:pt>
                <c:pt idx="17868">
                  <c:v>19690.63</c:v>
                </c:pt>
                <c:pt idx="17869">
                  <c:v>19691.96</c:v>
                </c:pt>
                <c:pt idx="17870">
                  <c:v>19692.63</c:v>
                </c:pt>
                <c:pt idx="17871">
                  <c:v>19693.29</c:v>
                </c:pt>
                <c:pt idx="17872">
                  <c:v>19693.96</c:v>
                </c:pt>
                <c:pt idx="17873">
                  <c:v>19694.62</c:v>
                </c:pt>
                <c:pt idx="17874">
                  <c:v>19694.849999999999</c:v>
                </c:pt>
                <c:pt idx="17875">
                  <c:v>19695.29</c:v>
                </c:pt>
                <c:pt idx="17876">
                  <c:v>19695.95</c:v>
                </c:pt>
                <c:pt idx="17877">
                  <c:v>19696.080000000002</c:v>
                </c:pt>
                <c:pt idx="17878">
                  <c:v>19696.62</c:v>
                </c:pt>
                <c:pt idx="17879">
                  <c:v>19697.28</c:v>
                </c:pt>
                <c:pt idx="17880">
                  <c:v>19697.310000000001</c:v>
                </c:pt>
                <c:pt idx="17881">
                  <c:v>19698.080000000002</c:v>
                </c:pt>
                <c:pt idx="17882">
                  <c:v>19698.22</c:v>
                </c:pt>
                <c:pt idx="17883">
                  <c:v>19698.54</c:v>
                </c:pt>
                <c:pt idx="17884">
                  <c:v>19698.87</c:v>
                </c:pt>
                <c:pt idx="17885">
                  <c:v>19699.669999999998</c:v>
                </c:pt>
                <c:pt idx="17886">
                  <c:v>19699.77</c:v>
                </c:pt>
                <c:pt idx="17887">
                  <c:v>19700.46</c:v>
                </c:pt>
                <c:pt idx="17888">
                  <c:v>19700.86</c:v>
                </c:pt>
                <c:pt idx="17889">
                  <c:v>19701</c:v>
                </c:pt>
                <c:pt idx="17890">
                  <c:v>19701.259999999998</c:v>
                </c:pt>
                <c:pt idx="17891">
                  <c:v>19701.62</c:v>
                </c:pt>
                <c:pt idx="17892">
                  <c:v>19702.05</c:v>
                </c:pt>
                <c:pt idx="17893">
                  <c:v>19702.23</c:v>
                </c:pt>
                <c:pt idx="17894">
                  <c:v>19702.849999999999</c:v>
                </c:pt>
                <c:pt idx="17895">
                  <c:v>19703.46</c:v>
                </c:pt>
                <c:pt idx="17896">
                  <c:v>19703.64</c:v>
                </c:pt>
                <c:pt idx="17897">
                  <c:v>19704.080000000002</c:v>
                </c:pt>
                <c:pt idx="17898">
                  <c:v>19704.439999999999</c:v>
                </c:pt>
                <c:pt idx="17899">
                  <c:v>19704.689999999999</c:v>
                </c:pt>
                <c:pt idx="17900">
                  <c:v>19705.23</c:v>
                </c:pt>
                <c:pt idx="17901">
                  <c:v>19705.93</c:v>
                </c:pt>
                <c:pt idx="17902">
                  <c:v>19706.03</c:v>
                </c:pt>
                <c:pt idx="17903">
                  <c:v>19706.82</c:v>
                </c:pt>
                <c:pt idx="17904">
                  <c:v>19707.16</c:v>
                </c:pt>
                <c:pt idx="17905">
                  <c:v>19707.22</c:v>
                </c:pt>
                <c:pt idx="17906">
                  <c:v>19707.62</c:v>
                </c:pt>
                <c:pt idx="17907">
                  <c:v>19708.02</c:v>
                </c:pt>
                <c:pt idx="17908">
                  <c:v>19708.39</c:v>
                </c:pt>
                <c:pt idx="17909">
                  <c:v>19708.41</c:v>
                </c:pt>
                <c:pt idx="17910">
                  <c:v>19708.810000000001</c:v>
                </c:pt>
                <c:pt idx="17911">
                  <c:v>19709.21</c:v>
                </c:pt>
                <c:pt idx="17912">
                  <c:v>19709.419999999998</c:v>
                </c:pt>
                <c:pt idx="17913">
                  <c:v>19709.61</c:v>
                </c:pt>
                <c:pt idx="17914">
                  <c:v>19709.62</c:v>
                </c:pt>
                <c:pt idx="17915">
                  <c:v>19710</c:v>
                </c:pt>
                <c:pt idx="17916">
                  <c:v>19710.580000000002</c:v>
                </c:pt>
                <c:pt idx="17917">
                  <c:v>19710.849999999999</c:v>
                </c:pt>
                <c:pt idx="17918">
                  <c:v>19711.150000000001</c:v>
                </c:pt>
                <c:pt idx="17919">
                  <c:v>19711.73</c:v>
                </c:pt>
                <c:pt idx="17920">
                  <c:v>19712.080000000002</c:v>
                </c:pt>
                <c:pt idx="17921">
                  <c:v>19712.3</c:v>
                </c:pt>
                <c:pt idx="17922">
                  <c:v>19712.88</c:v>
                </c:pt>
                <c:pt idx="17923">
                  <c:v>19713.310000000001</c:v>
                </c:pt>
                <c:pt idx="17924">
                  <c:v>19713.45</c:v>
                </c:pt>
                <c:pt idx="17925">
                  <c:v>19714.54</c:v>
                </c:pt>
                <c:pt idx="17926">
                  <c:v>19714.599999999999</c:v>
                </c:pt>
                <c:pt idx="17927">
                  <c:v>19715.02</c:v>
                </c:pt>
                <c:pt idx="17928">
                  <c:v>19715.75</c:v>
                </c:pt>
                <c:pt idx="17929">
                  <c:v>19716.330000000002</c:v>
                </c:pt>
                <c:pt idx="17930">
                  <c:v>19716.900000000001</c:v>
                </c:pt>
                <c:pt idx="17931">
                  <c:v>19717</c:v>
                </c:pt>
                <c:pt idx="17932">
                  <c:v>19717.48</c:v>
                </c:pt>
                <c:pt idx="17933">
                  <c:v>19717.82</c:v>
                </c:pt>
                <c:pt idx="17934">
                  <c:v>19718.05</c:v>
                </c:pt>
                <c:pt idx="17935">
                  <c:v>19718.63</c:v>
                </c:pt>
                <c:pt idx="17936">
                  <c:v>19719.2</c:v>
                </c:pt>
                <c:pt idx="17937">
                  <c:v>19719.46</c:v>
                </c:pt>
                <c:pt idx="17938">
                  <c:v>19719.78</c:v>
                </c:pt>
                <c:pt idx="17939">
                  <c:v>19720.349999999999</c:v>
                </c:pt>
                <c:pt idx="17940">
                  <c:v>19720.61</c:v>
                </c:pt>
                <c:pt idx="17941">
                  <c:v>19720.93</c:v>
                </c:pt>
                <c:pt idx="17942">
                  <c:v>19721.5</c:v>
                </c:pt>
                <c:pt idx="17943">
                  <c:v>19721.919999999998</c:v>
                </c:pt>
                <c:pt idx="17944">
                  <c:v>19722.080000000002</c:v>
                </c:pt>
                <c:pt idx="17945">
                  <c:v>19722.650000000001</c:v>
                </c:pt>
                <c:pt idx="17946">
                  <c:v>19723.23</c:v>
                </c:pt>
                <c:pt idx="17947">
                  <c:v>19723.8</c:v>
                </c:pt>
                <c:pt idx="17948">
                  <c:v>19724.38</c:v>
                </c:pt>
                <c:pt idx="17949">
                  <c:v>19724.95</c:v>
                </c:pt>
                <c:pt idx="17950">
                  <c:v>19725.53</c:v>
                </c:pt>
                <c:pt idx="17951">
                  <c:v>19726.099999999999</c:v>
                </c:pt>
                <c:pt idx="17952">
                  <c:v>19726.29</c:v>
                </c:pt>
                <c:pt idx="17953">
                  <c:v>19726.849999999999</c:v>
                </c:pt>
                <c:pt idx="17954">
                  <c:v>19727.25</c:v>
                </c:pt>
                <c:pt idx="17955">
                  <c:v>19728.400000000001</c:v>
                </c:pt>
                <c:pt idx="17956">
                  <c:v>19729.310000000001</c:v>
                </c:pt>
                <c:pt idx="17957">
                  <c:v>19729.55</c:v>
                </c:pt>
                <c:pt idx="17958">
                  <c:v>19730.7</c:v>
                </c:pt>
                <c:pt idx="17959">
                  <c:v>19731.77</c:v>
                </c:pt>
                <c:pt idx="17960">
                  <c:v>19731.96</c:v>
                </c:pt>
                <c:pt idx="17961">
                  <c:v>19733</c:v>
                </c:pt>
                <c:pt idx="17962">
                  <c:v>19734.23</c:v>
                </c:pt>
                <c:pt idx="17963">
                  <c:v>19734.8</c:v>
                </c:pt>
                <c:pt idx="17964">
                  <c:v>19735.3</c:v>
                </c:pt>
                <c:pt idx="17965">
                  <c:v>19737.599999999999</c:v>
                </c:pt>
                <c:pt idx="17966">
                  <c:v>19737.64</c:v>
                </c:pt>
                <c:pt idx="17967">
                  <c:v>19739.150000000001</c:v>
                </c:pt>
                <c:pt idx="17968">
                  <c:v>19740.48</c:v>
                </c:pt>
                <c:pt idx="17969">
                  <c:v>19742.2</c:v>
                </c:pt>
                <c:pt idx="17970">
                  <c:v>19743.310000000001</c:v>
                </c:pt>
                <c:pt idx="17971">
                  <c:v>19744.07</c:v>
                </c:pt>
                <c:pt idx="17972">
                  <c:v>19744.73</c:v>
                </c:pt>
                <c:pt idx="17973">
                  <c:v>19746.150000000001</c:v>
                </c:pt>
                <c:pt idx="17974">
                  <c:v>19746.8</c:v>
                </c:pt>
                <c:pt idx="17975">
                  <c:v>19747.57</c:v>
                </c:pt>
                <c:pt idx="17976">
                  <c:v>19748.28</c:v>
                </c:pt>
                <c:pt idx="17977">
                  <c:v>19748.990000000002</c:v>
                </c:pt>
                <c:pt idx="17978">
                  <c:v>19749.7</c:v>
                </c:pt>
                <c:pt idx="17979">
                  <c:v>19750.41</c:v>
                </c:pt>
                <c:pt idx="17980">
                  <c:v>19751.12</c:v>
                </c:pt>
                <c:pt idx="17981">
                  <c:v>19751.400000000001</c:v>
                </c:pt>
                <c:pt idx="17982">
                  <c:v>19751.830000000002</c:v>
                </c:pt>
                <c:pt idx="17983">
                  <c:v>19752.54</c:v>
                </c:pt>
                <c:pt idx="17984">
                  <c:v>19753.25</c:v>
                </c:pt>
                <c:pt idx="17985">
                  <c:v>19753.91</c:v>
                </c:pt>
                <c:pt idx="17986">
                  <c:v>19753.96</c:v>
                </c:pt>
                <c:pt idx="17987">
                  <c:v>19754.66</c:v>
                </c:pt>
                <c:pt idx="17988">
                  <c:v>19755.37</c:v>
                </c:pt>
                <c:pt idx="17989">
                  <c:v>19756</c:v>
                </c:pt>
                <c:pt idx="17990">
                  <c:v>19756.080000000002</c:v>
                </c:pt>
                <c:pt idx="17991">
                  <c:v>19756.79</c:v>
                </c:pt>
                <c:pt idx="17992">
                  <c:v>19757.5</c:v>
                </c:pt>
                <c:pt idx="17993">
                  <c:v>19758.21</c:v>
                </c:pt>
                <c:pt idx="17994">
                  <c:v>19758.919999999998</c:v>
                </c:pt>
                <c:pt idx="17995">
                  <c:v>19759.63</c:v>
                </c:pt>
                <c:pt idx="17996">
                  <c:v>19760.330000000002</c:v>
                </c:pt>
                <c:pt idx="17997">
                  <c:v>19761.75</c:v>
                </c:pt>
                <c:pt idx="17998">
                  <c:v>19762.46</c:v>
                </c:pt>
                <c:pt idx="17999">
                  <c:v>19762.79</c:v>
                </c:pt>
                <c:pt idx="18000">
                  <c:v>19763.169999999998</c:v>
                </c:pt>
                <c:pt idx="18001">
                  <c:v>19763.75</c:v>
                </c:pt>
                <c:pt idx="18002">
                  <c:v>19763.88</c:v>
                </c:pt>
                <c:pt idx="18003">
                  <c:v>19764.59</c:v>
                </c:pt>
                <c:pt idx="18004">
                  <c:v>19765.2</c:v>
                </c:pt>
                <c:pt idx="18005">
                  <c:v>19765.3</c:v>
                </c:pt>
                <c:pt idx="18006">
                  <c:v>19766</c:v>
                </c:pt>
                <c:pt idx="18007">
                  <c:v>19766.5</c:v>
                </c:pt>
                <c:pt idx="18008">
                  <c:v>19766.990000000002</c:v>
                </c:pt>
                <c:pt idx="18009">
                  <c:v>19767.48</c:v>
                </c:pt>
                <c:pt idx="18010">
                  <c:v>19767.97</c:v>
                </c:pt>
                <c:pt idx="18011">
                  <c:v>19768.46</c:v>
                </c:pt>
                <c:pt idx="18012">
                  <c:v>19768.68</c:v>
                </c:pt>
                <c:pt idx="18013">
                  <c:v>19768.95</c:v>
                </c:pt>
                <c:pt idx="18014">
                  <c:v>19769.439999999999</c:v>
                </c:pt>
                <c:pt idx="18015">
                  <c:v>19769.93</c:v>
                </c:pt>
                <c:pt idx="18016">
                  <c:v>19770.91</c:v>
                </c:pt>
                <c:pt idx="18017">
                  <c:v>19771.89</c:v>
                </c:pt>
                <c:pt idx="18018">
                  <c:v>19772.87</c:v>
                </c:pt>
                <c:pt idx="18019">
                  <c:v>19773.599999999999</c:v>
                </c:pt>
                <c:pt idx="18020">
                  <c:v>19773.849999999999</c:v>
                </c:pt>
                <c:pt idx="18021">
                  <c:v>19774.349999999999</c:v>
                </c:pt>
                <c:pt idx="18022">
                  <c:v>19774.400000000001</c:v>
                </c:pt>
                <c:pt idx="18023">
                  <c:v>19774.84</c:v>
                </c:pt>
                <c:pt idx="18024">
                  <c:v>19775.330000000002</c:v>
                </c:pt>
                <c:pt idx="18025">
                  <c:v>19775.82</c:v>
                </c:pt>
                <c:pt idx="18026">
                  <c:v>19776.310000000001</c:v>
                </c:pt>
                <c:pt idx="18027">
                  <c:v>19776.8</c:v>
                </c:pt>
                <c:pt idx="18028">
                  <c:v>19777.29</c:v>
                </c:pt>
                <c:pt idx="18029">
                  <c:v>19777.78</c:v>
                </c:pt>
                <c:pt idx="18030">
                  <c:v>19778.759999999998</c:v>
                </c:pt>
                <c:pt idx="18031">
                  <c:v>19779.740000000002</c:v>
                </c:pt>
                <c:pt idx="18032">
                  <c:v>19780.23</c:v>
                </c:pt>
                <c:pt idx="18033">
                  <c:v>19780.72</c:v>
                </c:pt>
                <c:pt idx="18034">
                  <c:v>19781.21</c:v>
                </c:pt>
                <c:pt idx="18035">
                  <c:v>19781.7</c:v>
                </c:pt>
                <c:pt idx="18036">
                  <c:v>19782.18</c:v>
                </c:pt>
                <c:pt idx="18037">
                  <c:v>19782.650000000001</c:v>
                </c:pt>
                <c:pt idx="18038">
                  <c:v>19783.12</c:v>
                </c:pt>
                <c:pt idx="18039">
                  <c:v>19783.439999999999</c:v>
                </c:pt>
                <c:pt idx="18040">
                  <c:v>19783.59</c:v>
                </c:pt>
                <c:pt idx="18041">
                  <c:v>19783.599999999999</c:v>
                </c:pt>
                <c:pt idx="18042">
                  <c:v>19784.07</c:v>
                </c:pt>
                <c:pt idx="18043">
                  <c:v>19784.54</c:v>
                </c:pt>
                <c:pt idx="18044">
                  <c:v>19785.48</c:v>
                </c:pt>
                <c:pt idx="18045">
                  <c:v>19786.43</c:v>
                </c:pt>
                <c:pt idx="18046">
                  <c:v>19787.37</c:v>
                </c:pt>
                <c:pt idx="18047">
                  <c:v>19788.310000000001</c:v>
                </c:pt>
                <c:pt idx="18048">
                  <c:v>19789.25</c:v>
                </c:pt>
                <c:pt idx="18049">
                  <c:v>19790.22</c:v>
                </c:pt>
                <c:pt idx="18050">
                  <c:v>19791.189999999999</c:v>
                </c:pt>
                <c:pt idx="18051">
                  <c:v>19791.599999999999</c:v>
                </c:pt>
                <c:pt idx="18052">
                  <c:v>19793.13</c:v>
                </c:pt>
                <c:pt idx="18053">
                  <c:v>19794.099999999999</c:v>
                </c:pt>
                <c:pt idx="18054">
                  <c:v>19794.59</c:v>
                </c:pt>
                <c:pt idx="18055">
                  <c:v>19795.07</c:v>
                </c:pt>
                <c:pt idx="18056">
                  <c:v>19795.560000000001</c:v>
                </c:pt>
                <c:pt idx="18057">
                  <c:v>19796.04</c:v>
                </c:pt>
                <c:pt idx="18058">
                  <c:v>19796.52</c:v>
                </c:pt>
                <c:pt idx="18059">
                  <c:v>19797</c:v>
                </c:pt>
                <c:pt idx="18060">
                  <c:v>19797.400000000001</c:v>
                </c:pt>
                <c:pt idx="18061">
                  <c:v>19797.8</c:v>
                </c:pt>
                <c:pt idx="18062">
                  <c:v>19798.2</c:v>
                </c:pt>
                <c:pt idx="18063">
                  <c:v>19798.59</c:v>
                </c:pt>
                <c:pt idx="18064">
                  <c:v>19799.39</c:v>
                </c:pt>
                <c:pt idx="18065">
                  <c:v>19799.59</c:v>
                </c:pt>
                <c:pt idx="18066">
                  <c:v>19800.18</c:v>
                </c:pt>
                <c:pt idx="18067">
                  <c:v>19803.13</c:v>
                </c:pt>
                <c:pt idx="18068">
                  <c:v>19803.349999999999</c:v>
                </c:pt>
                <c:pt idx="18069">
                  <c:v>19804.150000000001</c:v>
                </c:pt>
                <c:pt idx="18070">
                  <c:v>19804.939999999999</c:v>
                </c:pt>
                <c:pt idx="18071">
                  <c:v>19805.73</c:v>
                </c:pt>
                <c:pt idx="18072">
                  <c:v>19806.52</c:v>
                </c:pt>
                <c:pt idx="18073">
                  <c:v>19807.32</c:v>
                </c:pt>
                <c:pt idx="18074">
                  <c:v>19807.580000000002</c:v>
                </c:pt>
                <c:pt idx="18075">
                  <c:v>19808.11</c:v>
                </c:pt>
                <c:pt idx="18076">
                  <c:v>19808.900000000001</c:v>
                </c:pt>
                <c:pt idx="18077">
                  <c:v>19809.689999999999</c:v>
                </c:pt>
                <c:pt idx="18078">
                  <c:v>19810.490000000002</c:v>
                </c:pt>
                <c:pt idx="18079">
                  <c:v>19811.28</c:v>
                </c:pt>
                <c:pt idx="18080">
                  <c:v>19812.080000000002</c:v>
                </c:pt>
                <c:pt idx="18081">
                  <c:v>19812.87</c:v>
                </c:pt>
                <c:pt idx="18082">
                  <c:v>19813.669999999998</c:v>
                </c:pt>
                <c:pt idx="18083">
                  <c:v>19814.46</c:v>
                </c:pt>
                <c:pt idx="18084">
                  <c:v>19815.25</c:v>
                </c:pt>
                <c:pt idx="18085">
                  <c:v>19815.57</c:v>
                </c:pt>
                <c:pt idx="18086">
                  <c:v>19816.04</c:v>
                </c:pt>
                <c:pt idx="18087">
                  <c:v>19817.57</c:v>
                </c:pt>
                <c:pt idx="18088">
                  <c:v>19817.63</c:v>
                </c:pt>
                <c:pt idx="18089">
                  <c:v>19819.21</c:v>
                </c:pt>
                <c:pt idx="18090">
                  <c:v>19819.57</c:v>
                </c:pt>
                <c:pt idx="18091">
                  <c:v>19821.57</c:v>
                </c:pt>
                <c:pt idx="18092">
                  <c:v>19822.38</c:v>
                </c:pt>
                <c:pt idx="18093">
                  <c:v>19823.560000000001</c:v>
                </c:pt>
                <c:pt idx="18094">
                  <c:v>19825.560000000001</c:v>
                </c:pt>
                <c:pt idx="18095">
                  <c:v>19827.560000000001</c:v>
                </c:pt>
                <c:pt idx="18096">
                  <c:v>19828.73</c:v>
                </c:pt>
                <c:pt idx="18097">
                  <c:v>19831.55</c:v>
                </c:pt>
                <c:pt idx="18098">
                  <c:v>19833.55</c:v>
                </c:pt>
                <c:pt idx="18099">
                  <c:v>19835.07</c:v>
                </c:pt>
                <c:pt idx="18100">
                  <c:v>19835.55</c:v>
                </c:pt>
                <c:pt idx="18101">
                  <c:v>19837.55</c:v>
                </c:pt>
                <c:pt idx="18102">
                  <c:v>19839.54</c:v>
                </c:pt>
                <c:pt idx="18103">
                  <c:v>19840.54</c:v>
                </c:pt>
                <c:pt idx="18104">
                  <c:v>19841.41</c:v>
                </c:pt>
                <c:pt idx="18105">
                  <c:v>19841.54</c:v>
                </c:pt>
                <c:pt idx="18106">
                  <c:v>19842.04</c:v>
                </c:pt>
                <c:pt idx="18107">
                  <c:v>19842.5</c:v>
                </c:pt>
                <c:pt idx="18108">
                  <c:v>19842.54</c:v>
                </c:pt>
                <c:pt idx="18109">
                  <c:v>19843.04</c:v>
                </c:pt>
                <c:pt idx="18110">
                  <c:v>19843.54</c:v>
                </c:pt>
                <c:pt idx="18111">
                  <c:v>19844.04</c:v>
                </c:pt>
                <c:pt idx="18112">
                  <c:v>19844.54</c:v>
                </c:pt>
                <c:pt idx="18113">
                  <c:v>19845.04</c:v>
                </c:pt>
                <c:pt idx="18114">
                  <c:v>19845.29</c:v>
                </c:pt>
                <c:pt idx="18115">
                  <c:v>19845.54</c:v>
                </c:pt>
                <c:pt idx="18116">
                  <c:v>19845.79</c:v>
                </c:pt>
                <c:pt idx="18117">
                  <c:v>19846.04</c:v>
                </c:pt>
                <c:pt idx="18118">
                  <c:v>19846.29</c:v>
                </c:pt>
                <c:pt idx="18119">
                  <c:v>19846.54</c:v>
                </c:pt>
                <c:pt idx="18120">
                  <c:v>19846.79</c:v>
                </c:pt>
                <c:pt idx="18121">
                  <c:v>19847.04</c:v>
                </c:pt>
                <c:pt idx="18122">
                  <c:v>19847.29</c:v>
                </c:pt>
                <c:pt idx="18123">
                  <c:v>19847.43</c:v>
                </c:pt>
                <c:pt idx="18124">
                  <c:v>19847.53</c:v>
                </c:pt>
                <c:pt idx="18125">
                  <c:v>19847.75</c:v>
                </c:pt>
                <c:pt idx="18126">
                  <c:v>19847.919999999998</c:v>
                </c:pt>
                <c:pt idx="18127">
                  <c:v>19848.310000000001</c:v>
                </c:pt>
                <c:pt idx="18128">
                  <c:v>19848.7</c:v>
                </c:pt>
                <c:pt idx="18129">
                  <c:v>19849.09</c:v>
                </c:pt>
                <c:pt idx="18130">
                  <c:v>19849.48</c:v>
                </c:pt>
                <c:pt idx="18131">
                  <c:v>19849.87</c:v>
                </c:pt>
                <c:pt idx="18132">
                  <c:v>19850.259999999998</c:v>
                </c:pt>
                <c:pt idx="18133">
                  <c:v>19850.650000000001</c:v>
                </c:pt>
                <c:pt idx="18134">
                  <c:v>19851.04</c:v>
                </c:pt>
                <c:pt idx="18135">
                  <c:v>19851.43</c:v>
                </c:pt>
                <c:pt idx="18136">
                  <c:v>19851.82</c:v>
                </c:pt>
                <c:pt idx="18137">
                  <c:v>19852.21</c:v>
                </c:pt>
                <c:pt idx="18138">
                  <c:v>19852.349999999999</c:v>
                </c:pt>
                <c:pt idx="18139">
                  <c:v>19852.599999999999</c:v>
                </c:pt>
                <c:pt idx="18140">
                  <c:v>19852.990000000002</c:v>
                </c:pt>
                <c:pt idx="18141">
                  <c:v>19853.38</c:v>
                </c:pt>
                <c:pt idx="18142">
                  <c:v>19853.77</c:v>
                </c:pt>
                <c:pt idx="18143">
                  <c:v>19854.099999999999</c:v>
                </c:pt>
                <c:pt idx="18144">
                  <c:v>19854.55</c:v>
                </c:pt>
                <c:pt idx="18145">
                  <c:v>19855.330000000002</c:v>
                </c:pt>
                <c:pt idx="18146">
                  <c:v>19856.11</c:v>
                </c:pt>
                <c:pt idx="18147">
                  <c:v>19856.89</c:v>
                </c:pt>
                <c:pt idx="18148">
                  <c:v>19857.669999999998</c:v>
                </c:pt>
                <c:pt idx="18149">
                  <c:v>19858.45</c:v>
                </c:pt>
                <c:pt idx="18150">
                  <c:v>19859.23</c:v>
                </c:pt>
                <c:pt idx="18151">
                  <c:v>19860</c:v>
                </c:pt>
                <c:pt idx="18152">
                  <c:v>19860.439999999999</c:v>
                </c:pt>
                <c:pt idx="18153">
                  <c:v>19860.55</c:v>
                </c:pt>
                <c:pt idx="18154">
                  <c:v>19861.099999999999</c:v>
                </c:pt>
                <c:pt idx="18155">
                  <c:v>19861.650000000001</c:v>
                </c:pt>
                <c:pt idx="18156">
                  <c:v>19862.189999999999</c:v>
                </c:pt>
                <c:pt idx="18157">
                  <c:v>19862.740000000002</c:v>
                </c:pt>
                <c:pt idx="18158">
                  <c:v>19863.29</c:v>
                </c:pt>
                <c:pt idx="18159">
                  <c:v>19863.84</c:v>
                </c:pt>
                <c:pt idx="18160">
                  <c:v>19864.38</c:v>
                </c:pt>
                <c:pt idx="18161">
                  <c:v>19864.93</c:v>
                </c:pt>
                <c:pt idx="18162">
                  <c:v>19865.48</c:v>
                </c:pt>
                <c:pt idx="18163">
                  <c:v>19866.57</c:v>
                </c:pt>
                <c:pt idx="18164">
                  <c:v>19867.66</c:v>
                </c:pt>
                <c:pt idx="18165">
                  <c:v>19868.75</c:v>
                </c:pt>
                <c:pt idx="18166">
                  <c:v>19869.849999999999</c:v>
                </c:pt>
                <c:pt idx="18167">
                  <c:v>19870.939999999999</c:v>
                </c:pt>
                <c:pt idx="18168">
                  <c:v>19872.04</c:v>
                </c:pt>
                <c:pt idx="18169">
                  <c:v>19873.13</c:v>
                </c:pt>
                <c:pt idx="18170">
                  <c:v>19874.23</c:v>
                </c:pt>
                <c:pt idx="18171">
                  <c:v>19875.32</c:v>
                </c:pt>
                <c:pt idx="18172">
                  <c:v>19876.41</c:v>
                </c:pt>
                <c:pt idx="18173">
                  <c:v>19877.5</c:v>
                </c:pt>
                <c:pt idx="18174">
                  <c:v>19878.599999999999</c:v>
                </c:pt>
                <c:pt idx="18175">
                  <c:v>19879.689999999999</c:v>
                </c:pt>
                <c:pt idx="18176">
                  <c:v>19880.79</c:v>
                </c:pt>
                <c:pt idx="18177">
                  <c:v>19881.400000000001</c:v>
                </c:pt>
                <c:pt idx="18178">
                  <c:v>19881.88</c:v>
                </c:pt>
                <c:pt idx="18179">
                  <c:v>19882.98</c:v>
                </c:pt>
                <c:pt idx="18180">
                  <c:v>19884.07</c:v>
                </c:pt>
                <c:pt idx="18181">
                  <c:v>19886.25</c:v>
                </c:pt>
                <c:pt idx="18182">
                  <c:v>19888.439999999999</c:v>
                </c:pt>
                <c:pt idx="18183">
                  <c:v>19890.63</c:v>
                </c:pt>
                <c:pt idx="18184">
                  <c:v>19892.82</c:v>
                </c:pt>
                <c:pt idx="18185">
                  <c:v>19895</c:v>
                </c:pt>
                <c:pt idx="18186">
                  <c:v>19897.189999999999</c:v>
                </c:pt>
                <c:pt idx="18187">
                  <c:v>19898.5</c:v>
                </c:pt>
                <c:pt idx="18188">
                  <c:v>19899.38</c:v>
                </c:pt>
                <c:pt idx="18189">
                  <c:v>19901.57</c:v>
                </c:pt>
                <c:pt idx="18190">
                  <c:v>19903.75</c:v>
                </c:pt>
                <c:pt idx="18191">
                  <c:v>19911.189999999999</c:v>
                </c:pt>
                <c:pt idx="18192">
                  <c:v>19912.5</c:v>
                </c:pt>
                <c:pt idx="18193">
                  <c:v>19921.25</c:v>
                </c:pt>
                <c:pt idx="18194">
                  <c:v>19923.88</c:v>
                </c:pt>
                <c:pt idx="18195">
                  <c:v>19930</c:v>
                </c:pt>
                <c:pt idx="18196">
                  <c:v>19934.38</c:v>
                </c:pt>
                <c:pt idx="18197">
                  <c:v>19938.75</c:v>
                </c:pt>
                <c:pt idx="18198">
                  <c:v>19940.7</c:v>
                </c:pt>
                <c:pt idx="18199">
                  <c:v>19947.5</c:v>
                </c:pt>
                <c:pt idx="18200">
                  <c:v>19949.25</c:v>
                </c:pt>
                <c:pt idx="18201">
                  <c:v>19965</c:v>
                </c:pt>
                <c:pt idx="18202">
                  <c:v>19970.349999999999</c:v>
                </c:pt>
                <c:pt idx="18203">
                  <c:v>19974.62</c:v>
                </c:pt>
                <c:pt idx="18204">
                  <c:v>19980.97</c:v>
                </c:pt>
                <c:pt idx="18205">
                  <c:v>19982.5</c:v>
                </c:pt>
                <c:pt idx="18206">
                  <c:v>19982.560000000001</c:v>
                </c:pt>
                <c:pt idx="18207">
                  <c:v>19984.14</c:v>
                </c:pt>
                <c:pt idx="18208">
                  <c:v>19984.939999999999</c:v>
                </c:pt>
                <c:pt idx="18209">
                  <c:v>19985.18</c:v>
                </c:pt>
                <c:pt idx="18210">
                  <c:v>19985.73</c:v>
                </c:pt>
                <c:pt idx="18211">
                  <c:v>19986.52</c:v>
                </c:pt>
                <c:pt idx="18212">
                  <c:v>19987.310000000001</c:v>
                </c:pt>
                <c:pt idx="18213">
                  <c:v>19988.11</c:v>
                </c:pt>
                <c:pt idx="18214">
                  <c:v>19988.900000000001</c:v>
                </c:pt>
                <c:pt idx="18215">
                  <c:v>19989.689999999999</c:v>
                </c:pt>
                <c:pt idx="18216">
                  <c:v>19990.48</c:v>
                </c:pt>
                <c:pt idx="18217">
                  <c:v>19991.25</c:v>
                </c:pt>
                <c:pt idx="18218">
                  <c:v>19991.28</c:v>
                </c:pt>
                <c:pt idx="18219">
                  <c:v>19992.07</c:v>
                </c:pt>
                <c:pt idx="18220">
                  <c:v>19992.86</c:v>
                </c:pt>
                <c:pt idx="18221">
                  <c:v>19993.650000000001</c:v>
                </c:pt>
                <c:pt idx="18222">
                  <c:v>19994.45</c:v>
                </c:pt>
                <c:pt idx="18223">
                  <c:v>19995.240000000002</c:v>
                </c:pt>
                <c:pt idx="18224">
                  <c:v>19996.82</c:v>
                </c:pt>
                <c:pt idx="18225">
                  <c:v>19999.990000000002</c:v>
                </c:pt>
                <c:pt idx="18226">
                  <c:v>20000</c:v>
                </c:pt>
                <c:pt idx="18227">
                  <c:v>20000.009999999998</c:v>
                </c:pt>
                <c:pt idx="18228">
                  <c:v>20000.09</c:v>
                </c:pt>
                <c:pt idx="18229">
                  <c:v>20000.169999999998</c:v>
                </c:pt>
                <c:pt idx="18230">
                  <c:v>20000.32</c:v>
                </c:pt>
                <c:pt idx="18231">
                  <c:v>20000.63</c:v>
                </c:pt>
                <c:pt idx="18232">
                  <c:v>20001.240000000002</c:v>
                </c:pt>
                <c:pt idx="18233">
                  <c:v>20002.46</c:v>
                </c:pt>
                <c:pt idx="18234">
                  <c:v>20004.900000000001</c:v>
                </c:pt>
                <c:pt idx="18235">
                  <c:v>20006.88</c:v>
                </c:pt>
                <c:pt idx="18236">
                  <c:v>20009.78</c:v>
                </c:pt>
                <c:pt idx="18237">
                  <c:v>20013.75</c:v>
                </c:pt>
                <c:pt idx="18238">
                  <c:v>20019.55</c:v>
                </c:pt>
                <c:pt idx="18239">
                  <c:v>20027.5</c:v>
                </c:pt>
                <c:pt idx="18240">
                  <c:v>20039.080000000002</c:v>
                </c:pt>
                <c:pt idx="18241">
                  <c:v>20044.28</c:v>
                </c:pt>
                <c:pt idx="18242">
                  <c:v>20055</c:v>
                </c:pt>
                <c:pt idx="18243">
                  <c:v>20066.419999999998</c:v>
                </c:pt>
                <c:pt idx="18244">
                  <c:v>20077.490000000002</c:v>
                </c:pt>
                <c:pt idx="18245">
                  <c:v>20078.14</c:v>
                </c:pt>
                <c:pt idx="18246">
                  <c:v>20082.5</c:v>
                </c:pt>
                <c:pt idx="18247">
                  <c:v>20083.02</c:v>
                </c:pt>
                <c:pt idx="18248">
                  <c:v>20088.55</c:v>
                </c:pt>
                <c:pt idx="18249">
                  <c:v>20094.09</c:v>
                </c:pt>
                <c:pt idx="18250">
                  <c:v>20096.25</c:v>
                </c:pt>
                <c:pt idx="18251">
                  <c:v>20099.62</c:v>
                </c:pt>
                <c:pt idx="18252">
                  <c:v>20099.689999999999</c:v>
                </c:pt>
                <c:pt idx="18253">
                  <c:v>20101.09</c:v>
                </c:pt>
                <c:pt idx="18254">
                  <c:v>20103.13</c:v>
                </c:pt>
                <c:pt idx="18255">
                  <c:v>20110</c:v>
                </c:pt>
                <c:pt idx="18256">
                  <c:v>20110.689999999999</c:v>
                </c:pt>
                <c:pt idx="18257">
                  <c:v>20121.759999999998</c:v>
                </c:pt>
                <c:pt idx="18258">
                  <c:v>20127.3</c:v>
                </c:pt>
                <c:pt idx="18259">
                  <c:v>20130.07</c:v>
                </c:pt>
                <c:pt idx="18260">
                  <c:v>20132.830000000002</c:v>
                </c:pt>
                <c:pt idx="18261">
                  <c:v>20135.599999999999</c:v>
                </c:pt>
                <c:pt idx="18262">
                  <c:v>20137.5</c:v>
                </c:pt>
                <c:pt idx="18263">
                  <c:v>20138.37</c:v>
                </c:pt>
                <c:pt idx="18264">
                  <c:v>20143.900000000001</c:v>
                </c:pt>
                <c:pt idx="18265">
                  <c:v>20144.38</c:v>
                </c:pt>
                <c:pt idx="18266">
                  <c:v>20147.82</c:v>
                </c:pt>
                <c:pt idx="18267">
                  <c:v>20149.439999999999</c:v>
                </c:pt>
                <c:pt idx="18268">
                  <c:v>20151.25</c:v>
                </c:pt>
                <c:pt idx="18269">
                  <c:v>20152.21</c:v>
                </c:pt>
                <c:pt idx="18270">
                  <c:v>20154.689999999999</c:v>
                </c:pt>
                <c:pt idx="18271">
                  <c:v>20154.97</c:v>
                </c:pt>
                <c:pt idx="18272">
                  <c:v>20156.259999999998</c:v>
                </c:pt>
                <c:pt idx="18273">
                  <c:v>20157.740000000002</c:v>
                </c:pt>
                <c:pt idx="18274">
                  <c:v>20158.13</c:v>
                </c:pt>
                <c:pt idx="18275">
                  <c:v>20159.13</c:v>
                </c:pt>
                <c:pt idx="18276">
                  <c:v>20160.509999999998</c:v>
                </c:pt>
                <c:pt idx="18277">
                  <c:v>20161.900000000001</c:v>
                </c:pt>
                <c:pt idx="18278">
                  <c:v>20163.28</c:v>
                </c:pt>
                <c:pt idx="18279">
                  <c:v>20163.97</c:v>
                </c:pt>
                <c:pt idx="18280">
                  <c:v>20164.66</c:v>
                </c:pt>
                <c:pt idx="18281">
                  <c:v>20165</c:v>
                </c:pt>
                <c:pt idx="18282">
                  <c:v>20165.349999999999</c:v>
                </c:pt>
                <c:pt idx="18283">
                  <c:v>20166.04</c:v>
                </c:pt>
                <c:pt idx="18284">
                  <c:v>20166.740000000002</c:v>
                </c:pt>
                <c:pt idx="18285">
                  <c:v>20167.43</c:v>
                </c:pt>
                <c:pt idx="18286">
                  <c:v>20167.78</c:v>
                </c:pt>
                <c:pt idx="18287">
                  <c:v>20168.12</c:v>
                </c:pt>
                <c:pt idx="18288">
                  <c:v>20168.439999999999</c:v>
                </c:pt>
                <c:pt idx="18289">
                  <c:v>20168.47</c:v>
                </c:pt>
                <c:pt idx="18290">
                  <c:v>20168.810000000001</c:v>
                </c:pt>
                <c:pt idx="18291">
                  <c:v>20169.16</c:v>
                </c:pt>
                <c:pt idx="18292">
                  <c:v>20169.5</c:v>
                </c:pt>
                <c:pt idx="18293">
                  <c:v>20169.849999999999</c:v>
                </c:pt>
                <c:pt idx="18294">
                  <c:v>20170.16</c:v>
                </c:pt>
                <c:pt idx="18295">
                  <c:v>20170.189999999999</c:v>
                </c:pt>
                <c:pt idx="18296">
                  <c:v>20170.54</c:v>
                </c:pt>
                <c:pt idx="18297">
                  <c:v>20170.88</c:v>
                </c:pt>
                <c:pt idx="18298">
                  <c:v>20171.23</c:v>
                </c:pt>
                <c:pt idx="18299">
                  <c:v>20171.57</c:v>
                </c:pt>
                <c:pt idx="18300">
                  <c:v>20171.88</c:v>
                </c:pt>
                <c:pt idx="18301">
                  <c:v>20171.919999999998</c:v>
                </c:pt>
                <c:pt idx="18302">
                  <c:v>20172.27</c:v>
                </c:pt>
                <c:pt idx="18303">
                  <c:v>20172.62</c:v>
                </c:pt>
                <c:pt idx="18304">
                  <c:v>20172.96</c:v>
                </c:pt>
                <c:pt idx="18305">
                  <c:v>20173.310000000001</c:v>
                </c:pt>
                <c:pt idx="18306">
                  <c:v>20173.599999999999</c:v>
                </c:pt>
                <c:pt idx="18307">
                  <c:v>20173.650000000001</c:v>
                </c:pt>
                <c:pt idx="18308">
                  <c:v>20174</c:v>
                </c:pt>
                <c:pt idx="18309">
                  <c:v>20174.34</c:v>
                </c:pt>
                <c:pt idx="18310">
                  <c:v>20175.03</c:v>
                </c:pt>
                <c:pt idx="18311">
                  <c:v>20175.32</c:v>
                </c:pt>
                <c:pt idx="18312">
                  <c:v>20175.72</c:v>
                </c:pt>
                <c:pt idx="18313">
                  <c:v>20176.41</c:v>
                </c:pt>
                <c:pt idx="18314">
                  <c:v>20177.04</c:v>
                </c:pt>
                <c:pt idx="18315">
                  <c:v>20177.099999999999</c:v>
                </c:pt>
                <c:pt idx="18316">
                  <c:v>20177.830000000002</c:v>
                </c:pt>
                <c:pt idx="18317">
                  <c:v>20178.55</c:v>
                </c:pt>
                <c:pt idx="18318">
                  <c:v>20178.75</c:v>
                </c:pt>
                <c:pt idx="18319">
                  <c:v>20178.919999999998</c:v>
                </c:pt>
                <c:pt idx="18320">
                  <c:v>20179.28</c:v>
                </c:pt>
                <c:pt idx="18321">
                  <c:v>20179.64</c:v>
                </c:pt>
                <c:pt idx="18322">
                  <c:v>20180</c:v>
                </c:pt>
                <c:pt idx="18323">
                  <c:v>20180.64</c:v>
                </c:pt>
                <c:pt idx="18324">
                  <c:v>20181.27</c:v>
                </c:pt>
                <c:pt idx="18325">
                  <c:v>20181.91</c:v>
                </c:pt>
                <c:pt idx="18326">
                  <c:v>20182.189999999999</c:v>
                </c:pt>
                <c:pt idx="18327">
                  <c:v>20182.54</c:v>
                </c:pt>
                <c:pt idx="18328">
                  <c:v>20183.18</c:v>
                </c:pt>
                <c:pt idx="18329">
                  <c:v>20183.810000000001</c:v>
                </c:pt>
                <c:pt idx="18330">
                  <c:v>20184.45</c:v>
                </c:pt>
                <c:pt idx="18331">
                  <c:v>20185.080000000002</c:v>
                </c:pt>
                <c:pt idx="18332">
                  <c:v>20185.63</c:v>
                </c:pt>
                <c:pt idx="18333">
                  <c:v>20185.72</c:v>
                </c:pt>
                <c:pt idx="18334">
                  <c:v>20186.349999999999</c:v>
                </c:pt>
                <c:pt idx="18335">
                  <c:v>20186.990000000002</c:v>
                </c:pt>
                <c:pt idx="18336">
                  <c:v>20187.62</c:v>
                </c:pt>
                <c:pt idx="18337">
                  <c:v>20188.259999999998</c:v>
                </c:pt>
                <c:pt idx="18338">
                  <c:v>20188.89</c:v>
                </c:pt>
                <c:pt idx="18339">
                  <c:v>20189.52</c:v>
                </c:pt>
                <c:pt idx="18340">
                  <c:v>20190.150000000001</c:v>
                </c:pt>
                <c:pt idx="18341">
                  <c:v>20190.79</c:v>
                </c:pt>
                <c:pt idx="18342">
                  <c:v>20191.419999999998</c:v>
                </c:pt>
                <c:pt idx="18343">
                  <c:v>20192.060000000001</c:v>
                </c:pt>
                <c:pt idx="18344">
                  <c:v>20192.5</c:v>
                </c:pt>
                <c:pt idx="18345">
                  <c:v>20192.689999999999</c:v>
                </c:pt>
                <c:pt idx="18346">
                  <c:v>20193.330000000002</c:v>
                </c:pt>
                <c:pt idx="18347">
                  <c:v>20193.96</c:v>
                </c:pt>
                <c:pt idx="18348">
                  <c:v>20194.599999999999</c:v>
                </c:pt>
                <c:pt idx="18349">
                  <c:v>20195.23</c:v>
                </c:pt>
                <c:pt idx="18350">
                  <c:v>20195.87</c:v>
                </c:pt>
                <c:pt idx="18351">
                  <c:v>20195.939999999999</c:v>
                </c:pt>
                <c:pt idx="18352">
                  <c:v>20196.5</c:v>
                </c:pt>
                <c:pt idx="18353">
                  <c:v>20197.14</c:v>
                </c:pt>
                <c:pt idx="18354">
                  <c:v>20197.66</c:v>
                </c:pt>
                <c:pt idx="18355">
                  <c:v>20197.77</c:v>
                </c:pt>
                <c:pt idx="18356">
                  <c:v>20199.04</c:v>
                </c:pt>
                <c:pt idx="18357">
                  <c:v>20199.38</c:v>
                </c:pt>
                <c:pt idx="18358">
                  <c:v>20200.3</c:v>
                </c:pt>
                <c:pt idx="18359">
                  <c:v>20201.099999999999</c:v>
                </c:pt>
                <c:pt idx="18360">
                  <c:v>20201.57</c:v>
                </c:pt>
                <c:pt idx="18361">
                  <c:v>20202.169999999998</c:v>
                </c:pt>
                <c:pt idx="18362">
                  <c:v>20202.82</c:v>
                </c:pt>
                <c:pt idx="18363">
                  <c:v>20202.84</c:v>
                </c:pt>
                <c:pt idx="18364">
                  <c:v>20205.38</c:v>
                </c:pt>
                <c:pt idx="18365">
                  <c:v>20206.25</c:v>
                </c:pt>
                <c:pt idx="18366">
                  <c:v>20207.919999999998</c:v>
                </c:pt>
                <c:pt idx="18367">
                  <c:v>20209.689999999999</c:v>
                </c:pt>
                <c:pt idx="18368">
                  <c:v>20210.45</c:v>
                </c:pt>
                <c:pt idx="18369">
                  <c:v>20213.13</c:v>
                </c:pt>
                <c:pt idx="18370">
                  <c:v>20214.849999999999</c:v>
                </c:pt>
                <c:pt idx="18371">
                  <c:v>20215.52</c:v>
                </c:pt>
                <c:pt idx="18372">
                  <c:v>20216.57</c:v>
                </c:pt>
                <c:pt idx="18373">
                  <c:v>20218.29</c:v>
                </c:pt>
                <c:pt idx="18374">
                  <c:v>20220</c:v>
                </c:pt>
                <c:pt idx="18375">
                  <c:v>20220.59</c:v>
                </c:pt>
                <c:pt idx="18376">
                  <c:v>20221.439999999999</c:v>
                </c:pt>
                <c:pt idx="18377">
                  <c:v>20222.88</c:v>
                </c:pt>
                <c:pt idx="18378">
                  <c:v>20223.13</c:v>
                </c:pt>
                <c:pt idx="18379">
                  <c:v>20224.32</c:v>
                </c:pt>
                <c:pt idx="18380">
                  <c:v>20225.669999999998</c:v>
                </c:pt>
                <c:pt idx="18381">
                  <c:v>20225.759999999998</c:v>
                </c:pt>
                <c:pt idx="18382">
                  <c:v>20228.64</c:v>
                </c:pt>
                <c:pt idx="18383">
                  <c:v>20230.740000000002</c:v>
                </c:pt>
                <c:pt idx="18384">
                  <c:v>20231.52</c:v>
                </c:pt>
                <c:pt idx="18385">
                  <c:v>20237.28</c:v>
                </c:pt>
                <c:pt idx="18386">
                  <c:v>20240.16</c:v>
                </c:pt>
                <c:pt idx="18387">
                  <c:v>20240.89</c:v>
                </c:pt>
                <c:pt idx="18388">
                  <c:v>20243.04</c:v>
                </c:pt>
                <c:pt idx="18389">
                  <c:v>20245.919999999998</c:v>
                </c:pt>
                <c:pt idx="18390">
                  <c:v>20248.8</c:v>
                </c:pt>
                <c:pt idx="18391">
                  <c:v>20251.04</c:v>
                </c:pt>
                <c:pt idx="18392">
                  <c:v>20251.68</c:v>
                </c:pt>
                <c:pt idx="18393">
                  <c:v>20254.560000000001</c:v>
                </c:pt>
                <c:pt idx="18394">
                  <c:v>20256</c:v>
                </c:pt>
                <c:pt idx="18395">
                  <c:v>20256.11</c:v>
                </c:pt>
                <c:pt idx="18396">
                  <c:v>20257.439999999999</c:v>
                </c:pt>
                <c:pt idx="18397">
                  <c:v>20258.88</c:v>
                </c:pt>
                <c:pt idx="18398">
                  <c:v>20260.32</c:v>
                </c:pt>
                <c:pt idx="18399">
                  <c:v>20261.18</c:v>
                </c:pt>
                <c:pt idx="18400">
                  <c:v>20263.2</c:v>
                </c:pt>
                <c:pt idx="18401">
                  <c:v>20266.07</c:v>
                </c:pt>
                <c:pt idx="18402">
                  <c:v>20266.259999999998</c:v>
                </c:pt>
                <c:pt idx="18403">
                  <c:v>20268.95</c:v>
                </c:pt>
                <c:pt idx="18404">
                  <c:v>20271.330000000002</c:v>
                </c:pt>
                <c:pt idx="18405">
                  <c:v>20271.830000000002</c:v>
                </c:pt>
                <c:pt idx="18406">
                  <c:v>20274.71</c:v>
                </c:pt>
                <c:pt idx="18407">
                  <c:v>20277.59</c:v>
                </c:pt>
                <c:pt idx="18408">
                  <c:v>20281.48</c:v>
                </c:pt>
                <c:pt idx="18409">
                  <c:v>20289.11</c:v>
                </c:pt>
                <c:pt idx="18410">
                  <c:v>20294.87</c:v>
                </c:pt>
                <c:pt idx="18411">
                  <c:v>20297.75</c:v>
                </c:pt>
                <c:pt idx="18412">
                  <c:v>20300.63</c:v>
                </c:pt>
                <c:pt idx="18413">
                  <c:v>20301.77</c:v>
                </c:pt>
                <c:pt idx="18414">
                  <c:v>20303.509999999998</c:v>
                </c:pt>
                <c:pt idx="18415">
                  <c:v>20306.39</c:v>
                </c:pt>
                <c:pt idx="18416">
                  <c:v>20312.14</c:v>
                </c:pt>
                <c:pt idx="18417">
                  <c:v>20312.509999999998</c:v>
                </c:pt>
                <c:pt idx="18418">
                  <c:v>20335.18</c:v>
                </c:pt>
                <c:pt idx="18419">
                  <c:v>20342.36</c:v>
                </c:pt>
                <c:pt idx="18420">
                  <c:v>20352.509999999998</c:v>
                </c:pt>
                <c:pt idx="18421">
                  <c:v>20358.21</c:v>
                </c:pt>
                <c:pt idx="18422">
                  <c:v>20362.66</c:v>
                </c:pt>
                <c:pt idx="18423">
                  <c:v>20363.97</c:v>
                </c:pt>
                <c:pt idx="18424">
                  <c:v>20369.73</c:v>
                </c:pt>
                <c:pt idx="18425">
                  <c:v>20381.25</c:v>
                </c:pt>
                <c:pt idx="18426">
                  <c:v>20382.95</c:v>
                </c:pt>
                <c:pt idx="18427">
                  <c:v>20404.28</c:v>
                </c:pt>
                <c:pt idx="18428">
                  <c:v>20404.34</c:v>
                </c:pt>
                <c:pt idx="18429">
                  <c:v>20423.54</c:v>
                </c:pt>
                <c:pt idx="18430">
                  <c:v>20450.349999999999</c:v>
                </c:pt>
                <c:pt idx="18431">
                  <c:v>20473.39</c:v>
                </c:pt>
                <c:pt idx="18432">
                  <c:v>20484.91</c:v>
                </c:pt>
                <c:pt idx="18433">
                  <c:v>20496.419999999998</c:v>
                </c:pt>
                <c:pt idx="18434">
                  <c:v>20504.71</c:v>
                </c:pt>
                <c:pt idx="18435">
                  <c:v>20542.490000000002</c:v>
                </c:pt>
                <c:pt idx="18436">
                  <c:v>20588.55</c:v>
                </c:pt>
                <c:pt idx="18437">
                  <c:v>20606.509999999998</c:v>
                </c:pt>
                <c:pt idx="18438">
                  <c:v>20625.009999999998</c:v>
                </c:pt>
                <c:pt idx="18439">
                  <c:v>20626.169999999998</c:v>
                </c:pt>
                <c:pt idx="18440">
                  <c:v>20656.54</c:v>
                </c:pt>
                <c:pt idx="18441">
                  <c:v>20664.13</c:v>
                </c:pt>
                <c:pt idx="18442">
                  <c:v>20671.72</c:v>
                </c:pt>
                <c:pt idx="18443">
                  <c:v>20680.689999999999</c:v>
                </c:pt>
                <c:pt idx="18444">
                  <c:v>20686.900000000001</c:v>
                </c:pt>
                <c:pt idx="18445">
                  <c:v>20717.27</c:v>
                </c:pt>
                <c:pt idx="18446">
                  <c:v>20726.759999999998</c:v>
                </c:pt>
                <c:pt idx="18447">
                  <c:v>20732.45</c:v>
                </c:pt>
                <c:pt idx="18448">
                  <c:v>20740.04</c:v>
                </c:pt>
                <c:pt idx="18449">
                  <c:v>20743.84</c:v>
                </c:pt>
                <c:pt idx="18450">
                  <c:v>20747.63</c:v>
                </c:pt>
                <c:pt idx="18451">
                  <c:v>20752.78</c:v>
                </c:pt>
                <c:pt idx="18452">
                  <c:v>20757.93</c:v>
                </c:pt>
                <c:pt idx="18453">
                  <c:v>20768.23</c:v>
                </c:pt>
                <c:pt idx="18454">
                  <c:v>20772.82</c:v>
                </c:pt>
                <c:pt idx="18455">
                  <c:v>20778.53</c:v>
                </c:pt>
                <c:pt idx="18456">
                  <c:v>20783.68</c:v>
                </c:pt>
                <c:pt idx="18457">
                  <c:v>20786.25</c:v>
                </c:pt>
                <c:pt idx="18458">
                  <c:v>20788.82</c:v>
                </c:pt>
                <c:pt idx="18459">
                  <c:v>20793.97</c:v>
                </c:pt>
                <c:pt idx="18460">
                  <c:v>20799.12</c:v>
                </c:pt>
                <c:pt idx="18461">
                  <c:v>20801.7</c:v>
                </c:pt>
                <c:pt idx="18462">
                  <c:v>20804.27</c:v>
                </c:pt>
                <c:pt idx="18463">
                  <c:v>20805.560000000001</c:v>
                </c:pt>
                <c:pt idx="18464">
                  <c:v>20806.84</c:v>
                </c:pt>
                <c:pt idx="18465">
                  <c:v>20808.13</c:v>
                </c:pt>
                <c:pt idx="18466">
                  <c:v>20808.669999999998</c:v>
                </c:pt>
                <c:pt idx="18467">
                  <c:v>20809.41</c:v>
                </c:pt>
                <c:pt idx="18468">
                  <c:v>20810.060000000001</c:v>
                </c:pt>
                <c:pt idx="18469">
                  <c:v>20810.7</c:v>
                </c:pt>
                <c:pt idx="18470">
                  <c:v>20811.349999999999</c:v>
                </c:pt>
                <c:pt idx="18471">
                  <c:v>20811.990000000002</c:v>
                </c:pt>
                <c:pt idx="18472">
                  <c:v>20812.64</c:v>
                </c:pt>
                <c:pt idx="18473">
                  <c:v>20813.28</c:v>
                </c:pt>
                <c:pt idx="18474">
                  <c:v>20813.919999999998</c:v>
                </c:pt>
                <c:pt idx="18475">
                  <c:v>20814.560000000001</c:v>
                </c:pt>
                <c:pt idx="18476">
                  <c:v>20815.21</c:v>
                </c:pt>
                <c:pt idx="18477">
                  <c:v>20815.849999999999</c:v>
                </c:pt>
                <c:pt idx="18478">
                  <c:v>20816.5</c:v>
                </c:pt>
                <c:pt idx="18479">
                  <c:v>20817.14</c:v>
                </c:pt>
                <c:pt idx="18480">
                  <c:v>20817.79</c:v>
                </c:pt>
                <c:pt idx="18481">
                  <c:v>20818.43</c:v>
                </c:pt>
                <c:pt idx="18482">
                  <c:v>20819.07</c:v>
                </c:pt>
                <c:pt idx="18483">
                  <c:v>20819.71</c:v>
                </c:pt>
                <c:pt idx="18484">
                  <c:v>20820.36</c:v>
                </c:pt>
                <c:pt idx="18485">
                  <c:v>20821</c:v>
                </c:pt>
                <c:pt idx="18486">
                  <c:v>20821.650000000001</c:v>
                </c:pt>
                <c:pt idx="18487">
                  <c:v>20822.29</c:v>
                </c:pt>
                <c:pt idx="18488">
                  <c:v>20824.86</c:v>
                </c:pt>
                <c:pt idx="18489">
                  <c:v>20825.509999999998</c:v>
                </c:pt>
                <c:pt idx="18490">
                  <c:v>20826.150000000001</c:v>
                </c:pt>
                <c:pt idx="18491">
                  <c:v>20826.79</c:v>
                </c:pt>
                <c:pt idx="18492">
                  <c:v>20827.43</c:v>
                </c:pt>
                <c:pt idx="18493">
                  <c:v>20828.080000000002</c:v>
                </c:pt>
                <c:pt idx="18494">
                  <c:v>20828.72</c:v>
                </c:pt>
                <c:pt idx="18495">
                  <c:v>20829.36</c:v>
                </c:pt>
                <c:pt idx="18496">
                  <c:v>20830</c:v>
                </c:pt>
                <c:pt idx="18497">
                  <c:v>20830.560000000001</c:v>
                </c:pt>
                <c:pt idx="18498">
                  <c:v>20831.11</c:v>
                </c:pt>
                <c:pt idx="18499">
                  <c:v>20831.66</c:v>
                </c:pt>
                <c:pt idx="18500">
                  <c:v>20832.21</c:v>
                </c:pt>
                <c:pt idx="18501">
                  <c:v>20832.77</c:v>
                </c:pt>
                <c:pt idx="18502">
                  <c:v>20833.32</c:v>
                </c:pt>
                <c:pt idx="18503">
                  <c:v>20833.87</c:v>
                </c:pt>
                <c:pt idx="18504">
                  <c:v>20834.419999999998</c:v>
                </c:pt>
                <c:pt idx="18505">
                  <c:v>20835.53</c:v>
                </c:pt>
                <c:pt idx="18506">
                  <c:v>20836.63</c:v>
                </c:pt>
                <c:pt idx="18507">
                  <c:v>20837.73</c:v>
                </c:pt>
                <c:pt idx="18508">
                  <c:v>20838.28</c:v>
                </c:pt>
                <c:pt idx="18509">
                  <c:v>20838.830000000002</c:v>
                </c:pt>
                <c:pt idx="18510">
                  <c:v>20839.39</c:v>
                </c:pt>
                <c:pt idx="18511">
                  <c:v>20839.939999999999</c:v>
                </c:pt>
                <c:pt idx="18512">
                  <c:v>20840.490000000002</c:v>
                </c:pt>
                <c:pt idx="18513">
                  <c:v>20841.04</c:v>
                </c:pt>
                <c:pt idx="18514">
                  <c:v>20841.599999999999</c:v>
                </c:pt>
                <c:pt idx="18515">
                  <c:v>20842.150000000001</c:v>
                </c:pt>
                <c:pt idx="18516">
                  <c:v>20842.7</c:v>
                </c:pt>
                <c:pt idx="18517">
                  <c:v>20843.25</c:v>
                </c:pt>
                <c:pt idx="18518">
                  <c:v>20843.810000000001</c:v>
                </c:pt>
                <c:pt idx="18519">
                  <c:v>20844.36</c:v>
                </c:pt>
                <c:pt idx="18520">
                  <c:v>20844.91</c:v>
                </c:pt>
                <c:pt idx="18521">
                  <c:v>20845.46</c:v>
                </c:pt>
                <c:pt idx="18522">
                  <c:v>20846.009999999998</c:v>
                </c:pt>
                <c:pt idx="18523">
                  <c:v>20846.560000000001</c:v>
                </c:pt>
                <c:pt idx="18524">
                  <c:v>20847.11</c:v>
                </c:pt>
                <c:pt idx="18525">
                  <c:v>20847.66</c:v>
                </c:pt>
                <c:pt idx="18526">
                  <c:v>20848.22</c:v>
                </c:pt>
                <c:pt idx="18527">
                  <c:v>20848.77</c:v>
                </c:pt>
                <c:pt idx="18528">
                  <c:v>20849.87</c:v>
                </c:pt>
                <c:pt idx="18529">
                  <c:v>20850.98</c:v>
                </c:pt>
                <c:pt idx="18530">
                  <c:v>20852.080000000002</c:v>
                </c:pt>
                <c:pt idx="18531">
                  <c:v>20853.189999999999</c:v>
                </c:pt>
                <c:pt idx="18532">
                  <c:v>20854.29</c:v>
                </c:pt>
                <c:pt idx="18533">
                  <c:v>20856.490000000002</c:v>
                </c:pt>
                <c:pt idx="18534">
                  <c:v>20860.900000000001</c:v>
                </c:pt>
                <c:pt idx="18535">
                  <c:v>20865.310000000001</c:v>
                </c:pt>
                <c:pt idx="18536">
                  <c:v>20867.52</c:v>
                </c:pt>
                <c:pt idx="18537">
                  <c:v>20869.73</c:v>
                </c:pt>
                <c:pt idx="18538">
                  <c:v>20874.14</c:v>
                </c:pt>
                <c:pt idx="18539">
                  <c:v>20882.97</c:v>
                </c:pt>
                <c:pt idx="18540">
                  <c:v>20891.8</c:v>
                </c:pt>
                <c:pt idx="18541">
                  <c:v>20900.62</c:v>
                </c:pt>
                <c:pt idx="18542">
                  <c:v>20905.04</c:v>
                </c:pt>
                <c:pt idx="18543">
                  <c:v>20909.45</c:v>
                </c:pt>
                <c:pt idx="18544">
                  <c:v>20918.28</c:v>
                </c:pt>
                <c:pt idx="18545">
                  <c:v>20935.93</c:v>
                </c:pt>
                <c:pt idx="18546">
                  <c:v>20957.09</c:v>
                </c:pt>
                <c:pt idx="18547">
                  <c:v>20971.240000000002</c:v>
                </c:pt>
                <c:pt idx="18548">
                  <c:v>20980.07</c:v>
                </c:pt>
                <c:pt idx="18549">
                  <c:v>20988.9</c:v>
                </c:pt>
                <c:pt idx="18550">
                  <c:v>21006.55</c:v>
                </c:pt>
                <c:pt idx="18551">
                  <c:v>21041.86</c:v>
                </c:pt>
                <c:pt idx="18552">
                  <c:v>21112.47</c:v>
                </c:pt>
                <c:pt idx="18553">
                  <c:v>21141.360000000001</c:v>
                </c:pt>
                <c:pt idx="18554">
                  <c:v>21167.8</c:v>
                </c:pt>
                <c:pt idx="18555">
                  <c:v>21187.43</c:v>
                </c:pt>
                <c:pt idx="18556">
                  <c:v>21210.47</c:v>
                </c:pt>
                <c:pt idx="18557">
                  <c:v>21233.5</c:v>
                </c:pt>
                <c:pt idx="18558">
                  <c:v>21250.01</c:v>
                </c:pt>
                <c:pt idx="18559">
                  <c:v>21253.7</c:v>
                </c:pt>
                <c:pt idx="18560">
                  <c:v>21325.63</c:v>
                </c:pt>
                <c:pt idx="18561">
                  <c:v>21394.93</c:v>
                </c:pt>
                <c:pt idx="18562">
                  <c:v>21617.33</c:v>
                </c:pt>
                <c:pt idx="18563">
                  <c:v>21641.47</c:v>
                </c:pt>
                <c:pt idx="18564">
                  <c:v>21672.29</c:v>
                </c:pt>
                <c:pt idx="18565">
                  <c:v>21687.7</c:v>
                </c:pt>
                <c:pt idx="18566">
                  <c:v>21694.17</c:v>
                </c:pt>
                <c:pt idx="18567">
                  <c:v>21703.11</c:v>
                </c:pt>
                <c:pt idx="18568">
                  <c:v>21764.74</c:v>
                </c:pt>
                <c:pt idx="18569">
                  <c:v>21795.56</c:v>
                </c:pt>
                <c:pt idx="18570">
                  <c:v>21810.97</c:v>
                </c:pt>
                <c:pt idx="18571">
                  <c:v>21818.68</c:v>
                </c:pt>
                <c:pt idx="18572">
                  <c:v>21826.38</c:v>
                </c:pt>
                <c:pt idx="18573">
                  <c:v>21857.200000000001</c:v>
                </c:pt>
                <c:pt idx="18574">
                  <c:v>21872.61</c:v>
                </c:pt>
                <c:pt idx="18575">
                  <c:v>21880.31</c:v>
                </c:pt>
                <c:pt idx="18576">
                  <c:v>21884.16</c:v>
                </c:pt>
                <c:pt idx="18577">
                  <c:v>21888.01</c:v>
                </c:pt>
                <c:pt idx="18578">
                  <c:v>21892.51</c:v>
                </c:pt>
                <c:pt idx="18579">
                  <c:v>21897.01</c:v>
                </c:pt>
                <c:pt idx="18580">
                  <c:v>21906.01</c:v>
                </c:pt>
                <c:pt idx="18581">
                  <c:v>21915.01</c:v>
                </c:pt>
                <c:pt idx="18582">
                  <c:v>21919.51</c:v>
                </c:pt>
                <c:pt idx="18583">
                  <c:v>21921.29</c:v>
                </c:pt>
                <c:pt idx="18584">
                  <c:v>21921.759999999998</c:v>
                </c:pt>
                <c:pt idx="18585">
                  <c:v>21924.01</c:v>
                </c:pt>
                <c:pt idx="18586">
                  <c:v>21928.51</c:v>
                </c:pt>
                <c:pt idx="18587">
                  <c:v>21933.01</c:v>
                </c:pt>
                <c:pt idx="18588">
                  <c:v>21935.26</c:v>
                </c:pt>
                <c:pt idx="18589">
                  <c:v>21935.49</c:v>
                </c:pt>
                <c:pt idx="18590">
                  <c:v>21936.39</c:v>
                </c:pt>
                <c:pt idx="18591">
                  <c:v>21937.51</c:v>
                </c:pt>
                <c:pt idx="18592">
                  <c:v>21938.639999999999</c:v>
                </c:pt>
                <c:pt idx="18593">
                  <c:v>21939.759999999998</c:v>
                </c:pt>
                <c:pt idx="18594">
                  <c:v>21940.33</c:v>
                </c:pt>
                <c:pt idx="18595">
                  <c:v>21940.89</c:v>
                </c:pt>
                <c:pt idx="18596">
                  <c:v>21941.45</c:v>
                </c:pt>
                <c:pt idx="18597">
                  <c:v>21942.01</c:v>
                </c:pt>
                <c:pt idx="18598">
                  <c:v>21942.58</c:v>
                </c:pt>
                <c:pt idx="18599">
                  <c:v>21943.14</c:v>
                </c:pt>
                <c:pt idx="18600">
                  <c:v>21943.7</c:v>
                </c:pt>
                <c:pt idx="18601">
                  <c:v>21944.26</c:v>
                </c:pt>
                <c:pt idx="18602">
                  <c:v>21944.83</c:v>
                </c:pt>
                <c:pt idx="18603">
                  <c:v>21945.39</c:v>
                </c:pt>
                <c:pt idx="18604">
                  <c:v>21945.95</c:v>
                </c:pt>
                <c:pt idx="18605">
                  <c:v>21946.51</c:v>
                </c:pt>
                <c:pt idx="18606">
                  <c:v>21947.08</c:v>
                </c:pt>
                <c:pt idx="18607">
                  <c:v>21947.64</c:v>
                </c:pt>
                <c:pt idx="18608">
                  <c:v>21948.2</c:v>
                </c:pt>
                <c:pt idx="18609">
                  <c:v>21948.76</c:v>
                </c:pt>
                <c:pt idx="18610">
                  <c:v>21949.33</c:v>
                </c:pt>
                <c:pt idx="18611">
                  <c:v>21949.68</c:v>
                </c:pt>
                <c:pt idx="18612">
                  <c:v>21949.89</c:v>
                </c:pt>
                <c:pt idx="18613">
                  <c:v>21950.45</c:v>
                </c:pt>
                <c:pt idx="18614">
                  <c:v>21951.01</c:v>
                </c:pt>
                <c:pt idx="18615">
                  <c:v>21951.58</c:v>
                </c:pt>
                <c:pt idx="18616">
                  <c:v>21952.14</c:v>
                </c:pt>
                <c:pt idx="18617">
                  <c:v>21953.26</c:v>
                </c:pt>
                <c:pt idx="18618">
                  <c:v>21954.39</c:v>
                </c:pt>
                <c:pt idx="18619">
                  <c:v>21955.51</c:v>
                </c:pt>
                <c:pt idx="18620">
                  <c:v>21956.080000000002</c:v>
                </c:pt>
                <c:pt idx="18621">
                  <c:v>21956.639999999999</c:v>
                </c:pt>
                <c:pt idx="18622">
                  <c:v>21957.200000000001</c:v>
                </c:pt>
                <c:pt idx="18623">
                  <c:v>21957.759999999998</c:v>
                </c:pt>
                <c:pt idx="18624">
                  <c:v>21958.32</c:v>
                </c:pt>
                <c:pt idx="18625">
                  <c:v>21958.880000000001</c:v>
                </c:pt>
                <c:pt idx="18626">
                  <c:v>21959.439999999999</c:v>
                </c:pt>
                <c:pt idx="18627">
                  <c:v>21960</c:v>
                </c:pt>
                <c:pt idx="18628">
                  <c:v>21960.53</c:v>
                </c:pt>
                <c:pt idx="18629">
                  <c:v>21961.05</c:v>
                </c:pt>
                <c:pt idx="18630">
                  <c:v>21961.58</c:v>
                </c:pt>
                <c:pt idx="18631">
                  <c:v>21962.1</c:v>
                </c:pt>
                <c:pt idx="18632">
                  <c:v>21962.63</c:v>
                </c:pt>
                <c:pt idx="18633">
                  <c:v>21963.15</c:v>
                </c:pt>
                <c:pt idx="18634">
                  <c:v>21963.67</c:v>
                </c:pt>
                <c:pt idx="18635">
                  <c:v>21964.19</c:v>
                </c:pt>
                <c:pt idx="18636">
                  <c:v>21965.24</c:v>
                </c:pt>
                <c:pt idx="18637">
                  <c:v>21966.28</c:v>
                </c:pt>
                <c:pt idx="18638">
                  <c:v>21967.33</c:v>
                </c:pt>
                <c:pt idx="18639">
                  <c:v>21968.37</c:v>
                </c:pt>
                <c:pt idx="18640">
                  <c:v>21968.9</c:v>
                </c:pt>
                <c:pt idx="18641">
                  <c:v>21969.42</c:v>
                </c:pt>
                <c:pt idx="18642">
                  <c:v>21969.94</c:v>
                </c:pt>
                <c:pt idx="18643">
                  <c:v>21970.46</c:v>
                </c:pt>
                <c:pt idx="18644">
                  <c:v>21970.99</c:v>
                </c:pt>
                <c:pt idx="18645">
                  <c:v>21971.51</c:v>
                </c:pt>
                <c:pt idx="18646">
                  <c:v>21972.03</c:v>
                </c:pt>
                <c:pt idx="18647">
                  <c:v>21972.55</c:v>
                </c:pt>
                <c:pt idx="18648">
                  <c:v>21973.08</c:v>
                </c:pt>
                <c:pt idx="18649">
                  <c:v>21973.599999999999</c:v>
                </c:pt>
                <c:pt idx="18650">
                  <c:v>21974.12</c:v>
                </c:pt>
                <c:pt idx="18651">
                  <c:v>21974.639999999999</c:v>
                </c:pt>
                <c:pt idx="18652">
                  <c:v>21975.17</c:v>
                </c:pt>
                <c:pt idx="18653">
                  <c:v>21975.69</c:v>
                </c:pt>
                <c:pt idx="18654">
                  <c:v>21976.21</c:v>
                </c:pt>
                <c:pt idx="18655">
                  <c:v>21976.73</c:v>
                </c:pt>
                <c:pt idx="18656">
                  <c:v>21977.26</c:v>
                </c:pt>
                <c:pt idx="18657">
                  <c:v>21977.78</c:v>
                </c:pt>
                <c:pt idx="18658">
                  <c:v>21978.07</c:v>
                </c:pt>
                <c:pt idx="18659">
                  <c:v>21978.31</c:v>
                </c:pt>
                <c:pt idx="18660">
                  <c:v>21978.83</c:v>
                </c:pt>
                <c:pt idx="18661">
                  <c:v>21979.360000000001</c:v>
                </c:pt>
                <c:pt idx="18662">
                  <c:v>21979.88</c:v>
                </c:pt>
                <c:pt idx="18663">
                  <c:v>21980.92</c:v>
                </c:pt>
                <c:pt idx="18664">
                  <c:v>21981.97</c:v>
                </c:pt>
                <c:pt idx="18665">
                  <c:v>21983.01</c:v>
                </c:pt>
                <c:pt idx="18666">
                  <c:v>21985.1</c:v>
                </c:pt>
                <c:pt idx="18667">
                  <c:v>21987.19</c:v>
                </c:pt>
                <c:pt idx="18668">
                  <c:v>21989.279999999999</c:v>
                </c:pt>
                <c:pt idx="18669">
                  <c:v>21993.46</c:v>
                </c:pt>
                <c:pt idx="18670">
                  <c:v>21997.65</c:v>
                </c:pt>
                <c:pt idx="18671">
                  <c:v>22001.83</c:v>
                </c:pt>
                <c:pt idx="18672">
                  <c:v>22010.19</c:v>
                </c:pt>
                <c:pt idx="18673">
                  <c:v>22018.560000000001</c:v>
                </c:pt>
                <c:pt idx="18674">
                  <c:v>22026.92</c:v>
                </c:pt>
                <c:pt idx="18675">
                  <c:v>22031.11</c:v>
                </c:pt>
                <c:pt idx="18676">
                  <c:v>22034.85</c:v>
                </c:pt>
                <c:pt idx="18677">
                  <c:v>22035.29</c:v>
                </c:pt>
                <c:pt idx="18678">
                  <c:v>22043.65</c:v>
                </c:pt>
                <c:pt idx="18679">
                  <c:v>22049.05</c:v>
                </c:pt>
                <c:pt idx="18680">
                  <c:v>22056.15</c:v>
                </c:pt>
                <c:pt idx="18681">
                  <c:v>22060.38</c:v>
                </c:pt>
                <c:pt idx="18682">
                  <c:v>22063.24</c:v>
                </c:pt>
                <c:pt idx="18683">
                  <c:v>22091.63</c:v>
                </c:pt>
                <c:pt idx="18684">
                  <c:v>22093.84</c:v>
                </c:pt>
                <c:pt idx="18685">
                  <c:v>22102.21</c:v>
                </c:pt>
                <c:pt idx="18686">
                  <c:v>22105.83</c:v>
                </c:pt>
                <c:pt idx="18687">
                  <c:v>22110.57</c:v>
                </c:pt>
                <c:pt idx="18688">
                  <c:v>22112.93</c:v>
                </c:pt>
                <c:pt idx="18689">
                  <c:v>22116.48</c:v>
                </c:pt>
                <c:pt idx="18690">
                  <c:v>22120.02</c:v>
                </c:pt>
                <c:pt idx="18691">
                  <c:v>22127.119999999999</c:v>
                </c:pt>
                <c:pt idx="18692">
                  <c:v>22127.3</c:v>
                </c:pt>
                <c:pt idx="18693">
                  <c:v>22134.22</c:v>
                </c:pt>
                <c:pt idx="18694">
                  <c:v>22141.32</c:v>
                </c:pt>
                <c:pt idx="18695">
                  <c:v>22144.87</c:v>
                </c:pt>
                <c:pt idx="18696">
                  <c:v>22148.41</c:v>
                </c:pt>
                <c:pt idx="18697">
                  <c:v>22152.36</c:v>
                </c:pt>
                <c:pt idx="18698">
                  <c:v>22154.34</c:v>
                </c:pt>
                <c:pt idx="18699">
                  <c:v>22156.31</c:v>
                </c:pt>
                <c:pt idx="18700">
                  <c:v>22158.29</c:v>
                </c:pt>
                <c:pt idx="18701">
                  <c:v>22159.279999999999</c:v>
                </c:pt>
                <c:pt idx="18702">
                  <c:v>22160.26</c:v>
                </c:pt>
                <c:pt idx="18703">
                  <c:v>22160.76</c:v>
                </c:pt>
                <c:pt idx="18704">
                  <c:v>22161.25</c:v>
                </c:pt>
                <c:pt idx="18705">
                  <c:v>22162.240000000002</c:v>
                </c:pt>
                <c:pt idx="18706">
                  <c:v>22162.74</c:v>
                </c:pt>
                <c:pt idx="18707">
                  <c:v>22163.23</c:v>
                </c:pt>
                <c:pt idx="18708">
                  <c:v>22163.72</c:v>
                </c:pt>
                <c:pt idx="18709">
                  <c:v>22164.21</c:v>
                </c:pt>
                <c:pt idx="18710">
                  <c:v>22164.71</c:v>
                </c:pt>
                <c:pt idx="18711">
                  <c:v>22165.200000000001</c:v>
                </c:pt>
                <c:pt idx="18712">
                  <c:v>22165.7</c:v>
                </c:pt>
                <c:pt idx="18713">
                  <c:v>22166.19</c:v>
                </c:pt>
                <c:pt idx="18714">
                  <c:v>22166.69</c:v>
                </c:pt>
                <c:pt idx="18715">
                  <c:v>22167.18</c:v>
                </c:pt>
                <c:pt idx="18716">
                  <c:v>22167.67</c:v>
                </c:pt>
                <c:pt idx="18717">
                  <c:v>22168.16</c:v>
                </c:pt>
                <c:pt idx="18718">
                  <c:v>22168.66</c:v>
                </c:pt>
                <c:pt idx="18719">
                  <c:v>22169.15</c:v>
                </c:pt>
                <c:pt idx="18720">
                  <c:v>22169.65</c:v>
                </c:pt>
                <c:pt idx="18721">
                  <c:v>22170.14</c:v>
                </c:pt>
                <c:pt idx="18722">
                  <c:v>22170.639999999999</c:v>
                </c:pt>
                <c:pt idx="18723">
                  <c:v>22171.13</c:v>
                </c:pt>
                <c:pt idx="18724">
                  <c:v>22171.62</c:v>
                </c:pt>
                <c:pt idx="18725">
                  <c:v>22172.11</c:v>
                </c:pt>
                <c:pt idx="18726">
                  <c:v>22172.61</c:v>
                </c:pt>
                <c:pt idx="18727">
                  <c:v>22173.1</c:v>
                </c:pt>
                <c:pt idx="18728">
                  <c:v>22174.09</c:v>
                </c:pt>
                <c:pt idx="18729">
                  <c:v>22175.08</c:v>
                </c:pt>
                <c:pt idx="18730">
                  <c:v>22176.06</c:v>
                </c:pt>
                <c:pt idx="18731">
                  <c:v>22176.560000000001</c:v>
                </c:pt>
                <c:pt idx="18732">
                  <c:v>22177.05</c:v>
                </c:pt>
                <c:pt idx="18733">
                  <c:v>22177.54</c:v>
                </c:pt>
                <c:pt idx="18734">
                  <c:v>22178.03</c:v>
                </c:pt>
                <c:pt idx="18735">
                  <c:v>22178.53</c:v>
                </c:pt>
                <c:pt idx="18736">
                  <c:v>22179.02</c:v>
                </c:pt>
                <c:pt idx="18737">
                  <c:v>22179.51</c:v>
                </c:pt>
                <c:pt idx="18738">
                  <c:v>22180</c:v>
                </c:pt>
                <c:pt idx="18739">
                  <c:v>22180.59</c:v>
                </c:pt>
                <c:pt idx="18740">
                  <c:v>22181.18</c:v>
                </c:pt>
                <c:pt idx="18741">
                  <c:v>22181.77</c:v>
                </c:pt>
                <c:pt idx="18742">
                  <c:v>22182.36</c:v>
                </c:pt>
                <c:pt idx="18743">
                  <c:v>22182.95</c:v>
                </c:pt>
                <c:pt idx="18744">
                  <c:v>22183.54</c:v>
                </c:pt>
                <c:pt idx="18745">
                  <c:v>22184.13</c:v>
                </c:pt>
                <c:pt idx="18746">
                  <c:v>22184.71</c:v>
                </c:pt>
                <c:pt idx="18747">
                  <c:v>22187.07</c:v>
                </c:pt>
                <c:pt idx="18748">
                  <c:v>22187.66</c:v>
                </c:pt>
                <c:pt idx="18749">
                  <c:v>22188.25</c:v>
                </c:pt>
                <c:pt idx="18750">
                  <c:v>22188.84</c:v>
                </c:pt>
                <c:pt idx="18751">
                  <c:v>22189.42</c:v>
                </c:pt>
                <c:pt idx="18752">
                  <c:v>22190.01</c:v>
                </c:pt>
                <c:pt idx="18753">
                  <c:v>22190.31</c:v>
                </c:pt>
                <c:pt idx="18754">
                  <c:v>22190.6</c:v>
                </c:pt>
                <c:pt idx="18755">
                  <c:v>22190.9</c:v>
                </c:pt>
                <c:pt idx="18756">
                  <c:v>22191.19</c:v>
                </c:pt>
                <c:pt idx="18757">
                  <c:v>22191.49</c:v>
                </c:pt>
                <c:pt idx="18758">
                  <c:v>22191.78</c:v>
                </c:pt>
                <c:pt idx="18759">
                  <c:v>22192.080000000002</c:v>
                </c:pt>
                <c:pt idx="18760">
                  <c:v>22192.37</c:v>
                </c:pt>
                <c:pt idx="18761">
                  <c:v>22192.67</c:v>
                </c:pt>
                <c:pt idx="18762">
                  <c:v>22192.959999999999</c:v>
                </c:pt>
                <c:pt idx="18763">
                  <c:v>22193.26</c:v>
                </c:pt>
                <c:pt idx="18764">
                  <c:v>22193.55</c:v>
                </c:pt>
                <c:pt idx="18765">
                  <c:v>22193.84</c:v>
                </c:pt>
                <c:pt idx="18766">
                  <c:v>22194.13</c:v>
                </c:pt>
                <c:pt idx="18767">
                  <c:v>22194.43</c:v>
                </c:pt>
                <c:pt idx="18768">
                  <c:v>22194.720000000001</c:v>
                </c:pt>
                <c:pt idx="18769">
                  <c:v>22195.02</c:v>
                </c:pt>
                <c:pt idx="18770">
                  <c:v>22195.31</c:v>
                </c:pt>
                <c:pt idx="18771">
                  <c:v>22195.9</c:v>
                </c:pt>
                <c:pt idx="18772">
                  <c:v>22196.48</c:v>
                </c:pt>
                <c:pt idx="18773">
                  <c:v>22197.07</c:v>
                </c:pt>
                <c:pt idx="18774">
                  <c:v>22197.66</c:v>
                </c:pt>
                <c:pt idx="18775">
                  <c:v>22198.25</c:v>
                </c:pt>
                <c:pt idx="18776">
                  <c:v>22198.83</c:v>
                </c:pt>
                <c:pt idx="18777">
                  <c:v>22199.42</c:v>
                </c:pt>
                <c:pt idx="18778">
                  <c:v>22200.01</c:v>
                </c:pt>
                <c:pt idx="18779">
                  <c:v>22201.19</c:v>
                </c:pt>
                <c:pt idx="18780">
                  <c:v>22202.37</c:v>
                </c:pt>
                <c:pt idx="18781">
                  <c:v>22203.54</c:v>
                </c:pt>
                <c:pt idx="18782">
                  <c:v>22204.720000000001</c:v>
                </c:pt>
                <c:pt idx="18783">
                  <c:v>22205.89</c:v>
                </c:pt>
                <c:pt idx="18784">
                  <c:v>22208.240000000002</c:v>
                </c:pt>
                <c:pt idx="18785">
                  <c:v>22212.95</c:v>
                </c:pt>
                <c:pt idx="18786">
                  <c:v>22217.65</c:v>
                </c:pt>
                <c:pt idx="18787">
                  <c:v>22222.2</c:v>
                </c:pt>
                <c:pt idx="18788">
                  <c:v>22224.47</c:v>
                </c:pt>
                <c:pt idx="18789">
                  <c:v>22226.74</c:v>
                </c:pt>
                <c:pt idx="18790">
                  <c:v>22227.67</c:v>
                </c:pt>
                <c:pt idx="18791">
                  <c:v>22227.88</c:v>
                </c:pt>
                <c:pt idx="18792">
                  <c:v>22229.01</c:v>
                </c:pt>
                <c:pt idx="18793">
                  <c:v>22230.15</c:v>
                </c:pt>
                <c:pt idx="18794">
                  <c:v>22231.279999999999</c:v>
                </c:pt>
                <c:pt idx="18795">
                  <c:v>22231.85</c:v>
                </c:pt>
                <c:pt idx="18796">
                  <c:v>22232.42</c:v>
                </c:pt>
                <c:pt idx="18797">
                  <c:v>22232.99</c:v>
                </c:pt>
                <c:pt idx="18798">
                  <c:v>22233.55</c:v>
                </c:pt>
                <c:pt idx="18799">
                  <c:v>22234.12</c:v>
                </c:pt>
                <c:pt idx="18800">
                  <c:v>22234.69</c:v>
                </c:pt>
                <c:pt idx="18801">
                  <c:v>22235.26</c:v>
                </c:pt>
                <c:pt idx="18802">
                  <c:v>22235.82</c:v>
                </c:pt>
                <c:pt idx="18803">
                  <c:v>22236.58</c:v>
                </c:pt>
                <c:pt idx="18804">
                  <c:v>22236.959999999999</c:v>
                </c:pt>
                <c:pt idx="18805">
                  <c:v>22237.34</c:v>
                </c:pt>
                <c:pt idx="18806">
                  <c:v>22237.72</c:v>
                </c:pt>
                <c:pt idx="18807">
                  <c:v>22238.1</c:v>
                </c:pt>
                <c:pt idx="18808">
                  <c:v>22238.48</c:v>
                </c:pt>
                <c:pt idx="18809">
                  <c:v>22238.85</c:v>
                </c:pt>
                <c:pt idx="18810">
                  <c:v>22239.23</c:v>
                </c:pt>
                <c:pt idx="18811">
                  <c:v>22239.61</c:v>
                </c:pt>
                <c:pt idx="18812">
                  <c:v>22239.99</c:v>
                </c:pt>
                <c:pt idx="18813">
                  <c:v>22240.36</c:v>
                </c:pt>
                <c:pt idx="18814">
                  <c:v>22240.74</c:v>
                </c:pt>
                <c:pt idx="18815">
                  <c:v>22241.119999999999</c:v>
                </c:pt>
                <c:pt idx="18816">
                  <c:v>22241.5</c:v>
                </c:pt>
                <c:pt idx="18817">
                  <c:v>22241.87</c:v>
                </c:pt>
                <c:pt idx="18818">
                  <c:v>22242.25</c:v>
                </c:pt>
                <c:pt idx="18819">
                  <c:v>22242.63</c:v>
                </c:pt>
                <c:pt idx="18820">
                  <c:v>22243.01</c:v>
                </c:pt>
                <c:pt idx="18821">
                  <c:v>22243.38</c:v>
                </c:pt>
                <c:pt idx="18822">
                  <c:v>22243.759999999998</c:v>
                </c:pt>
                <c:pt idx="18823">
                  <c:v>22244.14</c:v>
                </c:pt>
                <c:pt idx="18824">
                  <c:v>22244.52</c:v>
                </c:pt>
                <c:pt idx="18825">
                  <c:v>22244.89</c:v>
                </c:pt>
                <c:pt idx="18826">
                  <c:v>22245.27</c:v>
                </c:pt>
                <c:pt idx="18827">
                  <c:v>22245.65</c:v>
                </c:pt>
                <c:pt idx="18828">
                  <c:v>22246.03</c:v>
                </c:pt>
                <c:pt idx="18829">
                  <c:v>22246.400000000001</c:v>
                </c:pt>
                <c:pt idx="18830">
                  <c:v>22246.78</c:v>
                </c:pt>
                <c:pt idx="18831">
                  <c:v>22247.16</c:v>
                </c:pt>
                <c:pt idx="18832">
                  <c:v>22247.54</c:v>
                </c:pt>
                <c:pt idx="18833">
                  <c:v>22247.91</c:v>
                </c:pt>
                <c:pt idx="18834">
                  <c:v>22248.29</c:v>
                </c:pt>
                <c:pt idx="18835">
                  <c:v>22248.67</c:v>
                </c:pt>
                <c:pt idx="18836">
                  <c:v>22249.43</c:v>
                </c:pt>
                <c:pt idx="18837">
                  <c:v>22250.19</c:v>
                </c:pt>
                <c:pt idx="18838">
                  <c:v>22250.94</c:v>
                </c:pt>
                <c:pt idx="18839">
                  <c:v>22251.7</c:v>
                </c:pt>
                <c:pt idx="18840">
                  <c:v>22252.45</c:v>
                </c:pt>
                <c:pt idx="18841">
                  <c:v>22253.21</c:v>
                </c:pt>
                <c:pt idx="18842">
                  <c:v>22253.96</c:v>
                </c:pt>
                <c:pt idx="18843">
                  <c:v>22255.47</c:v>
                </c:pt>
                <c:pt idx="18844">
                  <c:v>22256.98</c:v>
                </c:pt>
                <c:pt idx="18845">
                  <c:v>22257.74</c:v>
                </c:pt>
                <c:pt idx="18846">
                  <c:v>22258.49</c:v>
                </c:pt>
                <c:pt idx="18847">
                  <c:v>22259.25</c:v>
                </c:pt>
                <c:pt idx="18848">
                  <c:v>22260</c:v>
                </c:pt>
                <c:pt idx="18849">
                  <c:v>22260.77</c:v>
                </c:pt>
                <c:pt idx="18850">
                  <c:v>22261.54</c:v>
                </c:pt>
                <c:pt idx="18851">
                  <c:v>22262.31</c:v>
                </c:pt>
                <c:pt idx="18852">
                  <c:v>22263.08</c:v>
                </c:pt>
                <c:pt idx="18853">
                  <c:v>22263.85</c:v>
                </c:pt>
                <c:pt idx="18854">
                  <c:v>22264.62</c:v>
                </c:pt>
                <c:pt idx="18855">
                  <c:v>22265.39</c:v>
                </c:pt>
                <c:pt idx="18856">
                  <c:v>22266.15</c:v>
                </c:pt>
                <c:pt idx="18857">
                  <c:v>22267.69</c:v>
                </c:pt>
                <c:pt idx="18858">
                  <c:v>22269.23</c:v>
                </c:pt>
                <c:pt idx="18859">
                  <c:v>22272.3</c:v>
                </c:pt>
                <c:pt idx="18860">
                  <c:v>22273.84</c:v>
                </c:pt>
                <c:pt idx="18861">
                  <c:v>22275.38</c:v>
                </c:pt>
                <c:pt idx="18862">
                  <c:v>22276.92</c:v>
                </c:pt>
                <c:pt idx="18863">
                  <c:v>22278.45</c:v>
                </c:pt>
                <c:pt idx="18864">
                  <c:v>22279.99</c:v>
                </c:pt>
                <c:pt idx="18865">
                  <c:v>22281.53</c:v>
                </c:pt>
                <c:pt idx="18866">
                  <c:v>22283.07</c:v>
                </c:pt>
                <c:pt idx="18867">
                  <c:v>22284.6</c:v>
                </c:pt>
                <c:pt idx="18868">
                  <c:v>22286.14</c:v>
                </c:pt>
                <c:pt idx="18869">
                  <c:v>22287.68</c:v>
                </c:pt>
                <c:pt idx="18870">
                  <c:v>22289.22</c:v>
                </c:pt>
                <c:pt idx="18871">
                  <c:v>22290.75</c:v>
                </c:pt>
                <c:pt idx="18872">
                  <c:v>22292.29</c:v>
                </c:pt>
                <c:pt idx="18873">
                  <c:v>22293.83</c:v>
                </c:pt>
                <c:pt idx="18874">
                  <c:v>22296.9</c:v>
                </c:pt>
                <c:pt idx="18875">
                  <c:v>22299.98</c:v>
                </c:pt>
                <c:pt idx="18876">
                  <c:v>22303.05</c:v>
                </c:pt>
                <c:pt idx="18877">
                  <c:v>22309.19</c:v>
                </c:pt>
                <c:pt idx="18878">
                  <c:v>22312.27</c:v>
                </c:pt>
                <c:pt idx="18879">
                  <c:v>22315.34</c:v>
                </c:pt>
                <c:pt idx="18880">
                  <c:v>22318.42</c:v>
                </c:pt>
                <c:pt idx="18881">
                  <c:v>22321.49</c:v>
                </c:pt>
                <c:pt idx="18882">
                  <c:v>22333.79</c:v>
                </c:pt>
                <c:pt idx="18883">
                  <c:v>22335.59</c:v>
                </c:pt>
                <c:pt idx="18884">
                  <c:v>22358.38</c:v>
                </c:pt>
                <c:pt idx="18885">
                  <c:v>22364.53</c:v>
                </c:pt>
                <c:pt idx="18886">
                  <c:v>22370.68</c:v>
                </c:pt>
                <c:pt idx="18887">
                  <c:v>22382.98</c:v>
                </c:pt>
                <c:pt idx="18888">
                  <c:v>22393.99</c:v>
                </c:pt>
                <c:pt idx="18889">
                  <c:v>22407.57</c:v>
                </c:pt>
                <c:pt idx="18890">
                  <c:v>22456.75</c:v>
                </c:pt>
                <c:pt idx="18891">
                  <c:v>22469.05</c:v>
                </c:pt>
                <c:pt idx="18892">
                  <c:v>22477.15</c:v>
                </c:pt>
                <c:pt idx="18893">
                  <c:v>22481.35</c:v>
                </c:pt>
                <c:pt idx="18894">
                  <c:v>22487.55</c:v>
                </c:pt>
                <c:pt idx="18895">
                  <c:v>22497.94</c:v>
                </c:pt>
                <c:pt idx="18896">
                  <c:v>22500.01</c:v>
                </c:pt>
                <c:pt idx="18897">
                  <c:v>22505.94</c:v>
                </c:pt>
                <c:pt idx="18898">
                  <c:v>22518.73</c:v>
                </c:pt>
                <c:pt idx="18899">
                  <c:v>22555.119999999999</c:v>
                </c:pt>
                <c:pt idx="18900">
                  <c:v>22560.31</c:v>
                </c:pt>
                <c:pt idx="18901">
                  <c:v>22653.49</c:v>
                </c:pt>
                <c:pt idx="18902">
                  <c:v>22726.63</c:v>
                </c:pt>
                <c:pt idx="18903">
                  <c:v>22747.42</c:v>
                </c:pt>
                <c:pt idx="18904">
                  <c:v>22752.62</c:v>
                </c:pt>
                <c:pt idx="18905">
                  <c:v>22757.82</c:v>
                </c:pt>
                <c:pt idx="18906">
                  <c:v>22763.02</c:v>
                </c:pt>
                <c:pt idx="18907">
                  <c:v>22768.21</c:v>
                </c:pt>
                <c:pt idx="18908">
                  <c:v>22789</c:v>
                </c:pt>
                <c:pt idx="18909">
                  <c:v>22809.79</c:v>
                </c:pt>
                <c:pt idx="18910">
                  <c:v>22851.37</c:v>
                </c:pt>
                <c:pt idx="18911">
                  <c:v>22872.16</c:v>
                </c:pt>
                <c:pt idx="18912">
                  <c:v>22877.360000000001</c:v>
                </c:pt>
                <c:pt idx="18913">
                  <c:v>22882.560000000001</c:v>
                </c:pt>
                <c:pt idx="18914">
                  <c:v>22885.16</c:v>
                </c:pt>
                <c:pt idx="18915">
                  <c:v>22887.759999999998</c:v>
                </c:pt>
                <c:pt idx="18916">
                  <c:v>22889.06</c:v>
                </c:pt>
                <c:pt idx="18917">
                  <c:v>22890.36</c:v>
                </c:pt>
                <c:pt idx="18918">
                  <c:v>22891.66</c:v>
                </c:pt>
                <c:pt idx="18919">
                  <c:v>22892.95</c:v>
                </c:pt>
                <c:pt idx="18920">
                  <c:v>22894.42</c:v>
                </c:pt>
                <c:pt idx="18921">
                  <c:v>22895.88</c:v>
                </c:pt>
                <c:pt idx="18922">
                  <c:v>22897.34</c:v>
                </c:pt>
                <c:pt idx="18923">
                  <c:v>22898.799999999999</c:v>
                </c:pt>
                <c:pt idx="18924">
                  <c:v>22900.27</c:v>
                </c:pt>
                <c:pt idx="18925">
                  <c:v>22901.73</c:v>
                </c:pt>
                <c:pt idx="18926">
                  <c:v>22904.65</c:v>
                </c:pt>
                <c:pt idx="18927">
                  <c:v>22916.34</c:v>
                </c:pt>
                <c:pt idx="18928">
                  <c:v>22939.72</c:v>
                </c:pt>
                <c:pt idx="18929">
                  <c:v>22945.57</c:v>
                </c:pt>
                <c:pt idx="18930">
                  <c:v>22951.41</c:v>
                </c:pt>
                <c:pt idx="18931">
                  <c:v>22954.34</c:v>
                </c:pt>
                <c:pt idx="18932">
                  <c:v>22955.8</c:v>
                </c:pt>
                <c:pt idx="18933">
                  <c:v>22957.26</c:v>
                </c:pt>
                <c:pt idx="18934">
                  <c:v>22958.720000000001</c:v>
                </c:pt>
                <c:pt idx="18935">
                  <c:v>22960.18</c:v>
                </c:pt>
                <c:pt idx="18936">
                  <c:v>22961.64</c:v>
                </c:pt>
                <c:pt idx="18937">
                  <c:v>22963.1</c:v>
                </c:pt>
                <c:pt idx="18938">
                  <c:v>22966.03</c:v>
                </c:pt>
                <c:pt idx="18939">
                  <c:v>22968.95</c:v>
                </c:pt>
                <c:pt idx="18940">
                  <c:v>22974.79</c:v>
                </c:pt>
                <c:pt idx="18941">
                  <c:v>22980.639999999999</c:v>
                </c:pt>
                <c:pt idx="18942">
                  <c:v>22983.56</c:v>
                </c:pt>
                <c:pt idx="18943">
                  <c:v>22986.48</c:v>
                </c:pt>
                <c:pt idx="18944">
                  <c:v>22987.95</c:v>
                </c:pt>
                <c:pt idx="18945">
                  <c:v>22989.41</c:v>
                </c:pt>
                <c:pt idx="18946">
                  <c:v>22990.87</c:v>
                </c:pt>
                <c:pt idx="18947">
                  <c:v>22992.33</c:v>
                </c:pt>
                <c:pt idx="18948">
                  <c:v>22993.79</c:v>
                </c:pt>
                <c:pt idx="18949">
                  <c:v>22995.25</c:v>
                </c:pt>
                <c:pt idx="18950">
                  <c:v>22998.17</c:v>
                </c:pt>
                <c:pt idx="18951">
                  <c:v>23001.1</c:v>
                </c:pt>
                <c:pt idx="18952">
                  <c:v>23004.02</c:v>
                </c:pt>
                <c:pt idx="18953">
                  <c:v>23009.86</c:v>
                </c:pt>
                <c:pt idx="18954">
                  <c:v>23015.71</c:v>
                </c:pt>
                <c:pt idx="18955">
                  <c:v>23018.63</c:v>
                </c:pt>
                <c:pt idx="18956">
                  <c:v>23021.55</c:v>
                </c:pt>
                <c:pt idx="18957">
                  <c:v>23024.48</c:v>
                </c:pt>
                <c:pt idx="18958">
                  <c:v>23025.94</c:v>
                </c:pt>
                <c:pt idx="18959">
                  <c:v>23027.4</c:v>
                </c:pt>
                <c:pt idx="18960">
                  <c:v>23030.32</c:v>
                </c:pt>
                <c:pt idx="18961">
                  <c:v>23033.24</c:v>
                </c:pt>
                <c:pt idx="18962">
                  <c:v>23040.959999999999</c:v>
                </c:pt>
                <c:pt idx="18963">
                  <c:v>23044.93</c:v>
                </c:pt>
                <c:pt idx="18964">
                  <c:v>23056.62</c:v>
                </c:pt>
                <c:pt idx="18965">
                  <c:v>23068.31</c:v>
                </c:pt>
                <c:pt idx="18966">
                  <c:v>23074.16</c:v>
                </c:pt>
                <c:pt idx="18967">
                  <c:v>23077.08</c:v>
                </c:pt>
                <c:pt idx="18968">
                  <c:v>23080</c:v>
                </c:pt>
                <c:pt idx="18969">
                  <c:v>23083.38</c:v>
                </c:pt>
                <c:pt idx="18970">
                  <c:v>23086.75</c:v>
                </c:pt>
                <c:pt idx="18971">
                  <c:v>23093.5</c:v>
                </c:pt>
                <c:pt idx="18972">
                  <c:v>23100.25</c:v>
                </c:pt>
                <c:pt idx="18973">
                  <c:v>23103.63</c:v>
                </c:pt>
                <c:pt idx="18974">
                  <c:v>23107</c:v>
                </c:pt>
                <c:pt idx="18975">
                  <c:v>23110.38</c:v>
                </c:pt>
                <c:pt idx="18976">
                  <c:v>23113.759999999998</c:v>
                </c:pt>
                <c:pt idx="18977">
                  <c:v>23120.52</c:v>
                </c:pt>
                <c:pt idx="18978">
                  <c:v>23134.03</c:v>
                </c:pt>
                <c:pt idx="18979">
                  <c:v>23147.55</c:v>
                </c:pt>
                <c:pt idx="18980">
                  <c:v>23161.06</c:v>
                </c:pt>
                <c:pt idx="18981">
                  <c:v>23164.44</c:v>
                </c:pt>
                <c:pt idx="18982">
                  <c:v>23167.82</c:v>
                </c:pt>
                <c:pt idx="18983">
                  <c:v>23174.58</c:v>
                </c:pt>
                <c:pt idx="18984">
                  <c:v>23188.09</c:v>
                </c:pt>
                <c:pt idx="18985">
                  <c:v>23194.85</c:v>
                </c:pt>
                <c:pt idx="18986">
                  <c:v>23201.599999999999</c:v>
                </c:pt>
                <c:pt idx="18987">
                  <c:v>23215.11</c:v>
                </c:pt>
                <c:pt idx="18988">
                  <c:v>23234.65</c:v>
                </c:pt>
                <c:pt idx="18989">
                  <c:v>23234.7</c:v>
                </c:pt>
                <c:pt idx="18990">
                  <c:v>23242.14</c:v>
                </c:pt>
                <c:pt idx="18991">
                  <c:v>23248.9</c:v>
                </c:pt>
                <c:pt idx="18992">
                  <c:v>23255.65</c:v>
                </c:pt>
                <c:pt idx="18993">
                  <c:v>23262.41</c:v>
                </c:pt>
                <c:pt idx="18994">
                  <c:v>23269.16</c:v>
                </c:pt>
                <c:pt idx="18995">
                  <c:v>23296.19</c:v>
                </c:pt>
                <c:pt idx="18996">
                  <c:v>23323.21</c:v>
                </c:pt>
                <c:pt idx="18997">
                  <c:v>23350.240000000002</c:v>
                </c:pt>
                <c:pt idx="18998">
                  <c:v>23363.75</c:v>
                </c:pt>
                <c:pt idx="18999">
                  <c:v>23370.51</c:v>
                </c:pt>
                <c:pt idx="19000">
                  <c:v>23377.26</c:v>
                </c:pt>
                <c:pt idx="19001">
                  <c:v>23384.02</c:v>
                </c:pt>
                <c:pt idx="19002">
                  <c:v>23390.78</c:v>
                </c:pt>
                <c:pt idx="19003">
                  <c:v>23404.29</c:v>
                </c:pt>
                <c:pt idx="19004">
                  <c:v>23428.43</c:v>
                </c:pt>
                <c:pt idx="19005">
                  <c:v>23431.31</c:v>
                </c:pt>
                <c:pt idx="19006">
                  <c:v>23485.360000000001</c:v>
                </c:pt>
                <c:pt idx="19007">
                  <c:v>23494.26</c:v>
                </c:pt>
                <c:pt idx="19008">
                  <c:v>23498.880000000001</c:v>
                </c:pt>
                <c:pt idx="19009">
                  <c:v>23512.39</c:v>
                </c:pt>
                <c:pt idx="19010">
                  <c:v>23528.83</c:v>
                </c:pt>
                <c:pt idx="19011">
                  <c:v>23539.41</c:v>
                </c:pt>
                <c:pt idx="19012">
                  <c:v>23579.03</c:v>
                </c:pt>
                <c:pt idx="19013">
                  <c:v>23593.46</c:v>
                </c:pt>
                <c:pt idx="19014">
                  <c:v>23604.13</c:v>
                </c:pt>
                <c:pt idx="19015">
                  <c:v>23616.68</c:v>
                </c:pt>
                <c:pt idx="19016">
                  <c:v>23620.49</c:v>
                </c:pt>
                <c:pt idx="19017">
                  <c:v>23622.95</c:v>
                </c:pt>
                <c:pt idx="19018">
                  <c:v>23629.22</c:v>
                </c:pt>
                <c:pt idx="19019">
                  <c:v>23647.51</c:v>
                </c:pt>
                <c:pt idx="19020">
                  <c:v>23654.32</c:v>
                </c:pt>
                <c:pt idx="19021">
                  <c:v>23679.42</c:v>
                </c:pt>
                <c:pt idx="19022">
                  <c:v>23704.52</c:v>
                </c:pt>
                <c:pt idx="19023">
                  <c:v>23710.799999999999</c:v>
                </c:pt>
                <c:pt idx="19024">
                  <c:v>23713.94</c:v>
                </c:pt>
                <c:pt idx="19025">
                  <c:v>23717.07</c:v>
                </c:pt>
                <c:pt idx="19026">
                  <c:v>23720.21</c:v>
                </c:pt>
                <c:pt idx="19027">
                  <c:v>23723.34</c:v>
                </c:pt>
                <c:pt idx="19028">
                  <c:v>23729.61</c:v>
                </c:pt>
                <c:pt idx="19029">
                  <c:v>23750.01</c:v>
                </c:pt>
                <c:pt idx="19030">
                  <c:v>23754.71</c:v>
                </c:pt>
                <c:pt idx="19031">
                  <c:v>23755.61</c:v>
                </c:pt>
                <c:pt idx="19032">
                  <c:v>23757.85</c:v>
                </c:pt>
                <c:pt idx="19033">
                  <c:v>23760.99</c:v>
                </c:pt>
                <c:pt idx="19034">
                  <c:v>23764.13</c:v>
                </c:pt>
                <c:pt idx="19035">
                  <c:v>23765.7</c:v>
                </c:pt>
                <c:pt idx="19036">
                  <c:v>23767.26</c:v>
                </c:pt>
                <c:pt idx="19037">
                  <c:v>23768.83</c:v>
                </c:pt>
                <c:pt idx="19038">
                  <c:v>23770.400000000001</c:v>
                </c:pt>
                <c:pt idx="19039">
                  <c:v>23773.54</c:v>
                </c:pt>
                <c:pt idx="19040">
                  <c:v>23776.68</c:v>
                </c:pt>
                <c:pt idx="19041">
                  <c:v>23779.81</c:v>
                </c:pt>
                <c:pt idx="19042">
                  <c:v>23782.95</c:v>
                </c:pt>
                <c:pt idx="19043">
                  <c:v>23786.09</c:v>
                </c:pt>
                <c:pt idx="19044">
                  <c:v>23787.66</c:v>
                </c:pt>
                <c:pt idx="19045">
                  <c:v>23789.23</c:v>
                </c:pt>
                <c:pt idx="19046">
                  <c:v>23790.799999999999</c:v>
                </c:pt>
                <c:pt idx="19047">
                  <c:v>23792.36</c:v>
                </c:pt>
                <c:pt idx="19048">
                  <c:v>23793.93</c:v>
                </c:pt>
                <c:pt idx="19049">
                  <c:v>23795.5</c:v>
                </c:pt>
                <c:pt idx="19050">
                  <c:v>23797.07</c:v>
                </c:pt>
                <c:pt idx="19051">
                  <c:v>23798.639999999999</c:v>
                </c:pt>
                <c:pt idx="19052">
                  <c:v>23800.21</c:v>
                </c:pt>
                <c:pt idx="19053">
                  <c:v>23801.78</c:v>
                </c:pt>
                <c:pt idx="19054">
                  <c:v>23803.35</c:v>
                </c:pt>
                <c:pt idx="19055">
                  <c:v>23804.91</c:v>
                </c:pt>
                <c:pt idx="19056">
                  <c:v>23806.48</c:v>
                </c:pt>
                <c:pt idx="19057">
                  <c:v>23808.05</c:v>
                </c:pt>
                <c:pt idx="19058">
                  <c:v>23809.62</c:v>
                </c:pt>
                <c:pt idx="19059">
                  <c:v>23811.19</c:v>
                </c:pt>
                <c:pt idx="19060">
                  <c:v>23812.76</c:v>
                </c:pt>
                <c:pt idx="19061">
                  <c:v>23814.33</c:v>
                </c:pt>
                <c:pt idx="19062">
                  <c:v>23815.9</c:v>
                </c:pt>
                <c:pt idx="19063">
                  <c:v>23817.46</c:v>
                </c:pt>
                <c:pt idx="19064">
                  <c:v>23820.6</c:v>
                </c:pt>
                <c:pt idx="19065">
                  <c:v>23822.17</c:v>
                </c:pt>
                <c:pt idx="19066">
                  <c:v>23823.73</c:v>
                </c:pt>
                <c:pt idx="19067">
                  <c:v>23825.3</c:v>
                </c:pt>
                <c:pt idx="19068">
                  <c:v>23826.87</c:v>
                </c:pt>
                <c:pt idx="19069">
                  <c:v>23828.44</c:v>
                </c:pt>
                <c:pt idx="19070">
                  <c:v>23830</c:v>
                </c:pt>
                <c:pt idx="19071">
                  <c:v>23831.040000000001</c:v>
                </c:pt>
                <c:pt idx="19072">
                  <c:v>23832.07</c:v>
                </c:pt>
                <c:pt idx="19073">
                  <c:v>23833.11</c:v>
                </c:pt>
                <c:pt idx="19074">
                  <c:v>23834.14</c:v>
                </c:pt>
                <c:pt idx="19075">
                  <c:v>23836.21</c:v>
                </c:pt>
                <c:pt idx="19076">
                  <c:v>23838.28</c:v>
                </c:pt>
                <c:pt idx="19077">
                  <c:v>23842.42</c:v>
                </c:pt>
                <c:pt idx="19078">
                  <c:v>23844.49</c:v>
                </c:pt>
                <c:pt idx="19079">
                  <c:v>23846.560000000001</c:v>
                </c:pt>
                <c:pt idx="19080">
                  <c:v>23848.63</c:v>
                </c:pt>
                <c:pt idx="19081">
                  <c:v>23850.7</c:v>
                </c:pt>
                <c:pt idx="19082">
                  <c:v>23852.77</c:v>
                </c:pt>
                <c:pt idx="19083">
                  <c:v>23854.84</c:v>
                </c:pt>
                <c:pt idx="19084">
                  <c:v>23856.91</c:v>
                </c:pt>
                <c:pt idx="19085">
                  <c:v>23857.95</c:v>
                </c:pt>
                <c:pt idx="19086">
                  <c:v>23858.98</c:v>
                </c:pt>
                <c:pt idx="19087">
                  <c:v>23860.02</c:v>
                </c:pt>
                <c:pt idx="19088">
                  <c:v>23861.05</c:v>
                </c:pt>
                <c:pt idx="19089">
                  <c:v>23862.080000000002</c:v>
                </c:pt>
                <c:pt idx="19090">
                  <c:v>23863.11</c:v>
                </c:pt>
                <c:pt idx="19091">
                  <c:v>23863.71</c:v>
                </c:pt>
                <c:pt idx="19092">
                  <c:v>23864.15</c:v>
                </c:pt>
                <c:pt idx="19093">
                  <c:v>23865.18</c:v>
                </c:pt>
                <c:pt idx="19094">
                  <c:v>23867.25</c:v>
                </c:pt>
                <c:pt idx="19095">
                  <c:v>23869.32</c:v>
                </c:pt>
                <c:pt idx="19096">
                  <c:v>23871.39</c:v>
                </c:pt>
                <c:pt idx="19097">
                  <c:v>23873.46</c:v>
                </c:pt>
                <c:pt idx="19098">
                  <c:v>23875.53</c:v>
                </c:pt>
                <c:pt idx="19099">
                  <c:v>23877.599999999999</c:v>
                </c:pt>
                <c:pt idx="19100">
                  <c:v>23879.67</c:v>
                </c:pt>
                <c:pt idx="19101">
                  <c:v>23881.74</c:v>
                </c:pt>
                <c:pt idx="19102">
                  <c:v>23883.81</c:v>
                </c:pt>
                <c:pt idx="19103">
                  <c:v>23887.95</c:v>
                </c:pt>
                <c:pt idx="19104">
                  <c:v>23896.22</c:v>
                </c:pt>
                <c:pt idx="19105">
                  <c:v>23900.36</c:v>
                </c:pt>
                <c:pt idx="19106">
                  <c:v>23902.43</c:v>
                </c:pt>
                <c:pt idx="19107">
                  <c:v>23904.5</c:v>
                </c:pt>
                <c:pt idx="19108">
                  <c:v>23906.57</c:v>
                </c:pt>
                <c:pt idx="19109">
                  <c:v>23908.639999999999</c:v>
                </c:pt>
                <c:pt idx="19110">
                  <c:v>23910.71</c:v>
                </c:pt>
                <c:pt idx="19111">
                  <c:v>23912.78</c:v>
                </c:pt>
                <c:pt idx="19112">
                  <c:v>23916.92</c:v>
                </c:pt>
                <c:pt idx="19113">
                  <c:v>23921.06</c:v>
                </c:pt>
                <c:pt idx="19114">
                  <c:v>23929.33</c:v>
                </c:pt>
                <c:pt idx="19115">
                  <c:v>23962.43</c:v>
                </c:pt>
                <c:pt idx="19116">
                  <c:v>23966.57</c:v>
                </c:pt>
                <c:pt idx="19117">
                  <c:v>23970.71</c:v>
                </c:pt>
                <c:pt idx="19118">
                  <c:v>23971.81</c:v>
                </c:pt>
                <c:pt idx="19119">
                  <c:v>23974.85</c:v>
                </c:pt>
                <c:pt idx="19120">
                  <c:v>23978.99</c:v>
                </c:pt>
                <c:pt idx="19121">
                  <c:v>23995.54</c:v>
                </c:pt>
                <c:pt idx="19122">
                  <c:v>24028.639999999999</c:v>
                </c:pt>
                <c:pt idx="19123">
                  <c:v>24061.75</c:v>
                </c:pt>
                <c:pt idx="19124">
                  <c:v>24073.599999999999</c:v>
                </c:pt>
                <c:pt idx="19125">
                  <c:v>24079.919999999998</c:v>
                </c:pt>
                <c:pt idx="19126">
                  <c:v>24091.71</c:v>
                </c:pt>
                <c:pt idx="19127">
                  <c:v>24094.85</c:v>
                </c:pt>
                <c:pt idx="19128">
                  <c:v>24106.95</c:v>
                </c:pt>
                <c:pt idx="19129">
                  <c:v>24109.81</c:v>
                </c:pt>
                <c:pt idx="19130">
                  <c:v>24128</c:v>
                </c:pt>
                <c:pt idx="19131">
                  <c:v>24133.97</c:v>
                </c:pt>
                <c:pt idx="19132">
                  <c:v>24146.02</c:v>
                </c:pt>
                <c:pt idx="19133">
                  <c:v>24161.14</c:v>
                </c:pt>
                <c:pt idx="19134">
                  <c:v>24188.02</c:v>
                </c:pt>
                <c:pt idx="19135">
                  <c:v>24194.29</c:v>
                </c:pt>
                <c:pt idx="19136">
                  <c:v>24210.86</c:v>
                </c:pt>
                <c:pt idx="19137">
                  <c:v>24218.44</c:v>
                </c:pt>
                <c:pt idx="19138">
                  <c:v>24219.15</c:v>
                </c:pt>
                <c:pt idx="19139">
                  <c:v>24227.43</c:v>
                </c:pt>
                <c:pt idx="19140">
                  <c:v>24260.58</c:v>
                </c:pt>
                <c:pt idx="19141">
                  <c:v>24268.87</c:v>
                </c:pt>
                <c:pt idx="19142">
                  <c:v>24277.15</c:v>
                </c:pt>
                <c:pt idx="19143">
                  <c:v>24281.3</c:v>
                </c:pt>
                <c:pt idx="19144">
                  <c:v>24283.37</c:v>
                </c:pt>
                <c:pt idx="19145">
                  <c:v>24285.439999999999</c:v>
                </c:pt>
                <c:pt idx="19146">
                  <c:v>24289.58</c:v>
                </c:pt>
                <c:pt idx="19147">
                  <c:v>24293.72</c:v>
                </c:pt>
                <c:pt idx="19148">
                  <c:v>24302.01</c:v>
                </c:pt>
                <c:pt idx="19149">
                  <c:v>24306.15</c:v>
                </c:pt>
                <c:pt idx="19150">
                  <c:v>24308.22</c:v>
                </c:pt>
                <c:pt idx="19151">
                  <c:v>24310.29</c:v>
                </c:pt>
                <c:pt idx="19152">
                  <c:v>24312.37</c:v>
                </c:pt>
                <c:pt idx="19153">
                  <c:v>24314.44</c:v>
                </c:pt>
                <c:pt idx="19154">
                  <c:v>24316.51</c:v>
                </c:pt>
                <c:pt idx="19155">
                  <c:v>24318.58</c:v>
                </c:pt>
                <c:pt idx="19156">
                  <c:v>24320.65</c:v>
                </c:pt>
                <c:pt idx="19157">
                  <c:v>24322.720000000001</c:v>
                </c:pt>
                <c:pt idx="19158">
                  <c:v>24324.79</c:v>
                </c:pt>
                <c:pt idx="19159">
                  <c:v>24326.86</c:v>
                </c:pt>
                <c:pt idx="19160">
                  <c:v>24327.9</c:v>
                </c:pt>
                <c:pt idx="19161">
                  <c:v>24328.94</c:v>
                </c:pt>
                <c:pt idx="19162">
                  <c:v>24329.98</c:v>
                </c:pt>
                <c:pt idx="19163">
                  <c:v>24331.01</c:v>
                </c:pt>
                <c:pt idx="19164">
                  <c:v>24333.08</c:v>
                </c:pt>
                <c:pt idx="19165">
                  <c:v>24335.15</c:v>
                </c:pt>
                <c:pt idx="19166">
                  <c:v>24337.22</c:v>
                </c:pt>
                <c:pt idx="19167">
                  <c:v>24339.29</c:v>
                </c:pt>
                <c:pt idx="19168">
                  <c:v>24341.360000000001</c:v>
                </c:pt>
                <c:pt idx="19169">
                  <c:v>24343.43</c:v>
                </c:pt>
                <c:pt idx="19170">
                  <c:v>24345.51</c:v>
                </c:pt>
                <c:pt idx="19171">
                  <c:v>24347.58</c:v>
                </c:pt>
                <c:pt idx="19172">
                  <c:v>24351.72</c:v>
                </c:pt>
                <c:pt idx="19173">
                  <c:v>24353.79</c:v>
                </c:pt>
                <c:pt idx="19174">
                  <c:v>24355.86</c:v>
                </c:pt>
                <c:pt idx="19175">
                  <c:v>24356.9</c:v>
                </c:pt>
                <c:pt idx="19176">
                  <c:v>24357.93</c:v>
                </c:pt>
                <c:pt idx="19177">
                  <c:v>24358.97</c:v>
                </c:pt>
                <c:pt idx="19178">
                  <c:v>24360</c:v>
                </c:pt>
                <c:pt idx="19179">
                  <c:v>24361.08</c:v>
                </c:pt>
                <c:pt idx="19180">
                  <c:v>24362.16</c:v>
                </c:pt>
                <c:pt idx="19181">
                  <c:v>24363.24</c:v>
                </c:pt>
                <c:pt idx="19182">
                  <c:v>24363.27</c:v>
                </c:pt>
                <c:pt idx="19183">
                  <c:v>24364.32</c:v>
                </c:pt>
                <c:pt idx="19184">
                  <c:v>24366.48</c:v>
                </c:pt>
                <c:pt idx="19185">
                  <c:v>24368.639999999999</c:v>
                </c:pt>
                <c:pt idx="19186">
                  <c:v>24372.33</c:v>
                </c:pt>
                <c:pt idx="19187">
                  <c:v>24372.959999999999</c:v>
                </c:pt>
                <c:pt idx="19188">
                  <c:v>24375.119999999999</c:v>
                </c:pt>
                <c:pt idx="19189">
                  <c:v>24377.27</c:v>
                </c:pt>
                <c:pt idx="19190">
                  <c:v>24379.43</c:v>
                </c:pt>
                <c:pt idx="19191">
                  <c:v>24381.38</c:v>
                </c:pt>
                <c:pt idx="19192">
                  <c:v>24381.59</c:v>
                </c:pt>
                <c:pt idx="19193">
                  <c:v>24385.91</c:v>
                </c:pt>
                <c:pt idx="19194">
                  <c:v>24390.23</c:v>
                </c:pt>
                <c:pt idx="19195">
                  <c:v>24392.39</c:v>
                </c:pt>
                <c:pt idx="19196">
                  <c:v>24394.54</c:v>
                </c:pt>
                <c:pt idx="19197">
                  <c:v>24395.62</c:v>
                </c:pt>
                <c:pt idx="19198">
                  <c:v>24396.7</c:v>
                </c:pt>
                <c:pt idx="19199">
                  <c:v>24397.78</c:v>
                </c:pt>
                <c:pt idx="19200">
                  <c:v>24398.86</c:v>
                </c:pt>
                <c:pt idx="19201">
                  <c:v>24399.48</c:v>
                </c:pt>
                <c:pt idx="19202">
                  <c:v>24399.94</c:v>
                </c:pt>
                <c:pt idx="19203">
                  <c:v>24401.02</c:v>
                </c:pt>
                <c:pt idx="19204">
                  <c:v>24403.18</c:v>
                </c:pt>
                <c:pt idx="19205">
                  <c:v>24404.22</c:v>
                </c:pt>
                <c:pt idx="19206">
                  <c:v>24405.34</c:v>
                </c:pt>
                <c:pt idx="19207">
                  <c:v>24407.5</c:v>
                </c:pt>
                <c:pt idx="19208">
                  <c:v>24411.81</c:v>
                </c:pt>
                <c:pt idx="19209">
                  <c:v>24416.13</c:v>
                </c:pt>
                <c:pt idx="19210">
                  <c:v>24418.29</c:v>
                </c:pt>
                <c:pt idx="19211">
                  <c:v>24420.44</c:v>
                </c:pt>
                <c:pt idx="19212">
                  <c:v>24422.6</c:v>
                </c:pt>
                <c:pt idx="19213">
                  <c:v>24424.76</c:v>
                </c:pt>
                <c:pt idx="19214">
                  <c:v>24429.07</c:v>
                </c:pt>
                <c:pt idx="19215">
                  <c:v>24435.69</c:v>
                </c:pt>
                <c:pt idx="19216">
                  <c:v>24446.34</c:v>
                </c:pt>
                <c:pt idx="19217">
                  <c:v>24454.98</c:v>
                </c:pt>
                <c:pt idx="19218">
                  <c:v>24459.3</c:v>
                </c:pt>
                <c:pt idx="19219">
                  <c:v>24463.61</c:v>
                </c:pt>
                <c:pt idx="19220">
                  <c:v>24467.93</c:v>
                </c:pt>
                <c:pt idx="19221">
                  <c:v>24472.25</c:v>
                </c:pt>
                <c:pt idx="19222">
                  <c:v>24480.880000000001</c:v>
                </c:pt>
                <c:pt idx="19223">
                  <c:v>24498.14</c:v>
                </c:pt>
                <c:pt idx="19224">
                  <c:v>24508.1</c:v>
                </c:pt>
                <c:pt idx="19225">
                  <c:v>24517.16</c:v>
                </c:pt>
                <c:pt idx="19226">
                  <c:v>24521.69</c:v>
                </c:pt>
                <c:pt idx="19227">
                  <c:v>24526.21</c:v>
                </c:pt>
                <c:pt idx="19228">
                  <c:v>24532.68</c:v>
                </c:pt>
                <c:pt idx="19229">
                  <c:v>24535.26</c:v>
                </c:pt>
                <c:pt idx="19230">
                  <c:v>24544.31</c:v>
                </c:pt>
                <c:pt idx="19231">
                  <c:v>24549.95</c:v>
                </c:pt>
                <c:pt idx="19232">
                  <c:v>24558.58</c:v>
                </c:pt>
                <c:pt idx="19233">
                  <c:v>24567.21</c:v>
                </c:pt>
                <c:pt idx="19234">
                  <c:v>24580.52</c:v>
                </c:pt>
                <c:pt idx="19235">
                  <c:v>24589.58</c:v>
                </c:pt>
                <c:pt idx="19236">
                  <c:v>24594.11</c:v>
                </c:pt>
                <c:pt idx="19237">
                  <c:v>24596.37</c:v>
                </c:pt>
                <c:pt idx="19238">
                  <c:v>24598.63</c:v>
                </c:pt>
                <c:pt idx="19239">
                  <c:v>24600.9</c:v>
                </c:pt>
                <c:pt idx="19240">
                  <c:v>24601.75</c:v>
                </c:pt>
                <c:pt idx="19241">
                  <c:v>24603.16</c:v>
                </c:pt>
                <c:pt idx="19242">
                  <c:v>24607.68</c:v>
                </c:pt>
                <c:pt idx="19243">
                  <c:v>24616.73</c:v>
                </c:pt>
                <c:pt idx="19244">
                  <c:v>24620.42</c:v>
                </c:pt>
                <c:pt idx="19245">
                  <c:v>24625.78</c:v>
                </c:pt>
                <c:pt idx="19246">
                  <c:v>24630.31</c:v>
                </c:pt>
                <c:pt idx="19247">
                  <c:v>24632.57</c:v>
                </c:pt>
                <c:pt idx="19248">
                  <c:v>24634.83</c:v>
                </c:pt>
                <c:pt idx="19249">
                  <c:v>24636.28</c:v>
                </c:pt>
                <c:pt idx="19250">
                  <c:v>24637.1</c:v>
                </c:pt>
                <c:pt idx="19251">
                  <c:v>24638.23</c:v>
                </c:pt>
                <c:pt idx="19252">
                  <c:v>24639.360000000001</c:v>
                </c:pt>
                <c:pt idx="19253">
                  <c:v>24640.49</c:v>
                </c:pt>
                <c:pt idx="19254">
                  <c:v>24641.62</c:v>
                </c:pt>
                <c:pt idx="19255">
                  <c:v>24642.75</c:v>
                </c:pt>
                <c:pt idx="19256">
                  <c:v>24643.88</c:v>
                </c:pt>
                <c:pt idx="19257">
                  <c:v>24644.45</c:v>
                </c:pt>
                <c:pt idx="19258">
                  <c:v>24645.02</c:v>
                </c:pt>
                <c:pt idx="19259">
                  <c:v>24645.59</c:v>
                </c:pt>
                <c:pt idx="19260">
                  <c:v>24646.15</c:v>
                </c:pt>
                <c:pt idx="19261">
                  <c:v>24646.720000000001</c:v>
                </c:pt>
                <c:pt idx="19262">
                  <c:v>24647.279999999999</c:v>
                </c:pt>
                <c:pt idx="19263">
                  <c:v>24647.85</c:v>
                </c:pt>
                <c:pt idx="19264">
                  <c:v>24648.41</c:v>
                </c:pt>
                <c:pt idx="19265">
                  <c:v>24648.98</c:v>
                </c:pt>
                <c:pt idx="19266">
                  <c:v>24649.54</c:v>
                </c:pt>
                <c:pt idx="19267">
                  <c:v>24649.81</c:v>
                </c:pt>
                <c:pt idx="19268">
                  <c:v>24650.11</c:v>
                </c:pt>
                <c:pt idx="19269">
                  <c:v>24650.67</c:v>
                </c:pt>
                <c:pt idx="19270">
                  <c:v>24651.24</c:v>
                </c:pt>
                <c:pt idx="19271">
                  <c:v>24651.8</c:v>
                </c:pt>
                <c:pt idx="19272">
                  <c:v>24652.37</c:v>
                </c:pt>
                <c:pt idx="19273">
                  <c:v>24652.93</c:v>
                </c:pt>
                <c:pt idx="19274">
                  <c:v>24653.33</c:v>
                </c:pt>
                <c:pt idx="19275">
                  <c:v>24653.72</c:v>
                </c:pt>
                <c:pt idx="19276">
                  <c:v>24654.11</c:v>
                </c:pt>
                <c:pt idx="19277">
                  <c:v>24654.5</c:v>
                </c:pt>
                <c:pt idx="19278">
                  <c:v>24655.29</c:v>
                </c:pt>
                <c:pt idx="19279">
                  <c:v>24656.07</c:v>
                </c:pt>
                <c:pt idx="19280">
                  <c:v>24656.86</c:v>
                </c:pt>
                <c:pt idx="19281">
                  <c:v>24657.64</c:v>
                </c:pt>
                <c:pt idx="19282">
                  <c:v>24658.42</c:v>
                </c:pt>
                <c:pt idx="19283">
                  <c:v>24659.200000000001</c:v>
                </c:pt>
                <c:pt idx="19284">
                  <c:v>24659.99</c:v>
                </c:pt>
                <c:pt idx="19285">
                  <c:v>24660.77</c:v>
                </c:pt>
                <c:pt idx="19286">
                  <c:v>24661.56</c:v>
                </c:pt>
                <c:pt idx="19287">
                  <c:v>24662.34</c:v>
                </c:pt>
                <c:pt idx="19288">
                  <c:v>24663.13</c:v>
                </c:pt>
                <c:pt idx="19289">
                  <c:v>24663.91</c:v>
                </c:pt>
                <c:pt idx="19290">
                  <c:v>24664.69</c:v>
                </c:pt>
                <c:pt idx="19291">
                  <c:v>24665.47</c:v>
                </c:pt>
                <c:pt idx="19292">
                  <c:v>24666.26</c:v>
                </c:pt>
                <c:pt idx="19293">
                  <c:v>24667.040000000001</c:v>
                </c:pt>
                <c:pt idx="19294">
                  <c:v>24667.83</c:v>
                </c:pt>
                <c:pt idx="19295">
                  <c:v>24668.61</c:v>
                </c:pt>
                <c:pt idx="19296">
                  <c:v>24669.4</c:v>
                </c:pt>
                <c:pt idx="19297">
                  <c:v>24670.18</c:v>
                </c:pt>
                <c:pt idx="19298">
                  <c:v>24671.74</c:v>
                </c:pt>
                <c:pt idx="19299">
                  <c:v>24673.31</c:v>
                </c:pt>
                <c:pt idx="19300">
                  <c:v>24674.87</c:v>
                </c:pt>
                <c:pt idx="19301">
                  <c:v>24675.66</c:v>
                </c:pt>
                <c:pt idx="19302">
                  <c:v>24676.44</c:v>
                </c:pt>
                <c:pt idx="19303">
                  <c:v>24677.22</c:v>
                </c:pt>
                <c:pt idx="19304">
                  <c:v>24678</c:v>
                </c:pt>
                <c:pt idx="19305">
                  <c:v>24679.23</c:v>
                </c:pt>
                <c:pt idx="19306">
                  <c:v>24679.85</c:v>
                </c:pt>
                <c:pt idx="19307">
                  <c:v>24680.46</c:v>
                </c:pt>
                <c:pt idx="19308">
                  <c:v>24681.69</c:v>
                </c:pt>
                <c:pt idx="19309">
                  <c:v>24682.91</c:v>
                </c:pt>
                <c:pt idx="19310">
                  <c:v>24684.14</c:v>
                </c:pt>
                <c:pt idx="19311">
                  <c:v>24685.37</c:v>
                </c:pt>
                <c:pt idx="19312">
                  <c:v>24686.6</c:v>
                </c:pt>
                <c:pt idx="19313">
                  <c:v>24687.82</c:v>
                </c:pt>
                <c:pt idx="19314">
                  <c:v>24690.28</c:v>
                </c:pt>
                <c:pt idx="19315">
                  <c:v>24692.73</c:v>
                </c:pt>
                <c:pt idx="19316">
                  <c:v>24693.96</c:v>
                </c:pt>
                <c:pt idx="19317">
                  <c:v>24695.19</c:v>
                </c:pt>
                <c:pt idx="19318">
                  <c:v>24696.42</c:v>
                </c:pt>
                <c:pt idx="19319">
                  <c:v>24697.64</c:v>
                </c:pt>
                <c:pt idx="19320">
                  <c:v>24698.87</c:v>
                </c:pt>
                <c:pt idx="19321">
                  <c:v>24700.1</c:v>
                </c:pt>
                <c:pt idx="19322">
                  <c:v>24701.33</c:v>
                </c:pt>
                <c:pt idx="19323">
                  <c:v>24702.55</c:v>
                </c:pt>
                <c:pt idx="19324">
                  <c:v>24703.78</c:v>
                </c:pt>
                <c:pt idx="19325">
                  <c:v>24705.01</c:v>
                </c:pt>
                <c:pt idx="19326">
                  <c:v>24705.35</c:v>
                </c:pt>
                <c:pt idx="19327">
                  <c:v>24706.240000000002</c:v>
                </c:pt>
                <c:pt idx="19328">
                  <c:v>24707.46</c:v>
                </c:pt>
                <c:pt idx="19329">
                  <c:v>24709.919999999998</c:v>
                </c:pt>
                <c:pt idx="19330">
                  <c:v>24712.37</c:v>
                </c:pt>
                <c:pt idx="19331">
                  <c:v>24714.82</c:v>
                </c:pt>
                <c:pt idx="19332">
                  <c:v>24717.27</c:v>
                </c:pt>
                <c:pt idx="19333">
                  <c:v>24719.73</c:v>
                </c:pt>
                <c:pt idx="19334">
                  <c:v>24722.18</c:v>
                </c:pt>
                <c:pt idx="19335">
                  <c:v>24724.639999999999</c:v>
                </c:pt>
                <c:pt idx="19336">
                  <c:v>24727.09</c:v>
                </c:pt>
                <c:pt idx="19337">
                  <c:v>24729.55</c:v>
                </c:pt>
                <c:pt idx="19338">
                  <c:v>24732</c:v>
                </c:pt>
                <c:pt idx="19339">
                  <c:v>24736.91</c:v>
                </c:pt>
                <c:pt idx="19340">
                  <c:v>24739.89</c:v>
                </c:pt>
                <c:pt idx="19341">
                  <c:v>24756.54</c:v>
                </c:pt>
                <c:pt idx="19342">
                  <c:v>24761.45</c:v>
                </c:pt>
                <c:pt idx="19343">
                  <c:v>24766.36</c:v>
                </c:pt>
                <c:pt idx="19344">
                  <c:v>24771.27</c:v>
                </c:pt>
                <c:pt idx="19345">
                  <c:v>24774.42</c:v>
                </c:pt>
                <c:pt idx="19346">
                  <c:v>24776.18</c:v>
                </c:pt>
                <c:pt idx="19347">
                  <c:v>24795.81</c:v>
                </c:pt>
                <c:pt idx="19348">
                  <c:v>24826.71</c:v>
                </c:pt>
                <c:pt idx="19349">
                  <c:v>24835.08</c:v>
                </c:pt>
                <c:pt idx="19350">
                  <c:v>24836.62</c:v>
                </c:pt>
                <c:pt idx="19351">
                  <c:v>24839.99</c:v>
                </c:pt>
                <c:pt idx="19352">
                  <c:v>24844.9</c:v>
                </c:pt>
                <c:pt idx="19353">
                  <c:v>24854.720000000001</c:v>
                </c:pt>
                <c:pt idx="19354">
                  <c:v>24874.35</c:v>
                </c:pt>
                <c:pt idx="19355">
                  <c:v>24912.560000000001</c:v>
                </c:pt>
                <c:pt idx="19356">
                  <c:v>24913.62</c:v>
                </c:pt>
                <c:pt idx="19357">
                  <c:v>24950.639999999999</c:v>
                </c:pt>
                <c:pt idx="19358">
                  <c:v>24992.16</c:v>
                </c:pt>
                <c:pt idx="19359">
                  <c:v>25000.01</c:v>
                </c:pt>
                <c:pt idx="19360">
                  <c:v>25001.98</c:v>
                </c:pt>
                <c:pt idx="19361">
                  <c:v>25003.599999999999</c:v>
                </c:pt>
                <c:pt idx="19362">
                  <c:v>25007.65</c:v>
                </c:pt>
                <c:pt idx="19363">
                  <c:v>25011.8</c:v>
                </c:pt>
                <c:pt idx="19364">
                  <c:v>25014.78</c:v>
                </c:pt>
                <c:pt idx="19365">
                  <c:v>25021.9</c:v>
                </c:pt>
                <c:pt idx="19366">
                  <c:v>25031.43</c:v>
                </c:pt>
                <c:pt idx="19367">
                  <c:v>25036.15</c:v>
                </c:pt>
                <c:pt idx="19368">
                  <c:v>25043.279999999999</c:v>
                </c:pt>
                <c:pt idx="19369">
                  <c:v>25046.84</c:v>
                </c:pt>
                <c:pt idx="19370">
                  <c:v>25050.400000000001</c:v>
                </c:pt>
                <c:pt idx="19371">
                  <c:v>25050.7</c:v>
                </c:pt>
                <c:pt idx="19372">
                  <c:v>25053.97</c:v>
                </c:pt>
                <c:pt idx="19373">
                  <c:v>25055.75</c:v>
                </c:pt>
                <c:pt idx="19374">
                  <c:v>25057.53</c:v>
                </c:pt>
                <c:pt idx="19375">
                  <c:v>25058.42</c:v>
                </c:pt>
                <c:pt idx="19376">
                  <c:v>25059.31</c:v>
                </c:pt>
                <c:pt idx="19377">
                  <c:v>25060.2</c:v>
                </c:pt>
                <c:pt idx="19378">
                  <c:v>25061.09</c:v>
                </c:pt>
                <c:pt idx="19379">
                  <c:v>25061.54</c:v>
                </c:pt>
                <c:pt idx="19380">
                  <c:v>25061.98</c:v>
                </c:pt>
                <c:pt idx="19381">
                  <c:v>25062.43</c:v>
                </c:pt>
                <c:pt idx="19382">
                  <c:v>25062.87</c:v>
                </c:pt>
                <c:pt idx="19383">
                  <c:v>25063.32</c:v>
                </c:pt>
                <c:pt idx="19384">
                  <c:v>25063.759999999998</c:v>
                </c:pt>
                <c:pt idx="19385">
                  <c:v>25064.21</c:v>
                </c:pt>
                <c:pt idx="19386">
                  <c:v>25064.65</c:v>
                </c:pt>
                <c:pt idx="19387">
                  <c:v>25065.13</c:v>
                </c:pt>
                <c:pt idx="19388">
                  <c:v>25065.61</c:v>
                </c:pt>
                <c:pt idx="19389">
                  <c:v>25066.09</c:v>
                </c:pt>
                <c:pt idx="19390">
                  <c:v>25066.57</c:v>
                </c:pt>
                <c:pt idx="19391">
                  <c:v>25067.53</c:v>
                </c:pt>
                <c:pt idx="19392">
                  <c:v>25068.49</c:v>
                </c:pt>
                <c:pt idx="19393">
                  <c:v>25069.45</c:v>
                </c:pt>
                <c:pt idx="19394">
                  <c:v>25070.41</c:v>
                </c:pt>
                <c:pt idx="19395">
                  <c:v>25070.7</c:v>
                </c:pt>
                <c:pt idx="19396">
                  <c:v>25071.37</c:v>
                </c:pt>
                <c:pt idx="19397">
                  <c:v>25072.33</c:v>
                </c:pt>
                <c:pt idx="19398">
                  <c:v>25073.29</c:v>
                </c:pt>
                <c:pt idx="19399">
                  <c:v>25074.25</c:v>
                </c:pt>
                <c:pt idx="19400">
                  <c:v>25076.17</c:v>
                </c:pt>
                <c:pt idx="19401">
                  <c:v>25077.13</c:v>
                </c:pt>
                <c:pt idx="19402">
                  <c:v>25078.09</c:v>
                </c:pt>
                <c:pt idx="19403">
                  <c:v>25079.05</c:v>
                </c:pt>
                <c:pt idx="19404">
                  <c:v>25080</c:v>
                </c:pt>
                <c:pt idx="19405">
                  <c:v>25080.61</c:v>
                </c:pt>
                <c:pt idx="19406">
                  <c:v>25081.22</c:v>
                </c:pt>
                <c:pt idx="19407">
                  <c:v>25081.83</c:v>
                </c:pt>
                <c:pt idx="19408">
                  <c:v>25082.44</c:v>
                </c:pt>
                <c:pt idx="19409">
                  <c:v>25083.31</c:v>
                </c:pt>
                <c:pt idx="19410">
                  <c:v>25084.17</c:v>
                </c:pt>
                <c:pt idx="19411">
                  <c:v>25085.24</c:v>
                </c:pt>
                <c:pt idx="19412">
                  <c:v>25085.89</c:v>
                </c:pt>
                <c:pt idx="19413">
                  <c:v>25086.76</c:v>
                </c:pt>
                <c:pt idx="19414">
                  <c:v>25087.62</c:v>
                </c:pt>
                <c:pt idx="19415">
                  <c:v>25088.48</c:v>
                </c:pt>
                <c:pt idx="19416">
                  <c:v>25089.34</c:v>
                </c:pt>
                <c:pt idx="19417">
                  <c:v>25090.42</c:v>
                </c:pt>
                <c:pt idx="19418">
                  <c:v>25091.5</c:v>
                </c:pt>
                <c:pt idx="19419">
                  <c:v>25092.58</c:v>
                </c:pt>
                <c:pt idx="19420">
                  <c:v>25093.119999999999</c:v>
                </c:pt>
                <c:pt idx="19421">
                  <c:v>25093.66</c:v>
                </c:pt>
                <c:pt idx="19422">
                  <c:v>25094.2</c:v>
                </c:pt>
                <c:pt idx="19423">
                  <c:v>25094.74</c:v>
                </c:pt>
                <c:pt idx="19424">
                  <c:v>25095.279999999999</c:v>
                </c:pt>
                <c:pt idx="19425">
                  <c:v>25095.82</c:v>
                </c:pt>
                <c:pt idx="19426">
                  <c:v>25096.36</c:v>
                </c:pt>
                <c:pt idx="19427">
                  <c:v>25096.9</c:v>
                </c:pt>
                <c:pt idx="19428">
                  <c:v>25097.439999999999</c:v>
                </c:pt>
                <c:pt idx="19429">
                  <c:v>25097.97</c:v>
                </c:pt>
                <c:pt idx="19430">
                  <c:v>25098.51</c:v>
                </c:pt>
                <c:pt idx="19431">
                  <c:v>25099.05</c:v>
                </c:pt>
                <c:pt idx="19432">
                  <c:v>25099.59</c:v>
                </c:pt>
                <c:pt idx="19433">
                  <c:v>25100.13</c:v>
                </c:pt>
                <c:pt idx="19434">
                  <c:v>25101.21</c:v>
                </c:pt>
                <c:pt idx="19435">
                  <c:v>25102.28</c:v>
                </c:pt>
                <c:pt idx="19436">
                  <c:v>25102.51</c:v>
                </c:pt>
                <c:pt idx="19437">
                  <c:v>25103.360000000001</c:v>
                </c:pt>
                <c:pt idx="19438">
                  <c:v>25104.44</c:v>
                </c:pt>
                <c:pt idx="19439">
                  <c:v>25106.59</c:v>
                </c:pt>
                <c:pt idx="19440">
                  <c:v>25110.9</c:v>
                </c:pt>
                <c:pt idx="19441">
                  <c:v>25115.21</c:v>
                </c:pt>
                <c:pt idx="19442">
                  <c:v>25119.52</c:v>
                </c:pt>
                <c:pt idx="19443">
                  <c:v>25119.77</c:v>
                </c:pt>
                <c:pt idx="19444">
                  <c:v>25123.83</c:v>
                </c:pt>
                <c:pt idx="19445">
                  <c:v>25141.07</c:v>
                </c:pt>
                <c:pt idx="19446">
                  <c:v>25149.24</c:v>
                </c:pt>
                <c:pt idx="19447">
                  <c:v>25149.69</c:v>
                </c:pt>
                <c:pt idx="19448">
                  <c:v>25158.31</c:v>
                </c:pt>
                <c:pt idx="19449">
                  <c:v>25188.84</c:v>
                </c:pt>
                <c:pt idx="19450">
                  <c:v>25192.799999999999</c:v>
                </c:pt>
                <c:pt idx="19451">
                  <c:v>25227.279999999999</c:v>
                </c:pt>
                <c:pt idx="19452">
                  <c:v>25306.32</c:v>
                </c:pt>
                <c:pt idx="19453">
                  <c:v>25336.77</c:v>
                </c:pt>
                <c:pt idx="19454">
                  <c:v>25357.39</c:v>
                </c:pt>
                <c:pt idx="19455">
                  <c:v>25364.15</c:v>
                </c:pt>
                <c:pt idx="19456">
                  <c:v>25377.84</c:v>
                </c:pt>
                <c:pt idx="19457">
                  <c:v>25391.52</c:v>
                </c:pt>
                <c:pt idx="19458">
                  <c:v>25446.26</c:v>
                </c:pt>
                <c:pt idx="19459">
                  <c:v>25465.119999999999</c:v>
                </c:pt>
                <c:pt idx="19460">
                  <c:v>25501.01</c:v>
                </c:pt>
                <c:pt idx="19461">
                  <c:v>25514.7</c:v>
                </c:pt>
                <c:pt idx="19462">
                  <c:v>25521.54</c:v>
                </c:pt>
                <c:pt idx="19463">
                  <c:v>25528.38</c:v>
                </c:pt>
                <c:pt idx="19464">
                  <c:v>25534.29</c:v>
                </c:pt>
                <c:pt idx="19465">
                  <c:v>25555.75</c:v>
                </c:pt>
                <c:pt idx="19466">
                  <c:v>25583.13</c:v>
                </c:pt>
                <c:pt idx="19467">
                  <c:v>25589.98</c:v>
                </c:pt>
                <c:pt idx="19468">
                  <c:v>25593.4</c:v>
                </c:pt>
                <c:pt idx="19469">
                  <c:v>25596.82</c:v>
                </c:pt>
                <c:pt idx="19470">
                  <c:v>25601.46</c:v>
                </c:pt>
                <c:pt idx="19471">
                  <c:v>25603.66</c:v>
                </c:pt>
                <c:pt idx="19472">
                  <c:v>25610.5</c:v>
                </c:pt>
                <c:pt idx="19473">
                  <c:v>25622.74</c:v>
                </c:pt>
                <c:pt idx="19474">
                  <c:v>25624.19</c:v>
                </c:pt>
                <c:pt idx="19475">
                  <c:v>25627.61</c:v>
                </c:pt>
                <c:pt idx="19476">
                  <c:v>25631.03</c:v>
                </c:pt>
                <c:pt idx="19477">
                  <c:v>25634.45</c:v>
                </c:pt>
                <c:pt idx="19478">
                  <c:v>25635.55</c:v>
                </c:pt>
                <c:pt idx="19479">
                  <c:v>25637.87</c:v>
                </c:pt>
                <c:pt idx="19480">
                  <c:v>25641.3</c:v>
                </c:pt>
                <c:pt idx="19481">
                  <c:v>25644.07</c:v>
                </c:pt>
                <c:pt idx="19482">
                  <c:v>25644.720000000001</c:v>
                </c:pt>
                <c:pt idx="19483">
                  <c:v>25646.43</c:v>
                </c:pt>
                <c:pt idx="19484">
                  <c:v>25648.14</c:v>
                </c:pt>
                <c:pt idx="19485">
                  <c:v>25649.85</c:v>
                </c:pt>
                <c:pt idx="19486">
                  <c:v>25651.56</c:v>
                </c:pt>
                <c:pt idx="19487">
                  <c:v>25652.42</c:v>
                </c:pt>
                <c:pt idx="19488">
                  <c:v>25652.59</c:v>
                </c:pt>
                <c:pt idx="19489">
                  <c:v>25653.27</c:v>
                </c:pt>
                <c:pt idx="19490">
                  <c:v>25654.13</c:v>
                </c:pt>
                <c:pt idx="19491">
                  <c:v>25654.98</c:v>
                </c:pt>
                <c:pt idx="19492">
                  <c:v>25655.41</c:v>
                </c:pt>
                <c:pt idx="19493">
                  <c:v>25655.84</c:v>
                </c:pt>
                <c:pt idx="19494">
                  <c:v>25656.27</c:v>
                </c:pt>
                <c:pt idx="19495">
                  <c:v>25656.69</c:v>
                </c:pt>
                <c:pt idx="19496">
                  <c:v>25657.119999999999</c:v>
                </c:pt>
                <c:pt idx="19497">
                  <c:v>25657.55</c:v>
                </c:pt>
                <c:pt idx="19498">
                  <c:v>25657.98</c:v>
                </c:pt>
                <c:pt idx="19499">
                  <c:v>25658.400000000001</c:v>
                </c:pt>
                <c:pt idx="19500">
                  <c:v>25658.83</c:v>
                </c:pt>
                <c:pt idx="19501">
                  <c:v>25659.26</c:v>
                </c:pt>
                <c:pt idx="19502">
                  <c:v>25659.69</c:v>
                </c:pt>
                <c:pt idx="19503">
                  <c:v>25660.11</c:v>
                </c:pt>
                <c:pt idx="19504">
                  <c:v>25660.54</c:v>
                </c:pt>
                <c:pt idx="19505">
                  <c:v>25660.97</c:v>
                </c:pt>
                <c:pt idx="19506">
                  <c:v>25661.4</c:v>
                </c:pt>
                <c:pt idx="19507">
                  <c:v>25661.82</c:v>
                </c:pt>
                <c:pt idx="19508">
                  <c:v>25662.25</c:v>
                </c:pt>
                <c:pt idx="19509">
                  <c:v>25662.68</c:v>
                </c:pt>
                <c:pt idx="19510">
                  <c:v>25663.11</c:v>
                </c:pt>
                <c:pt idx="19511">
                  <c:v>25663.53</c:v>
                </c:pt>
                <c:pt idx="19512">
                  <c:v>25663.96</c:v>
                </c:pt>
                <c:pt idx="19513">
                  <c:v>25664.39</c:v>
                </c:pt>
                <c:pt idx="19514">
                  <c:v>25665.24</c:v>
                </c:pt>
                <c:pt idx="19515">
                  <c:v>25666.43</c:v>
                </c:pt>
                <c:pt idx="19516">
                  <c:v>25666.959999999999</c:v>
                </c:pt>
                <c:pt idx="19517">
                  <c:v>25667.62</c:v>
                </c:pt>
                <c:pt idx="19518">
                  <c:v>25668.22</c:v>
                </c:pt>
                <c:pt idx="19519">
                  <c:v>25668.81</c:v>
                </c:pt>
                <c:pt idx="19520">
                  <c:v>25669.41</c:v>
                </c:pt>
                <c:pt idx="19521">
                  <c:v>25669.63</c:v>
                </c:pt>
                <c:pt idx="19522">
                  <c:v>25670</c:v>
                </c:pt>
                <c:pt idx="19523">
                  <c:v>25670.51</c:v>
                </c:pt>
                <c:pt idx="19524">
                  <c:v>25671.02</c:v>
                </c:pt>
                <c:pt idx="19525">
                  <c:v>25671.53</c:v>
                </c:pt>
                <c:pt idx="19526">
                  <c:v>25672.04</c:v>
                </c:pt>
                <c:pt idx="19527">
                  <c:v>25672.55</c:v>
                </c:pt>
                <c:pt idx="19528">
                  <c:v>25673.06</c:v>
                </c:pt>
                <c:pt idx="19529">
                  <c:v>25673.57</c:v>
                </c:pt>
                <c:pt idx="19530">
                  <c:v>25674.07</c:v>
                </c:pt>
                <c:pt idx="19531">
                  <c:v>25674.58</c:v>
                </c:pt>
                <c:pt idx="19532">
                  <c:v>25675.09</c:v>
                </c:pt>
                <c:pt idx="19533">
                  <c:v>25676.11</c:v>
                </c:pt>
                <c:pt idx="19534">
                  <c:v>25677.13</c:v>
                </c:pt>
                <c:pt idx="19535">
                  <c:v>25678.14</c:v>
                </c:pt>
                <c:pt idx="19536">
                  <c:v>25679.16</c:v>
                </c:pt>
                <c:pt idx="19537">
                  <c:v>25680.18</c:v>
                </c:pt>
                <c:pt idx="19538">
                  <c:v>25681.200000000001</c:v>
                </c:pt>
                <c:pt idx="19539">
                  <c:v>25682.21</c:v>
                </c:pt>
                <c:pt idx="19540">
                  <c:v>25683.23</c:v>
                </c:pt>
                <c:pt idx="19541">
                  <c:v>25683.74</c:v>
                </c:pt>
                <c:pt idx="19542">
                  <c:v>25684.240000000002</c:v>
                </c:pt>
                <c:pt idx="19543">
                  <c:v>25684.75</c:v>
                </c:pt>
                <c:pt idx="19544">
                  <c:v>25685.26</c:v>
                </c:pt>
                <c:pt idx="19545">
                  <c:v>25686.27</c:v>
                </c:pt>
                <c:pt idx="19546">
                  <c:v>25687.29</c:v>
                </c:pt>
                <c:pt idx="19547">
                  <c:v>25688.31</c:v>
                </c:pt>
                <c:pt idx="19548">
                  <c:v>25689.33</c:v>
                </c:pt>
                <c:pt idx="19549">
                  <c:v>25690.34</c:v>
                </c:pt>
                <c:pt idx="19550">
                  <c:v>25691.360000000001</c:v>
                </c:pt>
                <c:pt idx="19551">
                  <c:v>25692.37</c:v>
                </c:pt>
                <c:pt idx="19552">
                  <c:v>25693.39</c:v>
                </c:pt>
                <c:pt idx="19553">
                  <c:v>25694.400000000001</c:v>
                </c:pt>
                <c:pt idx="19554">
                  <c:v>25696.44</c:v>
                </c:pt>
                <c:pt idx="19555">
                  <c:v>25698.47</c:v>
                </c:pt>
                <c:pt idx="19556">
                  <c:v>25702.53</c:v>
                </c:pt>
                <c:pt idx="19557">
                  <c:v>25703.72</c:v>
                </c:pt>
                <c:pt idx="19558">
                  <c:v>25706.6</c:v>
                </c:pt>
                <c:pt idx="19559">
                  <c:v>25710.67</c:v>
                </c:pt>
                <c:pt idx="19560">
                  <c:v>25711.18</c:v>
                </c:pt>
                <c:pt idx="19561">
                  <c:v>25718.799999999999</c:v>
                </c:pt>
                <c:pt idx="19562">
                  <c:v>25720.76</c:v>
                </c:pt>
                <c:pt idx="19563">
                  <c:v>25726.93</c:v>
                </c:pt>
                <c:pt idx="19564">
                  <c:v>25729.279999999999</c:v>
                </c:pt>
                <c:pt idx="19565">
                  <c:v>25733.54</c:v>
                </c:pt>
                <c:pt idx="19566">
                  <c:v>25735.06</c:v>
                </c:pt>
                <c:pt idx="19567">
                  <c:v>25737.8</c:v>
                </c:pt>
                <c:pt idx="19568">
                  <c:v>25739.13</c:v>
                </c:pt>
                <c:pt idx="19569">
                  <c:v>25743.200000000001</c:v>
                </c:pt>
                <c:pt idx="19570">
                  <c:v>25743.57</c:v>
                </c:pt>
                <c:pt idx="19571">
                  <c:v>25749.33</c:v>
                </c:pt>
                <c:pt idx="19572">
                  <c:v>25751.33</c:v>
                </c:pt>
                <c:pt idx="19573">
                  <c:v>25760.85</c:v>
                </c:pt>
                <c:pt idx="19574">
                  <c:v>25767.59</c:v>
                </c:pt>
                <c:pt idx="19575">
                  <c:v>25772.38</c:v>
                </c:pt>
                <c:pt idx="19576">
                  <c:v>25778.14</c:v>
                </c:pt>
                <c:pt idx="19577">
                  <c:v>25781.02</c:v>
                </c:pt>
                <c:pt idx="19578">
                  <c:v>25783.9</c:v>
                </c:pt>
                <c:pt idx="19579">
                  <c:v>25789.67</c:v>
                </c:pt>
                <c:pt idx="19580">
                  <c:v>25795.43</c:v>
                </c:pt>
                <c:pt idx="19581">
                  <c:v>25798.31</c:v>
                </c:pt>
                <c:pt idx="19582">
                  <c:v>25800.11</c:v>
                </c:pt>
                <c:pt idx="19583">
                  <c:v>25801.19</c:v>
                </c:pt>
                <c:pt idx="19584">
                  <c:v>25804.07</c:v>
                </c:pt>
                <c:pt idx="19585">
                  <c:v>25805.51</c:v>
                </c:pt>
                <c:pt idx="19586">
                  <c:v>25806.95</c:v>
                </c:pt>
                <c:pt idx="19587">
                  <c:v>25808.25</c:v>
                </c:pt>
                <c:pt idx="19588">
                  <c:v>25808.400000000001</c:v>
                </c:pt>
                <c:pt idx="19589">
                  <c:v>25809.84</c:v>
                </c:pt>
                <c:pt idx="19590">
                  <c:v>25810.560000000001</c:v>
                </c:pt>
                <c:pt idx="19591">
                  <c:v>25811.279999999999</c:v>
                </c:pt>
                <c:pt idx="19592">
                  <c:v>25812</c:v>
                </c:pt>
                <c:pt idx="19593">
                  <c:v>25812.720000000001</c:v>
                </c:pt>
                <c:pt idx="19594">
                  <c:v>25813.439999999999</c:v>
                </c:pt>
                <c:pt idx="19595">
                  <c:v>25814.16</c:v>
                </c:pt>
                <c:pt idx="19596">
                  <c:v>25814.880000000001</c:v>
                </c:pt>
                <c:pt idx="19597">
                  <c:v>25815.24</c:v>
                </c:pt>
                <c:pt idx="19598">
                  <c:v>25815.599999999999</c:v>
                </c:pt>
                <c:pt idx="19599">
                  <c:v>25815.96</c:v>
                </c:pt>
                <c:pt idx="19600">
                  <c:v>25816.32</c:v>
                </c:pt>
                <c:pt idx="19601">
                  <c:v>25816.38</c:v>
                </c:pt>
                <c:pt idx="19602">
                  <c:v>25816.68</c:v>
                </c:pt>
                <c:pt idx="19603">
                  <c:v>25817.040000000001</c:v>
                </c:pt>
                <c:pt idx="19604">
                  <c:v>25817.4</c:v>
                </c:pt>
                <c:pt idx="19605">
                  <c:v>25817.759999999998</c:v>
                </c:pt>
                <c:pt idx="19606">
                  <c:v>25818.12</c:v>
                </c:pt>
                <c:pt idx="19607">
                  <c:v>25818.48</c:v>
                </c:pt>
                <c:pt idx="19608">
                  <c:v>25818.84</c:v>
                </c:pt>
                <c:pt idx="19609">
                  <c:v>25819.200000000001</c:v>
                </c:pt>
                <c:pt idx="19610">
                  <c:v>25819.919999999998</c:v>
                </c:pt>
                <c:pt idx="19611">
                  <c:v>25820.639999999999</c:v>
                </c:pt>
                <c:pt idx="19612">
                  <c:v>25821.360000000001</c:v>
                </c:pt>
                <c:pt idx="19613">
                  <c:v>25822.080000000002</c:v>
                </c:pt>
                <c:pt idx="19614">
                  <c:v>25822.799999999999</c:v>
                </c:pt>
                <c:pt idx="19615">
                  <c:v>25824.240000000002</c:v>
                </c:pt>
                <c:pt idx="19616">
                  <c:v>25824.959999999999</c:v>
                </c:pt>
                <c:pt idx="19617">
                  <c:v>25825.68</c:v>
                </c:pt>
                <c:pt idx="19618">
                  <c:v>25826.400000000001</c:v>
                </c:pt>
                <c:pt idx="19619">
                  <c:v>25827.119999999999</c:v>
                </c:pt>
                <c:pt idx="19620">
                  <c:v>25827.84</c:v>
                </c:pt>
                <c:pt idx="19621">
                  <c:v>25828.560000000001</c:v>
                </c:pt>
                <c:pt idx="19622">
                  <c:v>25829.279999999999</c:v>
                </c:pt>
                <c:pt idx="19623">
                  <c:v>25830</c:v>
                </c:pt>
                <c:pt idx="19624">
                  <c:v>25831.919999999998</c:v>
                </c:pt>
                <c:pt idx="19625">
                  <c:v>25832.639999999999</c:v>
                </c:pt>
                <c:pt idx="19626">
                  <c:v>25832.880000000001</c:v>
                </c:pt>
                <c:pt idx="19627">
                  <c:v>25833.83</c:v>
                </c:pt>
                <c:pt idx="19628">
                  <c:v>25837.66</c:v>
                </c:pt>
                <c:pt idx="19629">
                  <c:v>25838.62</c:v>
                </c:pt>
                <c:pt idx="19630">
                  <c:v>25839.1</c:v>
                </c:pt>
                <c:pt idx="19631">
                  <c:v>25839.58</c:v>
                </c:pt>
                <c:pt idx="19632">
                  <c:v>25840.06</c:v>
                </c:pt>
                <c:pt idx="19633">
                  <c:v>25840.54</c:v>
                </c:pt>
                <c:pt idx="19634">
                  <c:v>25841.02</c:v>
                </c:pt>
                <c:pt idx="19635">
                  <c:v>25841.49</c:v>
                </c:pt>
                <c:pt idx="19636">
                  <c:v>25841.97</c:v>
                </c:pt>
                <c:pt idx="19637">
                  <c:v>25842.45</c:v>
                </c:pt>
                <c:pt idx="19638">
                  <c:v>25842.93</c:v>
                </c:pt>
                <c:pt idx="19639">
                  <c:v>25843.4</c:v>
                </c:pt>
                <c:pt idx="19640">
                  <c:v>25843.88</c:v>
                </c:pt>
                <c:pt idx="19641">
                  <c:v>25844.36</c:v>
                </c:pt>
                <c:pt idx="19642">
                  <c:v>25844.84</c:v>
                </c:pt>
                <c:pt idx="19643">
                  <c:v>25845.31</c:v>
                </c:pt>
                <c:pt idx="19644">
                  <c:v>25846.27</c:v>
                </c:pt>
                <c:pt idx="19645">
                  <c:v>25846.75</c:v>
                </c:pt>
                <c:pt idx="19646">
                  <c:v>25847.23</c:v>
                </c:pt>
                <c:pt idx="19647">
                  <c:v>25848.19</c:v>
                </c:pt>
                <c:pt idx="19648">
                  <c:v>25849.14</c:v>
                </c:pt>
                <c:pt idx="19649">
                  <c:v>25850.1</c:v>
                </c:pt>
                <c:pt idx="19650">
                  <c:v>25851.06</c:v>
                </c:pt>
                <c:pt idx="19651">
                  <c:v>25852.97</c:v>
                </c:pt>
                <c:pt idx="19652">
                  <c:v>25854.89</c:v>
                </c:pt>
                <c:pt idx="19653">
                  <c:v>25856.799999999999</c:v>
                </c:pt>
                <c:pt idx="19654">
                  <c:v>25860.62</c:v>
                </c:pt>
                <c:pt idx="19655">
                  <c:v>25864.45</c:v>
                </c:pt>
                <c:pt idx="19656">
                  <c:v>25865.17</c:v>
                </c:pt>
                <c:pt idx="19657">
                  <c:v>25868.28</c:v>
                </c:pt>
                <c:pt idx="19658">
                  <c:v>25875.93</c:v>
                </c:pt>
                <c:pt idx="19659">
                  <c:v>25883.58</c:v>
                </c:pt>
                <c:pt idx="19660">
                  <c:v>25888.080000000002</c:v>
                </c:pt>
                <c:pt idx="19661">
                  <c:v>25891.23</c:v>
                </c:pt>
                <c:pt idx="19662">
                  <c:v>25895.06</c:v>
                </c:pt>
                <c:pt idx="19663">
                  <c:v>25898.89</c:v>
                </c:pt>
                <c:pt idx="19664">
                  <c:v>25906.54</c:v>
                </c:pt>
                <c:pt idx="19665">
                  <c:v>25921.84</c:v>
                </c:pt>
                <c:pt idx="19666">
                  <c:v>25930.22</c:v>
                </c:pt>
                <c:pt idx="19667">
                  <c:v>25934.63</c:v>
                </c:pt>
                <c:pt idx="19668">
                  <c:v>25952.45</c:v>
                </c:pt>
                <c:pt idx="19669">
                  <c:v>25960.11</c:v>
                </c:pt>
                <c:pt idx="19670">
                  <c:v>25967.759999999998</c:v>
                </c:pt>
                <c:pt idx="19671">
                  <c:v>25983.07</c:v>
                </c:pt>
                <c:pt idx="19672">
                  <c:v>26013.68</c:v>
                </c:pt>
                <c:pt idx="19673">
                  <c:v>26027.31</c:v>
                </c:pt>
                <c:pt idx="19674">
                  <c:v>26051.59</c:v>
                </c:pt>
                <c:pt idx="19675">
                  <c:v>26057.66</c:v>
                </c:pt>
                <c:pt idx="19676">
                  <c:v>26063.73</c:v>
                </c:pt>
                <c:pt idx="19677">
                  <c:v>26064.97</c:v>
                </c:pt>
                <c:pt idx="19678">
                  <c:v>26074.9</c:v>
                </c:pt>
                <c:pt idx="19679">
                  <c:v>26075.86</c:v>
                </c:pt>
                <c:pt idx="19680">
                  <c:v>26100.13</c:v>
                </c:pt>
                <c:pt idx="19681">
                  <c:v>26112.27</c:v>
                </c:pt>
                <c:pt idx="19682">
                  <c:v>26118.34</c:v>
                </c:pt>
                <c:pt idx="19683">
                  <c:v>26124.400000000001</c:v>
                </c:pt>
                <c:pt idx="19684">
                  <c:v>26128.5</c:v>
                </c:pt>
                <c:pt idx="19685">
                  <c:v>26132.6</c:v>
                </c:pt>
                <c:pt idx="19686">
                  <c:v>26140.799999999999</c:v>
                </c:pt>
                <c:pt idx="19687">
                  <c:v>26149</c:v>
                </c:pt>
                <c:pt idx="19688">
                  <c:v>26153.1</c:v>
                </c:pt>
                <c:pt idx="19689">
                  <c:v>26157.200000000001</c:v>
                </c:pt>
                <c:pt idx="19690">
                  <c:v>26161.3</c:v>
                </c:pt>
                <c:pt idx="19691">
                  <c:v>26163.35</c:v>
                </c:pt>
                <c:pt idx="19692">
                  <c:v>26165.4</c:v>
                </c:pt>
                <c:pt idx="19693">
                  <c:v>26166.23</c:v>
                </c:pt>
                <c:pt idx="19694">
                  <c:v>26167.45</c:v>
                </c:pt>
                <c:pt idx="19695">
                  <c:v>26168.48</c:v>
                </c:pt>
                <c:pt idx="19696">
                  <c:v>26169.5</c:v>
                </c:pt>
                <c:pt idx="19697">
                  <c:v>26170.53</c:v>
                </c:pt>
                <c:pt idx="19698">
                  <c:v>26171.55</c:v>
                </c:pt>
                <c:pt idx="19699">
                  <c:v>26172.58</c:v>
                </c:pt>
                <c:pt idx="19700">
                  <c:v>26173.599999999999</c:v>
                </c:pt>
                <c:pt idx="19701">
                  <c:v>26174.63</c:v>
                </c:pt>
                <c:pt idx="19702">
                  <c:v>26175.65</c:v>
                </c:pt>
                <c:pt idx="19703">
                  <c:v>26176.17</c:v>
                </c:pt>
                <c:pt idx="19704">
                  <c:v>26176.68</c:v>
                </c:pt>
                <c:pt idx="19705">
                  <c:v>26177.19</c:v>
                </c:pt>
                <c:pt idx="19706">
                  <c:v>26177.7</c:v>
                </c:pt>
                <c:pt idx="19707">
                  <c:v>26178.22</c:v>
                </c:pt>
                <c:pt idx="19708">
                  <c:v>26178.73</c:v>
                </c:pt>
                <c:pt idx="19709">
                  <c:v>26179.24</c:v>
                </c:pt>
                <c:pt idx="19710">
                  <c:v>26179.75</c:v>
                </c:pt>
                <c:pt idx="19711">
                  <c:v>26180.27</c:v>
                </c:pt>
                <c:pt idx="19712">
                  <c:v>26180.78</c:v>
                </c:pt>
                <c:pt idx="19713">
                  <c:v>26181.8</c:v>
                </c:pt>
                <c:pt idx="19714">
                  <c:v>26182.83</c:v>
                </c:pt>
                <c:pt idx="19715">
                  <c:v>26183.85</c:v>
                </c:pt>
                <c:pt idx="19716">
                  <c:v>26184.880000000001</c:v>
                </c:pt>
                <c:pt idx="19717">
                  <c:v>26185.9</c:v>
                </c:pt>
                <c:pt idx="19718">
                  <c:v>26186.42</c:v>
                </c:pt>
                <c:pt idx="19719">
                  <c:v>26186.93</c:v>
                </c:pt>
                <c:pt idx="19720">
                  <c:v>26187.439999999999</c:v>
                </c:pt>
                <c:pt idx="19721">
                  <c:v>26187.95</c:v>
                </c:pt>
                <c:pt idx="19722">
                  <c:v>26188.47</c:v>
                </c:pt>
                <c:pt idx="19723">
                  <c:v>26188.98</c:v>
                </c:pt>
                <c:pt idx="19724">
                  <c:v>26189.49</c:v>
                </c:pt>
                <c:pt idx="19725">
                  <c:v>26190</c:v>
                </c:pt>
                <c:pt idx="19726">
                  <c:v>26190.55</c:v>
                </c:pt>
                <c:pt idx="19727">
                  <c:v>26191.1</c:v>
                </c:pt>
                <c:pt idx="19728">
                  <c:v>26191.65</c:v>
                </c:pt>
                <c:pt idx="19729">
                  <c:v>26192.19</c:v>
                </c:pt>
                <c:pt idx="19730">
                  <c:v>26192.74</c:v>
                </c:pt>
                <c:pt idx="19731">
                  <c:v>26193.29</c:v>
                </c:pt>
                <c:pt idx="19732">
                  <c:v>26193.84</c:v>
                </c:pt>
                <c:pt idx="19733">
                  <c:v>26194.38</c:v>
                </c:pt>
                <c:pt idx="19734">
                  <c:v>26195.48</c:v>
                </c:pt>
                <c:pt idx="19735">
                  <c:v>26196.57</c:v>
                </c:pt>
                <c:pt idx="19736">
                  <c:v>26197.35</c:v>
                </c:pt>
                <c:pt idx="19737">
                  <c:v>26197.66</c:v>
                </c:pt>
                <c:pt idx="19738">
                  <c:v>26198.75</c:v>
                </c:pt>
                <c:pt idx="19739">
                  <c:v>26199.3</c:v>
                </c:pt>
                <c:pt idx="19740">
                  <c:v>26199.85</c:v>
                </c:pt>
                <c:pt idx="19741">
                  <c:v>26200.400000000001</c:v>
                </c:pt>
                <c:pt idx="19742">
                  <c:v>26200.94</c:v>
                </c:pt>
                <c:pt idx="19743">
                  <c:v>26201.49</c:v>
                </c:pt>
                <c:pt idx="19744">
                  <c:v>26202.03</c:v>
                </c:pt>
                <c:pt idx="19745">
                  <c:v>26202.58</c:v>
                </c:pt>
                <c:pt idx="19746">
                  <c:v>26203.119999999999</c:v>
                </c:pt>
                <c:pt idx="19747">
                  <c:v>26203.67</c:v>
                </c:pt>
                <c:pt idx="19748">
                  <c:v>26204.22</c:v>
                </c:pt>
                <c:pt idx="19749">
                  <c:v>26204.77</c:v>
                </c:pt>
                <c:pt idx="19750">
                  <c:v>26205.31</c:v>
                </c:pt>
                <c:pt idx="19751">
                  <c:v>26206.400000000001</c:v>
                </c:pt>
                <c:pt idx="19752">
                  <c:v>26207.49</c:v>
                </c:pt>
                <c:pt idx="19753">
                  <c:v>26208.59</c:v>
                </c:pt>
                <c:pt idx="19754">
                  <c:v>26209.68</c:v>
                </c:pt>
                <c:pt idx="19755">
                  <c:v>26210.78</c:v>
                </c:pt>
                <c:pt idx="19756">
                  <c:v>26211.87</c:v>
                </c:pt>
                <c:pt idx="19757">
                  <c:v>26212.97</c:v>
                </c:pt>
                <c:pt idx="19758">
                  <c:v>26214.06</c:v>
                </c:pt>
                <c:pt idx="19759">
                  <c:v>26216.240000000002</c:v>
                </c:pt>
                <c:pt idx="19760">
                  <c:v>26218.43</c:v>
                </c:pt>
                <c:pt idx="19761">
                  <c:v>26220.61</c:v>
                </c:pt>
                <c:pt idx="19762">
                  <c:v>26224.98</c:v>
                </c:pt>
                <c:pt idx="19763">
                  <c:v>26229.360000000001</c:v>
                </c:pt>
                <c:pt idx="19764">
                  <c:v>26233.73</c:v>
                </c:pt>
                <c:pt idx="19765">
                  <c:v>26242.47</c:v>
                </c:pt>
                <c:pt idx="19766">
                  <c:v>26251.22</c:v>
                </c:pt>
                <c:pt idx="19767">
                  <c:v>26259.96</c:v>
                </c:pt>
                <c:pt idx="19768">
                  <c:v>26264.34</c:v>
                </c:pt>
                <c:pt idx="19769">
                  <c:v>26267.49</c:v>
                </c:pt>
                <c:pt idx="19770">
                  <c:v>26268.71</c:v>
                </c:pt>
                <c:pt idx="19771">
                  <c:v>26277.45</c:v>
                </c:pt>
                <c:pt idx="19772">
                  <c:v>26294.94</c:v>
                </c:pt>
                <c:pt idx="19773">
                  <c:v>26318.12</c:v>
                </c:pt>
                <c:pt idx="19774">
                  <c:v>26319.79</c:v>
                </c:pt>
                <c:pt idx="19775">
                  <c:v>26329.91</c:v>
                </c:pt>
                <c:pt idx="19776">
                  <c:v>26338.66</c:v>
                </c:pt>
                <c:pt idx="19777">
                  <c:v>26343.439999999999</c:v>
                </c:pt>
                <c:pt idx="19778">
                  <c:v>26347.4</c:v>
                </c:pt>
                <c:pt idx="19779">
                  <c:v>26356.1</c:v>
                </c:pt>
                <c:pt idx="19780">
                  <c:v>26364.89</c:v>
                </c:pt>
                <c:pt idx="19781">
                  <c:v>26368.75</c:v>
                </c:pt>
                <c:pt idx="19782">
                  <c:v>26394.07</c:v>
                </c:pt>
                <c:pt idx="19783">
                  <c:v>26399.86</c:v>
                </c:pt>
                <c:pt idx="19784">
                  <c:v>26406.73</c:v>
                </c:pt>
                <c:pt idx="19785">
                  <c:v>26413.06</c:v>
                </c:pt>
                <c:pt idx="19786">
                  <c:v>26419.38</c:v>
                </c:pt>
                <c:pt idx="19787">
                  <c:v>26432.04</c:v>
                </c:pt>
                <c:pt idx="19788">
                  <c:v>26438.37</c:v>
                </c:pt>
                <c:pt idx="19789">
                  <c:v>26441.53</c:v>
                </c:pt>
                <c:pt idx="19790">
                  <c:v>26444.69</c:v>
                </c:pt>
                <c:pt idx="19791">
                  <c:v>26446.28</c:v>
                </c:pt>
                <c:pt idx="19792">
                  <c:v>26447.86</c:v>
                </c:pt>
                <c:pt idx="19793">
                  <c:v>26449.439999999999</c:v>
                </c:pt>
                <c:pt idx="19794">
                  <c:v>26451.02</c:v>
                </c:pt>
                <c:pt idx="19795">
                  <c:v>26451.82</c:v>
                </c:pt>
                <c:pt idx="19796">
                  <c:v>26452.61</c:v>
                </c:pt>
                <c:pt idx="19797">
                  <c:v>26453.4</c:v>
                </c:pt>
                <c:pt idx="19798">
                  <c:v>26454.19</c:v>
                </c:pt>
                <c:pt idx="19799">
                  <c:v>26454.98</c:v>
                </c:pt>
                <c:pt idx="19800">
                  <c:v>26455.77</c:v>
                </c:pt>
                <c:pt idx="19801">
                  <c:v>26456.17</c:v>
                </c:pt>
                <c:pt idx="19802">
                  <c:v>26456.560000000001</c:v>
                </c:pt>
                <c:pt idx="19803">
                  <c:v>26456.959999999999</c:v>
                </c:pt>
                <c:pt idx="19804">
                  <c:v>26457.35</c:v>
                </c:pt>
                <c:pt idx="19805">
                  <c:v>26457.75</c:v>
                </c:pt>
                <c:pt idx="19806">
                  <c:v>26458.15</c:v>
                </c:pt>
                <c:pt idx="19807">
                  <c:v>26458.55</c:v>
                </c:pt>
                <c:pt idx="19808">
                  <c:v>26458.94</c:v>
                </c:pt>
                <c:pt idx="19809">
                  <c:v>26459.34</c:v>
                </c:pt>
                <c:pt idx="19810">
                  <c:v>26459.73</c:v>
                </c:pt>
                <c:pt idx="19811">
                  <c:v>26460.13</c:v>
                </c:pt>
                <c:pt idx="19812">
                  <c:v>26460.52</c:v>
                </c:pt>
                <c:pt idx="19813">
                  <c:v>26461.31</c:v>
                </c:pt>
                <c:pt idx="19814">
                  <c:v>26462.1</c:v>
                </c:pt>
                <c:pt idx="19815">
                  <c:v>26462.89</c:v>
                </c:pt>
                <c:pt idx="19816">
                  <c:v>26463.68</c:v>
                </c:pt>
                <c:pt idx="19817">
                  <c:v>26465.26</c:v>
                </c:pt>
                <c:pt idx="19818">
                  <c:v>26466.05</c:v>
                </c:pt>
                <c:pt idx="19819">
                  <c:v>26466.84</c:v>
                </c:pt>
                <c:pt idx="19820">
                  <c:v>26467.63</c:v>
                </c:pt>
                <c:pt idx="19821">
                  <c:v>26468.42</c:v>
                </c:pt>
                <c:pt idx="19822">
                  <c:v>26469.21</c:v>
                </c:pt>
                <c:pt idx="19823">
                  <c:v>26469.81</c:v>
                </c:pt>
                <c:pt idx="19824">
                  <c:v>26470</c:v>
                </c:pt>
                <c:pt idx="19825">
                  <c:v>26470.58</c:v>
                </c:pt>
                <c:pt idx="19826">
                  <c:v>26471.16</c:v>
                </c:pt>
                <c:pt idx="19827">
                  <c:v>26471.74</c:v>
                </c:pt>
                <c:pt idx="19828">
                  <c:v>26472.32</c:v>
                </c:pt>
                <c:pt idx="19829">
                  <c:v>26472.9</c:v>
                </c:pt>
                <c:pt idx="19830">
                  <c:v>26473.48</c:v>
                </c:pt>
                <c:pt idx="19831">
                  <c:v>26474.06</c:v>
                </c:pt>
                <c:pt idx="19832">
                  <c:v>26474.63</c:v>
                </c:pt>
                <c:pt idx="19833">
                  <c:v>26475.79</c:v>
                </c:pt>
                <c:pt idx="19834">
                  <c:v>26476.95</c:v>
                </c:pt>
                <c:pt idx="19835">
                  <c:v>26477.53</c:v>
                </c:pt>
                <c:pt idx="19836">
                  <c:v>26478.11</c:v>
                </c:pt>
                <c:pt idx="19837">
                  <c:v>26478.69</c:v>
                </c:pt>
                <c:pt idx="19838">
                  <c:v>26479.26</c:v>
                </c:pt>
                <c:pt idx="19839">
                  <c:v>26479.84</c:v>
                </c:pt>
                <c:pt idx="19840">
                  <c:v>26480.42</c:v>
                </c:pt>
                <c:pt idx="19841">
                  <c:v>26481</c:v>
                </c:pt>
                <c:pt idx="19842">
                  <c:v>26481.58</c:v>
                </c:pt>
                <c:pt idx="19843">
                  <c:v>26482.16</c:v>
                </c:pt>
                <c:pt idx="19844">
                  <c:v>26482.74</c:v>
                </c:pt>
                <c:pt idx="19845">
                  <c:v>26483.32</c:v>
                </c:pt>
                <c:pt idx="19846">
                  <c:v>26483.89</c:v>
                </c:pt>
                <c:pt idx="19847">
                  <c:v>26484.47</c:v>
                </c:pt>
                <c:pt idx="19848">
                  <c:v>26485.05</c:v>
                </c:pt>
                <c:pt idx="19849">
                  <c:v>26485.63</c:v>
                </c:pt>
                <c:pt idx="19850">
                  <c:v>26486.2</c:v>
                </c:pt>
                <c:pt idx="19851">
                  <c:v>26486.78</c:v>
                </c:pt>
                <c:pt idx="19852">
                  <c:v>26487.360000000001</c:v>
                </c:pt>
                <c:pt idx="19853">
                  <c:v>26487.94</c:v>
                </c:pt>
                <c:pt idx="19854">
                  <c:v>26488.51</c:v>
                </c:pt>
                <c:pt idx="19855">
                  <c:v>26489.4</c:v>
                </c:pt>
                <c:pt idx="19856">
                  <c:v>26490.28</c:v>
                </c:pt>
                <c:pt idx="19857">
                  <c:v>26492.05</c:v>
                </c:pt>
                <c:pt idx="19858">
                  <c:v>26495.58</c:v>
                </c:pt>
                <c:pt idx="19859">
                  <c:v>26499.11</c:v>
                </c:pt>
                <c:pt idx="19860">
                  <c:v>26502.639999999999</c:v>
                </c:pt>
                <c:pt idx="19861">
                  <c:v>26506.17</c:v>
                </c:pt>
                <c:pt idx="19862">
                  <c:v>26509.7</c:v>
                </c:pt>
                <c:pt idx="19863">
                  <c:v>26513.23</c:v>
                </c:pt>
                <c:pt idx="19864">
                  <c:v>26515</c:v>
                </c:pt>
                <c:pt idx="19865">
                  <c:v>26516.76</c:v>
                </c:pt>
                <c:pt idx="19866">
                  <c:v>26518.53</c:v>
                </c:pt>
                <c:pt idx="19867">
                  <c:v>26519.41</c:v>
                </c:pt>
                <c:pt idx="19868">
                  <c:v>26520.29</c:v>
                </c:pt>
                <c:pt idx="19869">
                  <c:v>26521.18</c:v>
                </c:pt>
                <c:pt idx="19870">
                  <c:v>26522.06</c:v>
                </c:pt>
                <c:pt idx="19871">
                  <c:v>26522.94</c:v>
                </c:pt>
                <c:pt idx="19872">
                  <c:v>26523.82</c:v>
                </c:pt>
                <c:pt idx="19873">
                  <c:v>26524.71</c:v>
                </c:pt>
                <c:pt idx="19874">
                  <c:v>26525.59</c:v>
                </c:pt>
                <c:pt idx="19875">
                  <c:v>26526.03</c:v>
                </c:pt>
                <c:pt idx="19876">
                  <c:v>26526.47</c:v>
                </c:pt>
                <c:pt idx="19877">
                  <c:v>26526.91</c:v>
                </c:pt>
                <c:pt idx="19878">
                  <c:v>26527.35</c:v>
                </c:pt>
                <c:pt idx="19879">
                  <c:v>26527.8</c:v>
                </c:pt>
                <c:pt idx="19880">
                  <c:v>26528.240000000002</c:v>
                </c:pt>
                <c:pt idx="19881">
                  <c:v>26528.68</c:v>
                </c:pt>
                <c:pt idx="19882">
                  <c:v>26529.119999999999</c:v>
                </c:pt>
                <c:pt idx="19883">
                  <c:v>26529.56</c:v>
                </c:pt>
                <c:pt idx="19884">
                  <c:v>26530</c:v>
                </c:pt>
                <c:pt idx="19885">
                  <c:v>26530.44</c:v>
                </c:pt>
                <c:pt idx="19886">
                  <c:v>26530.880000000001</c:v>
                </c:pt>
                <c:pt idx="19887">
                  <c:v>26531.33</c:v>
                </c:pt>
                <c:pt idx="19888">
                  <c:v>26531.77</c:v>
                </c:pt>
                <c:pt idx="19889">
                  <c:v>26532.65</c:v>
                </c:pt>
                <c:pt idx="19890">
                  <c:v>26533.53</c:v>
                </c:pt>
                <c:pt idx="19891">
                  <c:v>26534.41</c:v>
                </c:pt>
                <c:pt idx="19892">
                  <c:v>26535.3</c:v>
                </c:pt>
                <c:pt idx="19893">
                  <c:v>26536.18</c:v>
                </c:pt>
                <c:pt idx="19894">
                  <c:v>26537.94</c:v>
                </c:pt>
                <c:pt idx="19895">
                  <c:v>26539.54</c:v>
                </c:pt>
                <c:pt idx="19896">
                  <c:v>26539.71</c:v>
                </c:pt>
                <c:pt idx="19897">
                  <c:v>26540.59</c:v>
                </c:pt>
                <c:pt idx="19898">
                  <c:v>26541.47</c:v>
                </c:pt>
                <c:pt idx="19899">
                  <c:v>26542.36</c:v>
                </c:pt>
                <c:pt idx="19900">
                  <c:v>26543.24</c:v>
                </c:pt>
                <c:pt idx="19901">
                  <c:v>26544.12</c:v>
                </c:pt>
                <c:pt idx="19902">
                  <c:v>26545</c:v>
                </c:pt>
                <c:pt idx="19903">
                  <c:v>26546.66</c:v>
                </c:pt>
                <c:pt idx="19904">
                  <c:v>26547.49</c:v>
                </c:pt>
                <c:pt idx="19905">
                  <c:v>26548.32</c:v>
                </c:pt>
                <c:pt idx="19906">
                  <c:v>26549.15</c:v>
                </c:pt>
                <c:pt idx="19907">
                  <c:v>26549.98</c:v>
                </c:pt>
                <c:pt idx="19908">
                  <c:v>26550.81</c:v>
                </c:pt>
                <c:pt idx="19909">
                  <c:v>26551.64</c:v>
                </c:pt>
                <c:pt idx="19910">
                  <c:v>26553.3</c:v>
                </c:pt>
                <c:pt idx="19911">
                  <c:v>26554.13</c:v>
                </c:pt>
                <c:pt idx="19912">
                  <c:v>26554.959999999999</c:v>
                </c:pt>
                <c:pt idx="19913">
                  <c:v>26555.79</c:v>
                </c:pt>
                <c:pt idx="19914">
                  <c:v>26556.62</c:v>
                </c:pt>
                <c:pt idx="19915">
                  <c:v>26557.45</c:v>
                </c:pt>
                <c:pt idx="19916">
                  <c:v>26558.28</c:v>
                </c:pt>
                <c:pt idx="19917">
                  <c:v>26559.11</c:v>
                </c:pt>
                <c:pt idx="19918">
                  <c:v>26559.94</c:v>
                </c:pt>
                <c:pt idx="19919">
                  <c:v>26560.36</c:v>
                </c:pt>
                <c:pt idx="19920">
                  <c:v>26560.77</c:v>
                </c:pt>
                <c:pt idx="19921">
                  <c:v>26561.19</c:v>
                </c:pt>
                <c:pt idx="19922">
                  <c:v>26561.599999999999</c:v>
                </c:pt>
                <c:pt idx="19923">
                  <c:v>26562.02</c:v>
                </c:pt>
                <c:pt idx="19924">
                  <c:v>26562.43</c:v>
                </c:pt>
                <c:pt idx="19925">
                  <c:v>26563.26</c:v>
                </c:pt>
                <c:pt idx="19926">
                  <c:v>26564.09</c:v>
                </c:pt>
                <c:pt idx="19927">
                  <c:v>26564.92</c:v>
                </c:pt>
                <c:pt idx="19928">
                  <c:v>26565.75</c:v>
                </c:pt>
                <c:pt idx="19929">
                  <c:v>26566.58</c:v>
                </c:pt>
                <c:pt idx="19930">
                  <c:v>26567.41</c:v>
                </c:pt>
                <c:pt idx="19931">
                  <c:v>26568.240000000002</c:v>
                </c:pt>
                <c:pt idx="19932">
                  <c:v>26569.07</c:v>
                </c:pt>
                <c:pt idx="19933">
                  <c:v>26569.9</c:v>
                </c:pt>
                <c:pt idx="19934">
                  <c:v>26571.55</c:v>
                </c:pt>
                <c:pt idx="19935">
                  <c:v>26573.21</c:v>
                </c:pt>
                <c:pt idx="19936">
                  <c:v>26574.41</c:v>
                </c:pt>
                <c:pt idx="19937">
                  <c:v>26574.87</c:v>
                </c:pt>
                <c:pt idx="19938">
                  <c:v>26576.53</c:v>
                </c:pt>
                <c:pt idx="19939">
                  <c:v>26578.19</c:v>
                </c:pt>
                <c:pt idx="19940">
                  <c:v>26581.51</c:v>
                </c:pt>
                <c:pt idx="19941">
                  <c:v>26584.83</c:v>
                </c:pt>
                <c:pt idx="19942">
                  <c:v>26588.15</c:v>
                </c:pt>
                <c:pt idx="19943">
                  <c:v>26591.47</c:v>
                </c:pt>
                <c:pt idx="19944">
                  <c:v>26591.84</c:v>
                </c:pt>
                <c:pt idx="19945">
                  <c:v>26598.1</c:v>
                </c:pt>
                <c:pt idx="19946">
                  <c:v>26600.560000000001</c:v>
                </c:pt>
                <c:pt idx="19947">
                  <c:v>26609.27</c:v>
                </c:pt>
                <c:pt idx="19948">
                  <c:v>26611.38</c:v>
                </c:pt>
                <c:pt idx="19949">
                  <c:v>26618.02</c:v>
                </c:pt>
                <c:pt idx="19950">
                  <c:v>26621.34</c:v>
                </c:pt>
                <c:pt idx="19951">
                  <c:v>26624.65</c:v>
                </c:pt>
                <c:pt idx="19952">
                  <c:v>26637.919999999998</c:v>
                </c:pt>
                <c:pt idx="19953">
                  <c:v>26644.46</c:v>
                </c:pt>
                <c:pt idx="19954">
                  <c:v>26651.19</c:v>
                </c:pt>
                <c:pt idx="19955">
                  <c:v>26662.05</c:v>
                </c:pt>
                <c:pt idx="19956">
                  <c:v>26670.85</c:v>
                </c:pt>
                <c:pt idx="19957">
                  <c:v>26675.25</c:v>
                </c:pt>
                <c:pt idx="19958">
                  <c:v>26677.74</c:v>
                </c:pt>
                <c:pt idx="19959">
                  <c:v>26679.64</c:v>
                </c:pt>
                <c:pt idx="19960">
                  <c:v>26684.38</c:v>
                </c:pt>
                <c:pt idx="19961">
                  <c:v>26688.44</c:v>
                </c:pt>
                <c:pt idx="19962">
                  <c:v>26691.02</c:v>
                </c:pt>
                <c:pt idx="19963">
                  <c:v>26697.23</c:v>
                </c:pt>
                <c:pt idx="19964">
                  <c:v>26697.66</c:v>
                </c:pt>
                <c:pt idx="19965">
                  <c:v>26704.29</c:v>
                </c:pt>
                <c:pt idx="19966">
                  <c:v>26706.03</c:v>
                </c:pt>
                <c:pt idx="19967">
                  <c:v>26710.43</c:v>
                </c:pt>
                <c:pt idx="19968">
                  <c:v>26714.82</c:v>
                </c:pt>
                <c:pt idx="19969">
                  <c:v>26719.22</c:v>
                </c:pt>
                <c:pt idx="19970">
                  <c:v>26721.42</c:v>
                </c:pt>
                <c:pt idx="19971">
                  <c:v>26723.62</c:v>
                </c:pt>
                <c:pt idx="19972">
                  <c:v>26725.82</c:v>
                </c:pt>
                <c:pt idx="19973">
                  <c:v>26726.92</c:v>
                </c:pt>
                <c:pt idx="19974">
                  <c:v>26728.02</c:v>
                </c:pt>
                <c:pt idx="19975">
                  <c:v>26729.119999999999</c:v>
                </c:pt>
                <c:pt idx="19976">
                  <c:v>26730.22</c:v>
                </c:pt>
                <c:pt idx="19977">
                  <c:v>26730.84</c:v>
                </c:pt>
                <c:pt idx="19978">
                  <c:v>26731.32</c:v>
                </c:pt>
                <c:pt idx="19979">
                  <c:v>26732.41</c:v>
                </c:pt>
                <c:pt idx="19980">
                  <c:v>26732.959999999999</c:v>
                </c:pt>
                <c:pt idx="19981">
                  <c:v>26733.51</c:v>
                </c:pt>
                <c:pt idx="19982">
                  <c:v>26734.06</c:v>
                </c:pt>
                <c:pt idx="19983">
                  <c:v>26734.61</c:v>
                </c:pt>
                <c:pt idx="19984">
                  <c:v>26735.16</c:v>
                </c:pt>
                <c:pt idx="19985">
                  <c:v>26735.71</c:v>
                </c:pt>
                <c:pt idx="19986">
                  <c:v>26736.26</c:v>
                </c:pt>
                <c:pt idx="19987">
                  <c:v>26736.81</c:v>
                </c:pt>
                <c:pt idx="19988">
                  <c:v>26737.360000000001</c:v>
                </c:pt>
                <c:pt idx="19989">
                  <c:v>26737.91</c:v>
                </c:pt>
                <c:pt idx="19990">
                  <c:v>26738.46</c:v>
                </c:pt>
                <c:pt idx="19991">
                  <c:v>26739.01</c:v>
                </c:pt>
                <c:pt idx="19992">
                  <c:v>26739.56</c:v>
                </c:pt>
                <c:pt idx="19993">
                  <c:v>26740.11</c:v>
                </c:pt>
                <c:pt idx="19994">
                  <c:v>26741.21</c:v>
                </c:pt>
                <c:pt idx="19995">
                  <c:v>26742.31</c:v>
                </c:pt>
                <c:pt idx="19996">
                  <c:v>26743.41</c:v>
                </c:pt>
                <c:pt idx="19997">
                  <c:v>26744.51</c:v>
                </c:pt>
                <c:pt idx="19998">
                  <c:v>26745.61</c:v>
                </c:pt>
                <c:pt idx="19999">
                  <c:v>26746.16</c:v>
                </c:pt>
                <c:pt idx="20000">
                  <c:v>26746.71</c:v>
                </c:pt>
                <c:pt idx="20001">
                  <c:v>26747.26</c:v>
                </c:pt>
                <c:pt idx="20002">
                  <c:v>26747.81</c:v>
                </c:pt>
                <c:pt idx="20003">
                  <c:v>26748.36</c:v>
                </c:pt>
                <c:pt idx="20004">
                  <c:v>26748.91</c:v>
                </c:pt>
                <c:pt idx="20005">
                  <c:v>26749.46</c:v>
                </c:pt>
                <c:pt idx="20006">
                  <c:v>26750</c:v>
                </c:pt>
                <c:pt idx="20007">
                  <c:v>26750.54</c:v>
                </c:pt>
                <c:pt idx="20008">
                  <c:v>26751.07</c:v>
                </c:pt>
                <c:pt idx="20009">
                  <c:v>26751.61</c:v>
                </c:pt>
                <c:pt idx="20010">
                  <c:v>26752.14</c:v>
                </c:pt>
                <c:pt idx="20011">
                  <c:v>26752.68</c:v>
                </c:pt>
                <c:pt idx="20012">
                  <c:v>26753.21</c:v>
                </c:pt>
                <c:pt idx="20013">
                  <c:v>26753.75</c:v>
                </c:pt>
                <c:pt idx="20014">
                  <c:v>26754.28</c:v>
                </c:pt>
                <c:pt idx="20015">
                  <c:v>26755.35</c:v>
                </c:pt>
                <c:pt idx="20016">
                  <c:v>26756.42</c:v>
                </c:pt>
                <c:pt idx="20017">
                  <c:v>26757.38</c:v>
                </c:pt>
                <c:pt idx="20018">
                  <c:v>26757.49</c:v>
                </c:pt>
                <c:pt idx="20019">
                  <c:v>26758.560000000001</c:v>
                </c:pt>
                <c:pt idx="20020">
                  <c:v>26759.63</c:v>
                </c:pt>
                <c:pt idx="20021">
                  <c:v>26760.17</c:v>
                </c:pt>
                <c:pt idx="20022">
                  <c:v>26760.7</c:v>
                </c:pt>
                <c:pt idx="20023">
                  <c:v>26761.24</c:v>
                </c:pt>
                <c:pt idx="20024">
                  <c:v>26761.77</c:v>
                </c:pt>
                <c:pt idx="20025">
                  <c:v>26762.31</c:v>
                </c:pt>
                <c:pt idx="20026">
                  <c:v>26762.84</c:v>
                </c:pt>
                <c:pt idx="20027">
                  <c:v>26763.38</c:v>
                </c:pt>
                <c:pt idx="20028">
                  <c:v>26763.91</c:v>
                </c:pt>
                <c:pt idx="20029">
                  <c:v>26764.45</c:v>
                </c:pt>
                <c:pt idx="20030">
                  <c:v>26764.98</c:v>
                </c:pt>
                <c:pt idx="20031">
                  <c:v>26765.52</c:v>
                </c:pt>
                <c:pt idx="20032">
                  <c:v>26766.05</c:v>
                </c:pt>
                <c:pt idx="20033">
                  <c:v>26766.59</c:v>
                </c:pt>
                <c:pt idx="20034">
                  <c:v>26767.119999999999</c:v>
                </c:pt>
                <c:pt idx="20035">
                  <c:v>26767.66</c:v>
                </c:pt>
                <c:pt idx="20036">
                  <c:v>26768.19</c:v>
                </c:pt>
                <c:pt idx="20037">
                  <c:v>26769.26</c:v>
                </c:pt>
                <c:pt idx="20038">
                  <c:v>26770.33</c:v>
                </c:pt>
                <c:pt idx="20039">
                  <c:v>26771.4</c:v>
                </c:pt>
                <c:pt idx="20040">
                  <c:v>26772.47</c:v>
                </c:pt>
                <c:pt idx="20041">
                  <c:v>26773.54</c:v>
                </c:pt>
                <c:pt idx="20042">
                  <c:v>26775.68</c:v>
                </c:pt>
                <c:pt idx="20043">
                  <c:v>26777.82</c:v>
                </c:pt>
                <c:pt idx="20044">
                  <c:v>26779.96</c:v>
                </c:pt>
                <c:pt idx="20045">
                  <c:v>26784.23</c:v>
                </c:pt>
                <c:pt idx="20046">
                  <c:v>26788.51</c:v>
                </c:pt>
                <c:pt idx="20047">
                  <c:v>26792.79</c:v>
                </c:pt>
                <c:pt idx="20048">
                  <c:v>26801.34</c:v>
                </c:pt>
                <c:pt idx="20049">
                  <c:v>26809.57</c:v>
                </c:pt>
                <c:pt idx="20050">
                  <c:v>26809.9</c:v>
                </c:pt>
                <c:pt idx="20051">
                  <c:v>26810.48</c:v>
                </c:pt>
                <c:pt idx="20052">
                  <c:v>26814.18</c:v>
                </c:pt>
                <c:pt idx="20053">
                  <c:v>26818.45</c:v>
                </c:pt>
                <c:pt idx="20054">
                  <c:v>26822.65</c:v>
                </c:pt>
                <c:pt idx="20055">
                  <c:v>26823.759999999998</c:v>
                </c:pt>
                <c:pt idx="20056">
                  <c:v>26826.85</c:v>
                </c:pt>
                <c:pt idx="20057">
                  <c:v>26830.400000000001</c:v>
                </c:pt>
                <c:pt idx="20058">
                  <c:v>26835.24</c:v>
                </c:pt>
                <c:pt idx="20059">
                  <c:v>26837.03</c:v>
                </c:pt>
                <c:pt idx="20060">
                  <c:v>26852.03</c:v>
                </c:pt>
                <c:pt idx="20061">
                  <c:v>26863.57</c:v>
                </c:pt>
                <c:pt idx="20062">
                  <c:v>26871.98</c:v>
                </c:pt>
                <c:pt idx="20063">
                  <c:v>26885.599999999999</c:v>
                </c:pt>
                <c:pt idx="20064">
                  <c:v>26969.75</c:v>
                </c:pt>
                <c:pt idx="20065">
                  <c:v>26989.200000000001</c:v>
                </c:pt>
                <c:pt idx="20066">
                  <c:v>27015.1</c:v>
                </c:pt>
                <c:pt idx="20067">
                  <c:v>27028.05</c:v>
                </c:pt>
                <c:pt idx="20068">
                  <c:v>27041</c:v>
                </c:pt>
                <c:pt idx="20069">
                  <c:v>27075.94</c:v>
                </c:pt>
                <c:pt idx="20070">
                  <c:v>27092.799999999999</c:v>
                </c:pt>
                <c:pt idx="20071">
                  <c:v>27102.49</c:v>
                </c:pt>
                <c:pt idx="20072">
                  <c:v>27106.32</c:v>
                </c:pt>
                <c:pt idx="20073">
                  <c:v>27115.77</c:v>
                </c:pt>
                <c:pt idx="20074">
                  <c:v>27129.040000000001</c:v>
                </c:pt>
                <c:pt idx="20075">
                  <c:v>27144.6</c:v>
                </c:pt>
                <c:pt idx="20076">
                  <c:v>27151.08</c:v>
                </c:pt>
                <c:pt idx="20077">
                  <c:v>27157.55</c:v>
                </c:pt>
                <c:pt idx="20078">
                  <c:v>27170.5</c:v>
                </c:pt>
                <c:pt idx="20079">
                  <c:v>27182.13</c:v>
                </c:pt>
                <c:pt idx="20080">
                  <c:v>27196.400000000001</c:v>
                </c:pt>
                <c:pt idx="20081">
                  <c:v>27209.35</c:v>
                </c:pt>
                <c:pt idx="20082">
                  <c:v>27215.83</c:v>
                </c:pt>
                <c:pt idx="20083">
                  <c:v>27219.07</c:v>
                </c:pt>
                <c:pt idx="20084">
                  <c:v>27222.3</c:v>
                </c:pt>
                <c:pt idx="20085">
                  <c:v>27223.49</c:v>
                </c:pt>
                <c:pt idx="20086">
                  <c:v>27225.54</c:v>
                </c:pt>
                <c:pt idx="20087">
                  <c:v>27228.78</c:v>
                </c:pt>
                <c:pt idx="20088">
                  <c:v>27235.25</c:v>
                </c:pt>
                <c:pt idx="20089">
                  <c:v>27241.73</c:v>
                </c:pt>
                <c:pt idx="20090">
                  <c:v>27244.97</c:v>
                </c:pt>
                <c:pt idx="20091">
                  <c:v>27248.2</c:v>
                </c:pt>
                <c:pt idx="20092">
                  <c:v>27251.439999999999</c:v>
                </c:pt>
                <c:pt idx="20093">
                  <c:v>27253.06</c:v>
                </c:pt>
                <c:pt idx="20094">
                  <c:v>27254.68</c:v>
                </c:pt>
                <c:pt idx="20095">
                  <c:v>27256.3</c:v>
                </c:pt>
                <c:pt idx="20096">
                  <c:v>27257.919999999998</c:v>
                </c:pt>
                <c:pt idx="20097">
                  <c:v>27259.54</c:v>
                </c:pt>
                <c:pt idx="20098">
                  <c:v>27261.15</c:v>
                </c:pt>
                <c:pt idx="20099">
                  <c:v>27262.77</c:v>
                </c:pt>
                <c:pt idx="20100">
                  <c:v>27264.39</c:v>
                </c:pt>
                <c:pt idx="20101">
                  <c:v>27266.01</c:v>
                </c:pt>
                <c:pt idx="20102">
                  <c:v>27267.63</c:v>
                </c:pt>
                <c:pt idx="20103">
                  <c:v>27269.25</c:v>
                </c:pt>
                <c:pt idx="20104">
                  <c:v>27270.87</c:v>
                </c:pt>
                <c:pt idx="20105">
                  <c:v>27272.49</c:v>
                </c:pt>
                <c:pt idx="20106">
                  <c:v>27274.1</c:v>
                </c:pt>
                <c:pt idx="20107">
                  <c:v>27275.72</c:v>
                </c:pt>
                <c:pt idx="20108">
                  <c:v>27277.34</c:v>
                </c:pt>
                <c:pt idx="20109">
                  <c:v>27278.959999999999</c:v>
                </c:pt>
                <c:pt idx="20110">
                  <c:v>27280.58</c:v>
                </c:pt>
                <c:pt idx="20111">
                  <c:v>27282.2</c:v>
                </c:pt>
                <c:pt idx="20112">
                  <c:v>27283.82</c:v>
                </c:pt>
                <c:pt idx="20113">
                  <c:v>27285.439999999999</c:v>
                </c:pt>
                <c:pt idx="20114">
                  <c:v>27287.05</c:v>
                </c:pt>
                <c:pt idx="20115">
                  <c:v>27293.53</c:v>
                </c:pt>
                <c:pt idx="20116">
                  <c:v>27295.15</c:v>
                </c:pt>
                <c:pt idx="20117">
                  <c:v>27296.77</c:v>
                </c:pt>
                <c:pt idx="20118">
                  <c:v>27298.39</c:v>
                </c:pt>
                <c:pt idx="20119">
                  <c:v>27299.200000000001</c:v>
                </c:pt>
                <c:pt idx="20120">
                  <c:v>27300</c:v>
                </c:pt>
                <c:pt idx="20121">
                  <c:v>27301.54</c:v>
                </c:pt>
                <c:pt idx="20122">
                  <c:v>27303.07</c:v>
                </c:pt>
                <c:pt idx="20123">
                  <c:v>27304.61</c:v>
                </c:pt>
                <c:pt idx="20124">
                  <c:v>27306.14</c:v>
                </c:pt>
                <c:pt idx="20125">
                  <c:v>27312.27</c:v>
                </c:pt>
                <c:pt idx="20126">
                  <c:v>27313.81</c:v>
                </c:pt>
                <c:pt idx="20127">
                  <c:v>27315.34</c:v>
                </c:pt>
                <c:pt idx="20128">
                  <c:v>27316.880000000001</c:v>
                </c:pt>
                <c:pt idx="20129">
                  <c:v>27318.41</c:v>
                </c:pt>
                <c:pt idx="20130">
                  <c:v>27321.48</c:v>
                </c:pt>
                <c:pt idx="20131">
                  <c:v>27324.54</c:v>
                </c:pt>
                <c:pt idx="20132">
                  <c:v>27327.61</c:v>
                </c:pt>
                <c:pt idx="20133">
                  <c:v>27329.15</c:v>
                </c:pt>
                <c:pt idx="20134">
                  <c:v>27330.68</c:v>
                </c:pt>
                <c:pt idx="20135">
                  <c:v>27332.22</c:v>
                </c:pt>
                <c:pt idx="20136">
                  <c:v>27333.75</c:v>
                </c:pt>
                <c:pt idx="20137">
                  <c:v>27335.279999999999</c:v>
                </c:pt>
                <c:pt idx="20138">
                  <c:v>27336.81</c:v>
                </c:pt>
                <c:pt idx="20139">
                  <c:v>27338.35</c:v>
                </c:pt>
                <c:pt idx="20140">
                  <c:v>27339.88</c:v>
                </c:pt>
                <c:pt idx="20141">
                  <c:v>27340.65</c:v>
                </c:pt>
                <c:pt idx="20142">
                  <c:v>27341.42</c:v>
                </c:pt>
                <c:pt idx="20143">
                  <c:v>27342.95</c:v>
                </c:pt>
                <c:pt idx="20144">
                  <c:v>27344.49</c:v>
                </c:pt>
                <c:pt idx="20145">
                  <c:v>27346.02</c:v>
                </c:pt>
                <c:pt idx="20146">
                  <c:v>27349.08</c:v>
                </c:pt>
                <c:pt idx="20147">
                  <c:v>27352.15</c:v>
                </c:pt>
                <c:pt idx="20148">
                  <c:v>27355.22</c:v>
                </c:pt>
                <c:pt idx="20149">
                  <c:v>27358.29</c:v>
                </c:pt>
                <c:pt idx="20150">
                  <c:v>27361.35</c:v>
                </c:pt>
                <c:pt idx="20151">
                  <c:v>27364.42</c:v>
                </c:pt>
                <c:pt idx="20152">
                  <c:v>27367.49</c:v>
                </c:pt>
                <c:pt idx="20153">
                  <c:v>27373.62</c:v>
                </c:pt>
                <c:pt idx="20154">
                  <c:v>27394.5</c:v>
                </c:pt>
                <c:pt idx="20155">
                  <c:v>27398.15</c:v>
                </c:pt>
                <c:pt idx="20156">
                  <c:v>27404.29</c:v>
                </c:pt>
                <c:pt idx="20157">
                  <c:v>27410.42</c:v>
                </c:pt>
                <c:pt idx="20158">
                  <c:v>27422.69</c:v>
                </c:pt>
                <c:pt idx="20159">
                  <c:v>27447.23</c:v>
                </c:pt>
                <c:pt idx="20160">
                  <c:v>27496.3</c:v>
                </c:pt>
                <c:pt idx="20161">
                  <c:v>27500.01</c:v>
                </c:pt>
                <c:pt idx="20162">
                  <c:v>27502.44</c:v>
                </c:pt>
                <c:pt idx="20163">
                  <c:v>27508.57</c:v>
                </c:pt>
                <c:pt idx="20164">
                  <c:v>27520.84</c:v>
                </c:pt>
                <c:pt idx="20165">
                  <c:v>27545.38</c:v>
                </c:pt>
                <c:pt idx="20166">
                  <c:v>27594.45</c:v>
                </c:pt>
                <c:pt idx="20167">
                  <c:v>27606.880000000001</c:v>
                </c:pt>
                <c:pt idx="20168">
                  <c:v>27659.98</c:v>
                </c:pt>
                <c:pt idx="20169">
                  <c:v>27686.53</c:v>
                </c:pt>
                <c:pt idx="20170">
                  <c:v>27692.59</c:v>
                </c:pt>
                <c:pt idx="20171">
                  <c:v>27713.07</c:v>
                </c:pt>
                <c:pt idx="20172">
                  <c:v>27789.13</c:v>
                </c:pt>
                <c:pt idx="20173">
                  <c:v>27789.45</c:v>
                </c:pt>
                <c:pt idx="20174">
                  <c:v>27809.32</c:v>
                </c:pt>
                <c:pt idx="20175">
                  <c:v>27819.25</c:v>
                </c:pt>
                <c:pt idx="20176">
                  <c:v>27837.88</c:v>
                </c:pt>
                <c:pt idx="20177">
                  <c:v>27862.09</c:v>
                </c:pt>
                <c:pt idx="20178">
                  <c:v>27874.2</c:v>
                </c:pt>
                <c:pt idx="20179">
                  <c:v>27886.3</c:v>
                </c:pt>
                <c:pt idx="20180">
                  <c:v>27934.73</c:v>
                </c:pt>
                <c:pt idx="20181">
                  <c:v>27958.94</c:v>
                </c:pt>
                <c:pt idx="20182">
                  <c:v>27971.05</c:v>
                </c:pt>
                <c:pt idx="20183">
                  <c:v>27977.1</c:v>
                </c:pt>
                <c:pt idx="20184">
                  <c:v>27983.15</c:v>
                </c:pt>
                <c:pt idx="20185">
                  <c:v>28007.37</c:v>
                </c:pt>
                <c:pt idx="20186">
                  <c:v>28013.43</c:v>
                </c:pt>
                <c:pt idx="20187">
                  <c:v>28019.48</c:v>
                </c:pt>
                <c:pt idx="20188">
                  <c:v>28022.51</c:v>
                </c:pt>
                <c:pt idx="20189">
                  <c:v>28025.53</c:v>
                </c:pt>
                <c:pt idx="20190">
                  <c:v>28028.560000000001</c:v>
                </c:pt>
                <c:pt idx="20191">
                  <c:v>28031.58</c:v>
                </c:pt>
                <c:pt idx="20192">
                  <c:v>28034.61</c:v>
                </c:pt>
                <c:pt idx="20193">
                  <c:v>28037.64</c:v>
                </c:pt>
                <c:pt idx="20194">
                  <c:v>28040.67</c:v>
                </c:pt>
                <c:pt idx="20195">
                  <c:v>28042.18</c:v>
                </c:pt>
                <c:pt idx="20196">
                  <c:v>28043.69</c:v>
                </c:pt>
                <c:pt idx="20197">
                  <c:v>28045.21</c:v>
                </c:pt>
                <c:pt idx="20198">
                  <c:v>28046.720000000001</c:v>
                </c:pt>
                <c:pt idx="20199">
                  <c:v>28048.23</c:v>
                </c:pt>
                <c:pt idx="20200">
                  <c:v>28049.74</c:v>
                </c:pt>
                <c:pt idx="20201">
                  <c:v>28051.26</c:v>
                </c:pt>
                <c:pt idx="20202">
                  <c:v>28052.02</c:v>
                </c:pt>
                <c:pt idx="20203">
                  <c:v>28052.77</c:v>
                </c:pt>
                <c:pt idx="20204">
                  <c:v>28053.53</c:v>
                </c:pt>
                <c:pt idx="20205">
                  <c:v>28054.28</c:v>
                </c:pt>
                <c:pt idx="20206">
                  <c:v>28055.040000000001</c:v>
                </c:pt>
                <c:pt idx="20207">
                  <c:v>28055.79</c:v>
                </c:pt>
                <c:pt idx="20208">
                  <c:v>28056.55</c:v>
                </c:pt>
                <c:pt idx="20209">
                  <c:v>28057.31</c:v>
                </c:pt>
                <c:pt idx="20210">
                  <c:v>28058.07</c:v>
                </c:pt>
                <c:pt idx="20211">
                  <c:v>28058.82</c:v>
                </c:pt>
                <c:pt idx="20212">
                  <c:v>28059.58</c:v>
                </c:pt>
                <c:pt idx="20213">
                  <c:v>28060.34</c:v>
                </c:pt>
                <c:pt idx="20214">
                  <c:v>28061.1</c:v>
                </c:pt>
                <c:pt idx="20215">
                  <c:v>28061.85</c:v>
                </c:pt>
                <c:pt idx="20216">
                  <c:v>28062.61</c:v>
                </c:pt>
                <c:pt idx="20217">
                  <c:v>28063.37</c:v>
                </c:pt>
                <c:pt idx="20218">
                  <c:v>28064.13</c:v>
                </c:pt>
                <c:pt idx="20219">
                  <c:v>28064.880000000001</c:v>
                </c:pt>
                <c:pt idx="20220">
                  <c:v>28065.64</c:v>
                </c:pt>
                <c:pt idx="20221">
                  <c:v>28066.39</c:v>
                </c:pt>
                <c:pt idx="20222">
                  <c:v>28067.9</c:v>
                </c:pt>
                <c:pt idx="20223">
                  <c:v>28069.42</c:v>
                </c:pt>
                <c:pt idx="20224">
                  <c:v>28070.93</c:v>
                </c:pt>
                <c:pt idx="20225">
                  <c:v>28072.44</c:v>
                </c:pt>
                <c:pt idx="20226">
                  <c:v>28073.95</c:v>
                </c:pt>
                <c:pt idx="20227">
                  <c:v>28075.47</c:v>
                </c:pt>
                <c:pt idx="20228">
                  <c:v>28076.23</c:v>
                </c:pt>
                <c:pt idx="20229">
                  <c:v>28076.98</c:v>
                </c:pt>
                <c:pt idx="20230">
                  <c:v>28077.74</c:v>
                </c:pt>
                <c:pt idx="20231">
                  <c:v>28078.49</c:v>
                </c:pt>
                <c:pt idx="20232">
                  <c:v>28079.25</c:v>
                </c:pt>
                <c:pt idx="20233">
                  <c:v>28080</c:v>
                </c:pt>
                <c:pt idx="20234">
                  <c:v>28081.15</c:v>
                </c:pt>
                <c:pt idx="20235">
                  <c:v>28082.29</c:v>
                </c:pt>
                <c:pt idx="20236">
                  <c:v>28083.439999999999</c:v>
                </c:pt>
                <c:pt idx="20237">
                  <c:v>28084.58</c:v>
                </c:pt>
                <c:pt idx="20238">
                  <c:v>28085.73</c:v>
                </c:pt>
                <c:pt idx="20239">
                  <c:v>28086.87</c:v>
                </c:pt>
                <c:pt idx="20240">
                  <c:v>28089.16</c:v>
                </c:pt>
                <c:pt idx="20241">
                  <c:v>28090.31</c:v>
                </c:pt>
                <c:pt idx="20242">
                  <c:v>28091.45</c:v>
                </c:pt>
                <c:pt idx="20243">
                  <c:v>28092.6</c:v>
                </c:pt>
                <c:pt idx="20244">
                  <c:v>28093.74</c:v>
                </c:pt>
                <c:pt idx="20245">
                  <c:v>28094.89</c:v>
                </c:pt>
                <c:pt idx="20246">
                  <c:v>28096.03</c:v>
                </c:pt>
                <c:pt idx="20247">
                  <c:v>28096.6</c:v>
                </c:pt>
                <c:pt idx="20248">
                  <c:v>28097.17</c:v>
                </c:pt>
                <c:pt idx="20249">
                  <c:v>28097.74</c:v>
                </c:pt>
                <c:pt idx="20250">
                  <c:v>28098.31</c:v>
                </c:pt>
                <c:pt idx="20251">
                  <c:v>28098.89</c:v>
                </c:pt>
                <c:pt idx="20252">
                  <c:v>28099.46</c:v>
                </c:pt>
                <c:pt idx="20253">
                  <c:v>28100.6</c:v>
                </c:pt>
                <c:pt idx="20254">
                  <c:v>28101.75</c:v>
                </c:pt>
                <c:pt idx="20255">
                  <c:v>28102.89</c:v>
                </c:pt>
                <c:pt idx="20256">
                  <c:v>28104.04</c:v>
                </c:pt>
                <c:pt idx="20257">
                  <c:v>28105.18</c:v>
                </c:pt>
                <c:pt idx="20258">
                  <c:v>28106.32</c:v>
                </c:pt>
                <c:pt idx="20259">
                  <c:v>28107.46</c:v>
                </c:pt>
                <c:pt idx="20260">
                  <c:v>28108.61</c:v>
                </c:pt>
                <c:pt idx="20261">
                  <c:v>28109.75</c:v>
                </c:pt>
                <c:pt idx="20262">
                  <c:v>28110.9</c:v>
                </c:pt>
                <c:pt idx="20263">
                  <c:v>28112.04</c:v>
                </c:pt>
                <c:pt idx="20264">
                  <c:v>28113.19</c:v>
                </c:pt>
                <c:pt idx="20265">
                  <c:v>28114.33</c:v>
                </c:pt>
                <c:pt idx="20266">
                  <c:v>28115.47</c:v>
                </c:pt>
                <c:pt idx="20267">
                  <c:v>28116.61</c:v>
                </c:pt>
                <c:pt idx="20268">
                  <c:v>28118.51</c:v>
                </c:pt>
                <c:pt idx="20269">
                  <c:v>28120.400000000001</c:v>
                </c:pt>
                <c:pt idx="20270">
                  <c:v>28121.35</c:v>
                </c:pt>
                <c:pt idx="20271">
                  <c:v>28122.29</c:v>
                </c:pt>
                <c:pt idx="20272">
                  <c:v>28123.24</c:v>
                </c:pt>
                <c:pt idx="20273">
                  <c:v>28124.18</c:v>
                </c:pt>
                <c:pt idx="20274">
                  <c:v>28125.13</c:v>
                </c:pt>
                <c:pt idx="20275">
                  <c:v>28126.080000000002</c:v>
                </c:pt>
                <c:pt idx="20276">
                  <c:v>28127.03</c:v>
                </c:pt>
                <c:pt idx="20277">
                  <c:v>28127.97</c:v>
                </c:pt>
                <c:pt idx="20278">
                  <c:v>28128.92</c:v>
                </c:pt>
                <c:pt idx="20279">
                  <c:v>28129.86</c:v>
                </c:pt>
                <c:pt idx="20280">
                  <c:v>28130.81</c:v>
                </c:pt>
                <c:pt idx="20281">
                  <c:v>28131.75</c:v>
                </c:pt>
                <c:pt idx="20282">
                  <c:v>28132.9</c:v>
                </c:pt>
                <c:pt idx="20283">
                  <c:v>28134.04</c:v>
                </c:pt>
                <c:pt idx="20284">
                  <c:v>28135.18</c:v>
                </c:pt>
                <c:pt idx="20285">
                  <c:v>28136.32</c:v>
                </c:pt>
                <c:pt idx="20286">
                  <c:v>28137.46</c:v>
                </c:pt>
                <c:pt idx="20287">
                  <c:v>28138.6</c:v>
                </c:pt>
                <c:pt idx="20288">
                  <c:v>28139.74</c:v>
                </c:pt>
                <c:pt idx="20289">
                  <c:v>28140.880000000001</c:v>
                </c:pt>
                <c:pt idx="20290">
                  <c:v>28143.16</c:v>
                </c:pt>
                <c:pt idx="20291">
                  <c:v>28144.3</c:v>
                </c:pt>
                <c:pt idx="20292">
                  <c:v>28145.439999999999</c:v>
                </c:pt>
                <c:pt idx="20293">
                  <c:v>28146.58</c:v>
                </c:pt>
                <c:pt idx="20294">
                  <c:v>28147.72</c:v>
                </c:pt>
                <c:pt idx="20295">
                  <c:v>28148.86</c:v>
                </c:pt>
                <c:pt idx="20296">
                  <c:v>28150</c:v>
                </c:pt>
                <c:pt idx="20297">
                  <c:v>28150.71</c:v>
                </c:pt>
                <c:pt idx="20298">
                  <c:v>28151.42</c:v>
                </c:pt>
                <c:pt idx="20299">
                  <c:v>28152.13</c:v>
                </c:pt>
                <c:pt idx="20300">
                  <c:v>28152.84</c:v>
                </c:pt>
                <c:pt idx="20301">
                  <c:v>28153.55</c:v>
                </c:pt>
                <c:pt idx="20302">
                  <c:v>28154.26</c:v>
                </c:pt>
                <c:pt idx="20303">
                  <c:v>28155.67</c:v>
                </c:pt>
                <c:pt idx="20304">
                  <c:v>28161.34</c:v>
                </c:pt>
                <c:pt idx="20305">
                  <c:v>28162.76</c:v>
                </c:pt>
                <c:pt idx="20306">
                  <c:v>28164.18</c:v>
                </c:pt>
                <c:pt idx="20307">
                  <c:v>28164.89</c:v>
                </c:pt>
                <c:pt idx="20308">
                  <c:v>28165.599999999999</c:v>
                </c:pt>
                <c:pt idx="20309">
                  <c:v>28166.31</c:v>
                </c:pt>
                <c:pt idx="20310">
                  <c:v>28167.01</c:v>
                </c:pt>
                <c:pt idx="20311">
                  <c:v>28167.72</c:v>
                </c:pt>
                <c:pt idx="20312">
                  <c:v>28168.43</c:v>
                </c:pt>
                <c:pt idx="20313">
                  <c:v>28169.14</c:v>
                </c:pt>
                <c:pt idx="20314">
                  <c:v>28169.84</c:v>
                </c:pt>
                <c:pt idx="20315">
                  <c:v>28170.55</c:v>
                </c:pt>
                <c:pt idx="20316">
                  <c:v>28171.26</c:v>
                </c:pt>
                <c:pt idx="20317">
                  <c:v>28171.97</c:v>
                </c:pt>
                <c:pt idx="20318">
                  <c:v>28172.67</c:v>
                </c:pt>
                <c:pt idx="20319">
                  <c:v>28173.38</c:v>
                </c:pt>
                <c:pt idx="20320">
                  <c:v>28174.09</c:v>
                </c:pt>
                <c:pt idx="20321">
                  <c:v>28174.799999999999</c:v>
                </c:pt>
                <c:pt idx="20322">
                  <c:v>28175.51</c:v>
                </c:pt>
                <c:pt idx="20323">
                  <c:v>28176.93</c:v>
                </c:pt>
                <c:pt idx="20324">
                  <c:v>28178.34</c:v>
                </c:pt>
                <c:pt idx="20325">
                  <c:v>28179.759999999998</c:v>
                </c:pt>
                <c:pt idx="20326">
                  <c:v>28181.17</c:v>
                </c:pt>
                <c:pt idx="20327">
                  <c:v>28184</c:v>
                </c:pt>
                <c:pt idx="20328">
                  <c:v>28186.84</c:v>
                </c:pt>
                <c:pt idx="20329">
                  <c:v>28189.67</c:v>
                </c:pt>
                <c:pt idx="20330">
                  <c:v>28195.33</c:v>
                </c:pt>
                <c:pt idx="20331">
                  <c:v>28206.66</c:v>
                </c:pt>
                <c:pt idx="20332">
                  <c:v>28212.33</c:v>
                </c:pt>
                <c:pt idx="20333">
                  <c:v>28217.99</c:v>
                </c:pt>
                <c:pt idx="20334">
                  <c:v>28229.32</c:v>
                </c:pt>
                <c:pt idx="20335">
                  <c:v>28240.65</c:v>
                </c:pt>
                <c:pt idx="20336">
                  <c:v>28243.99</c:v>
                </c:pt>
                <c:pt idx="20337">
                  <c:v>28244.19</c:v>
                </c:pt>
                <c:pt idx="20338">
                  <c:v>28245.96</c:v>
                </c:pt>
                <c:pt idx="20339">
                  <c:v>28247.72</c:v>
                </c:pt>
                <c:pt idx="20340">
                  <c:v>28248.61</c:v>
                </c:pt>
                <c:pt idx="20341">
                  <c:v>28249.49</c:v>
                </c:pt>
                <c:pt idx="20342">
                  <c:v>28250.38</c:v>
                </c:pt>
                <c:pt idx="20343">
                  <c:v>28251.26</c:v>
                </c:pt>
                <c:pt idx="20344">
                  <c:v>28252.15</c:v>
                </c:pt>
                <c:pt idx="20345">
                  <c:v>28253.03</c:v>
                </c:pt>
                <c:pt idx="20346">
                  <c:v>28253.91</c:v>
                </c:pt>
                <c:pt idx="20347">
                  <c:v>28254.79</c:v>
                </c:pt>
                <c:pt idx="20348">
                  <c:v>28255.68</c:v>
                </c:pt>
                <c:pt idx="20349">
                  <c:v>28256.560000000001</c:v>
                </c:pt>
                <c:pt idx="20350">
                  <c:v>28257.45</c:v>
                </c:pt>
                <c:pt idx="20351">
                  <c:v>28258.33</c:v>
                </c:pt>
                <c:pt idx="20352">
                  <c:v>28259.22</c:v>
                </c:pt>
                <c:pt idx="20353">
                  <c:v>28260.1</c:v>
                </c:pt>
                <c:pt idx="20354">
                  <c:v>28260.98</c:v>
                </c:pt>
                <c:pt idx="20355">
                  <c:v>28261.86</c:v>
                </c:pt>
                <c:pt idx="20356">
                  <c:v>28262.75</c:v>
                </c:pt>
                <c:pt idx="20357">
                  <c:v>28263.63</c:v>
                </c:pt>
                <c:pt idx="20358">
                  <c:v>28265.39</c:v>
                </c:pt>
                <c:pt idx="20359">
                  <c:v>28266.28</c:v>
                </c:pt>
                <c:pt idx="20360">
                  <c:v>28267.16</c:v>
                </c:pt>
                <c:pt idx="20361">
                  <c:v>28268.04</c:v>
                </c:pt>
                <c:pt idx="20362">
                  <c:v>28268.92</c:v>
                </c:pt>
                <c:pt idx="20363">
                  <c:v>28269.46</c:v>
                </c:pt>
                <c:pt idx="20364">
                  <c:v>28270</c:v>
                </c:pt>
                <c:pt idx="20365">
                  <c:v>28270.51</c:v>
                </c:pt>
                <c:pt idx="20366">
                  <c:v>28271.02</c:v>
                </c:pt>
                <c:pt idx="20367">
                  <c:v>28272.04</c:v>
                </c:pt>
                <c:pt idx="20368">
                  <c:v>28273.06</c:v>
                </c:pt>
                <c:pt idx="20369">
                  <c:v>28274.080000000002</c:v>
                </c:pt>
                <c:pt idx="20370">
                  <c:v>28275.1</c:v>
                </c:pt>
                <c:pt idx="20371">
                  <c:v>28276.12</c:v>
                </c:pt>
                <c:pt idx="20372">
                  <c:v>28277.14</c:v>
                </c:pt>
                <c:pt idx="20373">
                  <c:v>28277.99</c:v>
                </c:pt>
                <c:pt idx="20374">
                  <c:v>28278.16</c:v>
                </c:pt>
                <c:pt idx="20375">
                  <c:v>28279.18</c:v>
                </c:pt>
                <c:pt idx="20376">
                  <c:v>28280.2</c:v>
                </c:pt>
                <c:pt idx="20377">
                  <c:v>28281.22</c:v>
                </c:pt>
                <c:pt idx="20378">
                  <c:v>28282.240000000002</c:v>
                </c:pt>
                <c:pt idx="20379">
                  <c:v>28283.26</c:v>
                </c:pt>
                <c:pt idx="20380">
                  <c:v>28284.28</c:v>
                </c:pt>
                <c:pt idx="20381">
                  <c:v>28285.3</c:v>
                </c:pt>
                <c:pt idx="20382">
                  <c:v>28285.81</c:v>
                </c:pt>
                <c:pt idx="20383">
                  <c:v>28286.32</c:v>
                </c:pt>
                <c:pt idx="20384">
                  <c:v>28286.83</c:v>
                </c:pt>
                <c:pt idx="20385">
                  <c:v>28287.34</c:v>
                </c:pt>
                <c:pt idx="20386">
                  <c:v>28287.85</c:v>
                </c:pt>
                <c:pt idx="20387">
                  <c:v>28288.36</c:v>
                </c:pt>
                <c:pt idx="20388">
                  <c:v>28289.38</c:v>
                </c:pt>
                <c:pt idx="20389">
                  <c:v>28290.400000000001</c:v>
                </c:pt>
                <c:pt idx="20390">
                  <c:v>28291.42</c:v>
                </c:pt>
                <c:pt idx="20391">
                  <c:v>28292.44</c:v>
                </c:pt>
                <c:pt idx="20392">
                  <c:v>28294.48</c:v>
                </c:pt>
                <c:pt idx="20393">
                  <c:v>28298.560000000001</c:v>
                </c:pt>
                <c:pt idx="20394">
                  <c:v>28302.63</c:v>
                </c:pt>
                <c:pt idx="20395">
                  <c:v>28310.79</c:v>
                </c:pt>
                <c:pt idx="20396">
                  <c:v>28318.95</c:v>
                </c:pt>
                <c:pt idx="20397">
                  <c:v>28335.26</c:v>
                </c:pt>
                <c:pt idx="20398">
                  <c:v>28395.16</c:v>
                </c:pt>
                <c:pt idx="20399">
                  <c:v>28400.51</c:v>
                </c:pt>
                <c:pt idx="20400">
                  <c:v>28424.46</c:v>
                </c:pt>
                <c:pt idx="20401">
                  <c:v>28453.75</c:v>
                </c:pt>
                <c:pt idx="20402">
                  <c:v>28455.99</c:v>
                </c:pt>
                <c:pt idx="20403">
                  <c:v>28508.99</c:v>
                </c:pt>
                <c:pt idx="20404">
                  <c:v>28512.33</c:v>
                </c:pt>
                <c:pt idx="20405">
                  <c:v>28522.240000000002</c:v>
                </c:pt>
                <c:pt idx="20406">
                  <c:v>28531.02</c:v>
                </c:pt>
                <c:pt idx="20407">
                  <c:v>28535.49</c:v>
                </c:pt>
                <c:pt idx="20408">
                  <c:v>28561.99</c:v>
                </c:pt>
                <c:pt idx="20409">
                  <c:v>28614.99</c:v>
                </c:pt>
                <c:pt idx="20410">
                  <c:v>28641.49</c:v>
                </c:pt>
                <c:pt idx="20411">
                  <c:v>28654.74</c:v>
                </c:pt>
                <c:pt idx="20412">
                  <c:v>28661.360000000001</c:v>
                </c:pt>
                <c:pt idx="20413">
                  <c:v>28667.98</c:v>
                </c:pt>
                <c:pt idx="20414">
                  <c:v>28676.86</c:v>
                </c:pt>
                <c:pt idx="20415">
                  <c:v>28685.74</c:v>
                </c:pt>
                <c:pt idx="20416">
                  <c:v>28703.49</c:v>
                </c:pt>
                <c:pt idx="20417">
                  <c:v>28721.24</c:v>
                </c:pt>
                <c:pt idx="20418">
                  <c:v>28730.12</c:v>
                </c:pt>
                <c:pt idx="20419">
                  <c:v>28734.560000000001</c:v>
                </c:pt>
                <c:pt idx="20420">
                  <c:v>28738.99</c:v>
                </c:pt>
                <c:pt idx="20421">
                  <c:v>28743.43</c:v>
                </c:pt>
                <c:pt idx="20422">
                  <c:v>28746.66</c:v>
                </c:pt>
                <c:pt idx="20423">
                  <c:v>28747.87</c:v>
                </c:pt>
                <c:pt idx="20424">
                  <c:v>28756.75</c:v>
                </c:pt>
                <c:pt idx="20425">
                  <c:v>28764.22</c:v>
                </c:pt>
                <c:pt idx="20426">
                  <c:v>28765.63</c:v>
                </c:pt>
                <c:pt idx="20427">
                  <c:v>28770.07</c:v>
                </c:pt>
                <c:pt idx="20428">
                  <c:v>28774.5</c:v>
                </c:pt>
                <c:pt idx="20429">
                  <c:v>28778.94</c:v>
                </c:pt>
                <c:pt idx="20430">
                  <c:v>28781.16</c:v>
                </c:pt>
                <c:pt idx="20431">
                  <c:v>28783.38</c:v>
                </c:pt>
                <c:pt idx="20432">
                  <c:v>28785.599999999999</c:v>
                </c:pt>
                <c:pt idx="20433">
                  <c:v>28786.71</c:v>
                </c:pt>
                <c:pt idx="20434">
                  <c:v>28787.82</c:v>
                </c:pt>
                <c:pt idx="20435">
                  <c:v>28788.93</c:v>
                </c:pt>
                <c:pt idx="20436">
                  <c:v>28790.04</c:v>
                </c:pt>
                <c:pt idx="20437">
                  <c:v>28791.15</c:v>
                </c:pt>
                <c:pt idx="20438">
                  <c:v>28792.03</c:v>
                </c:pt>
                <c:pt idx="20439">
                  <c:v>28792.25</c:v>
                </c:pt>
                <c:pt idx="20440">
                  <c:v>28792.81</c:v>
                </c:pt>
                <c:pt idx="20441">
                  <c:v>28793.360000000001</c:v>
                </c:pt>
                <c:pt idx="20442">
                  <c:v>28793.919999999998</c:v>
                </c:pt>
                <c:pt idx="20443">
                  <c:v>28794.47</c:v>
                </c:pt>
                <c:pt idx="20444">
                  <c:v>28795.03</c:v>
                </c:pt>
                <c:pt idx="20445">
                  <c:v>28795.58</c:v>
                </c:pt>
                <c:pt idx="20446">
                  <c:v>28796.14</c:v>
                </c:pt>
                <c:pt idx="20447">
                  <c:v>28796.69</c:v>
                </c:pt>
                <c:pt idx="20448">
                  <c:v>28797.25</c:v>
                </c:pt>
                <c:pt idx="20449">
                  <c:v>28797.8</c:v>
                </c:pt>
                <c:pt idx="20450">
                  <c:v>28798.36</c:v>
                </c:pt>
                <c:pt idx="20451">
                  <c:v>28798.91</c:v>
                </c:pt>
                <c:pt idx="20452">
                  <c:v>28799.47</c:v>
                </c:pt>
                <c:pt idx="20453">
                  <c:v>28800.02</c:v>
                </c:pt>
                <c:pt idx="20454">
                  <c:v>28800.58</c:v>
                </c:pt>
                <c:pt idx="20455">
                  <c:v>28801.13</c:v>
                </c:pt>
                <c:pt idx="20456">
                  <c:v>28801.69</c:v>
                </c:pt>
                <c:pt idx="20457">
                  <c:v>28802.240000000002</c:v>
                </c:pt>
                <c:pt idx="20458">
                  <c:v>28803.35</c:v>
                </c:pt>
                <c:pt idx="20459">
                  <c:v>28804.46</c:v>
                </c:pt>
                <c:pt idx="20460">
                  <c:v>28805.57</c:v>
                </c:pt>
                <c:pt idx="20461">
                  <c:v>28806.13</c:v>
                </c:pt>
                <c:pt idx="20462">
                  <c:v>28806.68</c:v>
                </c:pt>
                <c:pt idx="20463">
                  <c:v>28807.24</c:v>
                </c:pt>
                <c:pt idx="20464">
                  <c:v>28807.79</c:v>
                </c:pt>
                <c:pt idx="20465">
                  <c:v>28808.35</c:v>
                </c:pt>
                <c:pt idx="20466">
                  <c:v>28808.9</c:v>
                </c:pt>
                <c:pt idx="20467">
                  <c:v>28809.45</c:v>
                </c:pt>
                <c:pt idx="20468">
                  <c:v>28810</c:v>
                </c:pt>
                <c:pt idx="20469">
                  <c:v>28811.59</c:v>
                </c:pt>
                <c:pt idx="20470">
                  <c:v>28812.39</c:v>
                </c:pt>
                <c:pt idx="20471">
                  <c:v>28813.18</c:v>
                </c:pt>
                <c:pt idx="20472">
                  <c:v>28813.98</c:v>
                </c:pt>
                <c:pt idx="20473">
                  <c:v>28814.77</c:v>
                </c:pt>
                <c:pt idx="20474">
                  <c:v>28816.36</c:v>
                </c:pt>
                <c:pt idx="20475">
                  <c:v>28817.16</c:v>
                </c:pt>
                <c:pt idx="20476">
                  <c:v>28817.95</c:v>
                </c:pt>
                <c:pt idx="20477">
                  <c:v>28818.75</c:v>
                </c:pt>
                <c:pt idx="20478">
                  <c:v>28819.54</c:v>
                </c:pt>
                <c:pt idx="20479">
                  <c:v>28820.34</c:v>
                </c:pt>
                <c:pt idx="20480">
                  <c:v>28820.74</c:v>
                </c:pt>
                <c:pt idx="20481">
                  <c:v>28821.13</c:v>
                </c:pt>
                <c:pt idx="20482">
                  <c:v>28821.53</c:v>
                </c:pt>
                <c:pt idx="20483">
                  <c:v>28821.93</c:v>
                </c:pt>
                <c:pt idx="20484">
                  <c:v>28822.33</c:v>
                </c:pt>
                <c:pt idx="20485">
                  <c:v>28822.720000000001</c:v>
                </c:pt>
                <c:pt idx="20486">
                  <c:v>28823.52</c:v>
                </c:pt>
                <c:pt idx="20487">
                  <c:v>28823.919999999998</c:v>
                </c:pt>
                <c:pt idx="20488">
                  <c:v>28824.31</c:v>
                </c:pt>
                <c:pt idx="20489">
                  <c:v>28825.11</c:v>
                </c:pt>
                <c:pt idx="20490">
                  <c:v>28825.9</c:v>
                </c:pt>
                <c:pt idx="20491">
                  <c:v>28826.7</c:v>
                </c:pt>
                <c:pt idx="20492">
                  <c:v>28827.49</c:v>
                </c:pt>
                <c:pt idx="20493">
                  <c:v>28828.29</c:v>
                </c:pt>
                <c:pt idx="20494">
                  <c:v>28829.08</c:v>
                </c:pt>
                <c:pt idx="20495">
                  <c:v>28829.88</c:v>
                </c:pt>
                <c:pt idx="20496">
                  <c:v>28830.67</c:v>
                </c:pt>
                <c:pt idx="20497">
                  <c:v>28831.47</c:v>
                </c:pt>
                <c:pt idx="20498">
                  <c:v>28832.26</c:v>
                </c:pt>
                <c:pt idx="20499">
                  <c:v>28833.85</c:v>
                </c:pt>
                <c:pt idx="20500">
                  <c:v>28835.439999999999</c:v>
                </c:pt>
                <c:pt idx="20501">
                  <c:v>28837.03</c:v>
                </c:pt>
                <c:pt idx="20502">
                  <c:v>28838.62</c:v>
                </c:pt>
                <c:pt idx="20503">
                  <c:v>28841.8</c:v>
                </c:pt>
                <c:pt idx="20504">
                  <c:v>28844.98</c:v>
                </c:pt>
                <c:pt idx="20505">
                  <c:v>28848.16</c:v>
                </c:pt>
                <c:pt idx="20506">
                  <c:v>28854.52</c:v>
                </c:pt>
                <c:pt idx="20507">
                  <c:v>28860.880000000001</c:v>
                </c:pt>
                <c:pt idx="20508">
                  <c:v>28864.06</c:v>
                </c:pt>
                <c:pt idx="20509">
                  <c:v>28867.24</c:v>
                </c:pt>
                <c:pt idx="20510">
                  <c:v>28873.599999999999</c:v>
                </c:pt>
                <c:pt idx="20511">
                  <c:v>28886.32</c:v>
                </c:pt>
                <c:pt idx="20512">
                  <c:v>28899.040000000001</c:v>
                </c:pt>
                <c:pt idx="20513">
                  <c:v>28905.4</c:v>
                </c:pt>
                <c:pt idx="20514">
                  <c:v>28911.759999999998</c:v>
                </c:pt>
                <c:pt idx="20515">
                  <c:v>28918.12</c:v>
                </c:pt>
                <c:pt idx="20516">
                  <c:v>28924.48</c:v>
                </c:pt>
                <c:pt idx="20517">
                  <c:v>28937.200000000001</c:v>
                </c:pt>
                <c:pt idx="20518">
                  <c:v>28962.639999999999</c:v>
                </c:pt>
                <c:pt idx="20519">
                  <c:v>28981</c:v>
                </c:pt>
                <c:pt idx="20520">
                  <c:v>29013.51</c:v>
                </c:pt>
                <c:pt idx="20521">
                  <c:v>29026.23</c:v>
                </c:pt>
                <c:pt idx="20522">
                  <c:v>29038.95</c:v>
                </c:pt>
                <c:pt idx="20523">
                  <c:v>29039.59</c:v>
                </c:pt>
                <c:pt idx="20524">
                  <c:v>29054.240000000002</c:v>
                </c:pt>
                <c:pt idx="20525">
                  <c:v>29064.39</c:v>
                </c:pt>
                <c:pt idx="20526">
                  <c:v>29068.880000000001</c:v>
                </c:pt>
                <c:pt idx="20527">
                  <c:v>29098.17</c:v>
                </c:pt>
                <c:pt idx="20528">
                  <c:v>29115.27</c:v>
                </c:pt>
                <c:pt idx="20529">
                  <c:v>29215.33</c:v>
                </c:pt>
                <c:pt idx="20530">
                  <c:v>29217.02</c:v>
                </c:pt>
                <c:pt idx="20531">
                  <c:v>29251.77</c:v>
                </c:pt>
                <c:pt idx="20532">
                  <c:v>29313.89</c:v>
                </c:pt>
                <c:pt idx="20533">
                  <c:v>29332.5</c:v>
                </c:pt>
                <c:pt idx="20534">
                  <c:v>29361.8</c:v>
                </c:pt>
                <c:pt idx="20535">
                  <c:v>29369.13</c:v>
                </c:pt>
                <c:pt idx="20536">
                  <c:v>29376.45</c:v>
                </c:pt>
                <c:pt idx="20537">
                  <c:v>29391.09</c:v>
                </c:pt>
                <c:pt idx="20538">
                  <c:v>29420.38</c:v>
                </c:pt>
                <c:pt idx="20539">
                  <c:v>29435.03</c:v>
                </c:pt>
                <c:pt idx="20540">
                  <c:v>29449.67</c:v>
                </c:pt>
                <c:pt idx="20541">
                  <c:v>29464.32</c:v>
                </c:pt>
                <c:pt idx="20542">
                  <c:v>29478.97</c:v>
                </c:pt>
                <c:pt idx="20543">
                  <c:v>29495.54</c:v>
                </c:pt>
                <c:pt idx="20544">
                  <c:v>29508.26</c:v>
                </c:pt>
                <c:pt idx="20545">
                  <c:v>29510.78</c:v>
                </c:pt>
                <c:pt idx="20546">
                  <c:v>29522.91</c:v>
                </c:pt>
                <c:pt idx="20547">
                  <c:v>29526.02</c:v>
                </c:pt>
                <c:pt idx="20548">
                  <c:v>29530.23</c:v>
                </c:pt>
                <c:pt idx="20549">
                  <c:v>29537.55</c:v>
                </c:pt>
                <c:pt idx="20550">
                  <c:v>29556.49</c:v>
                </c:pt>
                <c:pt idx="20551">
                  <c:v>29566.84</c:v>
                </c:pt>
                <c:pt idx="20552">
                  <c:v>29596.13</c:v>
                </c:pt>
                <c:pt idx="20553">
                  <c:v>29603.46</c:v>
                </c:pt>
                <c:pt idx="20554">
                  <c:v>29610.78</c:v>
                </c:pt>
                <c:pt idx="20555">
                  <c:v>29617.43</c:v>
                </c:pt>
                <c:pt idx="20556">
                  <c:v>29624.04</c:v>
                </c:pt>
                <c:pt idx="20557">
                  <c:v>29625.05</c:v>
                </c:pt>
                <c:pt idx="20558">
                  <c:v>29625.42</c:v>
                </c:pt>
                <c:pt idx="20559">
                  <c:v>29632.67</c:v>
                </c:pt>
                <c:pt idx="20560">
                  <c:v>29647.9</c:v>
                </c:pt>
                <c:pt idx="20561">
                  <c:v>29654.71</c:v>
                </c:pt>
                <c:pt idx="20562">
                  <c:v>29669.360000000001</c:v>
                </c:pt>
                <c:pt idx="20563">
                  <c:v>29676.68</c:v>
                </c:pt>
                <c:pt idx="20564">
                  <c:v>29678.37</c:v>
                </c:pt>
                <c:pt idx="20565">
                  <c:v>29682.18</c:v>
                </c:pt>
                <c:pt idx="20566">
                  <c:v>29684</c:v>
                </c:pt>
                <c:pt idx="20567">
                  <c:v>29685.99</c:v>
                </c:pt>
                <c:pt idx="20568">
                  <c:v>29689.8</c:v>
                </c:pt>
                <c:pt idx="20569">
                  <c:v>29693.13</c:v>
                </c:pt>
                <c:pt idx="20570">
                  <c:v>29693.61</c:v>
                </c:pt>
                <c:pt idx="20571">
                  <c:v>29701.23</c:v>
                </c:pt>
                <c:pt idx="20572">
                  <c:v>29702.25</c:v>
                </c:pt>
                <c:pt idx="20573">
                  <c:v>29708.84</c:v>
                </c:pt>
                <c:pt idx="20574">
                  <c:v>29712.65</c:v>
                </c:pt>
                <c:pt idx="20575">
                  <c:v>29714.560000000001</c:v>
                </c:pt>
                <c:pt idx="20576">
                  <c:v>29716.46</c:v>
                </c:pt>
                <c:pt idx="20577">
                  <c:v>29718.37</c:v>
                </c:pt>
                <c:pt idx="20578">
                  <c:v>29720.27</c:v>
                </c:pt>
                <c:pt idx="20579">
                  <c:v>29720.5</c:v>
                </c:pt>
                <c:pt idx="20580">
                  <c:v>29724.080000000002</c:v>
                </c:pt>
                <c:pt idx="20581">
                  <c:v>29725.99</c:v>
                </c:pt>
                <c:pt idx="20582">
                  <c:v>29726.94</c:v>
                </c:pt>
                <c:pt idx="20583">
                  <c:v>29727.89</c:v>
                </c:pt>
                <c:pt idx="20584">
                  <c:v>29728.85</c:v>
                </c:pt>
                <c:pt idx="20585">
                  <c:v>29729.8</c:v>
                </c:pt>
                <c:pt idx="20586">
                  <c:v>29730.28</c:v>
                </c:pt>
                <c:pt idx="20587">
                  <c:v>29730.75</c:v>
                </c:pt>
                <c:pt idx="20588">
                  <c:v>29731.23</c:v>
                </c:pt>
                <c:pt idx="20589">
                  <c:v>29731.7</c:v>
                </c:pt>
                <c:pt idx="20590">
                  <c:v>29732.18</c:v>
                </c:pt>
                <c:pt idx="20591">
                  <c:v>29732.66</c:v>
                </c:pt>
                <c:pt idx="20592">
                  <c:v>29733.14</c:v>
                </c:pt>
                <c:pt idx="20593">
                  <c:v>29733.61</c:v>
                </c:pt>
                <c:pt idx="20594">
                  <c:v>29734.09</c:v>
                </c:pt>
                <c:pt idx="20595">
                  <c:v>29734.560000000001</c:v>
                </c:pt>
                <c:pt idx="20596">
                  <c:v>29735.040000000001</c:v>
                </c:pt>
                <c:pt idx="20597">
                  <c:v>29735.51</c:v>
                </c:pt>
                <c:pt idx="20598">
                  <c:v>29735.99</c:v>
                </c:pt>
                <c:pt idx="20599">
                  <c:v>29736.46</c:v>
                </c:pt>
                <c:pt idx="20600">
                  <c:v>29736.94</c:v>
                </c:pt>
                <c:pt idx="20601">
                  <c:v>29737.41</c:v>
                </c:pt>
                <c:pt idx="20602">
                  <c:v>29737.89</c:v>
                </c:pt>
                <c:pt idx="20603">
                  <c:v>29738.36</c:v>
                </c:pt>
                <c:pt idx="20604">
                  <c:v>29738.84</c:v>
                </c:pt>
                <c:pt idx="20605">
                  <c:v>29739.31</c:v>
                </c:pt>
                <c:pt idx="20606">
                  <c:v>29739.65</c:v>
                </c:pt>
                <c:pt idx="20607">
                  <c:v>29739.98</c:v>
                </c:pt>
                <c:pt idx="20608">
                  <c:v>29740.65</c:v>
                </c:pt>
                <c:pt idx="20609">
                  <c:v>29741.32</c:v>
                </c:pt>
                <c:pt idx="20610">
                  <c:v>29741.99</c:v>
                </c:pt>
                <c:pt idx="20611">
                  <c:v>29742.66</c:v>
                </c:pt>
                <c:pt idx="20612">
                  <c:v>29743.33</c:v>
                </c:pt>
                <c:pt idx="20613">
                  <c:v>29744.66</c:v>
                </c:pt>
                <c:pt idx="20614">
                  <c:v>29746</c:v>
                </c:pt>
                <c:pt idx="20615">
                  <c:v>29747.33</c:v>
                </c:pt>
                <c:pt idx="20616">
                  <c:v>29748</c:v>
                </c:pt>
                <c:pt idx="20617">
                  <c:v>29748.67</c:v>
                </c:pt>
                <c:pt idx="20618">
                  <c:v>29749.34</c:v>
                </c:pt>
                <c:pt idx="20619">
                  <c:v>29750</c:v>
                </c:pt>
                <c:pt idx="20620">
                  <c:v>29750.55</c:v>
                </c:pt>
                <c:pt idx="20621">
                  <c:v>29751.1</c:v>
                </c:pt>
                <c:pt idx="20622">
                  <c:v>29751.65</c:v>
                </c:pt>
                <c:pt idx="20623">
                  <c:v>29752.2</c:v>
                </c:pt>
                <c:pt idx="20624">
                  <c:v>29752.75</c:v>
                </c:pt>
                <c:pt idx="20625">
                  <c:v>29753.3</c:v>
                </c:pt>
                <c:pt idx="20626">
                  <c:v>29753.85</c:v>
                </c:pt>
                <c:pt idx="20627">
                  <c:v>29754.400000000001</c:v>
                </c:pt>
                <c:pt idx="20628">
                  <c:v>29755.5</c:v>
                </c:pt>
                <c:pt idx="20629">
                  <c:v>29756.6</c:v>
                </c:pt>
                <c:pt idx="20630">
                  <c:v>29757</c:v>
                </c:pt>
                <c:pt idx="20631">
                  <c:v>29757.7</c:v>
                </c:pt>
                <c:pt idx="20632">
                  <c:v>29758.799999999999</c:v>
                </c:pt>
                <c:pt idx="20633">
                  <c:v>29761</c:v>
                </c:pt>
                <c:pt idx="20634">
                  <c:v>29762.1</c:v>
                </c:pt>
                <c:pt idx="20635">
                  <c:v>29763.200000000001</c:v>
                </c:pt>
                <c:pt idx="20636">
                  <c:v>29764.3</c:v>
                </c:pt>
                <c:pt idx="20637">
                  <c:v>29765.4</c:v>
                </c:pt>
                <c:pt idx="20638">
                  <c:v>29766.5</c:v>
                </c:pt>
                <c:pt idx="20639">
                  <c:v>29767.599999999999</c:v>
                </c:pt>
                <c:pt idx="20640">
                  <c:v>29768.7</c:v>
                </c:pt>
                <c:pt idx="20641">
                  <c:v>29769.8</c:v>
                </c:pt>
                <c:pt idx="20642">
                  <c:v>29770.9</c:v>
                </c:pt>
                <c:pt idx="20643">
                  <c:v>29772</c:v>
                </c:pt>
                <c:pt idx="20644">
                  <c:v>29773.1</c:v>
                </c:pt>
                <c:pt idx="20645">
                  <c:v>29774.2</c:v>
                </c:pt>
                <c:pt idx="20646">
                  <c:v>29775.25</c:v>
                </c:pt>
                <c:pt idx="20647">
                  <c:v>29775.3</c:v>
                </c:pt>
                <c:pt idx="20648">
                  <c:v>29776.400000000001</c:v>
                </c:pt>
                <c:pt idx="20649">
                  <c:v>29778.6</c:v>
                </c:pt>
                <c:pt idx="20650">
                  <c:v>29780.799999999999</c:v>
                </c:pt>
                <c:pt idx="20651">
                  <c:v>29783</c:v>
                </c:pt>
                <c:pt idx="20652">
                  <c:v>29784.38</c:v>
                </c:pt>
                <c:pt idx="20653">
                  <c:v>29785.19</c:v>
                </c:pt>
                <c:pt idx="20654">
                  <c:v>29787.39</c:v>
                </c:pt>
                <c:pt idx="20655">
                  <c:v>29789.59</c:v>
                </c:pt>
                <c:pt idx="20656">
                  <c:v>29791.79</c:v>
                </c:pt>
                <c:pt idx="20657">
                  <c:v>29793.5</c:v>
                </c:pt>
                <c:pt idx="20658">
                  <c:v>29793.99</c:v>
                </c:pt>
                <c:pt idx="20659">
                  <c:v>29798.39</c:v>
                </c:pt>
                <c:pt idx="20660">
                  <c:v>29802.63</c:v>
                </c:pt>
                <c:pt idx="20661">
                  <c:v>29802.78</c:v>
                </c:pt>
                <c:pt idx="20662">
                  <c:v>29811.58</c:v>
                </c:pt>
                <c:pt idx="20663">
                  <c:v>29811.75</c:v>
                </c:pt>
                <c:pt idx="20664">
                  <c:v>29820.37</c:v>
                </c:pt>
                <c:pt idx="20665">
                  <c:v>29820.880000000001</c:v>
                </c:pt>
                <c:pt idx="20666">
                  <c:v>29824.77</c:v>
                </c:pt>
                <c:pt idx="20667">
                  <c:v>29829.17</c:v>
                </c:pt>
                <c:pt idx="20668">
                  <c:v>29830</c:v>
                </c:pt>
                <c:pt idx="20669">
                  <c:v>29832.7</c:v>
                </c:pt>
                <c:pt idx="20670">
                  <c:v>29835.62</c:v>
                </c:pt>
                <c:pt idx="20671">
                  <c:v>29837.97</c:v>
                </c:pt>
                <c:pt idx="20672">
                  <c:v>29841.24</c:v>
                </c:pt>
                <c:pt idx="20673">
                  <c:v>29852.47</c:v>
                </c:pt>
                <c:pt idx="20674">
                  <c:v>29855.56</c:v>
                </c:pt>
                <c:pt idx="20675">
                  <c:v>29863.71</c:v>
                </c:pt>
                <c:pt idx="20676">
                  <c:v>29869.33</c:v>
                </c:pt>
                <c:pt idx="20677">
                  <c:v>29874.94</c:v>
                </c:pt>
                <c:pt idx="20678">
                  <c:v>29890.74</c:v>
                </c:pt>
                <c:pt idx="20679">
                  <c:v>29897.41</c:v>
                </c:pt>
                <c:pt idx="20680">
                  <c:v>29899.54</c:v>
                </c:pt>
                <c:pt idx="20681">
                  <c:v>29908.34</c:v>
                </c:pt>
                <c:pt idx="20682">
                  <c:v>29919.87</c:v>
                </c:pt>
                <c:pt idx="20683">
                  <c:v>29925.93</c:v>
                </c:pt>
                <c:pt idx="20684">
                  <c:v>29961.11</c:v>
                </c:pt>
                <c:pt idx="20685">
                  <c:v>29964.799999999999</c:v>
                </c:pt>
                <c:pt idx="20686">
                  <c:v>29976.04</c:v>
                </c:pt>
                <c:pt idx="20687">
                  <c:v>29981.66</c:v>
                </c:pt>
                <c:pt idx="20688">
                  <c:v>29987.27</c:v>
                </c:pt>
                <c:pt idx="20689">
                  <c:v>30000</c:v>
                </c:pt>
                <c:pt idx="20690">
                  <c:v>30009.73</c:v>
                </c:pt>
                <c:pt idx="20691">
                  <c:v>30031.47</c:v>
                </c:pt>
                <c:pt idx="20692">
                  <c:v>30032.2</c:v>
                </c:pt>
                <c:pt idx="20693">
                  <c:v>30043.439999999999</c:v>
                </c:pt>
                <c:pt idx="20694">
                  <c:v>30054.67</c:v>
                </c:pt>
                <c:pt idx="20695">
                  <c:v>30060.29</c:v>
                </c:pt>
                <c:pt idx="20696">
                  <c:v>30065.91</c:v>
                </c:pt>
                <c:pt idx="20697">
                  <c:v>30077.14</c:v>
                </c:pt>
                <c:pt idx="20698">
                  <c:v>30092.1</c:v>
                </c:pt>
                <c:pt idx="20699">
                  <c:v>30099.599999999999</c:v>
                </c:pt>
                <c:pt idx="20700">
                  <c:v>30122.07</c:v>
                </c:pt>
                <c:pt idx="20701">
                  <c:v>30133.3</c:v>
                </c:pt>
                <c:pt idx="20702">
                  <c:v>30138.92</c:v>
                </c:pt>
                <c:pt idx="20703">
                  <c:v>30144.53</c:v>
                </c:pt>
                <c:pt idx="20704">
                  <c:v>30156.95</c:v>
                </c:pt>
                <c:pt idx="20705">
                  <c:v>30167</c:v>
                </c:pt>
                <c:pt idx="20706">
                  <c:v>30189.46</c:v>
                </c:pt>
                <c:pt idx="20707">
                  <c:v>30211.93</c:v>
                </c:pt>
                <c:pt idx="20708">
                  <c:v>30221.8</c:v>
                </c:pt>
                <c:pt idx="20709">
                  <c:v>30223.17</c:v>
                </c:pt>
                <c:pt idx="20710">
                  <c:v>30229.91</c:v>
                </c:pt>
                <c:pt idx="20711">
                  <c:v>30234.400000000001</c:v>
                </c:pt>
                <c:pt idx="20712">
                  <c:v>30238.02</c:v>
                </c:pt>
                <c:pt idx="20713">
                  <c:v>30254.23</c:v>
                </c:pt>
                <c:pt idx="20714">
                  <c:v>30270.44</c:v>
                </c:pt>
                <c:pt idx="20715">
                  <c:v>30279.33</c:v>
                </c:pt>
                <c:pt idx="20716">
                  <c:v>30286.65</c:v>
                </c:pt>
                <c:pt idx="20717">
                  <c:v>30290.57</c:v>
                </c:pt>
                <c:pt idx="20718">
                  <c:v>30290.71</c:v>
                </c:pt>
                <c:pt idx="20719">
                  <c:v>30294.76</c:v>
                </c:pt>
                <c:pt idx="20720">
                  <c:v>30301.8</c:v>
                </c:pt>
                <c:pt idx="20721">
                  <c:v>30302.87</c:v>
                </c:pt>
                <c:pt idx="20722">
                  <c:v>30309.88</c:v>
                </c:pt>
                <c:pt idx="20723">
                  <c:v>30310.98</c:v>
                </c:pt>
                <c:pt idx="20724">
                  <c:v>30315.03</c:v>
                </c:pt>
                <c:pt idx="20725">
                  <c:v>30319.08</c:v>
                </c:pt>
                <c:pt idx="20726">
                  <c:v>30321.11</c:v>
                </c:pt>
                <c:pt idx="20727">
                  <c:v>30323.14</c:v>
                </c:pt>
                <c:pt idx="20728">
                  <c:v>30324.26</c:v>
                </c:pt>
                <c:pt idx="20729">
                  <c:v>30325.17</c:v>
                </c:pt>
                <c:pt idx="20730">
                  <c:v>30327.19</c:v>
                </c:pt>
                <c:pt idx="20731">
                  <c:v>30329.22</c:v>
                </c:pt>
                <c:pt idx="20732">
                  <c:v>30331.24</c:v>
                </c:pt>
                <c:pt idx="20733">
                  <c:v>30333.27</c:v>
                </c:pt>
                <c:pt idx="20734">
                  <c:v>30335.29</c:v>
                </c:pt>
                <c:pt idx="20735">
                  <c:v>30337.32</c:v>
                </c:pt>
                <c:pt idx="20736">
                  <c:v>30338.34</c:v>
                </c:pt>
                <c:pt idx="20737">
                  <c:v>30339.35</c:v>
                </c:pt>
                <c:pt idx="20738">
                  <c:v>30340.37</c:v>
                </c:pt>
                <c:pt idx="20739">
                  <c:v>30341.38</c:v>
                </c:pt>
                <c:pt idx="20740">
                  <c:v>30341.89</c:v>
                </c:pt>
                <c:pt idx="20741">
                  <c:v>30342.39</c:v>
                </c:pt>
                <c:pt idx="20742">
                  <c:v>30342.9</c:v>
                </c:pt>
                <c:pt idx="20743">
                  <c:v>30343.4</c:v>
                </c:pt>
                <c:pt idx="20744">
                  <c:v>30343.91</c:v>
                </c:pt>
                <c:pt idx="20745">
                  <c:v>30344.42</c:v>
                </c:pt>
                <c:pt idx="20746">
                  <c:v>30344.93</c:v>
                </c:pt>
                <c:pt idx="20747">
                  <c:v>30345.43</c:v>
                </c:pt>
                <c:pt idx="20748">
                  <c:v>30345.94</c:v>
                </c:pt>
                <c:pt idx="20749">
                  <c:v>30346.44</c:v>
                </c:pt>
                <c:pt idx="20750">
                  <c:v>30346.95</c:v>
                </c:pt>
                <c:pt idx="20751">
                  <c:v>30347.45</c:v>
                </c:pt>
                <c:pt idx="20752">
                  <c:v>30347.96</c:v>
                </c:pt>
                <c:pt idx="20753">
                  <c:v>30348.47</c:v>
                </c:pt>
                <c:pt idx="20754">
                  <c:v>30348.98</c:v>
                </c:pt>
                <c:pt idx="20755">
                  <c:v>30349.48</c:v>
                </c:pt>
                <c:pt idx="20756">
                  <c:v>30349.99</c:v>
                </c:pt>
                <c:pt idx="20757">
                  <c:v>30350.49</c:v>
                </c:pt>
                <c:pt idx="20758">
                  <c:v>30351</c:v>
                </c:pt>
                <c:pt idx="20759">
                  <c:v>30351.5</c:v>
                </c:pt>
                <c:pt idx="20760">
                  <c:v>30352.04</c:v>
                </c:pt>
                <c:pt idx="20761">
                  <c:v>30352.57</c:v>
                </c:pt>
                <c:pt idx="20762">
                  <c:v>30353.1</c:v>
                </c:pt>
                <c:pt idx="20763">
                  <c:v>30353.63</c:v>
                </c:pt>
                <c:pt idx="20764">
                  <c:v>30354.69</c:v>
                </c:pt>
                <c:pt idx="20765">
                  <c:v>30355.75</c:v>
                </c:pt>
                <c:pt idx="20766">
                  <c:v>30356.82</c:v>
                </c:pt>
                <c:pt idx="20767">
                  <c:v>30357.88</c:v>
                </c:pt>
                <c:pt idx="20768">
                  <c:v>30358.94</c:v>
                </c:pt>
                <c:pt idx="20769">
                  <c:v>30360</c:v>
                </c:pt>
                <c:pt idx="20770">
                  <c:v>30360.53</c:v>
                </c:pt>
                <c:pt idx="20771">
                  <c:v>30361.06</c:v>
                </c:pt>
                <c:pt idx="20772">
                  <c:v>30361.59</c:v>
                </c:pt>
                <c:pt idx="20773">
                  <c:v>30362.12</c:v>
                </c:pt>
                <c:pt idx="20774">
                  <c:v>30362.65</c:v>
                </c:pt>
                <c:pt idx="20775">
                  <c:v>30363.18</c:v>
                </c:pt>
                <c:pt idx="20776">
                  <c:v>30363.71</c:v>
                </c:pt>
                <c:pt idx="20777">
                  <c:v>30364.23</c:v>
                </c:pt>
                <c:pt idx="20778">
                  <c:v>30364.76</c:v>
                </c:pt>
                <c:pt idx="20779">
                  <c:v>30365.29</c:v>
                </c:pt>
                <c:pt idx="20780">
                  <c:v>30366.35</c:v>
                </c:pt>
                <c:pt idx="20781">
                  <c:v>30367.41</c:v>
                </c:pt>
                <c:pt idx="20782">
                  <c:v>30368.46</c:v>
                </c:pt>
                <c:pt idx="20783">
                  <c:v>30369.19</c:v>
                </c:pt>
                <c:pt idx="20784">
                  <c:v>30369.52</c:v>
                </c:pt>
                <c:pt idx="20785">
                  <c:v>30370.58</c:v>
                </c:pt>
                <c:pt idx="20786">
                  <c:v>30371.64</c:v>
                </c:pt>
                <c:pt idx="20787">
                  <c:v>30372.69</c:v>
                </c:pt>
                <c:pt idx="20788">
                  <c:v>30373.75</c:v>
                </c:pt>
                <c:pt idx="20789">
                  <c:v>30374.799999999999</c:v>
                </c:pt>
                <c:pt idx="20790">
                  <c:v>30375.86</c:v>
                </c:pt>
                <c:pt idx="20791">
                  <c:v>30376.91</c:v>
                </c:pt>
                <c:pt idx="20792">
                  <c:v>30377.97</c:v>
                </c:pt>
                <c:pt idx="20793">
                  <c:v>30379.03</c:v>
                </c:pt>
                <c:pt idx="20794">
                  <c:v>30380.09</c:v>
                </c:pt>
                <c:pt idx="20795">
                  <c:v>30381.14</c:v>
                </c:pt>
                <c:pt idx="20796">
                  <c:v>30382.2</c:v>
                </c:pt>
                <c:pt idx="20797">
                  <c:v>30383.26</c:v>
                </c:pt>
                <c:pt idx="20798">
                  <c:v>30384.32</c:v>
                </c:pt>
                <c:pt idx="20799">
                  <c:v>30385.37</c:v>
                </c:pt>
                <c:pt idx="20800">
                  <c:v>30387.49</c:v>
                </c:pt>
                <c:pt idx="20801">
                  <c:v>30389.599999999999</c:v>
                </c:pt>
                <c:pt idx="20802">
                  <c:v>30391.71</c:v>
                </c:pt>
                <c:pt idx="20803">
                  <c:v>30393.82</c:v>
                </c:pt>
                <c:pt idx="20804">
                  <c:v>30395.94</c:v>
                </c:pt>
                <c:pt idx="20805">
                  <c:v>30398.05</c:v>
                </c:pt>
                <c:pt idx="20806">
                  <c:v>30402.28</c:v>
                </c:pt>
                <c:pt idx="20807">
                  <c:v>30410.73</c:v>
                </c:pt>
                <c:pt idx="20808">
                  <c:v>30419.18</c:v>
                </c:pt>
                <c:pt idx="20809">
                  <c:v>30427.63</c:v>
                </c:pt>
                <c:pt idx="20810">
                  <c:v>30431.86</c:v>
                </c:pt>
                <c:pt idx="20811">
                  <c:v>30436.09</c:v>
                </c:pt>
                <c:pt idx="20812">
                  <c:v>30438.07</c:v>
                </c:pt>
                <c:pt idx="20813">
                  <c:v>30444.54</c:v>
                </c:pt>
                <c:pt idx="20814">
                  <c:v>30452.41</c:v>
                </c:pt>
                <c:pt idx="20815">
                  <c:v>30459.06</c:v>
                </c:pt>
                <c:pt idx="20816">
                  <c:v>30461.45</c:v>
                </c:pt>
                <c:pt idx="20817">
                  <c:v>30470.3</c:v>
                </c:pt>
                <c:pt idx="20818">
                  <c:v>30481.53</c:v>
                </c:pt>
                <c:pt idx="20819">
                  <c:v>30495.26</c:v>
                </c:pt>
                <c:pt idx="20820">
                  <c:v>30503.99</c:v>
                </c:pt>
                <c:pt idx="20821">
                  <c:v>30511.87</c:v>
                </c:pt>
                <c:pt idx="20822">
                  <c:v>30523.68</c:v>
                </c:pt>
                <c:pt idx="20823">
                  <c:v>30528.48</c:v>
                </c:pt>
                <c:pt idx="20824">
                  <c:v>30548.92</c:v>
                </c:pt>
                <c:pt idx="20825">
                  <c:v>30559.31</c:v>
                </c:pt>
                <c:pt idx="20826">
                  <c:v>30561.69</c:v>
                </c:pt>
                <c:pt idx="20827">
                  <c:v>30577.13</c:v>
                </c:pt>
                <c:pt idx="20828">
                  <c:v>30586.04</c:v>
                </c:pt>
                <c:pt idx="20829">
                  <c:v>30593.86</c:v>
                </c:pt>
                <c:pt idx="20830">
                  <c:v>30594.94</c:v>
                </c:pt>
                <c:pt idx="20831">
                  <c:v>30616.33</c:v>
                </c:pt>
                <c:pt idx="20832">
                  <c:v>30627.56</c:v>
                </c:pt>
                <c:pt idx="20833">
                  <c:v>30628.12</c:v>
                </c:pt>
                <c:pt idx="20834">
                  <c:v>30630.58</c:v>
                </c:pt>
                <c:pt idx="20835">
                  <c:v>30638.79</c:v>
                </c:pt>
                <c:pt idx="20836">
                  <c:v>30666.21</c:v>
                </c:pt>
                <c:pt idx="20837">
                  <c:v>30683.72</c:v>
                </c:pt>
                <c:pt idx="20838">
                  <c:v>30696.09</c:v>
                </c:pt>
                <c:pt idx="20839">
                  <c:v>30701.84</c:v>
                </c:pt>
                <c:pt idx="20840">
                  <c:v>30719.66</c:v>
                </c:pt>
                <c:pt idx="20841">
                  <c:v>30728.57</c:v>
                </c:pt>
                <c:pt idx="20842">
                  <c:v>30728.65</c:v>
                </c:pt>
                <c:pt idx="20843">
                  <c:v>30730.080000000002</c:v>
                </c:pt>
                <c:pt idx="20844">
                  <c:v>30737.47</c:v>
                </c:pt>
                <c:pt idx="20845">
                  <c:v>30747.07</c:v>
                </c:pt>
                <c:pt idx="20846">
                  <c:v>30755.57</c:v>
                </c:pt>
                <c:pt idx="20847">
                  <c:v>30764.06</c:v>
                </c:pt>
                <c:pt idx="20848">
                  <c:v>30773.11</c:v>
                </c:pt>
                <c:pt idx="20849">
                  <c:v>30782.02</c:v>
                </c:pt>
                <c:pt idx="20850">
                  <c:v>30790.93</c:v>
                </c:pt>
                <c:pt idx="20851">
                  <c:v>30795.39</c:v>
                </c:pt>
                <c:pt idx="20852">
                  <c:v>30798.05</c:v>
                </c:pt>
                <c:pt idx="20853">
                  <c:v>30799.84</c:v>
                </c:pt>
                <c:pt idx="20854">
                  <c:v>30804.29</c:v>
                </c:pt>
                <c:pt idx="20855">
                  <c:v>30808.74</c:v>
                </c:pt>
                <c:pt idx="20856">
                  <c:v>30815.040000000001</c:v>
                </c:pt>
                <c:pt idx="20857">
                  <c:v>30817.65</c:v>
                </c:pt>
                <c:pt idx="20858">
                  <c:v>30819.29</c:v>
                </c:pt>
                <c:pt idx="20859">
                  <c:v>30822.11</c:v>
                </c:pt>
                <c:pt idx="20860">
                  <c:v>30823.54</c:v>
                </c:pt>
                <c:pt idx="20861">
                  <c:v>30826.560000000001</c:v>
                </c:pt>
                <c:pt idx="20862">
                  <c:v>30827.79</c:v>
                </c:pt>
                <c:pt idx="20863">
                  <c:v>30828.79</c:v>
                </c:pt>
                <c:pt idx="20864">
                  <c:v>30831.02</c:v>
                </c:pt>
                <c:pt idx="20865">
                  <c:v>30832.03</c:v>
                </c:pt>
                <c:pt idx="20866">
                  <c:v>30833.25</c:v>
                </c:pt>
                <c:pt idx="20867">
                  <c:v>30835.47</c:v>
                </c:pt>
                <c:pt idx="20868">
                  <c:v>30837.7</c:v>
                </c:pt>
                <c:pt idx="20869">
                  <c:v>30839.919999999998</c:v>
                </c:pt>
                <c:pt idx="20870">
                  <c:v>30840.53</c:v>
                </c:pt>
                <c:pt idx="20871">
                  <c:v>30842.15</c:v>
                </c:pt>
                <c:pt idx="20872">
                  <c:v>30844.37</c:v>
                </c:pt>
                <c:pt idx="20873">
                  <c:v>30845.49</c:v>
                </c:pt>
                <c:pt idx="20874">
                  <c:v>30846.6</c:v>
                </c:pt>
                <c:pt idx="20875">
                  <c:v>30847.72</c:v>
                </c:pt>
                <c:pt idx="20876">
                  <c:v>30848.83</c:v>
                </c:pt>
                <c:pt idx="20877">
                  <c:v>30849.03</c:v>
                </c:pt>
                <c:pt idx="20878">
                  <c:v>30849.95</c:v>
                </c:pt>
                <c:pt idx="20879">
                  <c:v>30851.06</c:v>
                </c:pt>
                <c:pt idx="20880">
                  <c:v>30853.279999999999</c:v>
                </c:pt>
                <c:pt idx="20881">
                  <c:v>30855.41</c:v>
                </c:pt>
                <c:pt idx="20882">
                  <c:v>30855.51</c:v>
                </c:pt>
                <c:pt idx="20883">
                  <c:v>30857.53</c:v>
                </c:pt>
                <c:pt idx="20884">
                  <c:v>30857.74</c:v>
                </c:pt>
                <c:pt idx="20885">
                  <c:v>30859.66</c:v>
                </c:pt>
                <c:pt idx="20886">
                  <c:v>30859.97</c:v>
                </c:pt>
                <c:pt idx="20887">
                  <c:v>30861.78</c:v>
                </c:pt>
                <c:pt idx="20888">
                  <c:v>30862.19</c:v>
                </c:pt>
                <c:pt idx="20889">
                  <c:v>30863.9</c:v>
                </c:pt>
                <c:pt idx="20890">
                  <c:v>30864.42</c:v>
                </c:pt>
                <c:pt idx="20891">
                  <c:v>30866.02</c:v>
                </c:pt>
                <c:pt idx="20892">
                  <c:v>30866.65</c:v>
                </c:pt>
                <c:pt idx="20893">
                  <c:v>30868.15</c:v>
                </c:pt>
                <c:pt idx="20894">
                  <c:v>30870.27</c:v>
                </c:pt>
                <c:pt idx="20895">
                  <c:v>30871.1</c:v>
                </c:pt>
                <c:pt idx="20896">
                  <c:v>30871.34</c:v>
                </c:pt>
                <c:pt idx="20897">
                  <c:v>30872.400000000001</c:v>
                </c:pt>
                <c:pt idx="20898">
                  <c:v>30873.33</c:v>
                </c:pt>
                <c:pt idx="20899">
                  <c:v>30873.46</c:v>
                </c:pt>
                <c:pt idx="20900">
                  <c:v>30874.44</c:v>
                </c:pt>
                <c:pt idx="20901">
                  <c:v>30874.52</c:v>
                </c:pt>
                <c:pt idx="20902">
                  <c:v>30875.55</c:v>
                </c:pt>
                <c:pt idx="20903">
                  <c:v>30875.59</c:v>
                </c:pt>
                <c:pt idx="20904">
                  <c:v>30876.65</c:v>
                </c:pt>
                <c:pt idx="20905">
                  <c:v>30876.67</c:v>
                </c:pt>
                <c:pt idx="20906">
                  <c:v>30877.71</c:v>
                </c:pt>
                <c:pt idx="20907">
                  <c:v>30877.78</c:v>
                </c:pt>
                <c:pt idx="20908">
                  <c:v>30878.77</c:v>
                </c:pt>
                <c:pt idx="20909">
                  <c:v>30878.89</c:v>
                </c:pt>
                <c:pt idx="20910">
                  <c:v>30879.83</c:v>
                </c:pt>
                <c:pt idx="20911">
                  <c:v>30880</c:v>
                </c:pt>
                <c:pt idx="20912">
                  <c:v>30880.89</c:v>
                </c:pt>
                <c:pt idx="20913">
                  <c:v>30881.3</c:v>
                </c:pt>
                <c:pt idx="20914">
                  <c:v>30881.95</c:v>
                </c:pt>
                <c:pt idx="20915">
                  <c:v>30882.6</c:v>
                </c:pt>
                <c:pt idx="20916">
                  <c:v>30883.01</c:v>
                </c:pt>
                <c:pt idx="20917">
                  <c:v>30883.9</c:v>
                </c:pt>
                <c:pt idx="20918">
                  <c:v>30884.080000000002</c:v>
                </c:pt>
                <c:pt idx="20919">
                  <c:v>30885.14</c:v>
                </c:pt>
                <c:pt idx="20920">
                  <c:v>30885.200000000001</c:v>
                </c:pt>
                <c:pt idx="20921">
                  <c:v>30886.2</c:v>
                </c:pt>
                <c:pt idx="20922">
                  <c:v>30886.5</c:v>
                </c:pt>
                <c:pt idx="20923">
                  <c:v>30887.26</c:v>
                </c:pt>
                <c:pt idx="20924">
                  <c:v>30887.8</c:v>
                </c:pt>
                <c:pt idx="20925">
                  <c:v>30888.33</c:v>
                </c:pt>
                <c:pt idx="20926">
                  <c:v>30889.39</c:v>
                </c:pt>
                <c:pt idx="20927">
                  <c:v>30890.400000000001</c:v>
                </c:pt>
                <c:pt idx="20928">
                  <c:v>30891.51</c:v>
                </c:pt>
                <c:pt idx="20929">
                  <c:v>30893</c:v>
                </c:pt>
                <c:pt idx="20930">
                  <c:v>30893.64</c:v>
                </c:pt>
                <c:pt idx="20931">
                  <c:v>30894.7</c:v>
                </c:pt>
                <c:pt idx="20932">
                  <c:v>30895.599999999999</c:v>
                </c:pt>
                <c:pt idx="20933">
                  <c:v>30895.759999999998</c:v>
                </c:pt>
                <c:pt idx="20934">
                  <c:v>30896.82</c:v>
                </c:pt>
                <c:pt idx="20935">
                  <c:v>30897.88</c:v>
                </c:pt>
                <c:pt idx="20936">
                  <c:v>30898.2</c:v>
                </c:pt>
                <c:pt idx="20937">
                  <c:v>30898.94</c:v>
                </c:pt>
                <c:pt idx="20938">
                  <c:v>30900</c:v>
                </c:pt>
                <c:pt idx="20939">
                  <c:v>30900.76</c:v>
                </c:pt>
                <c:pt idx="20940">
                  <c:v>30900.79</c:v>
                </c:pt>
                <c:pt idx="20941">
                  <c:v>30901.51</c:v>
                </c:pt>
                <c:pt idx="20942">
                  <c:v>30902.26</c:v>
                </c:pt>
                <c:pt idx="20943">
                  <c:v>30903.01</c:v>
                </c:pt>
                <c:pt idx="20944">
                  <c:v>30903.39</c:v>
                </c:pt>
                <c:pt idx="20945">
                  <c:v>30903.77</c:v>
                </c:pt>
                <c:pt idx="20946">
                  <c:v>30904.52</c:v>
                </c:pt>
                <c:pt idx="20947">
                  <c:v>30905.99</c:v>
                </c:pt>
                <c:pt idx="20948">
                  <c:v>30906.02</c:v>
                </c:pt>
                <c:pt idx="20949">
                  <c:v>30908.38</c:v>
                </c:pt>
                <c:pt idx="20950">
                  <c:v>30908.59</c:v>
                </c:pt>
                <c:pt idx="20951">
                  <c:v>30909.89</c:v>
                </c:pt>
                <c:pt idx="20952">
                  <c:v>30911.19</c:v>
                </c:pt>
                <c:pt idx="20953">
                  <c:v>30912.04</c:v>
                </c:pt>
                <c:pt idx="20954">
                  <c:v>30912.49</c:v>
                </c:pt>
                <c:pt idx="20955">
                  <c:v>30913.55</c:v>
                </c:pt>
                <c:pt idx="20956">
                  <c:v>30913.79</c:v>
                </c:pt>
                <c:pt idx="20957">
                  <c:v>30914.3</c:v>
                </c:pt>
                <c:pt idx="20958">
                  <c:v>30915.05</c:v>
                </c:pt>
                <c:pt idx="20959">
                  <c:v>30915.09</c:v>
                </c:pt>
                <c:pt idx="20960">
                  <c:v>30915.81</c:v>
                </c:pt>
                <c:pt idx="20961">
                  <c:v>30916.39</c:v>
                </c:pt>
                <c:pt idx="20962">
                  <c:v>30916.560000000001</c:v>
                </c:pt>
                <c:pt idx="20963">
                  <c:v>30917.31</c:v>
                </c:pt>
                <c:pt idx="20964">
                  <c:v>30917.69</c:v>
                </c:pt>
                <c:pt idx="20965">
                  <c:v>30918.06</c:v>
                </c:pt>
                <c:pt idx="20966">
                  <c:v>30918.82</c:v>
                </c:pt>
                <c:pt idx="20967">
                  <c:v>30918.99</c:v>
                </c:pt>
                <c:pt idx="20968">
                  <c:v>30919.57</c:v>
                </c:pt>
                <c:pt idx="20969">
                  <c:v>30920.29</c:v>
                </c:pt>
                <c:pt idx="20970">
                  <c:v>30920.32</c:v>
                </c:pt>
                <c:pt idx="20971">
                  <c:v>30921.07</c:v>
                </c:pt>
                <c:pt idx="20972">
                  <c:v>30921.58</c:v>
                </c:pt>
                <c:pt idx="20973">
                  <c:v>30921.82</c:v>
                </c:pt>
                <c:pt idx="20974">
                  <c:v>30922.57</c:v>
                </c:pt>
                <c:pt idx="20975">
                  <c:v>30923.32</c:v>
                </c:pt>
                <c:pt idx="20976">
                  <c:v>30924.07</c:v>
                </c:pt>
                <c:pt idx="20977">
                  <c:v>30924.18</c:v>
                </c:pt>
                <c:pt idx="20978">
                  <c:v>30924.83</c:v>
                </c:pt>
                <c:pt idx="20979">
                  <c:v>30925.58</c:v>
                </c:pt>
                <c:pt idx="20980">
                  <c:v>30926.33</c:v>
                </c:pt>
                <c:pt idx="20981">
                  <c:v>30926.78</c:v>
                </c:pt>
                <c:pt idx="20982">
                  <c:v>30927.08</c:v>
                </c:pt>
                <c:pt idx="20983">
                  <c:v>30927.84</c:v>
                </c:pt>
                <c:pt idx="20984">
                  <c:v>30928.59</c:v>
                </c:pt>
                <c:pt idx="20985">
                  <c:v>30929.38</c:v>
                </c:pt>
                <c:pt idx="20986">
                  <c:v>30930.09</c:v>
                </c:pt>
                <c:pt idx="20987">
                  <c:v>30930.85</c:v>
                </c:pt>
                <c:pt idx="20988">
                  <c:v>30931.599999999999</c:v>
                </c:pt>
                <c:pt idx="20989">
                  <c:v>30931.98</c:v>
                </c:pt>
                <c:pt idx="20990">
                  <c:v>30933.1</c:v>
                </c:pt>
                <c:pt idx="20991">
                  <c:v>30934.58</c:v>
                </c:pt>
                <c:pt idx="20992">
                  <c:v>30934.61</c:v>
                </c:pt>
                <c:pt idx="20993">
                  <c:v>30936.11</c:v>
                </c:pt>
                <c:pt idx="20994">
                  <c:v>30937.18</c:v>
                </c:pt>
                <c:pt idx="20995">
                  <c:v>30937.62</c:v>
                </c:pt>
                <c:pt idx="20996">
                  <c:v>30939.119999999999</c:v>
                </c:pt>
                <c:pt idx="20997">
                  <c:v>30939.78</c:v>
                </c:pt>
                <c:pt idx="20998">
                  <c:v>30942.13</c:v>
                </c:pt>
                <c:pt idx="20999">
                  <c:v>30942.37</c:v>
                </c:pt>
                <c:pt idx="21000">
                  <c:v>30945.14</c:v>
                </c:pt>
                <c:pt idx="21001">
                  <c:v>30948.14</c:v>
                </c:pt>
                <c:pt idx="21002">
                  <c:v>30951.15</c:v>
                </c:pt>
                <c:pt idx="21003">
                  <c:v>30952.76</c:v>
                </c:pt>
                <c:pt idx="21004">
                  <c:v>30953.32</c:v>
                </c:pt>
                <c:pt idx="21005">
                  <c:v>30954.16</c:v>
                </c:pt>
                <c:pt idx="21006">
                  <c:v>30957.17</c:v>
                </c:pt>
                <c:pt idx="21007">
                  <c:v>30960.18</c:v>
                </c:pt>
                <c:pt idx="21008">
                  <c:v>30963.15</c:v>
                </c:pt>
                <c:pt idx="21009">
                  <c:v>30966.2</c:v>
                </c:pt>
                <c:pt idx="21010">
                  <c:v>30968.35</c:v>
                </c:pt>
                <c:pt idx="21011">
                  <c:v>30972.21</c:v>
                </c:pt>
                <c:pt idx="21012">
                  <c:v>30973.55</c:v>
                </c:pt>
                <c:pt idx="21013">
                  <c:v>30978.75</c:v>
                </c:pt>
                <c:pt idx="21014">
                  <c:v>30983.94</c:v>
                </c:pt>
                <c:pt idx="21015">
                  <c:v>30996.27</c:v>
                </c:pt>
                <c:pt idx="21016">
                  <c:v>30998.25</c:v>
                </c:pt>
                <c:pt idx="21017">
                  <c:v>31002.29</c:v>
                </c:pt>
                <c:pt idx="21018">
                  <c:v>31004.73</c:v>
                </c:pt>
                <c:pt idx="21019">
                  <c:v>31008.31</c:v>
                </c:pt>
                <c:pt idx="21020">
                  <c:v>31020.34</c:v>
                </c:pt>
                <c:pt idx="21021">
                  <c:v>31044.41</c:v>
                </c:pt>
                <c:pt idx="21022">
                  <c:v>31046.3</c:v>
                </c:pt>
                <c:pt idx="21023">
                  <c:v>31056.7</c:v>
                </c:pt>
                <c:pt idx="21024">
                  <c:v>31067.09</c:v>
                </c:pt>
                <c:pt idx="21025">
                  <c:v>31087.88</c:v>
                </c:pt>
                <c:pt idx="21026">
                  <c:v>31088.11</c:v>
                </c:pt>
                <c:pt idx="21027">
                  <c:v>31092.54</c:v>
                </c:pt>
                <c:pt idx="21028">
                  <c:v>31098.560000000001</c:v>
                </c:pt>
                <c:pt idx="21029">
                  <c:v>31104.58</c:v>
                </c:pt>
                <c:pt idx="21030">
                  <c:v>31116.61</c:v>
                </c:pt>
                <c:pt idx="21031">
                  <c:v>31129.45</c:v>
                </c:pt>
                <c:pt idx="21032">
                  <c:v>31140.68</c:v>
                </c:pt>
                <c:pt idx="21033">
                  <c:v>31188.81</c:v>
                </c:pt>
                <c:pt idx="21034">
                  <c:v>31212.6</c:v>
                </c:pt>
                <c:pt idx="21035">
                  <c:v>31267.83</c:v>
                </c:pt>
                <c:pt idx="21036">
                  <c:v>31285.08</c:v>
                </c:pt>
                <c:pt idx="21037">
                  <c:v>31296.95</c:v>
                </c:pt>
                <c:pt idx="21038">
                  <c:v>31297.119999999999</c:v>
                </c:pt>
                <c:pt idx="21039">
                  <c:v>31309.15</c:v>
                </c:pt>
                <c:pt idx="21040">
                  <c:v>31333.22</c:v>
                </c:pt>
                <c:pt idx="21041">
                  <c:v>31339.13</c:v>
                </c:pt>
                <c:pt idx="21042">
                  <c:v>31360.22</c:v>
                </c:pt>
                <c:pt idx="21043">
                  <c:v>31365.49</c:v>
                </c:pt>
                <c:pt idx="21044">
                  <c:v>31370.76</c:v>
                </c:pt>
                <c:pt idx="21045">
                  <c:v>31376.03</c:v>
                </c:pt>
                <c:pt idx="21046">
                  <c:v>31381.3</c:v>
                </c:pt>
                <c:pt idx="21047">
                  <c:v>31381.35</c:v>
                </c:pt>
                <c:pt idx="21048">
                  <c:v>31402.39</c:v>
                </c:pt>
                <c:pt idx="21049">
                  <c:v>31423.48</c:v>
                </c:pt>
                <c:pt idx="21050">
                  <c:v>31434.03</c:v>
                </c:pt>
                <c:pt idx="21051">
                  <c:v>31444.57</c:v>
                </c:pt>
                <c:pt idx="21052">
                  <c:v>31447.21</c:v>
                </c:pt>
                <c:pt idx="21053">
                  <c:v>31449.84</c:v>
                </c:pt>
                <c:pt idx="21054">
                  <c:v>31452.48</c:v>
                </c:pt>
                <c:pt idx="21055">
                  <c:v>31455.11</c:v>
                </c:pt>
                <c:pt idx="21056">
                  <c:v>31460.38</c:v>
                </c:pt>
                <c:pt idx="21057">
                  <c:v>31465.65</c:v>
                </c:pt>
                <c:pt idx="21058">
                  <c:v>31476.2</c:v>
                </c:pt>
                <c:pt idx="21059">
                  <c:v>31477.62</c:v>
                </c:pt>
                <c:pt idx="21060">
                  <c:v>31481.47</c:v>
                </c:pt>
                <c:pt idx="21061">
                  <c:v>31484.11</c:v>
                </c:pt>
                <c:pt idx="21062">
                  <c:v>31486.74</c:v>
                </c:pt>
                <c:pt idx="21063">
                  <c:v>31489.38</c:v>
                </c:pt>
                <c:pt idx="21064">
                  <c:v>31492.02</c:v>
                </c:pt>
                <c:pt idx="21065">
                  <c:v>31494.66</c:v>
                </c:pt>
                <c:pt idx="21066">
                  <c:v>31497.29</c:v>
                </c:pt>
                <c:pt idx="21067">
                  <c:v>31499.93</c:v>
                </c:pt>
                <c:pt idx="21068">
                  <c:v>31502.560000000001</c:v>
                </c:pt>
                <c:pt idx="21069">
                  <c:v>31505.200000000001</c:v>
                </c:pt>
                <c:pt idx="21070">
                  <c:v>31507.83</c:v>
                </c:pt>
                <c:pt idx="21071">
                  <c:v>31509.15</c:v>
                </c:pt>
                <c:pt idx="21072">
                  <c:v>31510.47</c:v>
                </c:pt>
                <c:pt idx="21073">
                  <c:v>31511.79</c:v>
                </c:pt>
                <c:pt idx="21074">
                  <c:v>31513.11</c:v>
                </c:pt>
                <c:pt idx="21075">
                  <c:v>31515.75</c:v>
                </c:pt>
                <c:pt idx="21076">
                  <c:v>31518.38</c:v>
                </c:pt>
                <c:pt idx="21077">
                  <c:v>31521.02</c:v>
                </c:pt>
                <c:pt idx="21078">
                  <c:v>31523.65</c:v>
                </c:pt>
                <c:pt idx="21079">
                  <c:v>31526.29</c:v>
                </c:pt>
                <c:pt idx="21080">
                  <c:v>31528.92</c:v>
                </c:pt>
                <c:pt idx="21081">
                  <c:v>31531.56</c:v>
                </c:pt>
                <c:pt idx="21082">
                  <c:v>31534.19</c:v>
                </c:pt>
                <c:pt idx="21083">
                  <c:v>31539.46</c:v>
                </c:pt>
                <c:pt idx="21084">
                  <c:v>31542.1</c:v>
                </c:pt>
                <c:pt idx="21085">
                  <c:v>31544.73</c:v>
                </c:pt>
                <c:pt idx="21086">
                  <c:v>31546.05</c:v>
                </c:pt>
                <c:pt idx="21087">
                  <c:v>31547.37</c:v>
                </c:pt>
                <c:pt idx="21088">
                  <c:v>31548.69</c:v>
                </c:pt>
                <c:pt idx="21089">
                  <c:v>31550</c:v>
                </c:pt>
                <c:pt idx="21090">
                  <c:v>31551.15</c:v>
                </c:pt>
                <c:pt idx="21091">
                  <c:v>31552.3</c:v>
                </c:pt>
                <c:pt idx="21092">
                  <c:v>31553.45</c:v>
                </c:pt>
                <c:pt idx="21093">
                  <c:v>31554.6</c:v>
                </c:pt>
                <c:pt idx="21094">
                  <c:v>31556.9</c:v>
                </c:pt>
                <c:pt idx="21095">
                  <c:v>31559.19</c:v>
                </c:pt>
                <c:pt idx="21096">
                  <c:v>31563.78</c:v>
                </c:pt>
                <c:pt idx="21097">
                  <c:v>31566.080000000002</c:v>
                </c:pt>
                <c:pt idx="21098">
                  <c:v>31568.37</c:v>
                </c:pt>
                <c:pt idx="21099">
                  <c:v>31570.67</c:v>
                </c:pt>
                <c:pt idx="21100">
                  <c:v>31572.959999999999</c:v>
                </c:pt>
                <c:pt idx="21101">
                  <c:v>31575.26</c:v>
                </c:pt>
                <c:pt idx="21102">
                  <c:v>31577.55</c:v>
                </c:pt>
                <c:pt idx="21103">
                  <c:v>31579.85</c:v>
                </c:pt>
                <c:pt idx="21104">
                  <c:v>31582.14</c:v>
                </c:pt>
                <c:pt idx="21105">
                  <c:v>31584.44</c:v>
                </c:pt>
                <c:pt idx="21106">
                  <c:v>31585.59</c:v>
                </c:pt>
                <c:pt idx="21107">
                  <c:v>31586.73</c:v>
                </c:pt>
                <c:pt idx="21108">
                  <c:v>31587.88</c:v>
                </c:pt>
                <c:pt idx="21109">
                  <c:v>31589.03</c:v>
                </c:pt>
                <c:pt idx="21110">
                  <c:v>31591.32</c:v>
                </c:pt>
                <c:pt idx="21111">
                  <c:v>31593.62</c:v>
                </c:pt>
                <c:pt idx="21112">
                  <c:v>31595.91</c:v>
                </c:pt>
                <c:pt idx="21113">
                  <c:v>31598.21</c:v>
                </c:pt>
                <c:pt idx="21114">
                  <c:v>31600.5</c:v>
                </c:pt>
                <c:pt idx="21115">
                  <c:v>31602.799999999999</c:v>
                </c:pt>
                <c:pt idx="21116">
                  <c:v>31605.09</c:v>
                </c:pt>
                <c:pt idx="21117">
                  <c:v>31607.39</c:v>
                </c:pt>
                <c:pt idx="21118">
                  <c:v>31609.68</c:v>
                </c:pt>
                <c:pt idx="21119">
                  <c:v>31614.27</c:v>
                </c:pt>
                <c:pt idx="21120">
                  <c:v>31623.45</c:v>
                </c:pt>
                <c:pt idx="21121">
                  <c:v>31628.05</c:v>
                </c:pt>
                <c:pt idx="21122">
                  <c:v>31632.639999999999</c:v>
                </c:pt>
                <c:pt idx="21123">
                  <c:v>31634.94</c:v>
                </c:pt>
                <c:pt idx="21124">
                  <c:v>31637.23</c:v>
                </c:pt>
                <c:pt idx="21125">
                  <c:v>31639.53</c:v>
                </c:pt>
                <c:pt idx="21126">
                  <c:v>31641.82</c:v>
                </c:pt>
                <c:pt idx="21127">
                  <c:v>31645.89</c:v>
                </c:pt>
                <c:pt idx="21128">
                  <c:v>31646.41</c:v>
                </c:pt>
                <c:pt idx="21129">
                  <c:v>31651</c:v>
                </c:pt>
                <c:pt idx="21130">
                  <c:v>31660.18</c:v>
                </c:pt>
                <c:pt idx="21131">
                  <c:v>31670.15</c:v>
                </c:pt>
                <c:pt idx="21132">
                  <c:v>31696.9</c:v>
                </c:pt>
                <c:pt idx="21133">
                  <c:v>31701.5</c:v>
                </c:pt>
                <c:pt idx="21134">
                  <c:v>31706.09</c:v>
                </c:pt>
                <c:pt idx="21135">
                  <c:v>31710.68</c:v>
                </c:pt>
                <c:pt idx="21136">
                  <c:v>31715.27</c:v>
                </c:pt>
                <c:pt idx="21137">
                  <c:v>31733.63</c:v>
                </c:pt>
                <c:pt idx="21138">
                  <c:v>31770.35</c:v>
                </c:pt>
                <c:pt idx="21139">
                  <c:v>31843.8</c:v>
                </c:pt>
                <c:pt idx="21140">
                  <c:v>31913.74</c:v>
                </c:pt>
                <c:pt idx="21141">
                  <c:v>31947.85</c:v>
                </c:pt>
                <c:pt idx="21142">
                  <c:v>31981.65</c:v>
                </c:pt>
                <c:pt idx="21143">
                  <c:v>32052.15</c:v>
                </c:pt>
                <c:pt idx="21144">
                  <c:v>32098.83</c:v>
                </c:pt>
                <c:pt idx="21145">
                  <c:v>32119.5</c:v>
                </c:pt>
                <c:pt idx="21146">
                  <c:v>32149.119999999999</c:v>
                </c:pt>
                <c:pt idx="21147">
                  <c:v>32197.599999999999</c:v>
                </c:pt>
                <c:pt idx="21148">
                  <c:v>32221.84</c:v>
                </c:pt>
                <c:pt idx="21149">
                  <c:v>32233.96</c:v>
                </c:pt>
                <c:pt idx="21150">
                  <c:v>32240.02</c:v>
                </c:pt>
                <c:pt idx="21151">
                  <c:v>32246.080000000002</c:v>
                </c:pt>
                <c:pt idx="21152">
                  <c:v>32249.8</c:v>
                </c:pt>
                <c:pt idx="21153">
                  <c:v>32267.13</c:v>
                </c:pt>
                <c:pt idx="21154">
                  <c:v>32270.32</c:v>
                </c:pt>
                <c:pt idx="21155">
                  <c:v>32294.560000000001</c:v>
                </c:pt>
                <c:pt idx="21156">
                  <c:v>32318.799999999999</c:v>
                </c:pt>
                <c:pt idx="21157">
                  <c:v>32330.92</c:v>
                </c:pt>
                <c:pt idx="21158">
                  <c:v>32336.98</c:v>
                </c:pt>
                <c:pt idx="21159">
                  <c:v>32340.94</c:v>
                </c:pt>
                <c:pt idx="21160">
                  <c:v>32343.040000000001</c:v>
                </c:pt>
                <c:pt idx="21161">
                  <c:v>32367.279999999999</c:v>
                </c:pt>
                <c:pt idx="21162">
                  <c:v>32373.34</c:v>
                </c:pt>
                <c:pt idx="21163">
                  <c:v>32377.85</c:v>
                </c:pt>
                <c:pt idx="21164">
                  <c:v>32379.4</c:v>
                </c:pt>
                <c:pt idx="21165">
                  <c:v>32382.43</c:v>
                </c:pt>
                <c:pt idx="21166">
                  <c:v>32385.46</c:v>
                </c:pt>
                <c:pt idx="21167">
                  <c:v>32387.08</c:v>
                </c:pt>
                <c:pt idx="21168">
                  <c:v>32388.49</c:v>
                </c:pt>
                <c:pt idx="21169">
                  <c:v>32391.52</c:v>
                </c:pt>
                <c:pt idx="21170">
                  <c:v>32391.69</c:v>
                </c:pt>
                <c:pt idx="21171">
                  <c:v>32394.55</c:v>
                </c:pt>
                <c:pt idx="21172">
                  <c:v>32396.3</c:v>
                </c:pt>
                <c:pt idx="21173">
                  <c:v>32397.58</c:v>
                </c:pt>
                <c:pt idx="21174">
                  <c:v>32400.61</c:v>
                </c:pt>
                <c:pt idx="21175">
                  <c:v>32403.64</c:v>
                </c:pt>
                <c:pt idx="21176">
                  <c:v>32405.16</c:v>
                </c:pt>
                <c:pt idx="21177">
                  <c:v>32405.53</c:v>
                </c:pt>
                <c:pt idx="21178">
                  <c:v>32406.67</c:v>
                </c:pt>
                <c:pt idx="21179">
                  <c:v>32408.19</c:v>
                </c:pt>
                <c:pt idx="21180">
                  <c:v>32409.7</c:v>
                </c:pt>
                <c:pt idx="21181">
                  <c:v>32411.22</c:v>
                </c:pt>
                <c:pt idx="21182">
                  <c:v>32411.98</c:v>
                </c:pt>
                <c:pt idx="21183">
                  <c:v>32412.73</c:v>
                </c:pt>
                <c:pt idx="21184">
                  <c:v>32413.49</c:v>
                </c:pt>
                <c:pt idx="21185">
                  <c:v>32414.25</c:v>
                </c:pt>
                <c:pt idx="21186">
                  <c:v>32414.75</c:v>
                </c:pt>
                <c:pt idx="21187">
                  <c:v>32415.01</c:v>
                </c:pt>
                <c:pt idx="21188">
                  <c:v>32415.759999999998</c:v>
                </c:pt>
                <c:pt idx="21189">
                  <c:v>32416.52</c:v>
                </c:pt>
                <c:pt idx="21190">
                  <c:v>32417.279999999999</c:v>
                </c:pt>
                <c:pt idx="21191">
                  <c:v>32418.04</c:v>
                </c:pt>
                <c:pt idx="21192">
                  <c:v>32418.79</c:v>
                </c:pt>
                <c:pt idx="21193">
                  <c:v>32419.55</c:v>
                </c:pt>
                <c:pt idx="21194">
                  <c:v>32420.31</c:v>
                </c:pt>
                <c:pt idx="21195">
                  <c:v>32421.07</c:v>
                </c:pt>
                <c:pt idx="21196">
                  <c:v>32421.82</c:v>
                </c:pt>
                <c:pt idx="21197">
                  <c:v>32422.58</c:v>
                </c:pt>
                <c:pt idx="21198">
                  <c:v>32423.34</c:v>
                </c:pt>
                <c:pt idx="21199">
                  <c:v>32424.1</c:v>
                </c:pt>
                <c:pt idx="21200">
                  <c:v>32424.85</c:v>
                </c:pt>
                <c:pt idx="21201">
                  <c:v>32425.61</c:v>
                </c:pt>
                <c:pt idx="21202">
                  <c:v>32426.37</c:v>
                </c:pt>
                <c:pt idx="21203">
                  <c:v>32427.88</c:v>
                </c:pt>
                <c:pt idx="21204">
                  <c:v>32433.94</c:v>
                </c:pt>
                <c:pt idx="21205">
                  <c:v>32435.46</c:v>
                </c:pt>
                <c:pt idx="21206">
                  <c:v>32436.22</c:v>
                </c:pt>
                <c:pt idx="21207">
                  <c:v>32436.97</c:v>
                </c:pt>
                <c:pt idx="21208">
                  <c:v>32437.73</c:v>
                </c:pt>
                <c:pt idx="21209">
                  <c:v>32438.49</c:v>
                </c:pt>
                <c:pt idx="21210">
                  <c:v>32439.25</c:v>
                </c:pt>
                <c:pt idx="21211">
                  <c:v>32440</c:v>
                </c:pt>
                <c:pt idx="21212">
                  <c:v>32440.94</c:v>
                </c:pt>
                <c:pt idx="21213">
                  <c:v>32441.87</c:v>
                </c:pt>
                <c:pt idx="21214">
                  <c:v>32442.799999999999</c:v>
                </c:pt>
                <c:pt idx="21215">
                  <c:v>32443.73</c:v>
                </c:pt>
                <c:pt idx="21216">
                  <c:v>32444.67</c:v>
                </c:pt>
                <c:pt idx="21217">
                  <c:v>32445.599999999999</c:v>
                </c:pt>
                <c:pt idx="21218">
                  <c:v>32447.46</c:v>
                </c:pt>
                <c:pt idx="21219">
                  <c:v>32449.33</c:v>
                </c:pt>
                <c:pt idx="21220">
                  <c:v>32451.19</c:v>
                </c:pt>
                <c:pt idx="21221">
                  <c:v>32451.66</c:v>
                </c:pt>
                <c:pt idx="21222">
                  <c:v>32452.12</c:v>
                </c:pt>
                <c:pt idx="21223">
                  <c:v>32453.05</c:v>
                </c:pt>
                <c:pt idx="21224">
                  <c:v>32453.98</c:v>
                </c:pt>
                <c:pt idx="21225">
                  <c:v>32454.91</c:v>
                </c:pt>
                <c:pt idx="21226">
                  <c:v>32455.85</c:v>
                </c:pt>
                <c:pt idx="21227">
                  <c:v>32456.78</c:v>
                </c:pt>
                <c:pt idx="21228">
                  <c:v>32457.71</c:v>
                </c:pt>
                <c:pt idx="21229">
                  <c:v>32458.639999999999</c:v>
                </c:pt>
                <c:pt idx="21230">
                  <c:v>32459.57</c:v>
                </c:pt>
                <c:pt idx="21231">
                  <c:v>32460.5</c:v>
                </c:pt>
                <c:pt idx="21232">
                  <c:v>32461.43</c:v>
                </c:pt>
                <c:pt idx="21233">
                  <c:v>32462.36</c:v>
                </c:pt>
                <c:pt idx="21234">
                  <c:v>32463.3</c:v>
                </c:pt>
                <c:pt idx="21235">
                  <c:v>32464.23</c:v>
                </c:pt>
                <c:pt idx="21236">
                  <c:v>32465.16</c:v>
                </c:pt>
                <c:pt idx="21237">
                  <c:v>32466.09</c:v>
                </c:pt>
                <c:pt idx="21238">
                  <c:v>32467.02</c:v>
                </c:pt>
                <c:pt idx="21239">
                  <c:v>32467.95</c:v>
                </c:pt>
                <c:pt idx="21240">
                  <c:v>32468.880000000001</c:v>
                </c:pt>
                <c:pt idx="21241">
                  <c:v>32469.81</c:v>
                </c:pt>
                <c:pt idx="21242">
                  <c:v>32471.68</c:v>
                </c:pt>
                <c:pt idx="21243">
                  <c:v>32473.54</c:v>
                </c:pt>
                <c:pt idx="21244">
                  <c:v>32475.41</c:v>
                </c:pt>
                <c:pt idx="21245">
                  <c:v>32477.27</c:v>
                </c:pt>
                <c:pt idx="21246">
                  <c:v>32479.14</c:v>
                </c:pt>
                <c:pt idx="21247">
                  <c:v>32481</c:v>
                </c:pt>
                <c:pt idx="21248">
                  <c:v>32482.86</c:v>
                </c:pt>
                <c:pt idx="21249">
                  <c:v>32484.720000000001</c:v>
                </c:pt>
                <c:pt idx="21250">
                  <c:v>32486.59</c:v>
                </c:pt>
                <c:pt idx="21251">
                  <c:v>32488.45</c:v>
                </c:pt>
                <c:pt idx="21252">
                  <c:v>32488.57</c:v>
                </c:pt>
                <c:pt idx="21253">
                  <c:v>32490.31</c:v>
                </c:pt>
                <c:pt idx="21254">
                  <c:v>32492.17</c:v>
                </c:pt>
                <c:pt idx="21255">
                  <c:v>32495.9</c:v>
                </c:pt>
                <c:pt idx="21256">
                  <c:v>32499.62</c:v>
                </c:pt>
                <c:pt idx="21257">
                  <c:v>32500</c:v>
                </c:pt>
                <c:pt idx="21258">
                  <c:v>32514.53</c:v>
                </c:pt>
                <c:pt idx="21259">
                  <c:v>32521.98</c:v>
                </c:pt>
                <c:pt idx="21260">
                  <c:v>32525.48</c:v>
                </c:pt>
                <c:pt idx="21261">
                  <c:v>32525.71</c:v>
                </c:pt>
                <c:pt idx="21262">
                  <c:v>32529.43</c:v>
                </c:pt>
                <c:pt idx="21263">
                  <c:v>32530.1</c:v>
                </c:pt>
                <c:pt idx="21264">
                  <c:v>32534.71</c:v>
                </c:pt>
                <c:pt idx="21265">
                  <c:v>32539.32</c:v>
                </c:pt>
                <c:pt idx="21266">
                  <c:v>32543.93</c:v>
                </c:pt>
                <c:pt idx="21267">
                  <c:v>32544.34</c:v>
                </c:pt>
                <c:pt idx="21268">
                  <c:v>32559.24</c:v>
                </c:pt>
                <c:pt idx="21269">
                  <c:v>32559.65</c:v>
                </c:pt>
                <c:pt idx="21270">
                  <c:v>32562.38</c:v>
                </c:pt>
                <c:pt idx="21271">
                  <c:v>32580.84</c:v>
                </c:pt>
                <c:pt idx="21272">
                  <c:v>32589.05</c:v>
                </c:pt>
                <c:pt idx="21273">
                  <c:v>32590.07</c:v>
                </c:pt>
                <c:pt idx="21274">
                  <c:v>32594.68</c:v>
                </c:pt>
                <c:pt idx="21275">
                  <c:v>32596.51</c:v>
                </c:pt>
                <c:pt idx="21276">
                  <c:v>32599.29</c:v>
                </c:pt>
                <c:pt idx="21277">
                  <c:v>32601.599999999999</c:v>
                </c:pt>
                <c:pt idx="21278">
                  <c:v>32603.91</c:v>
                </c:pt>
                <c:pt idx="21279">
                  <c:v>32603.96</c:v>
                </c:pt>
                <c:pt idx="21280">
                  <c:v>32608.52</c:v>
                </c:pt>
                <c:pt idx="21281">
                  <c:v>32611.41</c:v>
                </c:pt>
                <c:pt idx="21282">
                  <c:v>32617.74</c:v>
                </c:pt>
                <c:pt idx="21283">
                  <c:v>32618.86</c:v>
                </c:pt>
                <c:pt idx="21284">
                  <c:v>32626.97</c:v>
                </c:pt>
                <c:pt idx="21285">
                  <c:v>32631.58</c:v>
                </c:pt>
                <c:pt idx="21286">
                  <c:v>32633.89</c:v>
                </c:pt>
                <c:pt idx="21287">
                  <c:v>32636.19</c:v>
                </c:pt>
                <c:pt idx="21288">
                  <c:v>32638.5</c:v>
                </c:pt>
                <c:pt idx="21289">
                  <c:v>32640.81</c:v>
                </c:pt>
                <c:pt idx="21290">
                  <c:v>32645.42</c:v>
                </c:pt>
                <c:pt idx="21291">
                  <c:v>32648.67</c:v>
                </c:pt>
                <c:pt idx="21292">
                  <c:v>32654.65</c:v>
                </c:pt>
                <c:pt idx="21293">
                  <c:v>32663.88</c:v>
                </c:pt>
                <c:pt idx="21294">
                  <c:v>32668.49</c:v>
                </c:pt>
                <c:pt idx="21295">
                  <c:v>32673.1</c:v>
                </c:pt>
                <c:pt idx="21296">
                  <c:v>32677.72</c:v>
                </c:pt>
                <c:pt idx="21297">
                  <c:v>32678.47</c:v>
                </c:pt>
                <c:pt idx="21298">
                  <c:v>32682.33</c:v>
                </c:pt>
                <c:pt idx="21299">
                  <c:v>32691.55</c:v>
                </c:pt>
                <c:pt idx="21300">
                  <c:v>32700.78</c:v>
                </c:pt>
                <c:pt idx="21301">
                  <c:v>32703.09</c:v>
                </c:pt>
                <c:pt idx="21302">
                  <c:v>32705.39</c:v>
                </c:pt>
                <c:pt idx="21303">
                  <c:v>32707.7</c:v>
                </c:pt>
                <c:pt idx="21304">
                  <c:v>32710</c:v>
                </c:pt>
                <c:pt idx="21305">
                  <c:v>32712.1</c:v>
                </c:pt>
                <c:pt idx="21306">
                  <c:v>32714.2</c:v>
                </c:pt>
                <c:pt idx="21307">
                  <c:v>32716.3</c:v>
                </c:pt>
                <c:pt idx="21308">
                  <c:v>32718.39</c:v>
                </c:pt>
                <c:pt idx="21309">
                  <c:v>32722.59</c:v>
                </c:pt>
                <c:pt idx="21310">
                  <c:v>32726.78</c:v>
                </c:pt>
                <c:pt idx="21311">
                  <c:v>32730.98</c:v>
                </c:pt>
                <c:pt idx="21312">
                  <c:v>32735.17</c:v>
                </c:pt>
                <c:pt idx="21313">
                  <c:v>32738.09</c:v>
                </c:pt>
                <c:pt idx="21314">
                  <c:v>32743.55</c:v>
                </c:pt>
                <c:pt idx="21315">
                  <c:v>32747.75</c:v>
                </c:pt>
                <c:pt idx="21316">
                  <c:v>32751.94</c:v>
                </c:pt>
                <c:pt idx="21317">
                  <c:v>32753</c:v>
                </c:pt>
                <c:pt idx="21318">
                  <c:v>32756.14</c:v>
                </c:pt>
                <c:pt idx="21319">
                  <c:v>32760.33</c:v>
                </c:pt>
                <c:pt idx="21320">
                  <c:v>32767.9</c:v>
                </c:pt>
                <c:pt idx="21321">
                  <c:v>32768.720000000001</c:v>
                </c:pt>
                <c:pt idx="21322">
                  <c:v>32772.910000000003</c:v>
                </c:pt>
                <c:pt idx="21323">
                  <c:v>32777.1</c:v>
                </c:pt>
                <c:pt idx="21324">
                  <c:v>32779.199999999997</c:v>
                </c:pt>
                <c:pt idx="21325">
                  <c:v>32781.300000000003</c:v>
                </c:pt>
                <c:pt idx="21326">
                  <c:v>32783.4</c:v>
                </c:pt>
                <c:pt idx="21327">
                  <c:v>32785.49</c:v>
                </c:pt>
                <c:pt idx="21328">
                  <c:v>32789.69</c:v>
                </c:pt>
                <c:pt idx="21329">
                  <c:v>32793.879999999997</c:v>
                </c:pt>
                <c:pt idx="21330">
                  <c:v>32797.71</c:v>
                </c:pt>
                <c:pt idx="21331">
                  <c:v>32802.269999999997</c:v>
                </c:pt>
                <c:pt idx="21332">
                  <c:v>32806.46</c:v>
                </c:pt>
                <c:pt idx="21333">
                  <c:v>32810.65</c:v>
                </c:pt>
                <c:pt idx="21334">
                  <c:v>32814.85</c:v>
                </c:pt>
                <c:pt idx="21335">
                  <c:v>32819.040000000001</c:v>
                </c:pt>
                <c:pt idx="21336">
                  <c:v>32823.230000000003</c:v>
                </c:pt>
                <c:pt idx="21337">
                  <c:v>32827.42</c:v>
                </c:pt>
                <c:pt idx="21338">
                  <c:v>32844.19</c:v>
                </c:pt>
                <c:pt idx="21339">
                  <c:v>32853.71</c:v>
                </c:pt>
                <c:pt idx="21340">
                  <c:v>32857.33</c:v>
                </c:pt>
                <c:pt idx="21341">
                  <c:v>32860.97</c:v>
                </c:pt>
                <c:pt idx="21342">
                  <c:v>32869.360000000001</c:v>
                </c:pt>
                <c:pt idx="21343">
                  <c:v>32873.550000000003</c:v>
                </c:pt>
                <c:pt idx="21344">
                  <c:v>32877.74</c:v>
                </c:pt>
                <c:pt idx="21345">
                  <c:v>32881.94</c:v>
                </c:pt>
                <c:pt idx="21346">
                  <c:v>32886.129999999997</c:v>
                </c:pt>
                <c:pt idx="21347">
                  <c:v>32887.14</c:v>
                </c:pt>
                <c:pt idx="21348">
                  <c:v>32894.519999999997</c:v>
                </c:pt>
                <c:pt idx="21349">
                  <c:v>32902.04</c:v>
                </c:pt>
                <c:pt idx="21350">
                  <c:v>32911.29</c:v>
                </c:pt>
                <c:pt idx="21351">
                  <c:v>32916.94</c:v>
                </c:pt>
                <c:pt idx="21352">
                  <c:v>32925.839999999997</c:v>
                </c:pt>
                <c:pt idx="21353">
                  <c:v>32934.730000000003</c:v>
                </c:pt>
                <c:pt idx="21354">
                  <c:v>32952.519999999997</c:v>
                </c:pt>
                <c:pt idx="21355">
                  <c:v>32978.379999999997</c:v>
                </c:pt>
                <c:pt idx="21356">
                  <c:v>32988.1</c:v>
                </c:pt>
                <c:pt idx="21357">
                  <c:v>32992.550000000003</c:v>
                </c:pt>
                <c:pt idx="21358">
                  <c:v>32995.160000000003</c:v>
                </c:pt>
                <c:pt idx="21359">
                  <c:v>32997</c:v>
                </c:pt>
                <c:pt idx="21360">
                  <c:v>33001.449999999997</c:v>
                </c:pt>
                <c:pt idx="21361">
                  <c:v>33003.550000000003</c:v>
                </c:pt>
                <c:pt idx="21362">
                  <c:v>33005.89</c:v>
                </c:pt>
                <c:pt idx="21363">
                  <c:v>33007.74</c:v>
                </c:pt>
                <c:pt idx="21364">
                  <c:v>33011.93</c:v>
                </c:pt>
                <c:pt idx="21365">
                  <c:v>33023.68</c:v>
                </c:pt>
                <c:pt idx="21366">
                  <c:v>33028.129999999997</c:v>
                </c:pt>
                <c:pt idx="21367">
                  <c:v>33028.71</c:v>
                </c:pt>
                <c:pt idx="21368">
                  <c:v>33030.36</c:v>
                </c:pt>
                <c:pt idx="21369">
                  <c:v>33032.58</c:v>
                </c:pt>
                <c:pt idx="21370">
                  <c:v>33034.81</c:v>
                </c:pt>
                <c:pt idx="21371">
                  <c:v>33037.03</c:v>
                </c:pt>
                <c:pt idx="21372">
                  <c:v>33039.25</c:v>
                </c:pt>
                <c:pt idx="21373">
                  <c:v>33041.47</c:v>
                </c:pt>
                <c:pt idx="21374">
                  <c:v>33045.480000000003</c:v>
                </c:pt>
                <c:pt idx="21375">
                  <c:v>33045.919999999998</c:v>
                </c:pt>
                <c:pt idx="21376">
                  <c:v>33048.14</c:v>
                </c:pt>
                <c:pt idx="21377">
                  <c:v>33049.25</c:v>
                </c:pt>
                <c:pt idx="21378">
                  <c:v>33050.36</c:v>
                </c:pt>
                <c:pt idx="21379">
                  <c:v>33051.480000000003</c:v>
                </c:pt>
                <c:pt idx="21380">
                  <c:v>33052.589999999997</c:v>
                </c:pt>
                <c:pt idx="21381">
                  <c:v>33053.699999999997</c:v>
                </c:pt>
                <c:pt idx="21382">
                  <c:v>33054.26</c:v>
                </c:pt>
                <c:pt idx="21383">
                  <c:v>33054.81</c:v>
                </c:pt>
                <c:pt idx="21384">
                  <c:v>33055.370000000003</c:v>
                </c:pt>
                <c:pt idx="21385">
                  <c:v>33055.919999999998</c:v>
                </c:pt>
                <c:pt idx="21386">
                  <c:v>33056.480000000003</c:v>
                </c:pt>
                <c:pt idx="21387">
                  <c:v>33057.03</c:v>
                </c:pt>
                <c:pt idx="21388">
                  <c:v>33057.589999999997</c:v>
                </c:pt>
                <c:pt idx="21389">
                  <c:v>33058.14</c:v>
                </c:pt>
                <c:pt idx="21390">
                  <c:v>33058.699999999997</c:v>
                </c:pt>
                <c:pt idx="21391">
                  <c:v>33059.25</c:v>
                </c:pt>
                <c:pt idx="21392">
                  <c:v>33059.9</c:v>
                </c:pt>
                <c:pt idx="21393">
                  <c:v>33060.550000000003</c:v>
                </c:pt>
                <c:pt idx="21394">
                  <c:v>33061.199999999997</c:v>
                </c:pt>
                <c:pt idx="21395">
                  <c:v>33061.85</c:v>
                </c:pt>
                <c:pt idx="21396">
                  <c:v>33062.5</c:v>
                </c:pt>
                <c:pt idx="21397">
                  <c:v>33062.83</c:v>
                </c:pt>
                <c:pt idx="21398">
                  <c:v>33063.15</c:v>
                </c:pt>
                <c:pt idx="21399">
                  <c:v>33063.480000000003</c:v>
                </c:pt>
                <c:pt idx="21400">
                  <c:v>33063.800000000003</c:v>
                </c:pt>
                <c:pt idx="21401">
                  <c:v>33064.120000000003</c:v>
                </c:pt>
                <c:pt idx="21402">
                  <c:v>33064.44</c:v>
                </c:pt>
                <c:pt idx="21403">
                  <c:v>33065.089999999997</c:v>
                </c:pt>
                <c:pt idx="21404">
                  <c:v>33065.74</c:v>
                </c:pt>
                <c:pt idx="21405">
                  <c:v>33066.39</c:v>
                </c:pt>
                <c:pt idx="21406">
                  <c:v>33067.040000000001</c:v>
                </c:pt>
                <c:pt idx="21407">
                  <c:v>33067.69</c:v>
                </c:pt>
                <c:pt idx="21408">
                  <c:v>33068.339999999997</c:v>
                </c:pt>
                <c:pt idx="21409">
                  <c:v>33068.99</c:v>
                </c:pt>
                <c:pt idx="21410">
                  <c:v>33069.629999999997</c:v>
                </c:pt>
                <c:pt idx="21411">
                  <c:v>33070.28</c:v>
                </c:pt>
                <c:pt idx="21412">
                  <c:v>33070.93</c:v>
                </c:pt>
                <c:pt idx="21413">
                  <c:v>33071.58</c:v>
                </c:pt>
                <c:pt idx="21414">
                  <c:v>33072.230000000003</c:v>
                </c:pt>
                <c:pt idx="21415">
                  <c:v>33073.53</c:v>
                </c:pt>
                <c:pt idx="21416">
                  <c:v>33074.82</c:v>
                </c:pt>
                <c:pt idx="21417">
                  <c:v>33076.120000000003</c:v>
                </c:pt>
                <c:pt idx="21418">
                  <c:v>33077.410000000003</c:v>
                </c:pt>
                <c:pt idx="21419">
                  <c:v>33078.71</c:v>
                </c:pt>
                <c:pt idx="21420">
                  <c:v>33080</c:v>
                </c:pt>
                <c:pt idx="21421">
                  <c:v>33080.93</c:v>
                </c:pt>
                <c:pt idx="21422">
                  <c:v>33081.86</c:v>
                </c:pt>
                <c:pt idx="21423">
                  <c:v>33082.79</c:v>
                </c:pt>
                <c:pt idx="21424">
                  <c:v>33083.71</c:v>
                </c:pt>
                <c:pt idx="21425">
                  <c:v>33084.639999999999</c:v>
                </c:pt>
                <c:pt idx="21426">
                  <c:v>33085.56</c:v>
                </c:pt>
                <c:pt idx="21427">
                  <c:v>33086.49</c:v>
                </c:pt>
                <c:pt idx="21428">
                  <c:v>33087.410000000003</c:v>
                </c:pt>
                <c:pt idx="21429">
                  <c:v>33088.339999999997</c:v>
                </c:pt>
                <c:pt idx="21430">
                  <c:v>33089.26</c:v>
                </c:pt>
                <c:pt idx="21431">
                  <c:v>33091.11</c:v>
                </c:pt>
                <c:pt idx="21432">
                  <c:v>33094.81</c:v>
                </c:pt>
                <c:pt idx="21433">
                  <c:v>33096.67</c:v>
                </c:pt>
                <c:pt idx="21434">
                  <c:v>33098.519999999997</c:v>
                </c:pt>
                <c:pt idx="21435">
                  <c:v>33100.370000000003</c:v>
                </c:pt>
                <c:pt idx="21436">
                  <c:v>33101.300000000003</c:v>
                </c:pt>
                <c:pt idx="21437">
                  <c:v>33102.22</c:v>
                </c:pt>
                <c:pt idx="21438">
                  <c:v>33103.15</c:v>
                </c:pt>
                <c:pt idx="21439">
                  <c:v>33104.07</c:v>
                </c:pt>
                <c:pt idx="21440">
                  <c:v>33105</c:v>
                </c:pt>
                <c:pt idx="21441">
                  <c:v>33105.919999999998</c:v>
                </c:pt>
                <c:pt idx="21442">
                  <c:v>33107.769999999997</c:v>
                </c:pt>
                <c:pt idx="21443">
                  <c:v>33109.620000000003</c:v>
                </c:pt>
                <c:pt idx="21444">
                  <c:v>33111.480000000003</c:v>
                </c:pt>
                <c:pt idx="21445">
                  <c:v>33112.57</c:v>
                </c:pt>
                <c:pt idx="21446">
                  <c:v>33113.33</c:v>
                </c:pt>
                <c:pt idx="21447">
                  <c:v>33115.18</c:v>
                </c:pt>
                <c:pt idx="21448">
                  <c:v>33117.03</c:v>
                </c:pt>
                <c:pt idx="21449">
                  <c:v>33118.879999999997</c:v>
                </c:pt>
                <c:pt idx="21450">
                  <c:v>33120.730000000003</c:v>
                </c:pt>
                <c:pt idx="21451">
                  <c:v>33124.43</c:v>
                </c:pt>
                <c:pt idx="21452">
                  <c:v>33131.839999999997</c:v>
                </c:pt>
                <c:pt idx="21453">
                  <c:v>33139.24</c:v>
                </c:pt>
                <c:pt idx="21454">
                  <c:v>33142.949999999997</c:v>
                </c:pt>
                <c:pt idx="21455">
                  <c:v>33146.65</c:v>
                </c:pt>
                <c:pt idx="21456">
                  <c:v>33150.35</c:v>
                </c:pt>
                <c:pt idx="21457">
                  <c:v>33154.050000000003</c:v>
                </c:pt>
                <c:pt idx="21458">
                  <c:v>33168.86</c:v>
                </c:pt>
                <c:pt idx="21459">
                  <c:v>33198.47</c:v>
                </c:pt>
                <c:pt idx="21460">
                  <c:v>33205.879999999997</c:v>
                </c:pt>
                <c:pt idx="21461">
                  <c:v>33213.279999999999</c:v>
                </c:pt>
                <c:pt idx="21462">
                  <c:v>33228.089999999997</c:v>
                </c:pt>
                <c:pt idx="21463">
                  <c:v>33246.75</c:v>
                </c:pt>
                <c:pt idx="21464">
                  <c:v>33257.71</c:v>
                </c:pt>
                <c:pt idx="21465">
                  <c:v>33263.53</c:v>
                </c:pt>
                <c:pt idx="21466">
                  <c:v>33280.300000000003</c:v>
                </c:pt>
                <c:pt idx="21467">
                  <c:v>33313.85</c:v>
                </c:pt>
                <c:pt idx="21468">
                  <c:v>33316.94</c:v>
                </c:pt>
                <c:pt idx="21469">
                  <c:v>33331.75</c:v>
                </c:pt>
                <c:pt idx="21470">
                  <c:v>33346.559999999998</c:v>
                </c:pt>
                <c:pt idx="21471">
                  <c:v>33376.18</c:v>
                </c:pt>
                <c:pt idx="21472">
                  <c:v>33380.94</c:v>
                </c:pt>
                <c:pt idx="21473">
                  <c:v>33435.410000000003</c:v>
                </c:pt>
                <c:pt idx="21474">
                  <c:v>33457.620000000003</c:v>
                </c:pt>
                <c:pt idx="21475">
                  <c:v>33515.129999999997</c:v>
                </c:pt>
                <c:pt idx="21476">
                  <c:v>33553.879999999997</c:v>
                </c:pt>
                <c:pt idx="21477">
                  <c:v>33608.6</c:v>
                </c:pt>
                <c:pt idx="21478">
                  <c:v>33684.089999999997</c:v>
                </c:pt>
                <c:pt idx="21479">
                  <c:v>33759.58</c:v>
                </c:pt>
                <c:pt idx="21480">
                  <c:v>33783.5</c:v>
                </c:pt>
                <c:pt idx="21481">
                  <c:v>33811.11</c:v>
                </c:pt>
                <c:pt idx="21482">
                  <c:v>33850.22</c:v>
                </c:pt>
                <c:pt idx="21483">
                  <c:v>33889.33</c:v>
                </c:pt>
                <c:pt idx="21484">
                  <c:v>33967.550000000003</c:v>
                </c:pt>
                <c:pt idx="21485">
                  <c:v>34021.72</c:v>
                </c:pt>
                <c:pt idx="21486">
                  <c:v>34061.53</c:v>
                </c:pt>
                <c:pt idx="21487">
                  <c:v>34123.980000000003</c:v>
                </c:pt>
                <c:pt idx="21488">
                  <c:v>34252.22</c:v>
                </c:pt>
                <c:pt idx="21489">
                  <c:v>34263.79</c:v>
                </c:pt>
                <c:pt idx="21490">
                  <c:v>34281.519999999997</c:v>
                </c:pt>
                <c:pt idx="21491">
                  <c:v>34296.17</c:v>
                </c:pt>
                <c:pt idx="21492">
                  <c:v>34310.81</c:v>
                </c:pt>
                <c:pt idx="21493">
                  <c:v>34363.49</c:v>
                </c:pt>
                <c:pt idx="21494">
                  <c:v>34369.4</c:v>
                </c:pt>
                <c:pt idx="21495">
                  <c:v>34384.83</c:v>
                </c:pt>
                <c:pt idx="21496">
                  <c:v>34436.839999999997</c:v>
                </c:pt>
                <c:pt idx="21497">
                  <c:v>34445.35</c:v>
                </c:pt>
                <c:pt idx="21498">
                  <c:v>34475.61</c:v>
                </c:pt>
                <c:pt idx="21499">
                  <c:v>34475.949999999997</c:v>
                </c:pt>
                <c:pt idx="21500">
                  <c:v>34486.58</c:v>
                </c:pt>
                <c:pt idx="21501">
                  <c:v>34490.74</c:v>
                </c:pt>
                <c:pt idx="21502">
                  <c:v>34495.51</c:v>
                </c:pt>
                <c:pt idx="21503">
                  <c:v>34505.86</c:v>
                </c:pt>
                <c:pt idx="21504">
                  <c:v>34514.47</c:v>
                </c:pt>
                <c:pt idx="21505">
                  <c:v>34515.06</c:v>
                </c:pt>
                <c:pt idx="21506">
                  <c:v>34545.17</c:v>
                </c:pt>
                <c:pt idx="21507">
                  <c:v>34552.5</c:v>
                </c:pt>
                <c:pt idx="21508">
                  <c:v>34559.82</c:v>
                </c:pt>
                <c:pt idx="21509">
                  <c:v>34566.379999999997</c:v>
                </c:pt>
                <c:pt idx="21510">
                  <c:v>34567.15</c:v>
                </c:pt>
                <c:pt idx="21511">
                  <c:v>34574.47</c:v>
                </c:pt>
                <c:pt idx="21512">
                  <c:v>34593.279999999999</c:v>
                </c:pt>
                <c:pt idx="21513">
                  <c:v>34603.760000000002</c:v>
                </c:pt>
                <c:pt idx="21514">
                  <c:v>34626.9</c:v>
                </c:pt>
                <c:pt idx="21515">
                  <c:v>34662.35</c:v>
                </c:pt>
                <c:pt idx="21516">
                  <c:v>34665.440000000002</c:v>
                </c:pt>
                <c:pt idx="21517">
                  <c:v>34677</c:v>
                </c:pt>
                <c:pt idx="21518">
                  <c:v>34680.660000000003</c:v>
                </c:pt>
                <c:pt idx="21519">
                  <c:v>34684.32</c:v>
                </c:pt>
                <c:pt idx="21520">
                  <c:v>34687.42</c:v>
                </c:pt>
                <c:pt idx="21521">
                  <c:v>34687.980000000003</c:v>
                </c:pt>
                <c:pt idx="21522">
                  <c:v>34691.64</c:v>
                </c:pt>
                <c:pt idx="21523">
                  <c:v>34695.31</c:v>
                </c:pt>
                <c:pt idx="21524">
                  <c:v>34698.97</c:v>
                </c:pt>
                <c:pt idx="21525">
                  <c:v>34706.29</c:v>
                </c:pt>
                <c:pt idx="21526">
                  <c:v>34709.949999999997</c:v>
                </c:pt>
                <c:pt idx="21527">
                  <c:v>34713.61</c:v>
                </c:pt>
                <c:pt idx="21528">
                  <c:v>34717.269999999997</c:v>
                </c:pt>
                <c:pt idx="21529">
                  <c:v>34717.68</c:v>
                </c:pt>
                <c:pt idx="21530">
                  <c:v>34719.1</c:v>
                </c:pt>
                <c:pt idx="21531">
                  <c:v>34720.93</c:v>
                </c:pt>
                <c:pt idx="21532">
                  <c:v>34723.11</c:v>
                </c:pt>
                <c:pt idx="21533">
                  <c:v>34725.25</c:v>
                </c:pt>
                <c:pt idx="21534">
                  <c:v>34725.279999999999</c:v>
                </c:pt>
                <c:pt idx="21535">
                  <c:v>34727.46</c:v>
                </c:pt>
                <c:pt idx="21536">
                  <c:v>34729.629999999997</c:v>
                </c:pt>
                <c:pt idx="21537">
                  <c:v>34732.81</c:v>
                </c:pt>
                <c:pt idx="21538">
                  <c:v>34733.980000000003</c:v>
                </c:pt>
                <c:pt idx="21539">
                  <c:v>34738.32</c:v>
                </c:pt>
                <c:pt idx="21540">
                  <c:v>34740.5</c:v>
                </c:pt>
                <c:pt idx="21541">
                  <c:v>34742.67</c:v>
                </c:pt>
                <c:pt idx="21542">
                  <c:v>34744.839999999997</c:v>
                </c:pt>
                <c:pt idx="21543">
                  <c:v>34745.93</c:v>
                </c:pt>
                <c:pt idx="21544">
                  <c:v>34747.01</c:v>
                </c:pt>
                <c:pt idx="21545">
                  <c:v>34747.93</c:v>
                </c:pt>
                <c:pt idx="21546">
                  <c:v>34748.1</c:v>
                </c:pt>
                <c:pt idx="21547">
                  <c:v>34749.19</c:v>
                </c:pt>
                <c:pt idx="21548">
                  <c:v>34749.71</c:v>
                </c:pt>
                <c:pt idx="21549">
                  <c:v>34750.28</c:v>
                </c:pt>
                <c:pt idx="21550">
                  <c:v>34751.360000000001</c:v>
                </c:pt>
                <c:pt idx="21551">
                  <c:v>34752.449999999997</c:v>
                </c:pt>
                <c:pt idx="21552">
                  <c:v>34753.53</c:v>
                </c:pt>
                <c:pt idx="21553">
                  <c:v>34754.620000000003</c:v>
                </c:pt>
                <c:pt idx="21554">
                  <c:v>34755.699999999997</c:v>
                </c:pt>
                <c:pt idx="21555">
                  <c:v>34756.79</c:v>
                </c:pt>
                <c:pt idx="21556">
                  <c:v>34757.879999999997</c:v>
                </c:pt>
                <c:pt idx="21557">
                  <c:v>34758.97</c:v>
                </c:pt>
                <c:pt idx="21558">
                  <c:v>34760.050000000003</c:v>
                </c:pt>
                <c:pt idx="21559">
                  <c:v>34762.230000000003</c:v>
                </c:pt>
                <c:pt idx="21560">
                  <c:v>34764.400000000001</c:v>
                </c:pt>
                <c:pt idx="21561">
                  <c:v>34773.089999999997</c:v>
                </c:pt>
                <c:pt idx="21562">
                  <c:v>34788.82</c:v>
                </c:pt>
                <c:pt idx="21563">
                  <c:v>34790.47</c:v>
                </c:pt>
                <c:pt idx="21564">
                  <c:v>34799.17</c:v>
                </c:pt>
                <c:pt idx="21565">
                  <c:v>34803.519999999997</c:v>
                </c:pt>
                <c:pt idx="21566">
                  <c:v>34807.86</c:v>
                </c:pt>
                <c:pt idx="21567">
                  <c:v>34808.379999999997</c:v>
                </c:pt>
                <c:pt idx="21568">
                  <c:v>34808.449999999997</c:v>
                </c:pt>
                <c:pt idx="21569">
                  <c:v>34810.04</c:v>
                </c:pt>
                <c:pt idx="21570">
                  <c:v>34812.21</c:v>
                </c:pt>
                <c:pt idx="21571">
                  <c:v>34814.379999999997</c:v>
                </c:pt>
                <c:pt idx="21572">
                  <c:v>34815.47</c:v>
                </c:pt>
                <c:pt idx="21573">
                  <c:v>34816.42</c:v>
                </c:pt>
                <c:pt idx="21574">
                  <c:v>34816.550000000003</c:v>
                </c:pt>
                <c:pt idx="21575">
                  <c:v>34817.64</c:v>
                </c:pt>
                <c:pt idx="21576">
                  <c:v>34818.160000000003</c:v>
                </c:pt>
                <c:pt idx="21577">
                  <c:v>34818.730000000003</c:v>
                </c:pt>
                <c:pt idx="21578">
                  <c:v>34820.9</c:v>
                </c:pt>
                <c:pt idx="21579">
                  <c:v>34823.07</c:v>
                </c:pt>
                <c:pt idx="21580">
                  <c:v>34823.58</c:v>
                </c:pt>
                <c:pt idx="21581">
                  <c:v>34825.24</c:v>
                </c:pt>
                <c:pt idx="21582">
                  <c:v>34827.93</c:v>
                </c:pt>
                <c:pt idx="21583">
                  <c:v>34829.589999999997</c:v>
                </c:pt>
                <c:pt idx="21584">
                  <c:v>34831.15</c:v>
                </c:pt>
                <c:pt idx="21585">
                  <c:v>34833.93</c:v>
                </c:pt>
                <c:pt idx="21586">
                  <c:v>34834.93</c:v>
                </c:pt>
                <c:pt idx="21587">
                  <c:v>34838.71</c:v>
                </c:pt>
                <c:pt idx="21588">
                  <c:v>34842.5</c:v>
                </c:pt>
                <c:pt idx="21589">
                  <c:v>34842.620000000003</c:v>
                </c:pt>
                <c:pt idx="21590">
                  <c:v>34846.28</c:v>
                </c:pt>
                <c:pt idx="21591">
                  <c:v>34851.31</c:v>
                </c:pt>
                <c:pt idx="21592">
                  <c:v>34853.839999999997</c:v>
                </c:pt>
                <c:pt idx="21593">
                  <c:v>34855.660000000003</c:v>
                </c:pt>
                <c:pt idx="21594">
                  <c:v>34857.83</c:v>
                </c:pt>
                <c:pt idx="21595">
                  <c:v>34860</c:v>
                </c:pt>
                <c:pt idx="21596">
                  <c:v>34862.639999999999</c:v>
                </c:pt>
                <c:pt idx="21597">
                  <c:v>34865.269999999997</c:v>
                </c:pt>
                <c:pt idx="21598">
                  <c:v>34867.040000000001</c:v>
                </c:pt>
                <c:pt idx="21599">
                  <c:v>34868.97</c:v>
                </c:pt>
                <c:pt idx="21600">
                  <c:v>34870.53</c:v>
                </c:pt>
                <c:pt idx="21601">
                  <c:v>34875.79</c:v>
                </c:pt>
                <c:pt idx="21602">
                  <c:v>34878.42</c:v>
                </c:pt>
                <c:pt idx="21603">
                  <c:v>34881.050000000003</c:v>
                </c:pt>
                <c:pt idx="21604">
                  <c:v>34884.1</c:v>
                </c:pt>
                <c:pt idx="21605">
                  <c:v>34884.699999999997</c:v>
                </c:pt>
                <c:pt idx="21606">
                  <c:v>34888.35</c:v>
                </c:pt>
                <c:pt idx="21607">
                  <c:v>34891.67</c:v>
                </c:pt>
                <c:pt idx="21608">
                  <c:v>34891.910000000003</c:v>
                </c:pt>
                <c:pt idx="21609">
                  <c:v>34895.449999999997</c:v>
                </c:pt>
                <c:pt idx="21610">
                  <c:v>34895.65</c:v>
                </c:pt>
                <c:pt idx="21611">
                  <c:v>34899.230000000003</c:v>
                </c:pt>
                <c:pt idx="21612">
                  <c:v>34902.949999999997</c:v>
                </c:pt>
                <c:pt idx="21613">
                  <c:v>34903.019999999997</c:v>
                </c:pt>
                <c:pt idx="21614">
                  <c:v>34906.14</c:v>
                </c:pt>
                <c:pt idx="21615">
                  <c:v>34906.800000000003</c:v>
                </c:pt>
                <c:pt idx="21616">
                  <c:v>34910.239999999998</c:v>
                </c:pt>
                <c:pt idx="21617">
                  <c:v>34910.79</c:v>
                </c:pt>
                <c:pt idx="21618">
                  <c:v>34914.36</c:v>
                </c:pt>
                <c:pt idx="21619">
                  <c:v>34918.15</c:v>
                </c:pt>
                <c:pt idx="21620">
                  <c:v>34921.93</c:v>
                </c:pt>
                <c:pt idx="21621">
                  <c:v>34925.71</c:v>
                </c:pt>
                <c:pt idx="21622">
                  <c:v>34929.49</c:v>
                </c:pt>
                <c:pt idx="21623">
                  <c:v>34929.660000000003</c:v>
                </c:pt>
                <c:pt idx="21624">
                  <c:v>34933.279999999999</c:v>
                </c:pt>
                <c:pt idx="21625">
                  <c:v>34937.06</c:v>
                </c:pt>
                <c:pt idx="21626">
                  <c:v>34939.42</c:v>
                </c:pt>
                <c:pt idx="21627">
                  <c:v>34944.620000000003</c:v>
                </c:pt>
                <c:pt idx="21628">
                  <c:v>34945.25</c:v>
                </c:pt>
                <c:pt idx="21629">
                  <c:v>34946.720000000001</c:v>
                </c:pt>
                <c:pt idx="21630">
                  <c:v>34950.370000000003</c:v>
                </c:pt>
                <c:pt idx="21631">
                  <c:v>34952.19</c:v>
                </c:pt>
                <c:pt idx="21632">
                  <c:v>34954.01</c:v>
                </c:pt>
                <c:pt idx="21633">
                  <c:v>34955.97</c:v>
                </c:pt>
                <c:pt idx="21634">
                  <c:v>34957.660000000003</c:v>
                </c:pt>
                <c:pt idx="21635">
                  <c:v>34959.75</c:v>
                </c:pt>
                <c:pt idx="21636">
                  <c:v>34961.31</c:v>
                </c:pt>
                <c:pt idx="21637">
                  <c:v>34964.81</c:v>
                </c:pt>
                <c:pt idx="21638">
                  <c:v>34967.32</c:v>
                </c:pt>
                <c:pt idx="21639">
                  <c:v>34967.4</c:v>
                </c:pt>
                <c:pt idx="21640">
                  <c:v>34968.6</c:v>
                </c:pt>
                <c:pt idx="21641">
                  <c:v>34974.589999999997</c:v>
                </c:pt>
                <c:pt idx="21642">
                  <c:v>34974.879999999997</c:v>
                </c:pt>
                <c:pt idx="21643">
                  <c:v>34978.660000000003</c:v>
                </c:pt>
                <c:pt idx="21644">
                  <c:v>34982.44</c:v>
                </c:pt>
                <c:pt idx="21645">
                  <c:v>34984.33</c:v>
                </c:pt>
                <c:pt idx="21646">
                  <c:v>34984.36</c:v>
                </c:pt>
                <c:pt idx="21647">
                  <c:v>34986.22</c:v>
                </c:pt>
                <c:pt idx="21648">
                  <c:v>34988.11</c:v>
                </c:pt>
                <c:pt idx="21649">
                  <c:v>34990</c:v>
                </c:pt>
                <c:pt idx="21650">
                  <c:v>34992.57</c:v>
                </c:pt>
                <c:pt idx="21651">
                  <c:v>34995.129999999997</c:v>
                </c:pt>
                <c:pt idx="21652">
                  <c:v>34997.699999999997</c:v>
                </c:pt>
                <c:pt idx="21653">
                  <c:v>34997.78</c:v>
                </c:pt>
                <c:pt idx="21654">
                  <c:v>35000</c:v>
                </c:pt>
                <c:pt idx="21655">
                  <c:v>35000.26</c:v>
                </c:pt>
                <c:pt idx="21656">
                  <c:v>35005.08</c:v>
                </c:pt>
                <c:pt idx="21657">
                  <c:v>35008.730000000003</c:v>
                </c:pt>
                <c:pt idx="21658">
                  <c:v>35010.519999999997</c:v>
                </c:pt>
                <c:pt idx="21659">
                  <c:v>35012.379999999997</c:v>
                </c:pt>
                <c:pt idx="21660">
                  <c:v>35015.65</c:v>
                </c:pt>
                <c:pt idx="21661">
                  <c:v>35018.22</c:v>
                </c:pt>
                <c:pt idx="21662">
                  <c:v>35019.68</c:v>
                </c:pt>
                <c:pt idx="21663">
                  <c:v>35020.78</c:v>
                </c:pt>
                <c:pt idx="21664">
                  <c:v>35023.35</c:v>
                </c:pt>
                <c:pt idx="21665">
                  <c:v>35023.47</c:v>
                </c:pt>
                <c:pt idx="21666">
                  <c:v>35025.910000000003</c:v>
                </c:pt>
                <c:pt idx="21667">
                  <c:v>35026.97</c:v>
                </c:pt>
                <c:pt idx="21668">
                  <c:v>35028.47</c:v>
                </c:pt>
                <c:pt idx="21669">
                  <c:v>35031.03</c:v>
                </c:pt>
                <c:pt idx="21670">
                  <c:v>35041.29</c:v>
                </c:pt>
                <c:pt idx="21671">
                  <c:v>35042.89</c:v>
                </c:pt>
                <c:pt idx="21672">
                  <c:v>35043.019999999997</c:v>
                </c:pt>
                <c:pt idx="21673">
                  <c:v>35046.42</c:v>
                </c:pt>
                <c:pt idx="21674">
                  <c:v>35047.910000000003</c:v>
                </c:pt>
                <c:pt idx="21675">
                  <c:v>35050.36</c:v>
                </c:pt>
                <c:pt idx="21676">
                  <c:v>35051.54</c:v>
                </c:pt>
                <c:pt idx="21677">
                  <c:v>35052.800000000003</c:v>
                </c:pt>
                <c:pt idx="21678">
                  <c:v>35054.11</c:v>
                </c:pt>
                <c:pt idx="21679">
                  <c:v>35055.25</c:v>
                </c:pt>
                <c:pt idx="21680">
                  <c:v>35056.15</c:v>
                </c:pt>
                <c:pt idx="21681">
                  <c:v>35056.67</c:v>
                </c:pt>
                <c:pt idx="21682">
                  <c:v>35057.69</c:v>
                </c:pt>
                <c:pt idx="21683">
                  <c:v>35059.24</c:v>
                </c:pt>
                <c:pt idx="21684">
                  <c:v>35060.129999999997</c:v>
                </c:pt>
                <c:pt idx="21685">
                  <c:v>35061.800000000003</c:v>
                </c:pt>
                <c:pt idx="21686">
                  <c:v>35062.57</c:v>
                </c:pt>
                <c:pt idx="21687">
                  <c:v>35064.36</c:v>
                </c:pt>
                <c:pt idx="21688">
                  <c:v>35064.370000000003</c:v>
                </c:pt>
                <c:pt idx="21689">
                  <c:v>35066.15</c:v>
                </c:pt>
                <c:pt idx="21690">
                  <c:v>35066.93</c:v>
                </c:pt>
                <c:pt idx="21691">
                  <c:v>35067.94</c:v>
                </c:pt>
                <c:pt idx="21692">
                  <c:v>35069.730000000003</c:v>
                </c:pt>
                <c:pt idx="21693">
                  <c:v>35072.050000000003</c:v>
                </c:pt>
                <c:pt idx="21694">
                  <c:v>35073.31</c:v>
                </c:pt>
                <c:pt idx="21695">
                  <c:v>35076.879999999997</c:v>
                </c:pt>
                <c:pt idx="21696">
                  <c:v>35080.639999999999</c:v>
                </c:pt>
                <c:pt idx="21697">
                  <c:v>35082.31</c:v>
                </c:pt>
                <c:pt idx="21698">
                  <c:v>35084.03</c:v>
                </c:pt>
                <c:pt idx="21699">
                  <c:v>35085.33</c:v>
                </c:pt>
                <c:pt idx="21700">
                  <c:v>35087.440000000002</c:v>
                </c:pt>
                <c:pt idx="21701">
                  <c:v>35087.61</c:v>
                </c:pt>
                <c:pt idx="21702">
                  <c:v>35089.4</c:v>
                </c:pt>
                <c:pt idx="21703">
                  <c:v>35091.18</c:v>
                </c:pt>
                <c:pt idx="21704">
                  <c:v>35092.57</c:v>
                </c:pt>
                <c:pt idx="21705">
                  <c:v>35092.97</c:v>
                </c:pt>
                <c:pt idx="21706">
                  <c:v>35094.76</c:v>
                </c:pt>
                <c:pt idx="21707">
                  <c:v>35095.14</c:v>
                </c:pt>
                <c:pt idx="21708">
                  <c:v>35095.660000000003</c:v>
                </c:pt>
                <c:pt idx="21709">
                  <c:v>35096.550000000003</c:v>
                </c:pt>
                <c:pt idx="21710">
                  <c:v>35097.449999999997</c:v>
                </c:pt>
                <c:pt idx="21711">
                  <c:v>35097.699999999997</c:v>
                </c:pt>
                <c:pt idx="21712">
                  <c:v>35098.339999999997</c:v>
                </c:pt>
                <c:pt idx="21713">
                  <c:v>35099.24</c:v>
                </c:pt>
                <c:pt idx="21714">
                  <c:v>35099.51</c:v>
                </c:pt>
                <c:pt idx="21715">
                  <c:v>35099.919999999998</c:v>
                </c:pt>
                <c:pt idx="21716">
                  <c:v>35100.129999999997</c:v>
                </c:pt>
                <c:pt idx="21717">
                  <c:v>35100.269999999997</c:v>
                </c:pt>
                <c:pt idx="21718">
                  <c:v>35101.03</c:v>
                </c:pt>
                <c:pt idx="21719">
                  <c:v>35101.919999999998</c:v>
                </c:pt>
                <c:pt idx="21720">
                  <c:v>35102.82</c:v>
                </c:pt>
                <c:pt idx="21721">
                  <c:v>35102.83</c:v>
                </c:pt>
                <c:pt idx="21722">
                  <c:v>35103.71</c:v>
                </c:pt>
                <c:pt idx="21723">
                  <c:v>35104.6</c:v>
                </c:pt>
                <c:pt idx="21724">
                  <c:v>35105.49</c:v>
                </c:pt>
                <c:pt idx="21725">
                  <c:v>35106.39</c:v>
                </c:pt>
                <c:pt idx="21726">
                  <c:v>35107.22</c:v>
                </c:pt>
                <c:pt idx="21727">
                  <c:v>35107.279999999999</c:v>
                </c:pt>
                <c:pt idx="21728">
                  <c:v>35107.96</c:v>
                </c:pt>
                <c:pt idx="21729">
                  <c:v>35108.949999999997</c:v>
                </c:pt>
                <c:pt idx="21730">
                  <c:v>35109.07</c:v>
                </c:pt>
                <c:pt idx="21731">
                  <c:v>35110.86</c:v>
                </c:pt>
                <c:pt idx="21732">
                  <c:v>35112.639999999999</c:v>
                </c:pt>
                <c:pt idx="21733">
                  <c:v>35113.08</c:v>
                </c:pt>
                <c:pt idx="21734">
                  <c:v>35113.67</c:v>
                </c:pt>
                <c:pt idx="21735">
                  <c:v>35114.51</c:v>
                </c:pt>
                <c:pt idx="21736">
                  <c:v>35116.22</c:v>
                </c:pt>
                <c:pt idx="21737">
                  <c:v>35118.379999999997</c:v>
                </c:pt>
                <c:pt idx="21738">
                  <c:v>35119.79</c:v>
                </c:pt>
                <c:pt idx="21739">
                  <c:v>35124.47</c:v>
                </c:pt>
                <c:pt idx="21740">
                  <c:v>35126.949999999997</c:v>
                </c:pt>
                <c:pt idx="21741">
                  <c:v>35127.82</c:v>
                </c:pt>
                <c:pt idx="21742">
                  <c:v>35130.53</c:v>
                </c:pt>
                <c:pt idx="21743">
                  <c:v>35133.589999999997</c:v>
                </c:pt>
                <c:pt idx="21744">
                  <c:v>35134.1</c:v>
                </c:pt>
                <c:pt idx="21745">
                  <c:v>35134.43</c:v>
                </c:pt>
                <c:pt idx="21746">
                  <c:v>35135.89</c:v>
                </c:pt>
                <c:pt idx="21747">
                  <c:v>35137.26</c:v>
                </c:pt>
                <c:pt idx="21748">
                  <c:v>35137.68</c:v>
                </c:pt>
                <c:pt idx="21749">
                  <c:v>35139.47</c:v>
                </c:pt>
                <c:pt idx="21750">
                  <c:v>35141.25</c:v>
                </c:pt>
                <c:pt idx="21751">
                  <c:v>35143.040000000001</c:v>
                </c:pt>
                <c:pt idx="21752">
                  <c:v>35144.83</c:v>
                </c:pt>
                <c:pt idx="21753">
                  <c:v>35146.620000000003</c:v>
                </c:pt>
                <c:pt idx="21754">
                  <c:v>35148.400000000001</c:v>
                </c:pt>
                <c:pt idx="21755">
                  <c:v>35150.19</c:v>
                </c:pt>
                <c:pt idx="21756">
                  <c:v>35151.980000000003</c:v>
                </c:pt>
                <c:pt idx="21757">
                  <c:v>35154.1</c:v>
                </c:pt>
                <c:pt idx="21758">
                  <c:v>35154.339999999997</c:v>
                </c:pt>
                <c:pt idx="21759">
                  <c:v>35155.550000000003</c:v>
                </c:pt>
                <c:pt idx="21760">
                  <c:v>35156.129999999997</c:v>
                </c:pt>
                <c:pt idx="21761">
                  <c:v>35162.699999999997</c:v>
                </c:pt>
                <c:pt idx="21762">
                  <c:v>35164.36</c:v>
                </c:pt>
                <c:pt idx="21763">
                  <c:v>35166.28</c:v>
                </c:pt>
                <c:pt idx="21764">
                  <c:v>35169.49</c:v>
                </c:pt>
                <c:pt idx="21765">
                  <c:v>35169.85</c:v>
                </c:pt>
                <c:pt idx="21766">
                  <c:v>35171.64</c:v>
                </c:pt>
                <c:pt idx="21767">
                  <c:v>35173.43</c:v>
                </c:pt>
                <c:pt idx="21768">
                  <c:v>35174.620000000003</c:v>
                </c:pt>
                <c:pt idx="21769">
                  <c:v>35175.22</c:v>
                </c:pt>
                <c:pt idx="21770">
                  <c:v>35177</c:v>
                </c:pt>
                <c:pt idx="21771">
                  <c:v>35179.910000000003</c:v>
                </c:pt>
                <c:pt idx="21772">
                  <c:v>35182.82</c:v>
                </c:pt>
                <c:pt idx="21773">
                  <c:v>35184.879999999997</c:v>
                </c:pt>
                <c:pt idx="21774">
                  <c:v>35185.730000000003</c:v>
                </c:pt>
                <c:pt idx="21775">
                  <c:v>35188.629999999997</c:v>
                </c:pt>
                <c:pt idx="21776">
                  <c:v>35193.870000000003</c:v>
                </c:pt>
                <c:pt idx="21777">
                  <c:v>35194.160000000003</c:v>
                </c:pt>
                <c:pt idx="21778">
                  <c:v>35195.129999999997</c:v>
                </c:pt>
                <c:pt idx="21779">
                  <c:v>35200.25</c:v>
                </c:pt>
                <c:pt idx="21780">
                  <c:v>35206.06</c:v>
                </c:pt>
                <c:pt idx="21781">
                  <c:v>35211.870000000003</c:v>
                </c:pt>
                <c:pt idx="21782">
                  <c:v>35212.74</c:v>
                </c:pt>
                <c:pt idx="21783">
                  <c:v>35214.080000000002</c:v>
                </c:pt>
                <c:pt idx="21784">
                  <c:v>35217.46</c:v>
                </c:pt>
                <c:pt idx="21785">
                  <c:v>35217.68</c:v>
                </c:pt>
                <c:pt idx="21786">
                  <c:v>35219.06</c:v>
                </c:pt>
                <c:pt idx="21787">
                  <c:v>35222.18</c:v>
                </c:pt>
                <c:pt idx="21788">
                  <c:v>35223.49</c:v>
                </c:pt>
                <c:pt idx="21789">
                  <c:v>35224.04</c:v>
                </c:pt>
                <c:pt idx="21790">
                  <c:v>35231.61</c:v>
                </c:pt>
                <c:pt idx="21791">
                  <c:v>35233.99</c:v>
                </c:pt>
                <c:pt idx="21792">
                  <c:v>35236.15</c:v>
                </c:pt>
                <c:pt idx="21793">
                  <c:v>35246.730000000003</c:v>
                </c:pt>
                <c:pt idx="21794">
                  <c:v>35249.64</c:v>
                </c:pt>
                <c:pt idx="21795">
                  <c:v>35250.480000000003</c:v>
                </c:pt>
                <c:pt idx="21796">
                  <c:v>35252.54</c:v>
                </c:pt>
                <c:pt idx="21797">
                  <c:v>35253.9</c:v>
                </c:pt>
                <c:pt idx="21798">
                  <c:v>35255.199999999997</c:v>
                </c:pt>
                <c:pt idx="21799">
                  <c:v>35255.449999999997</c:v>
                </c:pt>
                <c:pt idx="21800">
                  <c:v>35257.56</c:v>
                </c:pt>
                <c:pt idx="21801">
                  <c:v>35258.35</c:v>
                </c:pt>
                <c:pt idx="21802">
                  <c:v>35259.919999999998</c:v>
                </c:pt>
                <c:pt idx="21803">
                  <c:v>35261.26</c:v>
                </c:pt>
                <c:pt idx="21804">
                  <c:v>35262.28</c:v>
                </c:pt>
                <c:pt idx="21805">
                  <c:v>35263.86</c:v>
                </c:pt>
                <c:pt idx="21806">
                  <c:v>35264.160000000003</c:v>
                </c:pt>
                <c:pt idx="21807">
                  <c:v>35264.639999999999</c:v>
                </c:pt>
                <c:pt idx="21808">
                  <c:v>35267</c:v>
                </c:pt>
                <c:pt idx="21809">
                  <c:v>35268.839999999997</c:v>
                </c:pt>
                <c:pt idx="21810">
                  <c:v>35269.35</c:v>
                </c:pt>
                <c:pt idx="21811">
                  <c:v>35269.97</c:v>
                </c:pt>
                <c:pt idx="21812">
                  <c:v>35271.56</c:v>
                </c:pt>
                <c:pt idx="21813">
                  <c:v>35273.769999999997</c:v>
                </c:pt>
                <c:pt idx="21814">
                  <c:v>35273.81</c:v>
                </c:pt>
                <c:pt idx="21815">
                  <c:v>35275.980000000003</c:v>
                </c:pt>
                <c:pt idx="21816">
                  <c:v>35277.18</c:v>
                </c:pt>
                <c:pt idx="21817">
                  <c:v>35278.19</c:v>
                </c:pt>
                <c:pt idx="21818">
                  <c:v>35280.400000000001</c:v>
                </c:pt>
                <c:pt idx="21819">
                  <c:v>35280.839999999997</c:v>
                </c:pt>
                <c:pt idx="21820">
                  <c:v>35282.61</c:v>
                </c:pt>
                <c:pt idx="21821">
                  <c:v>35283.72</c:v>
                </c:pt>
                <c:pt idx="21822">
                  <c:v>35284.82</c:v>
                </c:pt>
                <c:pt idx="21823">
                  <c:v>35285.919999999998</c:v>
                </c:pt>
                <c:pt idx="21824">
                  <c:v>35287.019999999997</c:v>
                </c:pt>
                <c:pt idx="21825">
                  <c:v>35287.86</c:v>
                </c:pt>
                <c:pt idx="21826">
                  <c:v>35288.129999999997</c:v>
                </c:pt>
                <c:pt idx="21827">
                  <c:v>35289.230000000003</c:v>
                </c:pt>
                <c:pt idx="21828">
                  <c:v>35290.339999999997</c:v>
                </c:pt>
                <c:pt idx="21829">
                  <c:v>35291.379999999997</c:v>
                </c:pt>
                <c:pt idx="21830">
                  <c:v>35291.440000000002</c:v>
                </c:pt>
                <c:pt idx="21831">
                  <c:v>35292.550000000003</c:v>
                </c:pt>
                <c:pt idx="21832">
                  <c:v>35293.21</c:v>
                </c:pt>
                <c:pt idx="21833">
                  <c:v>35293.65</c:v>
                </c:pt>
                <c:pt idx="21834">
                  <c:v>35294.75</c:v>
                </c:pt>
                <c:pt idx="21835">
                  <c:v>35294.89</c:v>
                </c:pt>
                <c:pt idx="21836">
                  <c:v>35295.85</c:v>
                </c:pt>
                <c:pt idx="21837">
                  <c:v>35296.65</c:v>
                </c:pt>
                <c:pt idx="21838">
                  <c:v>35296.959999999999</c:v>
                </c:pt>
                <c:pt idx="21839">
                  <c:v>35297.69</c:v>
                </c:pt>
                <c:pt idx="21840">
                  <c:v>35298.06</c:v>
                </c:pt>
                <c:pt idx="21841">
                  <c:v>35298.400000000001</c:v>
                </c:pt>
                <c:pt idx="21842">
                  <c:v>35299.019999999997</c:v>
                </c:pt>
                <c:pt idx="21843">
                  <c:v>35299.17</c:v>
                </c:pt>
                <c:pt idx="21844">
                  <c:v>35300.160000000003</c:v>
                </c:pt>
                <c:pt idx="21845">
                  <c:v>35300.269999999997</c:v>
                </c:pt>
                <c:pt idx="21846">
                  <c:v>35301.379999999997</c:v>
                </c:pt>
                <c:pt idx="21847">
                  <c:v>35301.910000000003</c:v>
                </c:pt>
                <c:pt idx="21848">
                  <c:v>35302.480000000003</c:v>
                </c:pt>
                <c:pt idx="21849">
                  <c:v>35302.79</c:v>
                </c:pt>
                <c:pt idx="21850">
                  <c:v>35303.67</c:v>
                </c:pt>
                <c:pt idx="21851">
                  <c:v>35304.550000000003</c:v>
                </c:pt>
                <c:pt idx="21852">
                  <c:v>35304.68</c:v>
                </c:pt>
                <c:pt idx="21853">
                  <c:v>35304.83</c:v>
                </c:pt>
                <c:pt idx="21854">
                  <c:v>35305.43</c:v>
                </c:pt>
                <c:pt idx="21855">
                  <c:v>35306.31</c:v>
                </c:pt>
                <c:pt idx="21856">
                  <c:v>35306.89</c:v>
                </c:pt>
                <c:pt idx="21857">
                  <c:v>35307.19</c:v>
                </c:pt>
                <c:pt idx="21858">
                  <c:v>35308.07</c:v>
                </c:pt>
                <c:pt idx="21859">
                  <c:v>35308.94</c:v>
                </c:pt>
                <c:pt idx="21860">
                  <c:v>35309.1</c:v>
                </c:pt>
                <c:pt idx="21861">
                  <c:v>35309.82</c:v>
                </c:pt>
                <c:pt idx="21862">
                  <c:v>35310.21</c:v>
                </c:pt>
                <c:pt idx="21863">
                  <c:v>35310.699999999997</c:v>
                </c:pt>
                <c:pt idx="21864">
                  <c:v>35311.31</c:v>
                </c:pt>
                <c:pt idx="21865">
                  <c:v>35311.58</c:v>
                </c:pt>
                <c:pt idx="21866">
                  <c:v>35312.410000000003</c:v>
                </c:pt>
                <c:pt idx="21867">
                  <c:v>35312.449999999997</c:v>
                </c:pt>
                <c:pt idx="21868">
                  <c:v>35313.33</c:v>
                </c:pt>
                <c:pt idx="21869">
                  <c:v>35313.51</c:v>
                </c:pt>
                <c:pt idx="21870">
                  <c:v>35314.21</c:v>
                </c:pt>
                <c:pt idx="21871">
                  <c:v>35314.620000000003</c:v>
                </c:pt>
                <c:pt idx="21872">
                  <c:v>35315.089999999997</c:v>
                </c:pt>
                <c:pt idx="21873">
                  <c:v>35315.72</c:v>
                </c:pt>
                <c:pt idx="21874">
                  <c:v>35315.96</c:v>
                </c:pt>
                <c:pt idx="21875">
                  <c:v>35316.449999999997</c:v>
                </c:pt>
                <c:pt idx="21876">
                  <c:v>35316.83</c:v>
                </c:pt>
                <c:pt idx="21877">
                  <c:v>35316.839999999997</c:v>
                </c:pt>
                <c:pt idx="21878">
                  <c:v>35317.72</c:v>
                </c:pt>
                <c:pt idx="21879">
                  <c:v>35317.93</c:v>
                </c:pt>
                <c:pt idx="21880">
                  <c:v>35318.199999999997</c:v>
                </c:pt>
                <c:pt idx="21881">
                  <c:v>35319.040000000001</c:v>
                </c:pt>
                <c:pt idx="21882">
                  <c:v>35319.47</c:v>
                </c:pt>
                <c:pt idx="21883">
                  <c:v>35320.14</c:v>
                </c:pt>
                <c:pt idx="21884">
                  <c:v>35321.24</c:v>
                </c:pt>
                <c:pt idx="21885">
                  <c:v>35322.339999999997</c:v>
                </c:pt>
                <c:pt idx="21886">
                  <c:v>35322.980000000003</c:v>
                </c:pt>
                <c:pt idx="21887">
                  <c:v>35323.449999999997</c:v>
                </c:pt>
                <c:pt idx="21888">
                  <c:v>35324.550000000003</c:v>
                </c:pt>
                <c:pt idx="21889">
                  <c:v>35324.74</c:v>
                </c:pt>
                <c:pt idx="21890">
                  <c:v>35325.620000000003</c:v>
                </c:pt>
                <c:pt idx="21891">
                  <c:v>35326.49</c:v>
                </c:pt>
                <c:pt idx="21892">
                  <c:v>35326.76</c:v>
                </c:pt>
                <c:pt idx="21893">
                  <c:v>35327.370000000003</c:v>
                </c:pt>
                <c:pt idx="21894">
                  <c:v>35328.25</c:v>
                </c:pt>
                <c:pt idx="21895">
                  <c:v>35329.129999999997</c:v>
                </c:pt>
                <c:pt idx="21896">
                  <c:v>35330</c:v>
                </c:pt>
                <c:pt idx="21897">
                  <c:v>35330.730000000003</c:v>
                </c:pt>
                <c:pt idx="21898">
                  <c:v>35331.17</c:v>
                </c:pt>
                <c:pt idx="21899">
                  <c:v>35331.449999999997</c:v>
                </c:pt>
                <c:pt idx="21900">
                  <c:v>35332.17</c:v>
                </c:pt>
                <c:pt idx="21901">
                  <c:v>35332.89</c:v>
                </c:pt>
                <c:pt idx="21902">
                  <c:v>35333.379999999997</c:v>
                </c:pt>
                <c:pt idx="21903">
                  <c:v>35333.61</c:v>
                </c:pt>
                <c:pt idx="21904">
                  <c:v>35334.33</c:v>
                </c:pt>
                <c:pt idx="21905">
                  <c:v>35335.589999999997</c:v>
                </c:pt>
                <c:pt idx="21906">
                  <c:v>35335.769999999997</c:v>
                </c:pt>
                <c:pt idx="21907">
                  <c:v>35337.22</c:v>
                </c:pt>
                <c:pt idx="21908">
                  <c:v>35337.800000000003</c:v>
                </c:pt>
                <c:pt idx="21909">
                  <c:v>35338.32</c:v>
                </c:pt>
                <c:pt idx="21910">
                  <c:v>35338.660000000003</c:v>
                </c:pt>
                <c:pt idx="21911">
                  <c:v>35340</c:v>
                </c:pt>
                <c:pt idx="21912">
                  <c:v>35340.1</c:v>
                </c:pt>
                <c:pt idx="21913">
                  <c:v>35341.54</c:v>
                </c:pt>
                <c:pt idx="21914">
                  <c:v>35342.07</c:v>
                </c:pt>
                <c:pt idx="21915">
                  <c:v>35342.269999999997</c:v>
                </c:pt>
                <c:pt idx="21916">
                  <c:v>35342.99</c:v>
                </c:pt>
                <c:pt idx="21917">
                  <c:v>35343.71</c:v>
                </c:pt>
                <c:pt idx="21918">
                  <c:v>35344.129999999997</c:v>
                </c:pt>
                <c:pt idx="21919">
                  <c:v>35344.43</c:v>
                </c:pt>
                <c:pt idx="21920">
                  <c:v>35345.15</c:v>
                </c:pt>
                <c:pt idx="21921">
                  <c:v>35345.870000000003</c:v>
                </c:pt>
                <c:pt idx="21922">
                  <c:v>35346.19</c:v>
                </c:pt>
                <c:pt idx="21923">
                  <c:v>35346.589999999997</c:v>
                </c:pt>
                <c:pt idx="21924">
                  <c:v>35347.31</c:v>
                </c:pt>
                <c:pt idx="21925">
                  <c:v>35348.03</c:v>
                </c:pt>
                <c:pt idx="21926">
                  <c:v>35348.25</c:v>
                </c:pt>
                <c:pt idx="21927">
                  <c:v>35348.75</c:v>
                </c:pt>
                <c:pt idx="21928">
                  <c:v>35349.47</c:v>
                </c:pt>
                <c:pt idx="21929">
                  <c:v>35350.19</c:v>
                </c:pt>
                <c:pt idx="21930">
                  <c:v>35350.31</c:v>
                </c:pt>
                <c:pt idx="21931">
                  <c:v>35350.910000000003</c:v>
                </c:pt>
                <c:pt idx="21932">
                  <c:v>35351.629999999997</c:v>
                </c:pt>
                <c:pt idx="21933">
                  <c:v>35352.35</c:v>
                </c:pt>
                <c:pt idx="21934">
                  <c:v>35352.370000000003</c:v>
                </c:pt>
                <c:pt idx="21935">
                  <c:v>35353.07</c:v>
                </c:pt>
                <c:pt idx="21936">
                  <c:v>35353.800000000003</c:v>
                </c:pt>
                <c:pt idx="21937">
                  <c:v>35354.519999999997</c:v>
                </c:pt>
                <c:pt idx="21938">
                  <c:v>35355.96</c:v>
                </c:pt>
                <c:pt idx="21939">
                  <c:v>35356.49</c:v>
                </c:pt>
                <c:pt idx="21940">
                  <c:v>35357.4</c:v>
                </c:pt>
                <c:pt idx="21941">
                  <c:v>35358.43</c:v>
                </c:pt>
                <c:pt idx="21942">
                  <c:v>35358.550000000003</c:v>
                </c:pt>
                <c:pt idx="21943">
                  <c:v>35358.839999999997</c:v>
                </c:pt>
                <c:pt idx="21944">
                  <c:v>35360.28</c:v>
                </c:pt>
                <c:pt idx="21945">
                  <c:v>35360.61</c:v>
                </c:pt>
                <c:pt idx="21946">
                  <c:v>35361.72</c:v>
                </c:pt>
                <c:pt idx="21947">
                  <c:v>35362.67</c:v>
                </c:pt>
                <c:pt idx="21948">
                  <c:v>35362.93</c:v>
                </c:pt>
                <c:pt idx="21949">
                  <c:v>35364.6</c:v>
                </c:pt>
                <c:pt idx="21950">
                  <c:v>35364.730000000003</c:v>
                </c:pt>
                <c:pt idx="21951">
                  <c:v>35368.85</c:v>
                </c:pt>
                <c:pt idx="21952">
                  <c:v>35370.370000000003</c:v>
                </c:pt>
                <c:pt idx="21953">
                  <c:v>35372.97</c:v>
                </c:pt>
                <c:pt idx="21954">
                  <c:v>35374.550000000003</c:v>
                </c:pt>
                <c:pt idx="21955">
                  <c:v>35376.129999999997</c:v>
                </c:pt>
                <c:pt idx="21956">
                  <c:v>35380.36</c:v>
                </c:pt>
                <c:pt idx="21957">
                  <c:v>35381.21</c:v>
                </c:pt>
                <c:pt idx="21958">
                  <c:v>35381.9</c:v>
                </c:pt>
                <c:pt idx="21959">
                  <c:v>35385.33</c:v>
                </c:pt>
                <c:pt idx="21960">
                  <c:v>35386.17</c:v>
                </c:pt>
                <c:pt idx="21961">
                  <c:v>35387.660000000003</c:v>
                </c:pt>
                <c:pt idx="21962">
                  <c:v>35389.449999999997</c:v>
                </c:pt>
                <c:pt idx="21963">
                  <c:v>35391.51</c:v>
                </c:pt>
                <c:pt idx="21964">
                  <c:v>35391.980000000003</c:v>
                </c:pt>
                <c:pt idx="21965">
                  <c:v>35393.57</c:v>
                </c:pt>
                <c:pt idx="21966">
                  <c:v>35395.629999999997</c:v>
                </c:pt>
                <c:pt idx="21967">
                  <c:v>35397.69</c:v>
                </c:pt>
                <c:pt idx="21968">
                  <c:v>35397.79</c:v>
                </c:pt>
                <c:pt idx="21969">
                  <c:v>35398.65</c:v>
                </c:pt>
                <c:pt idx="21970">
                  <c:v>35399.19</c:v>
                </c:pt>
                <c:pt idx="21971">
                  <c:v>35401.81</c:v>
                </c:pt>
                <c:pt idx="21972">
                  <c:v>35405.93</c:v>
                </c:pt>
                <c:pt idx="21973">
                  <c:v>35409.410000000003</c:v>
                </c:pt>
                <c:pt idx="21974">
                  <c:v>35410.720000000001</c:v>
                </c:pt>
                <c:pt idx="21975">
                  <c:v>35414.17</c:v>
                </c:pt>
                <c:pt idx="21976">
                  <c:v>35418.29</c:v>
                </c:pt>
                <c:pt idx="21977">
                  <c:v>35422.25</c:v>
                </c:pt>
                <c:pt idx="21978">
                  <c:v>35422.410000000003</c:v>
                </c:pt>
                <c:pt idx="21979">
                  <c:v>35426.53</c:v>
                </c:pt>
                <c:pt idx="21980">
                  <c:v>35428.019999999997</c:v>
                </c:pt>
                <c:pt idx="21981">
                  <c:v>35430.65</c:v>
                </c:pt>
                <c:pt idx="21982">
                  <c:v>35433.79</c:v>
                </c:pt>
                <c:pt idx="21983">
                  <c:v>35438.879999999997</c:v>
                </c:pt>
                <c:pt idx="21984">
                  <c:v>35438.89</c:v>
                </c:pt>
                <c:pt idx="21985">
                  <c:v>35445.32</c:v>
                </c:pt>
                <c:pt idx="21986">
                  <c:v>35455.89</c:v>
                </c:pt>
                <c:pt idx="21987">
                  <c:v>35458.99</c:v>
                </c:pt>
                <c:pt idx="21988">
                  <c:v>35464.019999999997</c:v>
                </c:pt>
                <c:pt idx="21989">
                  <c:v>35468.379999999997</c:v>
                </c:pt>
                <c:pt idx="21990">
                  <c:v>35469.050000000003</c:v>
                </c:pt>
                <c:pt idx="21991">
                  <c:v>35471.85</c:v>
                </c:pt>
                <c:pt idx="21992">
                  <c:v>35479.1</c:v>
                </c:pt>
                <c:pt idx="21993">
                  <c:v>35480.089999999997</c:v>
                </c:pt>
                <c:pt idx="21994">
                  <c:v>35488.33</c:v>
                </c:pt>
                <c:pt idx="21995">
                  <c:v>35492.449999999997</c:v>
                </c:pt>
                <c:pt idx="21996">
                  <c:v>35496.57</c:v>
                </c:pt>
                <c:pt idx="21997">
                  <c:v>35504.81</c:v>
                </c:pt>
                <c:pt idx="21998">
                  <c:v>35514.5</c:v>
                </c:pt>
                <c:pt idx="21999">
                  <c:v>35519.33</c:v>
                </c:pt>
                <c:pt idx="22000">
                  <c:v>35525.839999999997</c:v>
                </c:pt>
                <c:pt idx="22001">
                  <c:v>35529.39</c:v>
                </c:pt>
                <c:pt idx="22002">
                  <c:v>35534.42</c:v>
                </c:pt>
                <c:pt idx="22003">
                  <c:v>35536.93</c:v>
                </c:pt>
                <c:pt idx="22004">
                  <c:v>35537.18</c:v>
                </c:pt>
                <c:pt idx="22005">
                  <c:v>35537.769999999997</c:v>
                </c:pt>
                <c:pt idx="22006">
                  <c:v>35539.440000000002</c:v>
                </c:pt>
                <c:pt idx="22007">
                  <c:v>35541.96</c:v>
                </c:pt>
                <c:pt idx="22008">
                  <c:v>35544.47</c:v>
                </c:pt>
                <c:pt idx="22009">
                  <c:v>35548.85</c:v>
                </c:pt>
                <c:pt idx="22010">
                  <c:v>35549.5</c:v>
                </c:pt>
                <c:pt idx="22011">
                  <c:v>35559.550000000003</c:v>
                </c:pt>
                <c:pt idx="22012">
                  <c:v>35559.86</c:v>
                </c:pt>
                <c:pt idx="22013">
                  <c:v>35560.480000000003</c:v>
                </c:pt>
                <c:pt idx="22014">
                  <c:v>35564.58</c:v>
                </c:pt>
                <c:pt idx="22015">
                  <c:v>35567.1</c:v>
                </c:pt>
                <c:pt idx="22016">
                  <c:v>35569.61</c:v>
                </c:pt>
                <c:pt idx="22017">
                  <c:v>35572.1</c:v>
                </c:pt>
                <c:pt idx="22018">
                  <c:v>35572.129999999997</c:v>
                </c:pt>
                <c:pt idx="22019">
                  <c:v>35574.639999999999</c:v>
                </c:pt>
                <c:pt idx="22020">
                  <c:v>35577.160000000003</c:v>
                </c:pt>
                <c:pt idx="22021">
                  <c:v>35579.67</c:v>
                </c:pt>
                <c:pt idx="22022">
                  <c:v>35582.19</c:v>
                </c:pt>
                <c:pt idx="22023">
                  <c:v>35582.54</c:v>
                </c:pt>
                <c:pt idx="22024">
                  <c:v>35584.699999999997</c:v>
                </c:pt>
                <c:pt idx="22025">
                  <c:v>35589.730000000003</c:v>
                </c:pt>
                <c:pt idx="22026">
                  <c:v>35593.879999999997</c:v>
                </c:pt>
                <c:pt idx="22027">
                  <c:v>35595.339999999997</c:v>
                </c:pt>
                <c:pt idx="22028">
                  <c:v>35599.550000000003</c:v>
                </c:pt>
                <c:pt idx="22029">
                  <c:v>35599.78</c:v>
                </c:pt>
                <c:pt idx="22030">
                  <c:v>35603.69</c:v>
                </c:pt>
                <c:pt idx="22031">
                  <c:v>35604.81</c:v>
                </c:pt>
                <c:pt idx="22032">
                  <c:v>35605.21</c:v>
                </c:pt>
                <c:pt idx="22033">
                  <c:v>35607.33</c:v>
                </c:pt>
                <c:pt idx="22034">
                  <c:v>35609.839999999997</c:v>
                </c:pt>
                <c:pt idx="22035">
                  <c:v>35611.14</c:v>
                </c:pt>
                <c:pt idx="22036">
                  <c:v>35612.36</c:v>
                </c:pt>
                <c:pt idx="22037">
                  <c:v>35614.870000000003</c:v>
                </c:pt>
                <c:pt idx="22038">
                  <c:v>35617.06</c:v>
                </c:pt>
                <c:pt idx="22039">
                  <c:v>35617.379999999997</c:v>
                </c:pt>
                <c:pt idx="22040">
                  <c:v>35619.89</c:v>
                </c:pt>
                <c:pt idx="22041">
                  <c:v>35620.18</c:v>
                </c:pt>
                <c:pt idx="22042">
                  <c:v>35628.42</c:v>
                </c:pt>
                <c:pt idx="22043">
                  <c:v>35628.910000000003</c:v>
                </c:pt>
                <c:pt idx="22044">
                  <c:v>35629.949999999997</c:v>
                </c:pt>
                <c:pt idx="22045">
                  <c:v>35632.47</c:v>
                </c:pt>
                <c:pt idx="22046">
                  <c:v>35634.980000000003</c:v>
                </c:pt>
                <c:pt idx="22047">
                  <c:v>35636.660000000003</c:v>
                </c:pt>
                <c:pt idx="22048">
                  <c:v>35637.49</c:v>
                </c:pt>
                <c:pt idx="22049">
                  <c:v>35640</c:v>
                </c:pt>
                <c:pt idx="22050">
                  <c:v>35640.76</c:v>
                </c:pt>
                <c:pt idx="22051">
                  <c:v>35641.82</c:v>
                </c:pt>
                <c:pt idx="22052">
                  <c:v>35642.21</c:v>
                </c:pt>
                <c:pt idx="22053">
                  <c:v>35644.42</c:v>
                </c:pt>
                <c:pt idx="22054">
                  <c:v>35646.629999999997</c:v>
                </c:pt>
                <c:pt idx="22055">
                  <c:v>35646.69</c:v>
                </c:pt>
                <c:pt idx="22056">
                  <c:v>35648.839999999997</c:v>
                </c:pt>
                <c:pt idx="22057">
                  <c:v>35652.61</c:v>
                </c:pt>
                <c:pt idx="22058">
                  <c:v>35653.26</c:v>
                </c:pt>
                <c:pt idx="22059">
                  <c:v>35655.58</c:v>
                </c:pt>
                <c:pt idx="22060">
                  <c:v>35657.68</c:v>
                </c:pt>
                <c:pt idx="22061">
                  <c:v>35658.54</c:v>
                </c:pt>
                <c:pt idx="22062">
                  <c:v>35661.5</c:v>
                </c:pt>
                <c:pt idx="22063">
                  <c:v>35662.1</c:v>
                </c:pt>
                <c:pt idx="22064">
                  <c:v>35662.980000000003</c:v>
                </c:pt>
                <c:pt idx="22065">
                  <c:v>35664.46</c:v>
                </c:pt>
                <c:pt idx="22066">
                  <c:v>35665.949999999997</c:v>
                </c:pt>
                <c:pt idx="22067">
                  <c:v>35666.519999999997</c:v>
                </c:pt>
                <c:pt idx="22068">
                  <c:v>35667.43</c:v>
                </c:pt>
                <c:pt idx="22069">
                  <c:v>35668.910000000003</c:v>
                </c:pt>
                <c:pt idx="22070">
                  <c:v>35669.620000000003</c:v>
                </c:pt>
                <c:pt idx="22071">
                  <c:v>35670.39</c:v>
                </c:pt>
                <c:pt idx="22072">
                  <c:v>35670.94</c:v>
                </c:pt>
                <c:pt idx="22073">
                  <c:v>35671.870000000003</c:v>
                </c:pt>
                <c:pt idx="22074">
                  <c:v>35673.35</c:v>
                </c:pt>
                <c:pt idx="22075">
                  <c:v>35674.83</c:v>
                </c:pt>
                <c:pt idx="22076">
                  <c:v>35675.35</c:v>
                </c:pt>
                <c:pt idx="22077">
                  <c:v>35676.31</c:v>
                </c:pt>
                <c:pt idx="22078">
                  <c:v>35677.800000000003</c:v>
                </c:pt>
                <c:pt idx="22079">
                  <c:v>35679.279999999999</c:v>
                </c:pt>
                <c:pt idx="22080">
                  <c:v>35680.76</c:v>
                </c:pt>
                <c:pt idx="22081">
                  <c:v>35682.239999999998</c:v>
                </c:pt>
                <c:pt idx="22082">
                  <c:v>35683.72</c:v>
                </c:pt>
                <c:pt idx="22083">
                  <c:v>35684.19</c:v>
                </c:pt>
                <c:pt idx="22084">
                  <c:v>35685.199999999997</c:v>
                </c:pt>
                <c:pt idx="22085">
                  <c:v>35686.68</c:v>
                </c:pt>
                <c:pt idx="22086">
                  <c:v>35688.160000000003</c:v>
                </c:pt>
                <c:pt idx="22087">
                  <c:v>35688.61</c:v>
                </c:pt>
                <c:pt idx="22088">
                  <c:v>35690.82</c:v>
                </c:pt>
                <c:pt idx="22089">
                  <c:v>35691.120000000003</c:v>
                </c:pt>
                <c:pt idx="22090">
                  <c:v>35693.03</c:v>
                </c:pt>
                <c:pt idx="22091">
                  <c:v>35694.080000000002</c:v>
                </c:pt>
                <c:pt idx="22092">
                  <c:v>35695.24</c:v>
                </c:pt>
                <c:pt idx="22093">
                  <c:v>35695.56</c:v>
                </c:pt>
                <c:pt idx="22094">
                  <c:v>35697.040000000001</c:v>
                </c:pt>
                <c:pt idx="22095">
                  <c:v>35697.449999999997</c:v>
                </c:pt>
                <c:pt idx="22096">
                  <c:v>35698.519999999997</c:v>
                </c:pt>
                <c:pt idx="22097">
                  <c:v>35699.660000000003</c:v>
                </c:pt>
                <c:pt idx="22098">
                  <c:v>35700</c:v>
                </c:pt>
                <c:pt idx="22099">
                  <c:v>35701.339999999997</c:v>
                </c:pt>
                <c:pt idx="22100">
                  <c:v>35701.870000000003</c:v>
                </c:pt>
                <c:pt idx="22101">
                  <c:v>35702.68</c:v>
                </c:pt>
                <c:pt idx="22102">
                  <c:v>35704.019999999997</c:v>
                </c:pt>
                <c:pt idx="22103">
                  <c:v>35705.360000000001</c:v>
                </c:pt>
                <c:pt idx="22104">
                  <c:v>35706.29</c:v>
                </c:pt>
                <c:pt idx="22105">
                  <c:v>35706.699999999997</c:v>
                </c:pt>
                <c:pt idx="22106">
                  <c:v>35708.04</c:v>
                </c:pt>
                <c:pt idx="22107">
                  <c:v>35710.699999999997</c:v>
                </c:pt>
                <c:pt idx="22108">
                  <c:v>35710.720000000001</c:v>
                </c:pt>
                <c:pt idx="22109">
                  <c:v>35713.4</c:v>
                </c:pt>
                <c:pt idx="22110">
                  <c:v>35714.74</c:v>
                </c:pt>
                <c:pt idx="22111">
                  <c:v>35715.120000000003</c:v>
                </c:pt>
                <c:pt idx="22112">
                  <c:v>35716.080000000002</c:v>
                </c:pt>
                <c:pt idx="22113">
                  <c:v>35717.42</c:v>
                </c:pt>
                <c:pt idx="22114">
                  <c:v>35718.76</c:v>
                </c:pt>
                <c:pt idx="22115">
                  <c:v>35719.54</c:v>
                </c:pt>
                <c:pt idx="22116">
                  <c:v>35720.1</c:v>
                </c:pt>
                <c:pt idx="22117">
                  <c:v>35721.440000000002</c:v>
                </c:pt>
                <c:pt idx="22118">
                  <c:v>35722.78</c:v>
                </c:pt>
                <c:pt idx="22119">
                  <c:v>35723.96</c:v>
                </c:pt>
                <c:pt idx="22120">
                  <c:v>35724.120000000003</c:v>
                </c:pt>
                <c:pt idx="22121">
                  <c:v>35725.46</c:v>
                </c:pt>
                <c:pt idx="22122">
                  <c:v>35726.800000000003</c:v>
                </c:pt>
                <c:pt idx="22123">
                  <c:v>35728.14</c:v>
                </c:pt>
                <c:pt idx="22124">
                  <c:v>35728.379999999997</c:v>
                </c:pt>
                <c:pt idx="22125">
                  <c:v>35729.480000000003</c:v>
                </c:pt>
                <c:pt idx="22126">
                  <c:v>35730.82</c:v>
                </c:pt>
                <c:pt idx="22127">
                  <c:v>35732.160000000003</c:v>
                </c:pt>
                <c:pt idx="22128">
                  <c:v>35732.800000000003</c:v>
                </c:pt>
                <c:pt idx="22129">
                  <c:v>35733.5</c:v>
                </c:pt>
                <c:pt idx="22130">
                  <c:v>35734.78</c:v>
                </c:pt>
                <c:pt idx="22131">
                  <c:v>35734.839999999997</c:v>
                </c:pt>
                <c:pt idx="22132">
                  <c:v>35735.54</c:v>
                </c:pt>
                <c:pt idx="22133">
                  <c:v>35736.18</c:v>
                </c:pt>
                <c:pt idx="22134">
                  <c:v>35737.22</c:v>
                </c:pt>
                <c:pt idx="22135">
                  <c:v>35737.519999999997</c:v>
                </c:pt>
                <c:pt idx="22136">
                  <c:v>35740.199999999997</c:v>
                </c:pt>
                <c:pt idx="22137">
                  <c:v>35742.879999999997</c:v>
                </c:pt>
                <c:pt idx="22138">
                  <c:v>35746.050000000003</c:v>
                </c:pt>
                <c:pt idx="22139">
                  <c:v>35748.239999999998</c:v>
                </c:pt>
                <c:pt idx="22140">
                  <c:v>35753.599999999999</c:v>
                </c:pt>
                <c:pt idx="22141">
                  <c:v>35763.730000000003</c:v>
                </c:pt>
                <c:pt idx="22142">
                  <c:v>35764.32</c:v>
                </c:pt>
                <c:pt idx="22143">
                  <c:v>35772.57</c:v>
                </c:pt>
                <c:pt idx="22144">
                  <c:v>35776.99</c:v>
                </c:pt>
                <c:pt idx="22145">
                  <c:v>35781.4</c:v>
                </c:pt>
                <c:pt idx="22146">
                  <c:v>35785.42</c:v>
                </c:pt>
                <c:pt idx="22147">
                  <c:v>35785.75</c:v>
                </c:pt>
                <c:pt idx="22148">
                  <c:v>35789.440000000002</c:v>
                </c:pt>
                <c:pt idx="22149">
                  <c:v>35791.11</c:v>
                </c:pt>
                <c:pt idx="22150">
                  <c:v>35796.47</c:v>
                </c:pt>
                <c:pt idx="22151">
                  <c:v>35797.480000000003</c:v>
                </c:pt>
                <c:pt idx="22152">
                  <c:v>35807.19</c:v>
                </c:pt>
                <c:pt idx="22153">
                  <c:v>35813.550000000003</c:v>
                </c:pt>
                <c:pt idx="22154">
                  <c:v>35828.629999999997</c:v>
                </c:pt>
                <c:pt idx="22155">
                  <c:v>35829.629999999997</c:v>
                </c:pt>
                <c:pt idx="22156">
                  <c:v>35833.65</c:v>
                </c:pt>
                <c:pt idx="22157">
                  <c:v>35837.67</c:v>
                </c:pt>
                <c:pt idx="22158">
                  <c:v>35839.68</c:v>
                </c:pt>
                <c:pt idx="22159">
                  <c:v>35841.69</c:v>
                </c:pt>
                <c:pt idx="22160">
                  <c:v>35845.699999999997</c:v>
                </c:pt>
                <c:pt idx="22161">
                  <c:v>35849.72</c:v>
                </c:pt>
                <c:pt idx="22162">
                  <c:v>35853.74</c:v>
                </c:pt>
                <c:pt idx="22163">
                  <c:v>35857.760000000002</c:v>
                </c:pt>
                <c:pt idx="22164">
                  <c:v>35859.769999999997</c:v>
                </c:pt>
                <c:pt idx="22165">
                  <c:v>35861.78</c:v>
                </c:pt>
                <c:pt idx="22166">
                  <c:v>35863.79</c:v>
                </c:pt>
                <c:pt idx="22167">
                  <c:v>35865.800000000003</c:v>
                </c:pt>
                <c:pt idx="22168">
                  <c:v>35867.379999999997</c:v>
                </c:pt>
                <c:pt idx="22169">
                  <c:v>35867.81</c:v>
                </c:pt>
                <c:pt idx="22170">
                  <c:v>35869.82</c:v>
                </c:pt>
                <c:pt idx="22171">
                  <c:v>35871.5</c:v>
                </c:pt>
                <c:pt idx="22172">
                  <c:v>35871.83</c:v>
                </c:pt>
                <c:pt idx="22173">
                  <c:v>35873.839999999997</c:v>
                </c:pt>
                <c:pt idx="22174">
                  <c:v>35875.85</c:v>
                </c:pt>
                <c:pt idx="22175">
                  <c:v>35877.85</c:v>
                </c:pt>
                <c:pt idx="22176">
                  <c:v>35879.86</c:v>
                </c:pt>
                <c:pt idx="22177">
                  <c:v>35881.870000000003</c:v>
                </c:pt>
                <c:pt idx="22178">
                  <c:v>35882.22</c:v>
                </c:pt>
                <c:pt idx="22179">
                  <c:v>35883.870000000003</c:v>
                </c:pt>
                <c:pt idx="22180">
                  <c:v>35883.879999999997</c:v>
                </c:pt>
                <c:pt idx="22181">
                  <c:v>35885.89</c:v>
                </c:pt>
                <c:pt idx="22182">
                  <c:v>35887.9</c:v>
                </c:pt>
                <c:pt idx="22183">
                  <c:v>35889.910000000003</c:v>
                </c:pt>
                <c:pt idx="22184">
                  <c:v>35891.919999999998</c:v>
                </c:pt>
                <c:pt idx="22185">
                  <c:v>35892.94</c:v>
                </c:pt>
                <c:pt idx="22186">
                  <c:v>35893.93</c:v>
                </c:pt>
                <c:pt idx="22187">
                  <c:v>35900.35</c:v>
                </c:pt>
                <c:pt idx="22188">
                  <c:v>35901.97</c:v>
                </c:pt>
                <c:pt idx="22189">
                  <c:v>35903.980000000003</c:v>
                </c:pt>
                <c:pt idx="22190">
                  <c:v>35905.99</c:v>
                </c:pt>
                <c:pt idx="22191">
                  <c:v>35907</c:v>
                </c:pt>
                <c:pt idx="22192">
                  <c:v>35908</c:v>
                </c:pt>
                <c:pt idx="22193">
                  <c:v>35909</c:v>
                </c:pt>
                <c:pt idx="22194">
                  <c:v>35910</c:v>
                </c:pt>
                <c:pt idx="22195">
                  <c:v>35911.56</c:v>
                </c:pt>
                <c:pt idx="22196">
                  <c:v>35913.120000000003</c:v>
                </c:pt>
                <c:pt idx="22197">
                  <c:v>35914.379999999997</c:v>
                </c:pt>
                <c:pt idx="22198">
                  <c:v>35914.68</c:v>
                </c:pt>
                <c:pt idx="22199">
                  <c:v>35916.239999999998</c:v>
                </c:pt>
                <c:pt idx="22200">
                  <c:v>35917.800000000003</c:v>
                </c:pt>
                <c:pt idx="22201">
                  <c:v>35919.360000000001</c:v>
                </c:pt>
                <c:pt idx="22202">
                  <c:v>35920.699999999997</c:v>
                </c:pt>
                <c:pt idx="22203">
                  <c:v>35922.480000000003</c:v>
                </c:pt>
                <c:pt idx="22204">
                  <c:v>35925.599999999999</c:v>
                </c:pt>
                <c:pt idx="22205">
                  <c:v>35927.160000000003</c:v>
                </c:pt>
                <c:pt idx="22206">
                  <c:v>35928.720000000001</c:v>
                </c:pt>
                <c:pt idx="22207">
                  <c:v>35930.28</c:v>
                </c:pt>
                <c:pt idx="22208">
                  <c:v>35931.839999999997</c:v>
                </c:pt>
                <c:pt idx="22209">
                  <c:v>35933.31</c:v>
                </c:pt>
                <c:pt idx="22210">
                  <c:v>35934.949999999997</c:v>
                </c:pt>
                <c:pt idx="22211">
                  <c:v>35938.07</c:v>
                </c:pt>
                <c:pt idx="22212">
                  <c:v>35941.19</c:v>
                </c:pt>
                <c:pt idx="22213">
                  <c:v>35942.75</c:v>
                </c:pt>
                <c:pt idx="22214">
                  <c:v>35944.31</c:v>
                </c:pt>
                <c:pt idx="22215">
                  <c:v>35945.870000000003</c:v>
                </c:pt>
                <c:pt idx="22216">
                  <c:v>35947.42</c:v>
                </c:pt>
                <c:pt idx="22217">
                  <c:v>35948.980000000003</c:v>
                </c:pt>
                <c:pt idx="22218">
                  <c:v>35950.54</c:v>
                </c:pt>
                <c:pt idx="22219">
                  <c:v>35952.1</c:v>
                </c:pt>
                <c:pt idx="22220">
                  <c:v>35953.660000000003</c:v>
                </c:pt>
                <c:pt idx="22221">
                  <c:v>35955.22</c:v>
                </c:pt>
                <c:pt idx="22222">
                  <c:v>35956.78</c:v>
                </c:pt>
                <c:pt idx="22223">
                  <c:v>35957.25</c:v>
                </c:pt>
                <c:pt idx="22224">
                  <c:v>35958.339999999997</c:v>
                </c:pt>
                <c:pt idx="22225">
                  <c:v>35959.89</c:v>
                </c:pt>
                <c:pt idx="22226">
                  <c:v>35963.01</c:v>
                </c:pt>
                <c:pt idx="22227">
                  <c:v>35966.129999999997</c:v>
                </c:pt>
                <c:pt idx="22228">
                  <c:v>35969.25</c:v>
                </c:pt>
                <c:pt idx="22229">
                  <c:v>35972.36</c:v>
                </c:pt>
                <c:pt idx="22230">
                  <c:v>35975.480000000003</c:v>
                </c:pt>
                <c:pt idx="22231">
                  <c:v>35978.6</c:v>
                </c:pt>
                <c:pt idx="22232">
                  <c:v>35981.72</c:v>
                </c:pt>
                <c:pt idx="22233">
                  <c:v>35984.83</c:v>
                </c:pt>
                <c:pt idx="22234">
                  <c:v>35997.300000000003</c:v>
                </c:pt>
                <c:pt idx="22235">
                  <c:v>35999.230000000003</c:v>
                </c:pt>
                <c:pt idx="22236">
                  <c:v>36009.769999999997</c:v>
                </c:pt>
                <c:pt idx="22237">
                  <c:v>36016.01</c:v>
                </c:pt>
                <c:pt idx="22238">
                  <c:v>36019.129999999997</c:v>
                </c:pt>
                <c:pt idx="22239">
                  <c:v>36022.239999999998</c:v>
                </c:pt>
                <c:pt idx="22240">
                  <c:v>36025.360000000001</c:v>
                </c:pt>
                <c:pt idx="22241">
                  <c:v>36028.480000000003</c:v>
                </c:pt>
                <c:pt idx="22242">
                  <c:v>36034.71</c:v>
                </c:pt>
                <c:pt idx="22243">
                  <c:v>36043</c:v>
                </c:pt>
                <c:pt idx="22244">
                  <c:v>36059.65</c:v>
                </c:pt>
                <c:pt idx="22245">
                  <c:v>36098.199999999997</c:v>
                </c:pt>
                <c:pt idx="22246">
                  <c:v>36109.53</c:v>
                </c:pt>
                <c:pt idx="22247">
                  <c:v>36122.01</c:v>
                </c:pt>
                <c:pt idx="22248">
                  <c:v>36127.730000000003</c:v>
                </c:pt>
                <c:pt idx="22249">
                  <c:v>36131.07</c:v>
                </c:pt>
                <c:pt idx="22250">
                  <c:v>36134.480000000003</c:v>
                </c:pt>
                <c:pt idx="22251">
                  <c:v>36159.42</c:v>
                </c:pt>
                <c:pt idx="22252">
                  <c:v>36170.1</c:v>
                </c:pt>
                <c:pt idx="22253">
                  <c:v>36191.279999999999</c:v>
                </c:pt>
                <c:pt idx="22254">
                  <c:v>36201.870000000003</c:v>
                </c:pt>
                <c:pt idx="22255">
                  <c:v>36209.300000000003</c:v>
                </c:pt>
                <c:pt idx="22256">
                  <c:v>36212.46</c:v>
                </c:pt>
                <c:pt idx="22257">
                  <c:v>36234.660000000003</c:v>
                </c:pt>
                <c:pt idx="22258">
                  <c:v>36256.85</c:v>
                </c:pt>
                <c:pt idx="22259">
                  <c:v>36275.699999999997</c:v>
                </c:pt>
                <c:pt idx="22260">
                  <c:v>36279.040000000001</c:v>
                </c:pt>
                <c:pt idx="22261">
                  <c:v>36290.14</c:v>
                </c:pt>
                <c:pt idx="22262">
                  <c:v>36295.69</c:v>
                </c:pt>
                <c:pt idx="22263">
                  <c:v>36301.230000000003</c:v>
                </c:pt>
                <c:pt idx="22264">
                  <c:v>36309.06</c:v>
                </c:pt>
                <c:pt idx="22265">
                  <c:v>36321.54</c:v>
                </c:pt>
                <c:pt idx="22266">
                  <c:v>36323.43</c:v>
                </c:pt>
                <c:pt idx="22267">
                  <c:v>36328.980000000003</c:v>
                </c:pt>
                <c:pt idx="22268">
                  <c:v>36334.01</c:v>
                </c:pt>
                <c:pt idx="22269">
                  <c:v>36334.53</c:v>
                </c:pt>
                <c:pt idx="22270">
                  <c:v>36337.31</c:v>
                </c:pt>
                <c:pt idx="22271">
                  <c:v>36340.080000000002</c:v>
                </c:pt>
                <c:pt idx="22272">
                  <c:v>36342.85</c:v>
                </c:pt>
                <c:pt idx="22273">
                  <c:v>36345.620000000003</c:v>
                </c:pt>
                <c:pt idx="22274">
                  <c:v>36348.400000000001</c:v>
                </c:pt>
                <c:pt idx="22275">
                  <c:v>36351.17</c:v>
                </c:pt>
                <c:pt idx="22276">
                  <c:v>36352.559999999998</c:v>
                </c:pt>
                <c:pt idx="22277">
                  <c:v>36353.949999999997</c:v>
                </c:pt>
                <c:pt idx="22278">
                  <c:v>36355.339999999997</c:v>
                </c:pt>
                <c:pt idx="22279">
                  <c:v>36356.720000000001</c:v>
                </c:pt>
                <c:pt idx="22280">
                  <c:v>36358.11</c:v>
                </c:pt>
                <c:pt idx="22281">
                  <c:v>36358.949999999997</c:v>
                </c:pt>
                <c:pt idx="22282">
                  <c:v>36359.5</c:v>
                </c:pt>
                <c:pt idx="22283">
                  <c:v>36360.89</c:v>
                </c:pt>
                <c:pt idx="22284">
                  <c:v>36362.269999999997</c:v>
                </c:pt>
                <c:pt idx="22285">
                  <c:v>36363.660000000003</c:v>
                </c:pt>
                <c:pt idx="22286">
                  <c:v>36365.040000000001</c:v>
                </c:pt>
                <c:pt idx="22287">
                  <c:v>36366.43</c:v>
                </c:pt>
                <c:pt idx="22288">
                  <c:v>36367.81</c:v>
                </c:pt>
                <c:pt idx="22289">
                  <c:v>36369.199999999997</c:v>
                </c:pt>
                <c:pt idx="22290">
                  <c:v>36370.589999999997</c:v>
                </c:pt>
                <c:pt idx="22291">
                  <c:v>36371.980000000003</c:v>
                </c:pt>
                <c:pt idx="22292">
                  <c:v>36373.279999999999</c:v>
                </c:pt>
                <c:pt idx="22293">
                  <c:v>36373.360000000001</c:v>
                </c:pt>
                <c:pt idx="22294">
                  <c:v>36374.75</c:v>
                </c:pt>
                <c:pt idx="22295">
                  <c:v>36376.14</c:v>
                </c:pt>
                <c:pt idx="22296">
                  <c:v>36378.910000000003</c:v>
                </c:pt>
                <c:pt idx="22297">
                  <c:v>36381.69</c:v>
                </c:pt>
                <c:pt idx="22298">
                  <c:v>36384.46</c:v>
                </c:pt>
                <c:pt idx="22299">
                  <c:v>36385.85</c:v>
                </c:pt>
                <c:pt idx="22300">
                  <c:v>36387.230000000003</c:v>
                </c:pt>
                <c:pt idx="22301">
                  <c:v>36388.620000000003</c:v>
                </c:pt>
                <c:pt idx="22302">
                  <c:v>36390</c:v>
                </c:pt>
                <c:pt idx="22303">
                  <c:v>36391.4</c:v>
                </c:pt>
                <c:pt idx="22304">
                  <c:v>36392.79</c:v>
                </c:pt>
                <c:pt idx="22305">
                  <c:v>36394.18</c:v>
                </c:pt>
                <c:pt idx="22306">
                  <c:v>36394.76</c:v>
                </c:pt>
                <c:pt idx="22307">
                  <c:v>36395.57</c:v>
                </c:pt>
                <c:pt idx="22308">
                  <c:v>36396.97</c:v>
                </c:pt>
                <c:pt idx="22309">
                  <c:v>36398.36</c:v>
                </c:pt>
                <c:pt idx="22310">
                  <c:v>36401.14</c:v>
                </c:pt>
                <c:pt idx="22311">
                  <c:v>36403.93</c:v>
                </c:pt>
                <c:pt idx="22312">
                  <c:v>36406.71</c:v>
                </c:pt>
                <c:pt idx="22313">
                  <c:v>36408.83</c:v>
                </c:pt>
                <c:pt idx="22314">
                  <c:v>36409.49</c:v>
                </c:pt>
                <c:pt idx="22315">
                  <c:v>36412.269999999997</c:v>
                </c:pt>
                <c:pt idx="22316">
                  <c:v>36413.67</c:v>
                </c:pt>
                <c:pt idx="22317">
                  <c:v>36415.06</c:v>
                </c:pt>
                <c:pt idx="22318">
                  <c:v>36416.449999999997</c:v>
                </c:pt>
                <c:pt idx="22319">
                  <c:v>36417.839999999997</c:v>
                </c:pt>
                <c:pt idx="22320">
                  <c:v>36419.24</c:v>
                </c:pt>
                <c:pt idx="22321">
                  <c:v>36420.629999999997</c:v>
                </c:pt>
                <c:pt idx="22322">
                  <c:v>36422.019999999997</c:v>
                </c:pt>
                <c:pt idx="22323">
                  <c:v>36422.07</c:v>
                </c:pt>
                <c:pt idx="22324">
                  <c:v>36423.410000000003</c:v>
                </c:pt>
                <c:pt idx="22325">
                  <c:v>36424.81</c:v>
                </c:pt>
                <c:pt idx="22326">
                  <c:v>36426.199999999997</c:v>
                </c:pt>
                <c:pt idx="22327">
                  <c:v>36427.589999999997</c:v>
                </c:pt>
                <c:pt idx="22328">
                  <c:v>36428.980000000003</c:v>
                </c:pt>
                <c:pt idx="22329">
                  <c:v>36431.760000000002</c:v>
                </c:pt>
                <c:pt idx="22330">
                  <c:v>36434.54</c:v>
                </c:pt>
                <c:pt idx="22331">
                  <c:v>36437.33</c:v>
                </c:pt>
                <c:pt idx="22332">
                  <c:v>36440.11</c:v>
                </c:pt>
                <c:pt idx="22333">
                  <c:v>36442.9</c:v>
                </c:pt>
                <c:pt idx="22334">
                  <c:v>36445.68</c:v>
                </c:pt>
                <c:pt idx="22335">
                  <c:v>36446.46</c:v>
                </c:pt>
                <c:pt idx="22336">
                  <c:v>36451.25</c:v>
                </c:pt>
                <c:pt idx="22337">
                  <c:v>36452.559999999998</c:v>
                </c:pt>
                <c:pt idx="22338">
                  <c:v>36456.81</c:v>
                </c:pt>
                <c:pt idx="22339">
                  <c:v>36458.660000000003</c:v>
                </c:pt>
                <c:pt idx="22340">
                  <c:v>36470.85</c:v>
                </c:pt>
                <c:pt idx="22341">
                  <c:v>36479.07</c:v>
                </c:pt>
                <c:pt idx="22342">
                  <c:v>36484.639999999999</c:v>
                </c:pt>
                <c:pt idx="22343">
                  <c:v>36490.21</c:v>
                </c:pt>
                <c:pt idx="22344">
                  <c:v>36501.339999999997</c:v>
                </c:pt>
                <c:pt idx="22345">
                  <c:v>36508.589999999997</c:v>
                </c:pt>
                <c:pt idx="22346">
                  <c:v>36519.64</c:v>
                </c:pt>
                <c:pt idx="22347">
                  <c:v>36523.61</c:v>
                </c:pt>
                <c:pt idx="22348">
                  <c:v>36531.839999999997</c:v>
                </c:pt>
                <c:pt idx="22349">
                  <c:v>36534.89</c:v>
                </c:pt>
                <c:pt idx="22350">
                  <c:v>36537.94</c:v>
                </c:pt>
                <c:pt idx="22351">
                  <c:v>36540.99</c:v>
                </c:pt>
                <c:pt idx="22352">
                  <c:v>36544.04</c:v>
                </c:pt>
                <c:pt idx="22353">
                  <c:v>36547.089999999997</c:v>
                </c:pt>
                <c:pt idx="22354">
                  <c:v>36550.14</c:v>
                </c:pt>
                <c:pt idx="22355">
                  <c:v>36556.239999999998</c:v>
                </c:pt>
                <c:pt idx="22356">
                  <c:v>36568.14</c:v>
                </c:pt>
                <c:pt idx="22357">
                  <c:v>36568.43</c:v>
                </c:pt>
                <c:pt idx="22358">
                  <c:v>36574.53</c:v>
                </c:pt>
                <c:pt idx="22359">
                  <c:v>36579.279999999999</c:v>
                </c:pt>
                <c:pt idx="22360">
                  <c:v>36580.629999999997</c:v>
                </c:pt>
                <c:pt idx="22361">
                  <c:v>36583.68</c:v>
                </c:pt>
                <c:pt idx="22362">
                  <c:v>36586.730000000003</c:v>
                </c:pt>
                <c:pt idx="22363">
                  <c:v>36589.78</c:v>
                </c:pt>
                <c:pt idx="22364">
                  <c:v>36590.410000000003</c:v>
                </c:pt>
                <c:pt idx="22365">
                  <c:v>36592.83</c:v>
                </c:pt>
                <c:pt idx="22366">
                  <c:v>36595.879999999997</c:v>
                </c:pt>
                <c:pt idx="22367">
                  <c:v>36598.93</c:v>
                </c:pt>
                <c:pt idx="22368">
                  <c:v>36601.980000000003</c:v>
                </c:pt>
                <c:pt idx="22369">
                  <c:v>36605.03</c:v>
                </c:pt>
                <c:pt idx="22370">
                  <c:v>36608.080000000002</c:v>
                </c:pt>
                <c:pt idx="22371">
                  <c:v>36611.129999999997</c:v>
                </c:pt>
                <c:pt idx="22372">
                  <c:v>36612.68</c:v>
                </c:pt>
                <c:pt idx="22373">
                  <c:v>36614.18</c:v>
                </c:pt>
                <c:pt idx="22374">
                  <c:v>36617.22</c:v>
                </c:pt>
                <c:pt idx="22375">
                  <c:v>36623.32</c:v>
                </c:pt>
                <c:pt idx="22376">
                  <c:v>36626.370000000003</c:v>
                </c:pt>
                <c:pt idx="22377">
                  <c:v>36629.42</c:v>
                </c:pt>
                <c:pt idx="22378">
                  <c:v>36632.47</c:v>
                </c:pt>
                <c:pt idx="22379">
                  <c:v>36635.519999999997</c:v>
                </c:pt>
                <c:pt idx="22380">
                  <c:v>36641.61</c:v>
                </c:pt>
                <c:pt idx="22381">
                  <c:v>36653.81</c:v>
                </c:pt>
                <c:pt idx="22382">
                  <c:v>36656.86</c:v>
                </c:pt>
                <c:pt idx="22383">
                  <c:v>36657.21</c:v>
                </c:pt>
                <c:pt idx="22384">
                  <c:v>36659.910000000003</c:v>
                </c:pt>
                <c:pt idx="22385">
                  <c:v>36662.959999999999</c:v>
                </c:pt>
                <c:pt idx="22386">
                  <c:v>36664.480000000003</c:v>
                </c:pt>
                <c:pt idx="22387">
                  <c:v>36666</c:v>
                </c:pt>
                <c:pt idx="22388">
                  <c:v>36668.379999999997</c:v>
                </c:pt>
                <c:pt idx="22389">
                  <c:v>36670.76</c:v>
                </c:pt>
                <c:pt idx="22390">
                  <c:v>36673.14</c:v>
                </c:pt>
                <c:pt idx="22391">
                  <c:v>36675.519999999997</c:v>
                </c:pt>
                <c:pt idx="22392">
                  <c:v>36680.28</c:v>
                </c:pt>
                <c:pt idx="22393">
                  <c:v>36685.03</c:v>
                </c:pt>
                <c:pt idx="22394">
                  <c:v>36694.54</c:v>
                </c:pt>
                <c:pt idx="22395">
                  <c:v>36699.300000000003</c:v>
                </c:pt>
                <c:pt idx="22396">
                  <c:v>36704.050000000003</c:v>
                </c:pt>
                <c:pt idx="22397">
                  <c:v>36708.120000000003</c:v>
                </c:pt>
                <c:pt idx="22398">
                  <c:v>36708.81</c:v>
                </c:pt>
                <c:pt idx="22399">
                  <c:v>36713.57</c:v>
                </c:pt>
                <c:pt idx="22400">
                  <c:v>36723.08</c:v>
                </c:pt>
                <c:pt idx="22401">
                  <c:v>36727.839999999997</c:v>
                </c:pt>
                <c:pt idx="22402">
                  <c:v>36732.589999999997</c:v>
                </c:pt>
                <c:pt idx="22403">
                  <c:v>36734.97</c:v>
                </c:pt>
                <c:pt idx="22404">
                  <c:v>36737.35</c:v>
                </c:pt>
                <c:pt idx="22405">
                  <c:v>36739.730000000003</c:v>
                </c:pt>
                <c:pt idx="22406">
                  <c:v>36742.1</c:v>
                </c:pt>
                <c:pt idx="22407">
                  <c:v>36744.480000000003</c:v>
                </c:pt>
                <c:pt idx="22408">
                  <c:v>36746.28</c:v>
                </c:pt>
                <c:pt idx="22409">
                  <c:v>36746.86</c:v>
                </c:pt>
                <c:pt idx="22410">
                  <c:v>36751.620000000003</c:v>
                </c:pt>
                <c:pt idx="22411">
                  <c:v>36761.129999999997</c:v>
                </c:pt>
                <c:pt idx="22412">
                  <c:v>36765.89</c:v>
                </c:pt>
                <c:pt idx="22413">
                  <c:v>36768.550000000003</c:v>
                </c:pt>
                <c:pt idx="22414">
                  <c:v>36770.639999999999</c:v>
                </c:pt>
                <c:pt idx="22415">
                  <c:v>36775.4</c:v>
                </c:pt>
                <c:pt idx="22416">
                  <c:v>36777.78</c:v>
                </c:pt>
                <c:pt idx="22417">
                  <c:v>36780.15</c:v>
                </c:pt>
                <c:pt idx="22418">
                  <c:v>36784.910000000003</c:v>
                </c:pt>
                <c:pt idx="22419">
                  <c:v>36789.67</c:v>
                </c:pt>
                <c:pt idx="22420">
                  <c:v>36790.82</c:v>
                </c:pt>
                <c:pt idx="22421">
                  <c:v>36799.18</c:v>
                </c:pt>
                <c:pt idx="22422">
                  <c:v>36818.199999999997</c:v>
                </c:pt>
                <c:pt idx="22423">
                  <c:v>36835.35</c:v>
                </c:pt>
                <c:pt idx="22424">
                  <c:v>36837.230000000003</c:v>
                </c:pt>
                <c:pt idx="22425">
                  <c:v>36846.74</c:v>
                </c:pt>
                <c:pt idx="22426">
                  <c:v>36851.5</c:v>
                </c:pt>
                <c:pt idx="22427">
                  <c:v>36856.25</c:v>
                </c:pt>
                <c:pt idx="22428">
                  <c:v>36865.769999999997</c:v>
                </c:pt>
                <c:pt idx="22429">
                  <c:v>36875.279999999999</c:v>
                </c:pt>
                <c:pt idx="22430">
                  <c:v>36894.300000000003</c:v>
                </c:pt>
                <c:pt idx="22431">
                  <c:v>36922.14</c:v>
                </c:pt>
                <c:pt idx="22432">
                  <c:v>36924.42</c:v>
                </c:pt>
                <c:pt idx="22433">
                  <c:v>36970.39</c:v>
                </c:pt>
                <c:pt idx="22434">
                  <c:v>36989.42</c:v>
                </c:pt>
                <c:pt idx="22435">
                  <c:v>36998.93</c:v>
                </c:pt>
                <c:pt idx="22436">
                  <c:v>37002.39</c:v>
                </c:pt>
                <c:pt idx="22437">
                  <c:v>37008.44</c:v>
                </c:pt>
                <c:pt idx="22438">
                  <c:v>37046.49</c:v>
                </c:pt>
                <c:pt idx="22439">
                  <c:v>37075.96</c:v>
                </c:pt>
                <c:pt idx="22440">
                  <c:v>37094.36</c:v>
                </c:pt>
                <c:pt idx="22441">
                  <c:v>37102.550000000003</c:v>
                </c:pt>
                <c:pt idx="22442">
                  <c:v>37112.75</c:v>
                </c:pt>
                <c:pt idx="22443">
                  <c:v>37122.589999999997</c:v>
                </c:pt>
                <c:pt idx="22444">
                  <c:v>37149.53</c:v>
                </c:pt>
                <c:pt idx="22445">
                  <c:v>37223.1</c:v>
                </c:pt>
                <c:pt idx="22446">
                  <c:v>37259.879999999997</c:v>
                </c:pt>
                <c:pt idx="22447">
                  <c:v>37274.78</c:v>
                </c:pt>
                <c:pt idx="22448">
                  <c:v>37278.269999999997</c:v>
                </c:pt>
                <c:pt idx="22449">
                  <c:v>37284.42</c:v>
                </c:pt>
                <c:pt idx="22450">
                  <c:v>37287.47</c:v>
                </c:pt>
                <c:pt idx="22451">
                  <c:v>37293.81</c:v>
                </c:pt>
                <c:pt idx="22452">
                  <c:v>37296.660000000003</c:v>
                </c:pt>
                <c:pt idx="22453">
                  <c:v>37312.83</c:v>
                </c:pt>
                <c:pt idx="22454">
                  <c:v>37322.080000000002</c:v>
                </c:pt>
                <c:pt idx="22455">
                  <c:v>37347.5</c:v>
                </c:pt>
                <c:pt idx="22456">
                  <c:v>37350.879999999997</c:v>
                </c:pt>
                <c:pt idx="22457">
                  <c:v>37372.92</c:v>
                </c:pt>
                <c:pt idx="22458">
                  <c:v>37375.35</c:v>
                </c:pt>
                <c:pt idx="22459">
                  <c:v>37385.629999999997</c:v>
                </c:pt>
                <c:pt idx="22460">
                  <c:v>37391.980000000003</c:v>
                </c:pt>
                <c:pt idx="22461">
                  <c:v>37398.33</c:v>
                </c:pt>
                <c:pt idx="22462">
                  <c:v>37420.82</c:v>
                </c:pt>
                <c:pt idx="22463">
                  <c:v>37423.75</c:v>
                </c:pt>
                <c:pt idx="22464">
                  <c:v>37426.980000000003</c:v>
                </c:pt>
                <c:pt idx="22465">
                  <c:v>37436.46</c:v>
                </c:pt>
                <c:pt idx="22466">
                  <c:v>37439.64</c:v>
                </c:pt>
                <c:pt idx="22467">
                  <c:v>37442.82</c:v>
                </c:pt>
                <c:pt idx="22468">
                  <c:v>37443.550000000003</c:v>
                </c:pt>
                <c:pt idx="22469">
                  <c:v>37446</c:v>
                </c:pt>
                <c:pt idx="22470">
                  <c:v>37449.17</c:v>
                </c:pt>
                <c:pt idx="22471">
                  <c:v>37449.51</c:v>
                </c:pt>
                <c:pt idx="22472">
                  <c:v>37452.35</c:v>
                </c:pt>
                <c:pt idx="22473">
                  <c:v>37454.92</c:v>
                </c:pt>
                <c:pt idx="22474">
                  <c:v>37455.53</c:v>
                </c:pt>
                <c:pt idx="22475">
                  <c:v>37457.120000000003</c:v>
                </c:pt>
                <c:pt idx="22476">
                  <c:v>37458.71</c:v>
                </c:pt>
                <c:pt idx="22477">
                  <c:v>37460.300000000003</c:v>
                </c:pt>
                <c:pt idx="22478">
                  <c:v>37461.879999999997</c:v>
                </c:pt>
                <c:pt idx="22479">
                  <c:v>37463.47</c:v>
                </c:pt>
                <c:pt idx="22480">
                  <c:v>37465.06</c:v>
                </c:pt>
                <c:pt idx="22481">
                  <c:v>37465.86</c:v>
                </c:pt>
                <c:pt idx="22482">
                  <c:v>37466.28</c:v>
                </c:pt>
                <c:pt idx="22483">
                  <c:v>37466.65</c:v>
                </c:pt>
                <c:pt idx="22484">
                  <c:v>37468.239999999998</c:v>
                </c:pt>
                <c:pt idx="22485">
                  <c:v>37469.83</c:v>
                </c:pt>
                <c:pt idx="22486">
                  <c:v>37471.42</c:v>
                </c:pt>
                <c:pt idx="22487">
                  <c:v>37473.01</c:v>
                </c:pt>
                <c:pt idx="22488">
                  <c:v>37474.589999999997</c:v>
                </c:pt>
                <c:pt idx="22489">
                  <c:v>37476.18</c:v>
                </c:pt>
                <c:pt idx="22490">
                  <c:v>37477.769999999997</c:v>
                </c:pt>
                <c:pt idx="22491">
                  <c:v>37479.360000000001</c:v>
                </c:pt>
                <c:pt idx="22492">
                  <c:v>37480.949999999997</c:v>
                </c:pt>
                <c:pt idx="22493">
                  <c:v>37482.54</c:v>
                </c:pt>
                <c:pt idx="22494">
                  <c:v>37484.129999999997</c:v>
                </c:pt>
                <c:pt idx="22495">
                  <c:v>37485.72</c:v>
                </c:pt>
                <c:pt idx="22496">
                  <c:v>37487.300000000003</c:v>
                </c:pt>
                <c:pt idx="22497">
                  <c:v>37493.65</c:v>
                </c:pt>
                <c:pt idx="22498">
                  <c:v>37495.24</c:v>
                </c:pt>
                <c:pt idx="22499">
                  <c:v>37496.83</c:v>
                </c:pt>
                <c:pt idx="22500">
                  <c:v>37498.42</c:v>
                </c:pt>
                <c:pt idx="22501">
                  <c:v>37499.21</c:v>
                </c:pt>
                <c:pt idx="22502">
                  <c:v>37500</c:v>
                </c:pt>
                <c:pt idx="22503">
                  <c:v>37501.22</c:v>
                </c:pt>
                <c:pt idx="22504">
                  <c:v>37502.44</c:v>
                </c:pt>
                <c:pt idx="22505">
                  <c:v>37503.660000000003</c:v>
                </c:pt>
                <c:pt idx="22506">
                  <c:v>37504.870000000003</c:v>
                </c:pt>
                <c:pt idx="22507">
                  <c:v>37506.089999999997</c:v>
                </c:pt>
                <c:pt idx="22508">
                  <c:v>37507.300000000003</c:v>
                </c:pt>
                <c:pt idx="22509">
                  <c:v>37509.730000000003</c:v>
                </c:pt>
                <c:pt idx="22510">
                  <c:v>37511.75</c:v>
                </c:pt>
                <c:pt idx="22511">
                  <c:v>37512.17</c:v>
                </c:pt>
                <c:pt idx="22512">
                  <c:v>37514.6</c:v>
                </c:pt>
                <c:pt idx="22513">
                  <c:v>37517.03</c:v>
                </c:pt>
                <c:pt idx="22514">
                  <c:v>37518.25</c:v>
                </c:pt>
                <c:pt idx="22515">
                  <c:v>37519.46</c:v>
                </c:pt>
                <c:pt idx="22516">
                  <c:v>37520.68</c:v>
                </c:pt>
                <c:pt idx="22517">
                  <c:v>37521.9</c:v>
                </c:pt>
                <c:pt idx="22518">
                  <c:v>37523.120000000003</c:v>
                </c:pt>
                <c:pt idx="22519">
                  <c:v>37524.33</c:v>
                </c:pt>
                <c:pt idx="22520">
                  <c:v>37525.550000000003</c:v>
                </c:pt>
                <c:pt idx="22521">
                  <c:v>37526.76</c:v>
                </c:pt>
                <c:pt idx="22522">
                  <c:v>37527.980000000003</c:v>
                </c:pt>
                <c:pt idx="22523">
                  <c:v>37529.19</c:v>
                </c:pt>
                <c:pt idx="22524">
                  <c:v>37530.410000000003</c:v>
                </c:pt>
                <c:pt idx="22525">
                  <c:v>37531.620000000003</c:v>
                </c:pt>
                <c:pt idx="22526">
                  <c:v>37532.839999999997</c:v>
                </c:pt>
                <c:pt idx="22527">
                  <c:v>37534.050000000003</c:v>
                </c:pt>
                <c:pt idx="22528">
                  <c:v>37535.269999999997</c:v>
                </c:pt>
                <c:pt idx="22529">
                  <c:v>37536.480000000003</c:v>
                </c:pt>
                <c:pt idx="22530">
                  <c:v>37538.910000000003</c:v>
                </c:pt>
                <c:pt idx="22531">
                  <c:v>37541.35</c:v>
                </c:pt>
                <c:pt idx="22532">
                  <c:v>37543.78</c:v>
                </c:pt>
                <c:pt idx="22533">
                  <c:v>37546.21</c:v>
                </c:pt>
                <c:pt idx="22534">
                  <c:v>37548.639999999999</c:v>
                </c:pt>
                <c:pt idx="22535">
                  <c:v>37551.07</c:v>
                </c:pt>
                <c:pt idx="22536">
                  <c:v>37553.5</c:v>
                </c:pt>
                <c:pt idx="22537">
                  <c:v>37557.21</c:v>
                </c:pt>
                <c:pt idx="22538">
                  <c:v>37558.36</c:v>
                </c:pt>
                <c:pt idx="22539">
                  <c:v>37577.81</c:v>
                </c:pt>
                <c:pt idx="22540">
                  <c:v>37579.17</c:v>
                </c:pt>
                <c:pt idx="22541">
                  <c:v>37582.68</c:v>
                </c:pt>
                <c:pt idx="22542">
                  <c:v>37587.54</c:v>
                </c:pt>
                <c:pt idx="22543">
                  <c:v>37597.26</c:v>
                </c:pt>
                <c:pt idx="22544">
                  <c:v>37602.68</c:v>
                </c:pt>
                <c:pt idx="22545">
                  <c:v>37616.71</c:v>
                </c:pt>
                <c:pt idx="22546">
                  <c:v>37625.410000000003</c:v>
                </c:pt>
                <c:pt idx="22547">
                  <c:v>37631.1</c:v>
                </c:pt>
                <c:pt idx="22548">
                  <c:v>37636.78</c:v>
                </c:pt>
                <c:pt idx="22549">
                  <c:v>37648.14</c:v>
                </c:pt>
                <c:pt idx="22550">
                  <c:v>37655.61</c:v>
                </c:pt>
                <c:pt idx="22551">
                  <c:v>37665.339999999997</c:v>
                </c:pt>
                <c:pt idx="22552">
                  <c:v>37675.07</c:v>
                </c:pt>
                <c:pt idx="22553">
                  <c:v>37693.61</c:v>
                </c:pt>
                <c:pt idx="22554">
                  <c:v>37694.519999999997</c:v>
                </c:pt>
                <c:pt idx="22555">
                  <c:v>37704.980000000003</c:v>
                </c:pt>
                <c:pt idx="22556">
                  <c:v>37710.660000000003</c:v>
                </c:pt>
                <c:pt idx="22557">
                  <c:v>37713.5</c:v>
                </c:pt>
                <c:pt idx="22558">
                  <c:v>37716.339999999997</c:v>
                </c:pt>
                <c:pt idx="22559">
                  <c:v>37719.19</c:v>
                </c:pt>
                <c:pt idx="22560">
                  <c:v>37722.03</c:v>
                </c:pt>
                <c:pt idx="22561">
                  <c:v>37727.71</c:v>
                </c:pt>
                <c:pt idx="22562">
                  <c:v>37733.42</c:v>
                </c:pt>
                <c:pt idx="22563">
                  <c:v>37739.07</c:v>
                </c:pt>
                <c:pt idx="22564">
                  <c:v>37750.44</c:v>
                </c:pt>
                <c:pt idx="22565">
                  <c:v>37756.129999999997</c:v>
                </c:pt>
                <c:pt idx="22566">
                  <c:v>37758.97</c:v>
                </c:pt>
                <c:pt idx="22567">
                  <c:v>37761.81</c:v>
                </c:pt>
                <c:pt idx="22568">
                  <c:v>37764.660000000003</c:v>
                </c:pt>
                <c:pt idx="22569">
                  <c:v>37767.5</c:v>
                </c:pt>
                <c:pt idx="22570">
                  <c:v>37770.339999999997</c:v>
                </c:pt>
                <c:pt idx="22571">
                  <c:v>37773.18</c:v>
                </c:pt>
                <c:pt idx="22572">
                  <c:v>37776.019999999997</c:v>
                </c:pt>
                <c:pt idx="22573">
                  <c:v>37778.86</c:v>
                </c:pt>
                <c:pt idx="22574">
                  <c:v>37781.699999999997</c:v>
                </c:pt>
                <c:pt idx="22575">
                  <c:v>37784.54</c:v>
                </c:pt>
                <c:pt idx="22576">
                  <c:v>37787.39</c:v>
                </c:pt>
                <c:pt idx="22577">
                  <c:v>37790.230000000003</c:v>
                </c:pt>
                <c:pt idx="22578">
                  <c:v>37793.07</c:v>
                </c:pt>
                <c:pt idx="22579">
                  <c:v>37795.910000000003</c:v>
                </c:pt>
                <c:pt idx="22580">
                  <c:v>37798.75</c:v>
                </c:pt>
                <c:pt idx="22581">
                  <c:v>37801.589999999997</c:v>
                </c:pt>
                <c:pt idx="22582">
                  <c:v>37804.43</c:v>
                </c:pt>
                <c:pt idx="22583">
                  <c:v>37807.269999999997</c:v>
                </c:pt>
                <c:pt idx="22584">
                  <c:v>37810.120000000003</c:v>
                </c:pt>
                <c:pt idx="22585">
                  <c:v>37811.22</c:v>
                </c:pt>
                <c:pt idx="22586">
                  <c:v>37812.959999999999</c:v>
                </c:pt>
                <c:pt idx="22587">
                  <c:v>37818.639999999999</c:v>
                </c:pt>
                <c:pt idx="22588">
                  <c:v>37821.480000000003</c:v>
                </c:pt>
                <c:pt idx="22589">
                  <c:v>37824.32</c:v>
                </c:pt>
                <c:pt idx="22590">
                  <c:v>37825.74</c:v>
                </c:pt>
                <c:pt idx="22591">
                  <c:v>37827.160000000003</c:v>
                </c:pt>
                <c:pt idx="22592">
                  <c:v>37828.58</c:v>
                </c:pt>
                <c:pt idx="22593">
                  <c:v>37830</c:v>
                </c:pt>
                <c:pt idx="22594">
                  <c:v>37830.68</c:v>
                </c:pt>
                <c:pt idx="22595">
                  <c:v>37831.9</c:v>
                </c:pt>
                <c:pt idx="22596">
                  <c:v>37833.800000000003</c:v>
                </c:pt>
                <c:pt idx="22597">
                  <c:v>37835.699999999997</c:v>
                </c:pt>
                <c:pt idx="22598">
                  <c:v>37837.589999999997</c:v>
                </c:pt>
                <c:pt idx="22599">
                  <c:v>37841.379999999997</c:v>
                </c:pt>
                <c:pt idx="22600">
                  <c:v>37845.17</c:v>
                </c:pt>
                <c:pt idx="22601">
                  <c:v>37848.959999999999</c:v>
                </c:pt>
                <c:pt idx="22602">
                  <c:v>37850.129999999997</c:v>
                </c:pt>
                <c:pt idx="22603">
                  <c:v>37852.75</c:v>
                </c:pt>
                <c:pt idx="22604">
                  <c:v>37856.54</c:v>
                </c:pt>
                <c:pt idx="22605">
                  <c:v>37860.33</c:v>
                </c:pt>
                <c:pt idx="22606">
                  <c:v>37864.129999999997</c:v>
                </c:pt>
                <c:pt idx="22607">
                  <c:v>37867.919999999998</c:v>
                </c:pt>
                <c:pt idx="22608">
                  <c:v>37871.71</c:v>
                </c:pt>
                <c:pt idx="22609">
                  <c:v>37875.5</c:v>
                </c:pt>
                <c:pt idx="22610">
                  <c:v>37877.4</c:v>
                </c:pt>
                <c:pt idx="22611">
                  <c:v>37879.29</c:v>
                </c:pt>
                <c:pt idx="22612">
                  <c:v>37881.19</c:v>
                </c:pt>
                <c:pt idx="22613">
                  <c:v>37883.08</c:v>
                </c:pt>
                <c:pt idx="22614">
                  <c:v>37883.56</c:v>
                </c:pt>
                <c:pt idx="22615">
                  <c:v>37884.980000000003</c:v>
                </c:pt>
                <c:pt idx="22616">
                  <c:v>37886.870000000003</c:v>
                </c:pt>
                <c:pt idx="22617">
                  <c:v>37888.769999999997</c:v>
                </c:pt>
                <c:pt idx="22618">
                  <c:v>37889.03</c:v>
                </c:pt>
                <c:pt idx="22619">
                  <c:v>37890.660000000003</c:v>
                </c:pt>
                <c:pt idx="22620">
                  <c:v>37894.46</c:v>
                </c:pt>
                <c:pt idx="22621">
                  <c:v>37898.25</c:v>
                </c:pt>
                <c:pt idx="22622">
                  <c:v>37902.04</c:v>
                </c:pt>
                <c:pt idx="22623">
                  <c:v>37902.589999999997</c:v>
                </c:pt>
                <c:pt idx="22624">
                  <c:v>37905.83</c:v>
                </c:pt>
                <c:pt idx="22625">
                  <c:v>37909.620000000003</c:v>
                </c:pt>
                <c:pt idx="22626">
                  <c:v>37913.410000000003</c:v>
                </c:pt>
                <c:pt idx="22627">
                  <c:v>37917.199999999997</c:v>
                </c:pt>
                <c:pt idx="22628">
                  <c:v>37920.99</c:v>
                </c:pt>
                <c:pt idx="22629">
                  <c:v>37921.61</c:v>
                </c:pt>
                <c:pt idx="22630">
                  <c:v>37936.15</c:v>
                </c:pt>
                <c:pt idx="22631">
                  <c:v>37951.31</c:v>
                </c:pt>
                <c:pt idx="22632">
                  <c:v>37958.9</c:v>
                </c:pt>
                <c:pt idx="22633">
                  <c:v>37959.660000000003</c:v>
                </c:pt>
                <c:pt idx="22634">
                  <c:v>37962.69</c:v>
                </c:pt>
                <c:pt idx="22635">
                  <c:v>37966.480000000003</c:v>
                </c:pt>
                <c:pt idx="22636">
                  <c:v>37966.83</c:v>
                </c:pt>
                <c:pt idx="22637">
                  <c:v>37970.269999999997</c:v>
                </c:pt>
                <c:pt idx="22638">
                  <c:v>37974.06</c:v>
                </c:pt>
                <c:pt idx="22639">
                  <c:v>37981.64</c:v>
                </c:pt>
                <c:pt idx="22640">
                  <c:v>38011.96</c:v>
                </c:pt>
                <c:pt idx="22641">
                  <c:v>38035.760000000002</c:v>
                </c:pt>
                <c:pt idx="22642">
                  <c:v>38072.61</c:v>
                </c:pt>
                <c:pt idx="22643">
                  <c:v>38080.199999999997</c:v>
                </c:pt>
                <c:pt idx="22644">
                  <c:v>38087.78</c:v>
                </c:pt>
                <c:pt idx="22645">
                  <c:v>38102.94</c:v>
                </c:pt>
                <c:pt idx="22646">
                  <c:v>38122.43</c:v>
                </c:pt>
                <c:pt idx="22647">
                  <c:v>38133.26</c:v>
                </c:pt>
                <c:pt idx="22648">
                  <c:v>38187.949999999997</c:v>
                </c:pt>
                <c:pt idx="22649">
                  <c:v>38193.910000000003</c:v>
                </c:pt>
                <c:pt idx="22650">
                  <c:v>38315.21</c:v>
                </c:pt>
                <c:pt idx="22651">
                  <c:v>38363.760000000002</c:v>
                </c:pt>
                <c:pt idx="22652">
                  <c:v>38391.61</c:v>
                </c:pt>
                <c:pt idx="22653">
                  <c:v>38425.26</c:v>
                </c:pt>
                <c:pt idx="22654">
                  <c:v>38458.910000000003</c:v>
                </c:pt>
                <c:pt idx="22655">
                  <c:v>38478.050000000003</c:v>
                </c:pt>
                <c:pt idx="22656">
                  <c:v>38488.54</c:v>
                </c:pt>
                <c:pt idx="22657">
                  <c:v>38492.339999999997</c:v>
                </c:pt>
                <c:pt idx="22658">
                  <c:v>38526.199999999997</c:v>
                </c:pt>
                <c:pt idx="22659">
                  <c:v>38531.870000000003</c:v>
                </c:pt>
                <c:pt idx="22660">
                  <c:v>38542.71</c:v>
                </c:pt>
                <c:pt idx="22661">
                  <c:v>38553.54</c:v>
                </c:pt>
                <c:pt idx="22662">
                  <c:v>38559.85</c:v>
                </c:pt>
                <c:pt idx="22663">
                  <c:v>38575.199999999997</c:v>
                </c:pt>
                <c:pt idx="22664">
                  <c:v>38576.68</c:v>
                </c:pt>
                <c:pt idx="22665">
                  <c:v>38592.33</c:v>
                </c:pt>
                <c:pt idx="22666">
                  <c:v>38593.5</c:v>
                </c:pt>
                <c:pt idx="22667">
                  <c:v>38618.53</c:v>
                </c:pt>
                <c:pt idx="22668">
                  <c:v>38627.15</c:v>
                </c:pt>
                <c:pt idx="22669">
                  <c:v>38640.199999999997</c:v>
                </c:pt>
                <c:pt idx="22670">
                  <c:v>38643.97</c:v>
                </c:pt>
                <c:pt idx="22671">
                  <c:v>38651.03</c:v>
                </c:pt>
                <c:pt idx="22672">
                  <c:v>38652.379999999997</c:v>
                </c:pt>
                <c:pt idx="22673">
                  <c:v>38656.449999999997</c:v>
                </c:pt>
                <c:pt idx="22674">
                  <c:v>38660.79</c:v>
                </c:pt>
                <c:pt idx="22675">
                  <c:v>38661.86</c:v>
                </c:pt>
                <c:pt idx="22676">
                  <c:v>38669.25</c:v>
                </c:pt>
                <c:pt idx="22677">
                  <c:v>38670.699999999997</c:v>
                </c:pt>
                <c:pt idx="22678">
                  <c:v>38676.629999999997</c:v>
                </c:pt>
                <c:pt idx="22679">
                  <c:v>38680.6</c:v>
                </c:pt>
                <c:pt idx="22680">
                  <c:v>38690.5</c:v>
                </c:pt>
                <c:pt idx="22681">
                  <c:v>38691.4</c:v>
                </c:pt>
                <c:pt idx="22682">
                  <c:v>38695.449999999997</c:v>
                </c:pt>
                <c:pt idx="22683">
                  <c:v>38700.400000000001</c:v>
                </c:pt>
                <c:pt idx="22684">
                  <c:v>38705.35</c:v>
                </c:pt>
                <c:pt idx="22685">
                  <c:v>38706.17</c:v>
                </c:pt>
                <c:pt idx="22686">
                  <c:v>38707.83</c:v>
                </c:pt>
                <c:pt idx="22687">
                  <c:v>38710.300000000003</c:v>
                </c:pt>
                <c:pt idx="22688">
                  <c:v>38711.54</c:v>
                </c:pt>
                <c:pt idx="22689">
                  <c:v>38712.78</c:v>
                </c:pt>
                <c:pt idx="22690">
                  <c:v>38713.550000000003</c:v>
                </c:pt>
                <c:pt idx="22691">
                  <c:v>38714.019999999997</c:v>
                </c:pt>
                <c:pt idx="22692">
                  <c:v>38715.25</c:v>
                </c:pt>
                <c:pt idx="22693">
                  <c:v>38716.49</c:v>
                </c:pt>
                <c:pt idx="22694">
                  <c:v>38717.24</c:v>
                </c:pt>
                <c:pt idx="22695">
                  <c:v>38717.730000000003</c:v>
                </c:pt>
                <c:pt idx="22696">
                  <c:v>38718.35</c:v>
                </c:pt>
                <c:pt idx="22697">
                  <c:v>38718.97</c:v>
                </c:pt>
                <c:pt idx="22698">
                  <c:v>38719.589999999997</c:v>
                </c:pt>
                <c:pt idx="22699">
                  <c:v>38720.199999999997</c:v>
                </c:pt>
                <c:pt idx="22700">
                  <c:v>38720.82</c:v>
                </c:pt>
                <c:pt idx="22701">
                  <c:v>38720.93</c:v>
                </c:pt>
                <c:pt idx="22702">
                  <c:v>38721.440000000002</c:v>
                </c:pt>
                <c:pt idx="22703">
                  <c:v>38722.06</c:v>
                </c:pt>
                <c:pt idx="22704">
                  <c:v>38722.68</c:v>
                </c:pt>
                <c:pt idx="22705">
                  <c:v>38723.300000000003</c:v>
                </c:pt>
                <c:pt idx="22706">
                  <c:v>38723.919999999998</c:v>
                </c:pt>
                <c:pt idx="22707">
                  <c:v>38724.54</c:v>
                </c:pt>
                <c:pt idx="22708">
                  <c:v>38725.15</c:v>
                </c:pt>
                <c:pt idx="22709">
                  <c:v>38725.769999999997</c:v>
                </c:pt>
                <c:pt idx="22710">
                  <c:v>38726.39</c:v>
                </c:pt>
                <c:pt idx="22711">
                  <c:v>38727.01</c:v>
                </c:pt>
                <c:pt idx="22712">
                  <c:v>38727.629999999997</c:v>
                </c:pt>
                <c:pt idx="22713">
                  <c:v>38728.32</c:v>
                </c:pt>
                <c:pt idx="22714">
                  <c:v>38728.870000000003</c:v>
                </c:pt>
                <c:pt idx="22715">
                  <c:v>38730.1</c:v>
                </c:pt>
                <c:pt idx="22716">
                  <c:v>38732.58</c:v>
                </c:pt>
                <c:pt idx="22717">
                  <c:v>38733.82</c:v>
                </c:pt>
                <c:pt idx="22718">
                  <c:v>38735.050000000003</c:v>
                </c:pt>
                <c:pt idx="22719">
                  <c:v>38735.699999999997</c:v>
                </c:pt>
                <c:pt idx="22720">
                  <c:v>38736.29</c:v>
                </c:pt>
                <c:pt idx="22721">
                  <c:v>38737.53</c:v>
                </c:pt>
                <c:pt idx="22722">
                  <c:v>38738.15</c:v>
                </c:pt>
                <c:pt idx="22723">
                  <c:v>38738.769999999997</c:v>
                </c:pt>
                <c:pt idx="22724">
                  <c:v>38739.39</c:v>
                </c:pt>
                <c:pt idx="22725">
                  <c:v>38739.4</c:v>
                </c:pt>
                <c:pt idx="22726">
                  <c:v>38740</c:v>
                </c:pt>
                <c:pt idx="22727">
                  <c:v>38740.71</c:v>
                </c:pt>
                <c:pt idx="22728">
                  <c:v>38741.410000000003</c:v>
                </c:pt>
                <c:pt idx="22729">
                  <c:v>38742.11</c:v>
                </c:pt>
                <c:pt idx="22730">
                  <c:v>38742.81</c:v>
                </c:pt>
                <c:pt idx="22731">
                  <c:v>38743.089999999997</c:v>
                </c:pt>
                <c:pt idx="22732">
                  <c:v>38743.519999999997</c:v>
                </c:pt>
                <c:pt idx="22733">
                  <c:v>38744.22</c:v>
                </c:pt>
                <c:pt idx="22734">
                  <c:v>38744.94</c:v>
                </c:pt>
                <c:pt idx="22735">
                  <c:v>38745.620000000003</c:v>
                </c:pt>
                <c:pt idx="22736">
                  <c:v>38746.78</c:v>
                </c:pt>
                <c:pt idx="22737">
                  <c:v>38748.629999999997</c:v>
                </c:pt>
                <c:pt idx="22738">
                  <c:v>38750.47</c:v>
                </c:pt>
                <c:pt idx="22739">
                  <c:v>38751.24</c:v>
                </c:pt>
                <c:pt idx="22740">
                  <c:v>38751.4</c:v>
                </c:pt>
                <c:pt idx="22741">
                  <c:v>38751.949999999997</c:v>
                </c:pt>
                <c:pt idx="22742">
                  <c:v>38752.32</c:v>
                </c:pt>
                <c:pt idx="22743">
                  <c:v>38752.65</c:v>
                </c:pt>
                <c:pt idx="22744">
                  <c:v>38753.25</c:v>
                </c:pt>
                <c:pt idx="22745">
                  <c:v>38753.35</c:v>
                </c:pt>
                <c:pt idx="22746">
                  <c:v>38754.050000000003</c:v>
                </c:pt>
                <c:pt idx="22747">
                  <c:v>38754.17</c:v>
                </c:pt>
                <c:pt idx="22748">
                  <c:v>38754.76</c:v>
                </c:pt>
                <c:pt idx="22749">
                  <c:v>38755.1</c:v>
                </c:pt>
                <c:pt idx="22750">
                  <c:v>38755.46</c:v>
                </c:pt>
                <c:pt idx="22751">
                  <c:v>38756.019999999997</c:v>
                </c:pt>
                <c:pt idx="22752">
                  <c:v>38756.160000000003</c:v>
                </c:pt>
                <c:pt idx="22753">
                  <c:v>38756.86</c:v>
                </c:pt>
                <c:pt idx="22754">
                  <c:v>38756.94</c:v>
                </c:pt>
                <c:pt idx="22755">
                  <c:v>38757.57</c:v>
                </c:pt>
                <c:pt idx="22756">
                  <c:v>38757.86</c:v>
                </c:pt>
                <c:pt idx="22757">
                  <c:v>38758.269999999997</c:v>
                </c:pt>
                <c:pt idx="22758">
                  <c:v>38758.79</c:v>
                </c:pt>
                <c:pt idx="22759">
                  <c:v>38758.97</c:v>
                </c:pt>
                <c:pt idx="22760">
                  <c:v>38759.67</c:v>
                </c:pt>
                <c:pt idx="22761">
                  <c:v>38759.71</c:v>
                </c:pt>
                <c:pt idx="22762">
                  <c:v>38760.370000000003</c:v>
                </c:pt>
                <c:pt idx="22763">
                  <c:v>38760.629999999997</c:v>
                </c:pt>
                <c:pt idx="22764">
                  <c:v>38761.07</c:v>
                </c:pt>
                <c:pt idx="22765">
                  <c:v>38761.550000000003</c:v>
                </c:pt>
                <c:pt idx="22766">
                  <c:v>38761.769999999997</c:v>
                </c:pt>
                <c:pt idx="22767">
                  <c:v>38762.47</c:v>
                </c:pt>
                <c:pt idx="22768">
                  <c:v>38762.480000000003</c:v>
                </c:pt>
                <c:pt idx="22769">
                  <c:v>38763.18</c:v>
                </c:pt>
                <c:pt idx="22770">
                  <c:v>38763.4</c:v>
                </c:pt>
                <c:pt idx="22771">
                  <c:v>38763.879999999997</c:v>
                </c:pt>
                <c:pt idx="22772">
                  <c:v>38764.32</c:v>
                </c:pt>
                <c:pt idx="22773">
                  <c:v>38764.58</c:v>
                </c:pt>
                <c:pt idx="22774">
                  <c:v>38765.24</c:v>
                </c:pt>
                <c:pt idx="22775">
                  <c:v>38765.279999999999</c:v>
                </c:pt>
                <c:pt idx="22776">
                  <c:v>38766.17</c:v>
                </c:pt>
                <c:pt idx="22777">
                  <c:v>38766.69</c:v>
                </c:pt>
                <c:pt idx="22778">
                  <c:v>38767.089999999997</c:v>
                </c:pt>
                <c:pt idx="22779">
                  <c:v>38768.01</c:v>
                </c:pt>
                <c:pt idx="22780">
                  <c:v>38768.089999999997</c:v>
                </c:pt>
                <c:pt idx="22781">
                  <c:v>38768.93</c:v>
                </c:pt>
                <c:pt idx="22782">
                  <c:v>38769.5</c:v>
                </c:pt>
                <c:pt idx="22783">
                  <c:v>38770.9</c:v>
                </c:pt>
                <c:pt idx="22784">
                  <c:v>38772.620000000003</c:v>
                </c:pt>
                <c:pt idx="22785">
                  <c:v>38773.699999999997</c:v>
                </c:pt>
                <c:pt idx="22786">
                  <c:v>38774.47</c:v>
                </c:pt>
                <c:pt idx="22787">
                  <c:v>38775.39</c:v>
                </c:pt>
                <c:pt idx="22788">
                  <c:v>38776.31</c:v>
                </c:pt>
                <c:pt idx="22789">
                  <c:v>38777.24</c:v>
                </c:pt>
                <c:pt idx="22790">
                  <c:v>38778.160000000003</c:v>
                </c:pt>
                <c:pt idx="22791">
                  <c:v>38779.08</c:v>
                </c:pt>
                <c:pt idx="22792">
                  <c:v>38779.32</c:v>
                </c:pt>
                <c:pt idx="22793">
                  <c:v>38780</c:v>
                </c:pt>
                <c:pt idx="22794">
                  <c:v>38780.92</c:v>
                </c:pt>
                <c:pt idx="22795">
                  <c:v>38781.839999999997</c:v>
                </c:pt>
                <c:pt idx="22796">
                  <c:v>38782.76</c:v>
                </c:pt>
                <c:pt idx="22797">
                  <c:v>38783.67</c:v>
                </c:pt>
                <c:pt idx="22798">
                  <c:v>38784.589999999997</c:v>
                </c:pt>
                <c:pt idx="22799">
                  <c:v>38784.93</c:v>
                </c:pt>
                <c:pt idx="22800">
                  <c:v>38785.51</c:v>
                </c:pt>
                <c:pt idx="22801">
                  <c:v>38786.43</c:v>
                </c:pt>
                <c:pt idx="22802">
                  <c:v>38787.339999999997</c:v>
                </c:pt>
                <c:pt idx="22803">
                  <c:v>38790.550000000003</c:v>
                </c:pt>
                <c:pt idx="22804">
                  <c:v>38791.01</c:v>
                </c:pt>
                <c:pt idx="22805">
                  <c:v>38792.85</c:v>
                </c:pt>
                <c:pt idx="22806">
                  <c:v>38793.769999999997</c:v>
                </c:pt>
                <c:pt idx="22807">
                  <c:v>38794.68</c:v>
                </c:pt>
                <c:pt idx="22808">
                  <c:v>38795.599999999999</c:v>
                </c:pt>
                <c:pt idx="22809">
                  <c:v>38796.17</c:v>
                </c:pt>
                <c:pt idx="22810">
                  <c:v>38796.519999999997</c:v>
                </c:pt>
                <c:pt idx="22811">
                  <c:v>38797.440000000002</c:v>
                </c:pt>
                <c:pt idx="22812">
                  <c:v>38798.35</c:v>
                </c:pt>
                <c:pt idx="22813">
                  <c:v>38799.269999999997</c:v>
                </c:pt>
                <c:pt idx="22814">
                  <c:v>38800.19</c:v>
                </c:pt>
                <c:pt idx="22815">
                  <c:v>38801.11</c:v>
                </c:pt>
                <c:pt idx="22816">
                  <c:v>38802.019999999997</c:v>
                </c:pt>
                <c:pt idx="22817">
                  <c:v>38802.94</c:v>
                </c:pt>
                <c:pt idx="22818">
                  <c:v>38803.86</c:v>
                </c:pt>
                <c:pt idx="22819">
                  <c:v>38804.78</c:v>
                </c:pt>
                <c:pt idx="22820">
                  <c:v>38805.69</c:v>
                </c:pt>
                <c:pt idx="22821">
                  <c:v>38806.61</c:v>
                </c:pt>
                <c:pt idx="22822">
                  <c:v>38807.4</c:v>
                </c:pt>
                <c:pt idx="22823">
                  <c:v>38807.53</c:v>
                </c:pt>
                <c:pt idx="22824">
                  <c:v>38808.449999999997</c:v>
                </c:pt>
                <c:pt idx="22825">
                  <c:v>38809.360000000001</c:v>
                </c:pt>
                <c:pt idx="22826">
                  <c:v>38810.28</c:v>
                </c:pt>
                <c:pt idx="22827">
                  <c:v>38811.199999999997</c:v>
                </c:pt>
                <c:pt idx="22828">
                  <c:v>38813.03</c:v>
                </c:pt>
                <c:pt idx="22829">
                  <c:v>38814.870000000003</c:v>
                </c:pt>
                <c:pt idx="22830">
                  <c:v>38816.699999999997</c:v>
                </c:pt>
                <c:pt idx="22831">
                  <c:v>38818.629999999997</c:v>
                </c:pt>
                <c:pt idx="22832">
                  <c:v>38820.370000000003</c:v>
                </c:pt>
                <c:pt idx="22833">
                  <c:v>38820.89</c:v>
                </c:pt>
                <c:pt idx="22834">
                  <c:v>38824.04</c:v>
                </c:pt>
                <c:pt idx="22835">
                  <c:v>38824.25</c:v>
                </c:pt>
                <c:pt idx="22836">
                  <c:v>38829.86</c:v>
                </c:pt>
                <c:pt idx="22837">
                  <c:v>38831.379999999997</c:v>
                </c:pt>
                <c:pt idx="22838">
                  <c:v>38838.720000000001</c:v>
                </c:pt>
                <c:pt idx="22839">
                  <c:v>38841.129999999997</c:v>
                </c:pt>
                <c:pt idx="22840">
                  <c:v>38842.39</c:v>
                </c:pt>
                <c:pt idx="22841">
                  <c:v>38846.06</c:v>
                </c:pt>
                <c:pt idx="22842">
                  <c:v>38852.400000000001</c:v>
                </c:pt>
                <c:pt idx="22843">
                  <c:v>38853.4</c:v>
                </c:pt>
                <c:pt idx="22844">
                  <c:v>38863.67</c:v>
                </c:pt>
                <c:pt idx="22845">
                  <c:v>38868.080000000002</c:v>
                </c:pt>
                <c:pt idx="22846">
                  <c:v>38869.300000000003</c:v>
                </c:pt>
                <c:pt idx="22847">
                  <c:v>38872.120000000003</c:v>
                </c:pt>
                <c:pt idx="22848">
                  <c:v>38874.93</c:v>
                </c:pt>
                <c:pt idx="22849">
                  <c:v>38877.75</c:v>
                </c:pt>
                <c:pt idx="22850">
                  <c:v>38880.57</c:v>
                </c:pt>
                <c:pt idx="22851">
                  <c:v>38883.39</c:v>
                </c:pt>
                <c:pt idx="22852">
                  <c:v>38886.199999999997</c:v>
                </c:pt>
                <c:pt idx="22853">
                  <c:v>38887.61</c:v>
                </c:pt>
                <c:pt idx="22854">
                  <c:v>38889.019999999997</c:v>
                </c:pt>
                <c:pt idx="22855">
                  <c:v>38890.43</c:v>
                </c:pt>
                <c:pt idx="22856">
                  <c:v>38891.839999999997</c:v>
                </c:pt>
                <c:pt idx="22857">
                  <c:v>38893.25</c:v>
                </c:pt>
                <c:pt idx="22858">
                  <c:v>38893.96</c:v>
                </c:pt>
                <c:pt idx="22859">
                  <c:v>38894.660000000003</c:v>
                </c:pt>
                <c:pt idx="22860">
                  <c:v>38895.370000000003</c:v>
                </c:pt>
                <c:pt idx="22861">
                  <c:v>38896.07</c:v>
                </c:pt>
                <c:pt idx="22862">
                  <c:v>38896.769999999997</c:v>
                </c:pt>
                <c:pt idx="22863">
                  <c:v>38897.440000000002</c:v>
                </c:pt>
                <c:pt idx="22864">
                  <c:v>38897.47</c:v>
                </c:pt>
                <c:pt idx="22865">
                  <c:v>38898.18</c:v>
                </c:pt>
                <c:pt idx="22866">
                  <c:v>38898.879999999997</c:v>
                </c:pt>
                <c:pt idx="22867">
                  <c:v>38899.589999999997</c:v>
                </c:pt>
                <c:pt idx="22868">
                  <c:v>38900.29</c:v>
                </c:pt>
                <c:pt idx="22869">
                  <c:v>38901</c:v>
                </c:pt>
                <c:pt idx="22870">
                  <c:v>38901.699999999997</c:v>
                </c:pt>
                <c:pt idx="22871">
                  <c:v>38902.410000000003</c:v>
                </c:pt>
                <c:pt idx="22872">
                  <c:v>38903.11</c:v>
                </c:pt>
                <c:pt idx="22873">
                  <c:v>38903.82</c:v>
                </c:pt>
                <c:pt idx="22874">
                  <c:v>38904.519999999997</c:v>
                </c:pt>
                <c:pt idx="22875">
                  <c:v>38904.78</c:v>
                </c:pt>
                <c:pt idx="22876">
                  <c:v>38905.230000000003</c:v>
                </c:pt>
                <c:pt idx="22877">
                  <c:v>38905.93</c:v>
                </c:pt>
                <c:pt idx="22878">
                  <c:v>38906.639999999999</c:v>
                </c:pt>
                <c:pt idx="22879">
                  <c:v>38907.339999999997</c:v>
                </c:pt>
                <c:pt idx="22880">
                  <c:v>38908.04</c:v>
                </c:pt>
                <c:pt idx="22881">
                  <c:v>38908.74</c:v>
                </c:pt>
                <c:pt idx="22882">
                  <c:v>38910.15</c:v>
                </c:pt>
                <c:pt idx="22883">
                  <c:v>38911.56</c:v>
                </c:pt>
                <c:pt idx="22884">
                  <c:v>38912.120000000003</c:v>
                </c:pt>
                <c:pt idx="22885">
                  <c:v>38912.97</c:v>
                </c:pt>
                <c:pt idx="22886">
                  <c:v>38914.370000000003</c:v>
                </c:pt>
                <c:pt idx="22887">
                  <c:v>38915.78</c:v>
                </c:pt>
                <c:pt idx="22888">
                  <c:v>38916.49</c:v>
                </c:pt>
                <c:pt idx="22889">
                  <c:v>38917.19</c:v>
                </c:pt>
                <c:pt idx="22890">
                  <c:v>38917.9</c:v>
                </c:pt>
                <c:pt idx="22891">
                  <c:v>38918.6</c:v>
                </c:pt>
                <c:pt idx="22892">
                  <c:v>38919.300000000003</c:v>
                </c:pt>
                <c:pt idx="22893">
                  <c:v>38920</c:v>
                </c:pt>
                <c:pt idx="22894">
                  <c:v>38920.69</c:v>
                </c:pt>
                <c:pt idx="22895">
                  <c:v>38921.379999999997</c:v>
                </c:pt>
                <c:pt idx="22896">
                  <c:v>38922.07</c:v>
                </c:pt>
                <c:pt idx="22897">
                  <c:v>38922.76</c:v>
                </c:pt>
                <c:pt idx="22898">
                  <c:v>38923.449999999997</c:v>
                </c:pt>
                <c:pt idx="22899">
                  <c:v>38924.14</c:v>
                </c:pt>
                <c:pt idx="22900">
                  <c:v>38925.51</c:v>
                </c:pt>
                <c:pt idx="22901">
                  <c:v>38926.800000000003</c:v>
                </c:pt>
                <c:pt idx="22902">
                  <c:v>38926.89</c:v>
                </c:pt>
                <c:pt idx="22903">
                  <c:v>38928.269999999997</c:v>
                </c:pt>
                <c:pt idx="22904">
                  <c:v>38929.65</c:v>
                </c:pt>
                <c:pt idx="22905">
                  <c:v>38931.019999999997</c:v>
                </c:pt>
                <c:pt idx="22906">
                  <c:v>38931.71</c:v>
                </c:pt>
                <c:pt idx="22907">
                  <c:v>38932.400000000001</c:v>
                </c:pt>
                <c:pt idx="22908">
                  <c:v>38933.089999999997</c:v>
                </c:pt>
                <c:pt idx="22909">
                  <c:v>38933.78</c:v>
                </c:pt>
                <c:pt idx="22910">
                  <c:v>38934.47</c:v>
                </c:pt>
                <c:pt idx="22911">
                  <c:v>38935.160000000003</c:v>
                </c:pt>
                <c:pt idx="22912">
                  <c:v>38935.85</c:v>
                </c:pt>
                <c:pt idx="22913">
                  <c:v>38936.53</c:v>
                </c:pt>
                <c:pt idx="22914">
                  <c:v>38937.22</c:v>
                </c:pt>
                <c:pt idx="22915">
                  <c:v>38937.910000000003</c:v>
                </c:pt>
                <c:pt idx="22916">
                  <c:v>38938.6</c:v>
                </c:pt>
                <c:pt idx="22917">
                  <c:v>38939.29</c:v>
                </c:pt>
                <c:pt idx="22918">
                  <c:v>38939.980000000003</c:v>
                </c:pt>
                <c:pt idx="22919">
                  <c:v>38940.67</c:v>
                </c:pt>
                <c:pt idx="22920">
                  <c:v>38941.360000000001</c:v>
                </c:pt>
                <c:pt idx="22921">
                  <c:v>38942.04</c:v>
                </c:pt>
                <c:pt idx="22922">
                  <c:v>38942.730000000003</c:v>
                </c:pt>
                <c:pt idx="22923">
                  <c:v>38943.42</c:v>
                </c:pt>
                <c:pt idx="22924">
                  <c:v>38944.11</c:v>
                </c:pt>
                <c:pt idx="22925">
                  <c:v>38944.800000000003</c:v>
                </c:pt>
                <c:pt idx="22926">
                  <c:v>38945.49</c:v>
                </c:pt>
                <c:pt idx="22927">
                  <c:v>38946.18</c:v>
                </c:pt>
                <c:pt idx="22928">
                  <c:v>38946.870000000003</c:v>
                </c:pt>
                <c:pt idx="22929">
                  <c:v>38947.550000000003</c:v>
                </c:pt>
                <c:pt idx="22930">
                  <c:v>38948.93</c:v>
                </c:pt>
                <c:pt idx="22931">
                  <c:v>38950.31</c:v>
                </c:pt>
                <c:pt idx="22932">
                  <c:v>38951.69</c:v>
                </c:pt>
                <c:pt idx="22933">
                  <c:v>38953.06</c:v>
                </c:pt>
                <c:pt idx="22934">
                  <c:v>38955.82</c:v>
                </c:pt>
                <c:pt idx="22935">
                  <c:v>38956.160000000003</c:v>
                </c:pt>
                <c:pt idx="22936">
                  <c:v>38958.57</c:v>
                </c:pt>
                <c:pt idx="22937">
                  <c:v>38961.33</c:v>
                </c:pt>
                <c:pt idx="22938">
                  <c:v>38964.080000000002</c:v>
                </c:pt>
                <c:pt idx="22939">
                  <c:v>38966.839999999997</c:v>
                </c:pt>
                <c:pt idx="22940">
                  <c:v>38969.589999999997</c:v>
                </c:pt>
                <c:pt idx="22941">
                  <c:v>38975.1</c:v>
                </c:pt>
                <c:pt idx="22942">
                  <c:v>38986.120000000003</c:v>
                </c:pt>
                <c:pt idx="22943">
                  <c:v>38997.14</c:v>
                </c:pt>
                <c:pt idx="22944">
                  <c:v>39008.15</c:v>
                </c:pt>
                <c:pt idx="22945">
                  <c:v>39014.879999999997</c:v>
                </c:pt>
                <c:pt idx="22946">
                  <c:v>39017.279999999999</c:v>
                </c:pt>
                <c:pt idx="22947">
                  <c:v>39026.400000000001</c:v>
                </c:pt>
                <c:pt idx="22948">
                  <c:v>39029.56</c:v>
                </c:pt>
                <c:pt idx="22949">
                  <c:v>39044.239999999998</c:v>
                </c:pt>
                <c:pt idx="22950">
                  <c:v>39044.639999999999</c:v>
                </c:pt>
                <c:pt idx="22951">
                  <c:v>39049.449999999997</c:v>
                </c:pt>
                <c:pt idx="22952">
                  <c:v>39073.599999999999</c:v>
                </c:pt>
                <c:pt idx="22953">
                  <c:v>39081.120000000003</c:v>
                </c:pt>
                <c:pt idx="22954">
                  <c:v>39090.239999999998</c:v>
                </c:pt>
                <c:pt idx="22955">
                  <c:v>39094.800000000003</c:v>
                </c:pt>
                <c:pt idx="22956">
                  <c:v>39099.360000000001</c:v>
                </c:pt>
                <c:pt idx="22957">
                  <c:v>39101.11</c:v>
                </c:pt>
                <c:pt idx="22958">
                  <c:v>39117.599999999999</c:v>
                </c:pt>
                <c:pt idx="22959">
                  <c:v>39132.32</c:v>
                </c:pt>
                <c:pt idx="22960">
                  <c:v>39154.080000000002</c:v>
                </c:pt>
                <c:pt idx="22961">
                  <c:v>39163.199999999997</c:v>
                </c:pt>
                <c:pt idx="22962">
                  <c:v>39167.760000000002</c:v>
                </c:pt>
                <c:pt idx="22963">
                  <c:v>39172.32</c:v>
                </c:pt>
                <c:pt idx="22964">
                  <c:v>39176.879999999997</c:v>
                </c:pt>
                <c:pt idx="22965">
                  <c:v>39179.160000000003</c:v>
                </c:pt>
                <c:pt idx="22966">
                  <c:v>39181.440000000002</c:v>
                </c:pt>
                <c:pt idx="22967">
                  <c:v>39186</c:v>
                </c:pt>
                <c:pt idx="22968">
                  <c:v>39190.559999999998</c:v>
                </c:pt>
                <c:pt idx="22969">
                  <c:v>39208.800000000003</c:v>
                </c:pt>
                <c:pt idx="22970">
                  <c:v>39213.360000000001</c:v>
                </c:pt>
                <c:pt idx="22971">
                  <c:v>39215.64</c:v>
                </c:pt>
                <c:pt idx="22972">
                  <c:v>39217.919999999998</c:v>
                </c:pt>
                <c:pt idx="22973">
                  <c:v>39220.199999999997</c:v>
                </c:pt>
                <c:pt idx="22974">
                  <c:v>39222.480000000003</c:v>
                </c:pt>
                <c:pt idx="22975">
                  <c:v>39224.76</c:v>
                </c:pt>
                <c:pt idx="22976">
                  <c:v>39227.040000000001</c:v>
                </c:pt>
                <c:pt idx="22977">
                  <c:v>39229.32</c:v>
                </c:pt>
                <c:pt idx="22978">
                  <c:v>39231.599999999999</c:v>
                </c:pt>
                <c:pt idx="22979">
                  <c:v>39236.160000000003</c:v>
                </c:pt>
                <c:pt idx="22980">
                  <c:v>39245.279999999999</c:v>
                </c:pt>
                <c:pt idx="22981">
                  <c:v>39249.75</c:v>
                </c:pt>
                <c:pt idx="22982">
                  <c:v>39254.400000000001</c:v>
                </c:pt>
                <c:pt idx="22983">
                  <c:v>39258.959999999999</c:v>
                </c:pt>
                <c:pt idx="22984">
                  <c:v>39261.24</c:v>
                </c:pt>
                <c:pt idx="22985">
                  <c:v>39263.519999999997</c:v>
                </c:pt>
                <c:pt idx="22986">
                  <c:v>39265.800000000003</c:v>
                </c:pt>
                <c:pt idx="22987">
                  <c:v>39268.080000000002</c:v>
                </c:pt>
                <c:pt idx="22988">
                  <c:v>39272.639999999999</c:v>
                </c:pt>
                <c:pt idx="22989">
                  <c:v>39278.01</c:v>
                </c:pt>
                <c:pt idx="22990">
                  <c:v>39281.760000000002</c:v>
                </c:pt>
                <c:pt idx="22991">
                  <c:v>39286.32</c:v>
                </c:pt>
                <c:pt idx="22992">
                  <c:v>39290.879999999997</c:v>
                </c:pt>
                <c:pt idx="22993">
                  <c:v>39293.160000000003</c:v>
                </c:pt>
                <c:pt idx="22994">
                  <c:v>39295.440000000002</c:v>
                </c:pt>
                <c:pt idx="22995">
                  <c:v>39297.72</c:v>
                </c:pt>
                <c:pt idx="22996">
                  <c:v>39300</c:v>
                </c:pt>
                <c:pt idx="22997">
                  <c:v>39302.33</c:v>
                </c:pt>
                <c:pt idx="22998">
                  <c:v>39304.65</c:v>
                </c:pt>
                <c:pt idx="22999">
                  <c:v>39306.97</c:v>
                </c:pt>
                <c:pt idx="23000">
                  <c:v>39309.29</c:v>
                </c:pt>
                <c:pt idx="23001">
                  <c:v>39313.94</c:v>
                </c:pt>
                <c:pt idx="23002">
                  <c:v>39318.58</c:v>
                </c:pt>
                <c:pt idx="23003">
                  <c:v>39327.870000000003</c:v>
                </c:pt>
                <c:pt idx="23004">
                  <c:v>39332.51</c:v>
                </c:pt>
                <c:pt idx="23005">
                  <c:v>39337.15</c:v>
                </c:pt>
                <c:pt idx="23006">
                  <c:v>39341.800000000003</c:v>
                </c:pt>
                <c:pt idx="23007">
                  <c:v>39346.44</c:v>
                </c:pt>
                <c:pt idx="23008">
                  <c:v>39355.730000000003</c:v>
                </c:pt>
                <c:pt idx="23009">
                  <c:v>39360.379999999997</c:v>
                </c:pt>
                <c:pt idx="23010">
                  <c:v>39365.019999999997</c:v>
                </c:pt>
                <c:pt idx="23011">
                  <c:v>39367.339999999997</c:v>
                </c:pt>
                <c:pt idx="23012">
                  <c:v>39369.660000000003</c:v>
                </c:pt>
                <c:pt idx="23013">
                  <c:v>39371.980000000003</c:v>
                </c:pt>
                <c:pt idx="23014">
                  <c:v>39374.300000000003</c:v>
                </c:pt>
                <c:pt idx="23015">
                  <c:v>39376.75</c:v>
                </c:pt>
                <c:pt idx="23016">
                  <c:v>39379.19</c:v>
                </c:pt>
                <c:pt idx="23017">
                  <c:v>39381.64</c:v>
                </c:pt>
                <c:pt idx="23018">
                  <c:v>39384.080000000002</c:v>
                </c:pt>
                <c:pt idx="23019">
                  <c:v>39388.97</c:v>
                </c:pt>
                <c:pt idx="23020">
                  <c:v>39393.85</c:v>
                </c:pt>
                <c:pt idx="23021">
                  <c:v>39398.74</c:v>
                </c:pt>
                <c:pt idx="23022">
                  <c:v>39403.629999999997</c:v>
                </c:pt>
                <c:pt idx="23023">
                  <c:v>39406.080000000002</c:v>
                </c:pt>
                <c:pt idx="23024">
                  <c:v>39408.519999999997</c:v>
                </c:pt>
                <c:pt idx="23025">
                  <c:v>39409.01</c:v>
                </c:pt>
                <c:pt idx="23026">
                  <c:v>39410.959999999999</c:v>
                </c:pt>
                <c:pt idx="23027">
                  <c:v>39412.18</c:v>
                </c:pt>
                <c:pt idx="23028">
                  <c:v>39413.4</c:v>
                </c:pt>
                <c:pt idx="23029">
                  <c:v>39415.69</c:v>
                </c:pt>
                <c:pt idx="23030">
                  <c:v>39417.980000000003</c:v>
                </c:pt>
                <c:pt idx="23031">
                  <c:v>39420.269999999997</c:v>
                </c:pt>
                <c:pt idx="23032">
                  <c:v>39422.550000000003</c:v>
                </c:pt>
                <c:pt idx="23033">
                  <c:v>39424.94</c:v>
                </c:pt>
                <c:pt idx="23034">
                  <c:v>39427.129999999997</c:v>
                </c:pt>
                <c:pt idx="23035">
                  <c:v>39431.699999999997</c:v>
                </c:pt>
                <c:pt idx="23036">
                  <c:v>39436.28</c:v>
                </c:pt>
                <c:pt idx="23037">
                  <c:v>39440.85</c:v>
                </c:pt>
                <c:pt idx="23038">
                  <c:v>39441.760000000002</c:v>
                </c:pt>
                <c:pt idx="23039">
                  <c:v>39443.14</c:v>
                </c:pt>
                <c:pt idx="23040">
                  <c:v>39445.43</c:v>
                </c:pt>
                <c:pt idx="23041">
                  <c:v>39447.72</c:v>
                </c:pt>
                <c:pt idx="23042">
                  <c:v>39450</c:v>
                </c:pt>
                <c:pt idx="23043">
                  <c:v>39452.949999999997</c:v>
                </c:pt>
                <c:pt idx="23044">
                  <c:v>39455.89</c:v>
                </c:pt>
                <c:pt idx="23045">
                  <c:v>39458.14</c:v>
                </c:pt>
                <c:pt idx="23046">
                  <c:v>39458.83</c:v>
                </c:pt>
                <c:pt idx="23047">
                  <c:v>39461.769999999997</c:v>
                </c:pt>
                <c:pt idx="23048">
                  <c:v>39466.33</c:v>
                </c:pt>
                <c:pt idx="23049">
                  <c:v>39468.74</c:v>
                </c:pt>
                <c:pt idx="23050">
                  <c:v>39473.53</c:v>
                </c:pt>
                <c:pt idx="23051">
                  <c:v>39474.51</c:v>
                </c:pt>
                <c:pt idx="23052">
                  <c:v>39479.410000000003</c:v>
                </c:pt>
                <c:pt idx="23053">
                  <c:v>39479.69</c:v>
                </c:pt>
                <c:pt idx="23054">
                  <c:v>39482.699999999997</c:v>
                </c:pt>
                <c:pt idx="23055">
                  <c:v>39485.29</c:v>
                </c:pt>
                <c:pt idx="23056">
                  <c:v>39490.639999999999</c:v>
                </c:pt>
                <c:pt idx="23057">
                  <c:v>39490.89</c:v>
                </c:pt>
                <c:pt idx="23058">
                  <c:v>39491.17</c:v>
                </c:pt>
                <c:pt idx="23059">
                  <c:v>39497.050000000003</c:v>
                </c:pt>
                <c:pt idx="23060">
                  <c:v>39499.08</c:v>
                </c:pt>
                <c:pt idx="23061">
                  <c:v>39503.17</c:v>
                </c:pt>
                <c:pt idx="23062">
                  <c:v>39507.26</c:v>
                </c:pt>
                <c:pt idx="23063">
                  <c:v>39509.31</c:v>
                </c:pt>
                <c:pt idx="23064">
                  <c:v>39511.360000000001</c:v>
                </c:pt>
                <c:pt idx="23065">
                  <c:v>39512.53</c:v>
                </c:pt>
                <c:pt idx="23066">
                  <c:v>39513.410000000003</c:v>
                </c:pt>
                <c:pt idx="23067">
                  <c:v>39514.43</c:v>
                </c:pt>
                <c:pt idx="23068">
                  <c:v>39515.449999999997</c:v>
                </c:pt>
                <c:pt idx="23069">
                  <c:v>39516.480000000003</c:v>
                </c:pt>
                <c:pt idx="23070">
                  <c:v>39517.5</c:v>
                </c:pt>
                <c:pt idx="23071">
                  <c:v>39518.519999999997</c:v>
                </c:pt>
                <c:pt idx="23072">
                  <c:v>39519.54</c:v>
                </c:pt>
                <c:pt idx="23073">
                  <c:v>39520.57</c:v>
                </c:pt>
                <c:pt idx="23074">
                  <c:v>39520.58</c:v>
                </c:pt>
                <c:pt idx="23075">
                  <c:v>39521.589999999997</c:v>
                </c:pt>
                <c:pt idx="23076">
                  <c:v>39522.61</c:v>
                </c:pt>
                <c:pt idx="23077">
                  <c:v>39523.629999999997</c:v>
                </c:pt>
                <c:pt idx="23078">
                  <c:v>39524.660000000003</c:v>
                </c:pt>
                <c:pt idx="23079">
                  <c:v>39525.68</c:v>
                </c:pt>
                <c:pt idx="23080">
                  <c:v>39526.199999999997</c:v>
                </c:pt>
                <c:pt idx="23081">
                  <c:v>39526.46</c:v>
                </c:pt>
                <c:pt idx="23082">
                  <c:v>39526.71</c:v>
                </c:pt>
                <c:pt idx="23083">
                  <c:v>39527.730000000003</c:v>
                </c:pt>
                <c:pt idx="23084">
                  <c:v>39528.76</c:v>
                </c:pt>
                <c:pt idx="23085">
                  <c:v>39529.4</c:v>
                </c:pt>
                <c:pt idx="23086">
                  <c:v>39529.78</c:v>
                </c:pt>
                <c:pt idx="23087">
                  <c:v>39530.800000000003</c:v>
                </c:pt>
                <c:pt idx="23088">
                  <c:v>39531.82</c:v>
                </c:pt>
                <c:pt idx="23089">
                  <c:v>39532.339999999997</c:v>
                </c:pt>
                <c:pt idx="23090">
                  <c:v>39533.870000000003</c:v>
                </c:pt>
                <c:pt idx="23091">
                  <c:v>39534.89</c:v>
                </c:pt>
                <c:pt idx="23092">
                  <c:v>39535.910000000003</c:v>
                </c:pt>
                <c:pt idx="23093">
                  <c:v>39536.94</c:v>
                </c:pt>
                <c:pt idx="23094">
                  <c:v>39537.96</c:v>
                </c:pt>
                <c:pt idx="23095">
                  <c:v>39538.22</c:v>
                </c:pt>
                <c:pt idx="23096">
                  <c:v>39538.47</c:v>
                </c:pt>
                <c:pt idx="23097">
                  <c:v>39538.980000000003</c:v>
                </c:pt>
                <c:pt idx="23098">
                  <c:v>39539.49</c:v>
                </c:pt>
                <c:pt idx="23099">
                  <c:v>39540</c:v>
                </c:pt>
                <c:pt idx="23100">
                  <c:v>39540.82</c:v>
                </c:pt>
                <c:pt idx="23101">
                  <c:v>39541.64</c:v>
                </c:pt>
                <c:pt idx="23102">
                  <c:v>39542.46</c:v>
                </c:pt>
                <c:pt idx="23103">
                  <c:v>39543.279999999999</c:v>
                </c:pt>
                <c:pt idx="23104">
                  <c:v>39544.1</c:v>
                </c:pt>
                <c:pt idx="23105">
                  <c:v>39544.92</c:v>
                </c:pt>
                <c:pt idx="23106">
                  <c:v>39546.559999999998</c:v>
                </c:pt>
                <c:pt idx="23107">
                  <c:v>39548.199999999997</c:v>
                </c:pt>
                <c:pt idx="23108">
                  <c:v>39549.019999999997</c:v>
                </c:pt>
                <c:pt idx="23109">
                  <c:v>39549.839999999997</c:v>
                </c:pt>
                <c:pt idx="23110">
                  <c:v>39550.660000000003</c:v>
                </c:pt>
                <c:pt idx="23111">
                  <c:v>39551.480000000003</c:v>
                </c:pt>
                <c:pt idx="23112">
                  <c:v>39552.300000000003</c:v>
                </c:pt>
                <c:pt idx="23113">
                  <c:v>39553.11</c:v>
                </c:pt>
                <c:pt idx="23114">
                  <c:v>39553.839999999997</c:v>
                </c:pt>
                <c:pt idx="23115">
                  <c:v>39554.559999999998</c:v>
                </c:pt>
                <c:pt idx="23116">
                  <c:v>39555.279999999999</c:v>
                </c:pt>
                <c:pt idx="23117">
                  <c:v>39556</c:v>
                </c:pt>
                <c:pt idx="23118">
                  <c:v>39556.33</c:v>
                </c:pt>
                <c:pt idx="23119">
                  <c:v>39556.730000000003</c:v>
                </c:pt>
                <c:pt idx="23120">
                  <c:v>39557.449999999997</c:v>
                </c:pt>
                <c:pt idx="23121">
                  <c:v>39558.17</c:v>
                </c:pt>
                <c:pt idx="23122">
                  <c:v>39558.89</c:v>
                </c:pt>
                <c:pt idx="23123">
                  <c:v>39559.620000000003</c:v>
                </c:pt>
                <c:pt idx="23124">
                  <c:v>39560.339999999997</c:v>
                </c:pt>
                <c:pt idx="23125">
                  <c:v>39561.78</c:v>
                </c:pt>
                <c:pt idx="23126">
                  <c:v>39563.230000000003</c:v>
                </c:pt>
                <c:pt idx="23127">
                  <c:v>39564.67</c:v>
                </c:pt>
                <c:pt idx="23128">
                  <c:v>39566.120000000003</c:v>
                </c:pt>
                <c:pt idx="23129">
                  <c:v>39567.56</c:v>
                </c:pt>
                <c:pt idx="23130">
                  <c:v>39567.629999999997</c:v>
                </c:pt>
                <c:pt idx="23131">
                  <c:v>39570.449999999997</c:v>
                </c:pt>
                <c:pt idx="23132">
                  <c:v>39573.339999999997</c:v>
                </c:pt>
                <c:pt idx="23133">
                  <c:v>39573.51</c:v>
                </c:pt>
                <c:pt idx="23134">
                  <c:v>39576.230000000003</c:v>
                </c:pt>
                <c:pt idx="23135">
                  <c:v>39578.230000000003</c:v>
                </c:pt>
                <c:pt idx="23136">
                  <c:v>39579.39</c:v>
                </c:pt>
                <c:pt idx="23137">
                  <c:v>39582.01</c:v>
                </c:pt>
                <c:pt idx="23138">
                  <c:v>39587.79</c:v>
                </c:pt>
                <c:pt idx="23139">
                  <c:v>39589.18</c:v>
                </c:pt>
                <c:pt idx="23140">
                  <c:v>39591.15</c:v>
                </c:pt>
                <c:pt idx="23141">
                  <c:v>39593.57</c:v>
                </c:pt>
                <c:pt idx="23142">
                  <c:v>39594.65</c:v>
                </c:pt>
                <c:pt idx="23143">
                  <c:v>39599.35</c:v>
                </c:pt>
                <c:pt idx="23144">
                  <c:v>39600.120000000003</c:v>
                </c:pt>
                <c:pt idx="23145">
                  <c:v>39607.620000000003</c:v>
                </c:pt>
                <c:pt idx="23146">
                  <c:v>39614.68</c:v>
                </c:pt>
                <c:pt idx="23147">
                  <c:v>39615.11</c:v>
                </c:pt>
                <c:pt idx="23148">
                  <c:v>39622.47</c:v>
                </c:pt>
                <c:pt idx="23149">
                  <c:v>39626.44</c:v>
                </c:pt>
                <c:pt idx="23150">
                  <c:v>39630.089999999997</c:v>
                </c:pt>
                <c:pt idx="23151">
                  <c:v>39632.32</c:v>
                </c:pt>
                <c:pt idx="23152">
                  <c:v>39634.03</c:v>
                </c:pt>
                <c:pt idx="23153">
                  <c:v>39635.26</c:v>
                </c:pt>
                <c:pt idx="23154">
                  <c:v>39636.730000000003</c:v>
                </c:pt>
                <c:pt idx="23155">
                  <c:v>39638.199999999997</c:v>
                </c:pt>
                <c:pt idx="23156">
                  <c:v>39639.47</c:v>
                </c:pt>
                <c:pt idx="23157">
                  <c:v>39640.74</c:v>
                </c:pt>
                <c:pt idx="23158">
                  <c:v>39642.01</c:v>
                </c:pt>
                <c:pt idx="23159">
                  <c:v>39643.279999999999</c:v>
                </c:pt>
                <c:pt idx="23160">
                  <c:v>39644.550000000003</c:v>
                </c:pt>
                <c:pt idx="23161">
                  <c:v>39645.08</c:v>
                </c:pt>
                <c:pt idx="23162">
                  <c:v>39645.589999999997</c:v>
                </c:pt>
                <c:pt idx="23163">
                  <c:v>39645.82</c:v>
                </c:pt>
                <c:pt idx="23164">
                  <c:v>39647.089999999997</c:v>
                </c:pt>
                <c:pt idx="23165">
                  <c:v>39648.35</c:v>
                </c:pt>
                <c:pt idx="23166">
                  <c:v>39649.620000000003</c:v>
                </c:pt>
                <c:pt idx="23167">
                  <c:v>39650.89</c:v>
                </c:pt>
                <c:pt idx="23168">
                  <c:v>39652.57</c:v>
                </c:pt>
                <c:pt idx="23169">
                  <c:v>39653.43</c:v>
                </c:pt>
                <c:pt idx="23170">
                  <c:v>39655.97</c:v>
                </c:pt>
                <c:pt idx="23171">
                  <c:v>39656.32</c:v>
                </c:pt>
                <c:pt idx="23172">
                  <c:v>39657.24</c:v>
                </c:pt>
                <c:pt idx="23173">
                  <c:v>39658.5</c:v>
                </c:pt>
                <c:pt idx="23174">
                  <c:v>39660</c:v>
                </c:pt>
                <c:pt idx="23175">
                  <c:v>39660.06</c:v>
                </c:pt>
                <c:pt idx="23176">
                  <c:v>39661.5</c:v>
                </c:pt>
                <c:pt idx="23177">
                  <c:v>39663</c:v>
                </c:pt>
                <c:pt idx="23178">
                  <c:v>39664.5</c:v>
                </c:pt>
                <c:pt idx="23179">
                  <c:v>39665.99</c:v>
                </c:pt>
                <c:pt idx="23180">
                  <c:v>39667.56</c:v>
                </c:pt>
                <c:pt idx="23181">
                  <c:v>39668.99</c:v>
                </c:pt>
                <c:pt idx="23182">
                  <c:v>39670.49</c:v>
                </c:pt>
                <c:pt idx="23183">
                  <c:v>39671.980000000003</c:v>
                </c:pt>
                <c:pt idx="23184">
                  <c:v>39673.480000000003</c:v>
                </c:pt>
                <c:pt idx="23185">
                  <c:v>39674.980000000003</c:v>
                </c:pt>
                <c:pt idx="23186">
                  <c:v>39675.050000000003</c:v>
                </c:pt>
                <c:pt idx="23187">
                  <c:v>39675.730000000003</c:v>
                </c:pt>
                <c:pt idx="23188">
                  <c:v>39676.480000000003</c:v>
                </c:pt>
                <c:pt idx="23189">
                  <c:v>39677.230000000003</c:v>
                </c:pt>
                <c:pt idx="23190">
                  <c:v>39677.97</c:v>
                </c:pt>
                <c:pt idx="23191">
                  <c:v>39678.720000000001</c:v>
                </c:pt>
                <c:pt idx="23192">
                  <c:v>39678.800000000003</c:v>
                </c:pt>
                <c:pt idx="23193">
                  <c:v>39679.47</c:v>
                </c:pt>
                <c:pt idx="23194">
                  <c:v>39680.959999999999</c:v>
                </c:pt>
                <c:pt idx="23195">
                  <c:v>39682.46</c:v>
                </c:pt>
                <c:pt idx="23196">
                  <c:v>39682.54</c:v>
                </c:pt>
                <c:pt idx="23197">
                  <c:v>39683.949999999997</c:v>
                </c:pt>
                <c:pt idx="23198">
                  <c:v>39686.29</c:v>
                </c:pt>
                <c:pt idx="23199">
                  <c:v>39686.949999999997</c:v>
                </c:pt>
                <c:pt idx="23200">
                  <c:v>39688.160000000003</c:v>
                </c:pt>
                <c:pt idx="23201">
                  <c:v>39689.94</c:v>
                </c:pt>
                <c:pt idx="23202">
                  <c:v>39690.03</c:v>
                </c:pt>
                <c:pt idx="23203">
                  <c:v>39691.83</c:v>
                </c:pt>
                <c:pt idx="23204">
                  <c:v>39691.910000000003</c:v>
                </c:pt>
                <c:pt idx="23205">
                  <c:v>39692.85</c:v>
                </c:pt>
                <c:pt idx="23206">
                  <c:v>39693.78</c:v>
                </c:pt>
                <c:pt idx="23207">
                  <c:v>39694.720000000001</c:v>
                </c:pt>
                <c:pt idx="23208">
                  <c:v>39695.660000000003</c:v>
                </c:pt>
                <c:pt idx="23209">
                  <c:v>39695.93</c:v>
                </c:pt>
                <c:pt idx="23210">
                  <c:v>39696.6</c:v>
                </c:pt>
                <c:pt idx="23211">
                  <c:v>39697.53</c:v>
                </c:pt>
                <c:pt idx="23212">
                  <c:v>39698.47</c:v>
                </c:pt>
                <c:pt idx="23213">
                  <c:v>39699.410000000003</c:v>
                </c:pt>
                <c:pt idx="23214">
                  <c:v>39700.35</c:v>
                </c:pt>
                <c:pt idx="23215">
                  <c:v>39701.279999999999</c:v>
                </c:pt>
                <c:pt idx="23216">
                  <c:v>39702.22</c:v>
                </c:pt>
                <c:pt idx="23217">
                  <c:v>39703.15</c:v>
                </c:pt>
                <c:pt idx="23218">
                  <c:v>39704.089999999997</c:v>
                </c:pt>
                <c:pt idx="23219">
                  <c:v>39705.019999999997</c:v>
                </c:pt>
                <c:pt idx="23220">
                  <c:v>39705.96</c:v>
                </c:pt>
                <c:pt idx="23221">
                  <c:v>39706.9</c:v>
                </c:pt>
                <c:pt idx="23222">
                  <c:v>39707.9</c:v>
                </c:pt>
                <c:pt idx="23223">
                  <c:v>39708.769999999997</c:v>
                </c:pt>
                <c:pt idx="23224">
                  <c:v>39712.51</c:v>
                </c:pt>
                <c:pt idx="23225">
                  <c:v>39714.39</c:v>
                </c:pt>
                <c:pt idx="23226">
                  <c:v>39715.33</c:v>
                </c:pt>
                <c:pt idx="23227">
                  <c:v>39716.26</c:v>
                </c:pt>
                <c:pt idx="23228">
                  <c:v>39717.199999999997</c:v>
                </c:pt>
                <c:pt idx="23229">
                  <c:v>39718.129999999997</c:v>
                </c:pt>
                <c:pt idx="23230">
                  <c:v>39719.07</c:v>
                </c:pt>
                <c:pt idx="23231">
                  <c:v>39720</c:v>
                </c:pt>
                <c:pt idx="23232">
                  <c:v>39720.79</c:v>
                </c:pt>
                <c:pt idx="23233">
                  <c:v>39721.58</c:v>
                </c:pt>
                <c:pt idx="23234">
                  <c:v>39722.370000000003</c:v>
                </c:pt>
                <c:pt idx="23235">
                  <c:v>39723.160000000003</c:v>
                </c:pt>
                <c:pt idx="23236">
                  <c:v>39723.949999999997</c:v>
                </c:pt>
                <c:pt idx="23237">
                  <c:v>39724.74</c:v>
                </c:pt>
                <c:pt idx="23238">
                  <c:v>39726.31</c:v>
                </c:pt>
                <c:pt idx="23239">
                  <c:v>39727.89</c:v>
                </c:pt>
                <c:pt idx="23240">
                  <c:v>39729.47</c:v>
                </c:pt>
                <c:pt idx="23241">
                  <c:v>39731.050000000003</c:v>
                </c:pt>
                <c:pt idx="23242">
                  <c:v>39732.620000000003</c:v>
                </c:pt>
                <c:pt idx="23243">
                  <c:v>39733.410000000003</c:v>
                </c:pt>
                <c:pt idx="23244">
                  <c:v>39734.199999999997</c:v>
                </c:pt>
                <c:pt idx="23245">
                  <c:v>39734.99</c:v>
                </c:pt>
                <c:pt idx="23246">
                  <c:v>39735.78</c:v>
                </c:pt>
                <c:pt idx="23247">
                  <c:v>39736.57</c:v>
                </c:pt>
                <c:pt idx="23248">
                  <c:v>39737.360000000001</c:v>
                </c:pt>
                <c:pt idx="23249">
                  <c:v>39738.06</c:v>
                </c:pt>
                <c:pt idx="23250">
                  <c:v>39738.15</c:v>
                </c:pt>
                <c:pt idx="23251">
                  <c:v>39738.93</c:v>
                </c:pt>
                <c:pt idx="23252">
                  <c:v>39739.72</c:v>
                </c:pt>
                <c:pt idx="23253">
                  <c:v>39740.51</c:v>
                </c:pt>
                <c:pt idx="23254">
                  <c:v>39741.300000000003</c:v>
                </c:pt>
                <c:pt idx="23255">
                  <c:v>39742.080000000002</c:v>
                </c:pt>
                <c:pt idx="23256">
                  <c:v>39742.870000000003</c:v>
                </c:pt>
                <c:pt idx="23257">
                  <c:v>39743.660000000003</c:v>
                </c:pt>
                <c:pt idx="23258">
                  <c:v>39744.449999999997</c:v>
                </c:pt>
                <c:pt idx="23259">
                  <c:v>39745.230000000003</c:v>
                </c:pt>
                <c:pt idx="23260">
                  <c:v>39746.81</c:v>
                </c:pt>
                <c:pt idx="23261">
                  <c:v>39748.39</c:v>
                </c:pt>
                <c:pt idx="23262">
                  <c:v>39749.97</c:v>
                </c:pt>
                <c:pt idx="23263">
                  <c:v>39751.54</c:v>
                </c:pt>
                <c:pt idx="23264">
                  <c:v>39754.699999999997</c:v>
                </c:pt>
                <c:pt idx="23265">
                  <c:v>39755.800000000003</c:v>
                </c:pt>
                <c:pt idx="23266">
                  <c:v>39757.85</c:v>
                </c:pt>
                <c:pt idx="23267">
                  <c:v>39764.160000000003</c:v>
                </c:pt>
                <c:pt idx="23268">
                  <c:v>39770.46</c:v>
                </c:pt>
                <c:pt idx="23269">
                  <c:v>39773.620000000003</c:v>
                </c:pt>
                <c:pt idx="23270">
                  <c:v>39776.769999999997</c:v>
                </c:pt>
                <c:pt idx="23271">
                  <c:v>39783.08</c:v>
                </c:pt>
                <c:pt idx="23272">
                  <c:v>39795.69</c:v>
                </c:pt>
                <c:pt idx="23273">
                  <c:v>39803.699999999997</c:v>
                </c:pt>
                <c:pt idx="23274">
                  <c:v>39820.92</c:v>
                </c:pt>
                <c:pt idx="23275">
                  <c:v>39827.230000000003</c:v>
                </c:pt>
                <c:pt idx="23276">
                  <c:v>39833.54</c:v>
                </c:pt>
                <c:pt idx="23277">
                  <c:v>39846.15</c:v>
                </c:pt>
                <c:pt idx="23278">
                  <c:v>39851.599999999999</c:v>
                </c:pt>
                <c:pt idx="23279">
                  <c:v>39871.379999999997</c:v>
                </c:pt>
                <c:pt idx="23280">
                  <c:v>39893.550000000003</c:v>
                </c:pt>
                <c:pt idx="23281">
                  <c:v>39921.839999999997</c:v>
                </c:pt>
                <c:pt idx="23282">
                  <c:v>39932.42</c:v>
                </c:pt>
                <c:pt idx="23283">
                  <c:v>39934.46</c:v>
                </c:pt>
                <c:pt idx="23284">
                  <c:v>39947.07</c:v>
                </c:pt>
                <c:pt idx="23285">
                  <c:v>39971.29</c:v>
                </c:pt>
                <c:pt idx="23286">
                  <c:v>39972.300000000003</c:v>
                </c:pt>
                <c:pt idx="23287">
                  <c:v>40000</c:v>
                </c:pt>
                <c:pt idx="23288">
                  <c:v>40022.76</c:v>
                </c:pt>
                <c:pt idx="23289">
                  <c:v>40043.199999999997</c:v>
                </c:pt>
                <c:pt idx="23290">
                  <c:v>40049.03</c:v>
                </c:pt>
                <c:pt idx="23291">
                  <c:v>40123.67</c:v>
                </c:pt>
                <c:pt idx="23292">
                  <c:v>40126.78</c:v>
                </c:pt>
                <c:pt idx="23293">
                  <c:v>40136.5</c:v>
                </c:pt>
                <c:pt idx="23294">
                  <c:v>40146.22</c:v>
                </c:pt>
                <c:pt idx="23295">
                  <c:v>40151.03</c:v>
                </c:pt>
                <c:pt idx="23296">
                  <c:v>40165.65</c:v>
                </c:pt>
                <c:pt idx="23297">
                  <c:v>40204.519999999997</c:v>
                </c:pt>
                <c:pt idx="23298">
                  <c:v>40214.239999999998</c:v>
                </c:pt>
                <c:pt idx="23299">
                  <c:v>40223.96</c:v>
                </c:pt>
                <c:pt idx="23300">
                  <c:v>40228.82</c:v>
                </c:pt>
                <c:pt idx="23301">
                  <c:v>40233.68</c:v>
                </c:pt>
                <c:pt idx="23302">
                  <c:v>40238.54</c:v>
                </c:pt>
                <c:pt idx="23303">
                  <c:v>40243.39</c:v>
                </c:pt>
                <c:pt idx="23304">
                  <c:v>40262.83</c:v>
                </c:pt>
                <c:pt idx="23305">
                  <c:v>40267.69</c:v>
                </c:pt>
                <c:pt idx="23306">
                  <c:v>40272.550000000003</c:v>
                </c:pt>
                <c:pt idx="23307">
                  <c:v>40274.980000000003</c:v>
                </c:pt>
                <c:pt idx="23308">
                  <c:v>40277.410000000003</c:v>
                </c:pt>
                <c:pt idx="23309">
                  <c:v>40279.839999999997</c:v>
                </c:pt>
                <c:pt idx="23310">
                  <c:v>40282.26</c:v>
                </c:pt>
                <c:pt idx="23311">
                  <c:v>40282.269999999997</c:v>
                </c:pt>
                <c:pt idx="23312">
                  <c:v>40284.69</c:v>
                </c:pt>
                <c:pt idx="23313">
                  <c:v>40287.120000000003</c:v>
                </c:pt>
                <c:pt idx="23314">
                  <c:v>40291.980000000003</c:v>
                </c:pt>
                <c:pt idx="23315">
                  <c:v>40301.699999999997</c:v>
                </c:pt>
                <c:pt idx="23316">
                  <c:v>40311.42</c:v>
                </c:pt>
                <c:pt idx="23317">
                  <c:v>40315.08</c:v>
                </c:pt>
                <c:pt idx="23318">
                  <c:v>40316.28</c:v>
                </c:pt>
                <c:pt idx="23319">
                  <c:v>40321.129999999997</c:v>
                </c:pt>
                <c:pt idx="23320">
                  <c:v>40325.99</c:v>
                </c:pt>
                <c:pt idx="23321">
                  <c:v>40328.42</c:v>
                </c:pt>
                <c:pt idx="23322">
                  <c:v>40330.85</c:v>
                </c:pt>
                <c:pt idx="23323">
                  <c:v>40333.279999999999</c:v>
                </c:pt>
                <c:pt idx="23324">
                  <c:v>40335.71</c:v>
                </c:pt>
                <c:pt idx="23325">
                  <c:v>40340.57</c:v>
                </c:pt>
                <c:pt idx="23326">
                  <c:v>40345.43</c:v>
                </c:pt>
                <c:pt idx="23327">
                  <c:v>40347.89</c:v>
                </c:pt>
                <c:pt idx="23328">
                  <c:v>40350.29</c:v>
                </c:pt>
                <c:pt idx="23329">
                  <c:v>40352.720000000001</c:v>
                </c:pt>
                <c:pt idx="23330">
                  <c:v>40355.15</c:v>
                </c:pt>
                <c:pt idx="23331">
                  <c:v>40357.58</c:v>
                </c:pt>
                <c:pt idx="23332">
                  <c:v>40360</c:v>
                </c:pt>
                <c:pt idx="23333">
                  <c:v>40361.89</c:v>
                </c:pt>
                <c:pt idx="23334">
                  <c:v>40363.769999999997</c:v>
                </c:pt>
                <c:pt idx="23335">
                  <c:v>40365.660000000003</c:v>
                </c:pt>
                <c:pt idx="23336">
                  <c:v>40367.54</c:v>
                </c:pt>
                <c:pt idx="23337">
                  <c:v>40371.31</c:v>
                </c:pt>
                <c:pt idx="23338">
                  <c:v>40375.08</c:v>
                </c:pt>
                <c:pt idx="23339">
                  <c:v>40382.620000000003</c:v>
                </c:pt>
                <c:pt idx="23340">
                  <c:v>40386.39</c:v>
                </c:pt>
                <c:pt idx="23341">
                  <c:v>40390.160000000003</c:v>
                </c:pt>
                <c:pt idx="23342">
                  <c:v>40393.93</c:v>
                </c:pt>
                <c:pt idx="23343">
                  <c:v>40397.699999999997</c:v>
                </c:pt>
                <c:pt idx="23344">
                  <c:v>40405.24</c:v>
                </c:pt>
                <c:pt idx="23345">
                  <c:v>40413.51</c:v>
                </c:pt>
                <c:pt idx="23346">
                  <c:v>40420.32</c:v>
                </c:pt>
                <c:pt idx="23347">
                  <c:v>40426.26</c:v>
                </c:pt>
                <c:pt idx="23348">
                  <c:v>40427.86</c:v>
                </c:pt>
                <c:pt idx="23349">
                  <c:v>40431.629999999997</c:v>
                </c:pt>
                <c:pt idx="23350">
                  <c:v>40432.76</c:v>
                </c:pt>
                <c:pt idx="23351">
                  <c:v>40435.4</c:v>
                </c:pt>
                <c:pt idx="23352">
                  <c:v>40439.17</c:v>
                </c:pt>
                <c:pt idx="23353">
                  <c:v>40441.06</c:v>
                </c:pt>
                <c:pt idx="23354">
                  <c:v>40442.94</c:v>
                </c:pt>
                <c:pt idx="23355">
                  <c:v>40444.83</c:v>
                </c:pt>
                <c:pt idx="23356">
                  <c:v>40446.71</c:v>
                </c:pt>
                <c:pt idx="23357">
                  <c:v>40448.6</c:v>
                </c:pt>
                <c:pt idx="23358">
                  <c:v>40450.480000000003</c:v>
                </c:pt>
                <c:pt idx="23359">
                  <c:v>40454.25</c:v>
                </c:pt>
                <c:pt idx="23360">
                  <c:v>40458.019999999997</c:v>
                </c:pt>
                <c:pt idx="23361">
                  <c:v>40465.56</c:v>
                </c:pt>
                <c:pt idx="23362">
                  <c:v>40480.639999999999</c:v>
                </c:pt>
                <c:pt idx="23363">
                  <c:v>40488.18</c:v>
                </c:pt>
                <c:pt idx="23364">
                  <c:v>40491.949999999997</c:v>
                </c:pt>
                <c:pt idx="23365">
                  <c:v>40495.72</c:v>
                </c:pt>
                <c:pt idx="23366">
                  <c:v>40499.49</c:v>
                </c:pt>
                <c:pt idx="23367">
                  <c:v>40503.26</c:v>
                </c:pt>
                <c:pt idx="23368">
                  <c:v>40510.03</c:v>
                </c:pt>
                <c:pt idx="23369">
                  <c:v>40510.800000000003</c:v>
                </c:pt>
                <c:pt idx="23370">
                  <c:v>40529.35</c:v>
                </c:pt>
                <c:pt idx="23371">
                  <c:v>40540.959999999999</c:v>
                </c:pt>
                <c:pt idx="23372">
                  <c:v>40548.67</c:v>
                </c:pt>
                <c:pt idx="23373">
                  <c:v>40571.120000000003</c:v>
                </c:pt>
                <c:pt idx="23374">
                  <c:v>40586.199999999997</c:v>
                </c:pt>
                <c:pt idx="23375">
                  <c:v>40587.300000000003</c:v>
                </c:pt>
                <c:pt idx="23376">
                  <c:v>40593.74</c:v>
                </c:pt>
                <c:pt idx="23377">
                  <c:v>40601.279999999999</c:v>
                </c:pt>
                <c:pt idx="23378">
                  <c:v>40612.83</c:v>
                </c:pt>
                <c:pt idx="23379">
                  <c:v>40624.370000000003</c:v>
                </c:pt>
                <c:pt idx="23380">
                  <c:v>40647.449999999997</c:v>
                </c:pt>
                <c:pt idx="23381">
                  <c:v>40675.99</c:v>
                </c:pt>
                <c:pt idx="23382">
                  <c:v>40693.620000000003</c:v>
                </c:pt>
                <c:pt idx="23383">
                  <c:v>40741.839999999997</c:v>
                </c:pt>
                <c:pt idx="23384">
                  <c:v>40785.96</c:v>
                </c:pt>
                <c:pt idx="23385">
                  <c:v>40797.51</c:v>
                </c:pt>
                <c:pt idx="23386">
                  <c:v>40807.230000000003</c:v>
                </c:pt>
                <c:pt idx="23387">
                  <c:v>40809.050000000003</c:v>
                </c:pt>
                <c:pt idx="23388">
                  <c:v>40809.32</c:v>
                </c:pt>
                <c:pt idx="23389">
                  <c:v>40814.82</c:v>
                </c:pt>
                <c:pt idx="23390">
                  <c:v>40820.589999999997</c:v>
                </c:pt>
                <c:pt idx="23391">
                  <c:v>40832.129999999997</c:v>
                </c:pt>
                <c:pt idx="23392">
                  <c:v>40872.85</c:v>
                </c:pt>
                <c:pt idx="23393">
                  <c:v>40878.300000000003</c:v>
                </c:pt>
                <c:pt idx="23394">
                  <c:v>40896.379999999997</c:v>
                </c:pt>
                <c:pt idx="23395">
                  <c:v>40905.660000000003</c:v>
                </c:pt>
                <c:pt idx="23396">
                  <c:v>40906.99</c:v>
                </c:pt>
                <c:pt idx="23397">
                  <c:v>40915.699999999997</c:v>
                </c:pt>
                <c:pt idx="23398">
                  <c:v>40925.360000000001</c:v>
                </c:pt>
                <c:pt idx="23399">
                  <c:v>40935.019999999997</c:v>
                </c:pt>
                <c:pt idx="23400">
                  <c:v>40938.47</c:v>
                </c:pt>
                <c:pt idx="23401">
                  <c:v>40955.83</c:v>
                </c:pt>
                <c:pt idx="23402">
                  <c:v>40970.639999999999</c:v>
                </c:pt>
                <c:pt idx="23403">
                  <c:v>40973.65</c:v>
                </c:pt>
                <c:pt idx="23404">
                  <c:v>40980.25</c:v>
                </c:pt>
                <c:pt idx="23405">
                  <c:v>40992.46</c:v>
                </c:pt>
                <c:pt idx="23406">
                  <c:v>41004.660000000003</c:v>
                </c:pt>
                <c:pt idx="23407">
                  <c:v>41016.81</c:v>
                </c:pt>
                <c:pt idx="23408">
                  <c:v>41022.589999999997</c:v>
                </c:pt>
                <c:pt idx="23409">
                  <c:v>41028.36</c:v>
                </c:pt>
                <c:pt idx="23410">
                  <c:v>41039.9</c:v>
                </c:pt>
                <c:pt idx="23411">
                  <c:v>41050.92</c:v>
                </c:pt>
                <c:pt idx="23412">
                  <c:v>41053.5</c:v>
                </c:pt>
                <c:pt idx="23413">
                  <c:v>41062.980000000003</c:v>
                </c:pt>
                <c:pt idx="23414">
                  <c:v>41069.71</c:v>
                </c:pt>
                <c:pt idx="23415">
                  <c:v>41077.919999999998</c:v>
                </c:pt>
                <c:pt idx="23416">
                  <c:v>41089.56</c:v>
                </c:pt>
                <c:pt idx="23417">
                  <c:v>41090.129999999997</c:v>
                </c:pt>
                <c:pt idx="23418">
                  <c:v>41096.230000000003</c:v>
                </c:pt>
                <c:pt idx="23419">
                  <c:v>41102.33</c:v>
                </c:pt>
                <c:pt idx="23420">
                  <c:v>41108.879999999997</c:v>
                </c:pt>
                <c:pt idx="23421">
                  <c:v>41109.15</c:v>
                </c:pt>
                <c:pt idx="23422">
                  <c:v>41118.54</c:v>
                </c:pt>
                <c:pt idx="23423">
                  <c:v>41120.699999999997</c:v>
                </c:pt>
                <c:pt idx="23424">
                  <c:v>41123.370000000003</c:v>
                </c:pt>
                <c:pt idx="23425">
                  <c:v>41126.47</c:v>
                </c:pt>
                <c:pt idx="23426">
                  <c:v>41126.75</c:v>
                </c:pt>
                <c:pt idx="23427">
                  <c:v>41128.19</c:v>
                </c:pt>
                <c:pt idx="23428">
                  <c:v>41132.239999999998</c:v>
                </c:pt>
                <c:pt idx="23429">
                  <c:v>41132.86</c:v>
                </c:pt>
                <c:pt idx="23430">
                  <c:v>41135.33</c:v>
                </c:pt>
                <c:pt idx="23431">
                  <c:v>41135.910000000003</c:v>
                </c:pt>
                <c:pt idx="23432">
                  <c:v>41137.85</c:v>
                </c:pt>
                <c:pt idx="23433">
                  <c:v>41138.01</c:v>
                </c:pt>
                <c:pt idx="23434">
                  <c:v>41138.959999999999</c:v>
                </c:pt>
                <c:pt idx="23435">
                  <c:v>41142.019999999997</c:v>
                </c:pt>
                <c:pt idx="23436">
                  <c:v>41143.78</c:v>
                </c:pt>
                <c:pt idx="23437">
                  <c:v>41145.07</c:v>
                </c:pt>
                <c:pt idx="23438">
                  <c:v>41147.51</c:v>
                </c:pt>
                <c:pt idx="23439">
                  <c:v>41148.120000000003</c:v>
                </c:pt>
                <c:pt idx="23440">
                  <c:v>41151.17</c:v>
                </c:pt>
                <c:pt idx="23441">
                  <c:v>41154.230000000003</c:v>
                </c:pt>
                <c:pt idx="23442">
                  <c:v>41155.32</c:v>
                </c:pt>
                <c:pt idx="23443">
                  <c:v>41157.279999999999</c:v>
                </c:pt>
                <c:pt idx="23444">
                  <c:v>41160.33</c:v>
                </c:pt>
                <c:pt idx="23445">
                  <c:v>41161.86</c:v>
                </c:pt>
                <c:pt idx="23446">
                  <c:v>41163.379999999997</c:v>
                </c:pt>
                <c:pt idx="23447">
                  <c:v>41164.910000000003</c:v>
                </c:pt>
                <c:pt idx="23448">
                  <c:v>41166.44</c:v>
                </c:pt>
                <c:pt idx="23449">
                  <c:v>41166.83</c:v>
                </c:pt>
                <c:pt idx="23450">
                  <c:v>41166.870000000003</c:v>
                </c:pt>
                <c:pt idx="23451">
                  <c:v>41167.97</c:v>
                </c:pt>
                <c:pt idx="23452">
                  <c:v>41168.14</c:v>
                </c:pt>
                <c:pt idx="23453">
                  <c:v>41169.49</c:v>
                </c:pt>
                <c:pt idx="23454">
                  <c:v>41171.019999999997</c:v>
                </c:pt>
                <c:pt idx="23455">
                  <c:v>41172.54</c:v>
                </c:pt>
                <c:pt idx="23456">
                  <c:v>41172.639999999999</c:v>
                </c:pt>
                <c:pt idx="23457">
                  <c:v>41174.07</c:v>
                </c:pt>
                <c:pt idx="23458">
                  <c:v>41174.83</c:v>
                </c:pt>
                <c:pt idx="23459">
                  <c:v>41175.589999999997</c:v>
                </c:pt>
                <c:pt idx="23460">
                  <c:v>41176.36</c:v>
                </c:pt>
                <c:pt idx="23461">
                  <c:v>41177.120000000003</c:v>
                </c:pt>
                <c:pt idx="23462">
                  <c:v>41177.89</c:v>
                </c:pt>
                <c:pt idx="23463">
                  <c:v>41178.410000000003</c:v>
                </c:pt>
                <c:pt idx="23464">
                  <c:v>41178.65</c:v>
                </c:pt>
                <c:pt idx="23465">
                  <c:v>41179.42</c:v>
                </c:pt>
                <c:pt idx="23466">
                  <c:v>41180.18</c:v>
                </c:pt>
                <c:pt idx="23467">
                  <c:v>41181.699999999997</c:v>
                </c:pt>
                <c:pt idx="23468">
                  <c:v>41183.230000000003</c:v>
                </c:pt>
                <c:pt idx="23469">
                  <c:v>41184.18</c:v>
                </c:pt>
                <c:pt idx="23470">
                  <c:v>41184.54</c:v>
                </c:pt>
                <c:pt idx="23471">
                  <c:v>41184.75</c:v>
                </c:pt>
                <c:pt idx="23472">
                  <c:v>41186.28</c:v>
                </c:pt>
                <c:pt idx="23473">
                  <c:v>41187.800000000003</c:v>
                </c:pt>
                <c:pt idx="23474">
                  <c:v>41189.949999999997</c:v>
                </c:pt>
                <c:pt idx="23475">
                  <c:v>41190.85</c:v>
                </c:pt>
                <c:pt idx="23476">
                  <c:v>41192.379999999997</c:v>
                </c:pt>
                <c:pt idx="23477">
                  <c:v>41193.9</c:v>
                </c:pt>
                <c:pt idx="23478">
                  <c:v>41195.43</c:v>
                </c:pt>
                <c:pt idx="23479">
                  <c:v>41196.949999999997</c:v>
                </c:pt>
                <c:pt idx="23480">
                  <c:v>41198.480000000003</c:v>
                </c:pt>
                <c:pt idx="23481">
                  <c:v>41199.24</c:v>
                </c:pt>
                <c:pt idx="23482">
                  <c:v>41200</c:v>
                </c:pt>
                <c:pt idx="23483">
                  <c:v>41200.94</c:v>
                </c:pt>
                <c:pt idx="23484">
                  <c:v>41201.25</c:v>
                </c:pt>
                <c:pt idx="23485">
                  <c:v>41201.49</c:v>
                </c:pt>
                <c:pt idx="23486">
                  <c:v>41202.5</c:v>
                </c:pt>
                <c:pt idx="23487">
                  <c:v>41203.75</c:v>
                </c:pt>
                <c:pt idx="23488">
                  <c:v>41205</c:v>
                </c:pt>
                <c:pt idx="23489">
                  <c:v>41205.46</c:v>
                </c:pt>
                <c:pt idx="23490">
                  <c:v>41206.25</c:v>
                </c:pt>
                <c:pt idx="23491">
                  <c:v>41207.5</c:v>
                </c:pt>
                <c:pt idx="23492">
                  <c:v>41209.99</c:v>
                </c:pt>
                <c:pt idx="23493">
                  <c:v>41212.49</c:v>
                </c:pt>
                <c:pt idx="23494">
                  <c:v>41214.980000000003</c:v>
                </c:pt>
                <c:pt idx="23495">
                  <c:v>41215.120000000003</c:v>
                </c:pt>
                <c:pt idx="23496">
                  <c:v>41216.230000000003</c:v>
                </c:pt>
                <c:pt idx="23497">
                  <c:v>41217.480000000003</c:v>
                </c:pt>
                <c:pt idx="23498">
                  <c:v>41218.730000000003</c:v>
                </c:pt>
                <c:pt idx="23499">
                  <c:v>41219.949999999997</c:v>
                </c:pt>
                <c:pt idx="23500">
                  <c:v>41219.97</c:v>
                </c:pt>
                <c:pt idx="23501">
                  <c:v>41221.22</c:v>
                </c:pt>
                <c:pt idx="23502">
                  <c:v>41222.47</c:v>
                </c:pt>
                <c:pt idx="23503">
                  <c:v>41223.72</c:v>
                </c:pt>
                <c:pt idx="23504">
                  <c:v>41224.58</c:v>
                </c:pt>
                <c:pt idx="23505">
                  <c:v>41224.78</c:v>
                </c:pt>
                <c:pt idx="23506">
                  <c:v>41224.959999999999</c:v>
                </c:pt>
                <c:pt idx="23507">
                  <c:v>41226.21</c:v>
                </c:pt>
                <c:pt idx="23508">
                  <c:v>41227.46</c:v>
                </c:pt>
                <c:pt idx="23509">
                  <c:v>41228.71</c:v>
                </c:pt>
                <c:pt idx="23510">
                  <c:v>41229.61</c:v>
                </c:pt>
                <c:pt idx="23511">
                  <c:v>41229.949999999997</c:v>
                </c:pt>
                <c:pt idx="23512">
                  <c:v>41230.35</c:v>
                </c:pt>
                <c:pt idx="23513">
                  <c:v>41231.199999999997</c:v>
                </c:pt>
                <c:pt idx="23514">
                  <c:v>41232.449999999997</c:v>
                </c:pt>
                <c:pt idx="23515">
                  <c:v>41233.699999999997</c:v>
                </c:pt>
                <c:pt idx="23516">
                  <c:v>41234.44</c:v>
                </c:pt>
                <c:pt idx="23517">
                  <c:v>41234.94</c:v>
                </c:pt>
                <c:pt idx="23518">
                  <c:v>41236.120000000003</c:v>
                </c:pt>
                <c:pt idx="23519">
                  <c:v>41236.19</c:v>
                </c:pt>
                <c:pt idx="23520">
                  <c:v>41237.440000000002</c:v>
                </c:pt>
                <c:pt idx="23521">
                  <c:v>41238.69</c:v>
                </c:pt>
                <c:pt idx="23522">
                  <c:v>41239.58</c:v>
                </c:pt>
                <c:pt idx="23523">
                  <c:v>41239.93</c:v>
                </c:pt>
                <c:pt idx="23524">
                  <c:v>41241.89</c:v>
                </c:pt>
                <c:pt idx="23525">
                  <c:v>41242.43</c:v>
                </c:pt>
                <c:pt idx="23526">
                  <c:v>41244.1</c:v>
                </c:pt>
                <c:pt idx="23527">
                  <c:v>41244.92</c:v>
                </c:pt>
                <c:pt idx="23528">
                  <c:v>41247.42</c:v>
                </c:pt>
                <c:pt idx="23529">
                  <c:v>41247.660000000003</c:v>
                </c:pt>
                <c:pt idx="23530">
                  <c:v>41249.910000000003</c:v>
                </c:pt>
                <c:pt idx="23531">
                  <c:v>41252.410000000003</c:v>
                </c:pt>
                <c:pt idx="23532">
                  <c:v>41254.9</c:v>
                </c:pt>
                <c:pt idx="23533">
                  <c:v>41259.89</c:v>
                </c:pt>
                <c:pt idx="23534">
                  <c:v>41263.42</c:v>
                </c:pt>
                <c:pt idx="23535">
                  <c:v>41268.25</c:v>
                </c:pt>
                <c:pt idx="23536">
                  <c:v>41269.870000000003</c:v>
                </c:pt>
                <c:pt idx="23537">
                  <c:v>41270.75</c:v>
                </c:pt>
                <c:pt idx="23538">
                  <c:v>41273.08</c:v>
                </c:pt>
                <c:pt idx="23539">
                  <c:v>41275.5</c:v>
                </c:pt>
                <c:pt idx="23540">
                  <c:v>41277.910000000003</c:v>
                </c:pt>
                <c:pt idx="23541">
                  <c:v>41278.21</c:v>
                </c:pt>
                <c:pt idx="23542">
                  <c:v>41279.85</c:v>
                </c:pt>
                <c:pt idx="23543">
                  <c:v>41282.29</c:v>
                </c:pt>
                <c:pt idx="23544">
                  <c:v>41282.730000000003</c:v>
                </c:pt>
                <c:pt idx="23545">
                  <c:v>41284.839999999997</c:v>
                </c:pt>
                <c:pt idx="23546">
                  <c:v>41287.56</c:v>
                </c:pt>
                <c:pt idx="23547">
                  <c:v>41288.06</c:v>
                </c:pt>
                <c:pt idx="23548">
                  <c:v>41289.83</c:v>
                </c:pt>
                <c:pt idx="23549">
                  <c:v>41292.39</c:v>
                </c:pt>
                <c:pt idx="23550">
                  <c:v>41293.83</c:v>
                </c:pt>
                <c:pt idx="23551">
                  <c:v>41294.81</c:v>
                </c:pt>
                <c:pt idx="23552">
                  <c:v>41294.82</c:v>
                </c:pt>
                <c:pt idx="23553">
                  <c:v>41297.22</c:v>
                </c:pt>
                <c:pt idx="23554">
                  <c:v>41299.64</c:v>
                </c:pt>
                <c:pt idx="23555">
                  <c:v>41299.81</c:v>
                </c:pt>
                <c:pt idx="23556">
                  <c:v>41302.050000000003</c:v>
                </c:pt>
                <c:pt idx="23557">
                  <c:v>41304.47</c:v>
                </c:pt>
                <c:pt idx="23558">
                  <c:v>41306.879999999997</c:v>
                </c:pt>
                <c:pt idx="23559">
                  <c:v>41311.71</c:v>
                </c:pt>
                <c:pt idx="23560">
                  <c:v>41316.54</c:v>
                </c:pt>
                <c:pt idx="23561">
                  <c:v>41316.839999999997</c:v>
                </c:pt>
                <c:pt idx="23562">
                  <c:v>41316.92</c:v>
                </c:pt>
                <c:pt idx="23563">
                  <c:v>41319.769999999997</c:v>
                </c:pt>
                <c:pt idx="23564">
                  <c:v>41321.370000000003</c:v>
                </c:pt>
                <c:pt idx="23565">
                  <c:v>41326.199999999997</c:v>
                </c:pt>
                <c:pt idx="23566">
                  <c:v>41328.46</c:v>
                </c:pt>
                <c:pt idx="23567">
                  <c:v>41331.03</c:v>
                </c:pt>
                <c:pt idx="23568">
                  <c:v>41334.230000000003</c:v>
                </c:pt>
                <c:pt idx="23569">
                  <c:v>41336.160000000003</c:v>
                </c:pt>
                <c:pt idx="23570">
                  <c:v>41340</c:v>
                </c:pt>
                <c:pt idx="23571">
                  <c:v>41340.69</c:v>
                </c:pt>
                <c:pt idx="23572">
                  <c:v>41344.81</c:v>
                </c:pt>
                <c:pt idx="23573">
                  <c:v>41345.519999999997</c:v>
                </c:pt>
                <c:pt idx="23574">
                  <c:v>41345.82</c:v>
                </c:pt>
                <c:pt idx="23575">
                  <c:v>41349.61</c:v>
                </c:pt>
                <c:pt idx="23576">
                  <c:v>41350.35</c:v>
                </c:pt>
                <c:pt idx="23577">
                  <c:v>41352.769999999997</c:v>
                </c:pt>
                <c:pt idx="23578">
                  <c:v>41355.18</c:v>
                </c:pt>
                <c:pt idx="23579">
                  <c:v>41355.47</c:v>
                </c:pt>
                <c:pt idx="23580">
                  <c:v>41357.589999999997</c:v>
                </c:pt>
                <c:pt idx="23581">
                  <c:v>41359.22</c:v>
                </c:pt>
                <c:pt idx="23582">
                  <c:v>41359.69</c:v>
                </c:pt>
                <c:pt idx="23583">
                  <c:v>41360</c:v>
                </c:pt>
                <c:pt idx="23584">
                  <c:v>41361.67</c:v>
                </c:pt>
                <c:pt idx="23585">
                  <c:v>41363.339999999997</c:v>
                </c:pt>
                <c:pt idx="23586">
                  <c:v>41366.67</c:v>
                </c:pt>
                <c:pt idx="23587">
                  <c:v>41369.67</c:v>
                </c:pt>
                <c:pt idx="23588">
                  <c:v>41370.01</c:v>
                </c:pt>
                <c:pt idx="23589">
                  <c:v>41373.339999999997</c:v>
                </c:pt>
                <c:pt idx="23590">
                  <c:v>41378.44</c:v>
                </c:pt>
                <c:pt idx="23591">
                  <c:v>41379.65</c:v>
                </c:pt>
                <c:pt idx="23592">
                  <c:v>41386.67</c:v>
                </c:pt>
                <c:pt idx="23593">
                  <c:v>41388.050000000003</c:v>
                </c:pt>
                <c:pt idx="23594">
                  <c:v>41390.01</c:v>
                </c:pt>
                <c:pt idx="23595">
                  <c:v>41393.339999999997</c:v>
                </c:pt>
                <c:pt idx="23596">
                  <c:v>41394.11</c:v>
                </c:pt>
                <c:pt idx="23597">
                  <c:v>41396.67</c:v>
                </c:pt>
                <c:pt idx="23598">
                  <c:v>41397.660000000003</c:v>
                </c:pt>
                <c:pt idx="23599">
                  <c:v>41399.61</c:v>
                </c:pt>
                <c:pt idx="23600">
                  <c:v>41400</c:v>
                </c:pt>
                <c:pt idx="23601">
                  <c:v>41406.67</c:v>
                </c:pt>
                <c:pt idx="23602">
                  <c:v>41413.33</c:v>
                </c:pt>
                <c:pt idx="23603">
                  <c:v>41413.43</c:v>
                </c:pt>
                <c:pt idx="23604">
                  <c:v>41416.67</c:v>
                </c:pt>
                <c:pt idx="23605">
                  <c:v>41416.870000000003</c:v>
                </c:pt>
                <c:pt idx="23606">
                  <c:v>41418.26</c:v>
                </c:pt>
                <c:pt idx="23607">
                  <c:v>41420</c:v>
                </c:pt>
                <c:pt idx="23608">
                  <c:v>41423.089999999997</c:v>
                </c:pt>
                <c:pt idx="23609">
                  <c:v>41423.339999999997</c:v>
                </c:pt>
                <c:pt idx="23610">
                  <c:v>41426.67</c:v>
                </c:pt>
                <c:pt idx="23611">
                  <c:v>41427.919999999998</c:v>
                </c:pt>
                <c:pt idx="23612">
                  <c:v>41430.01</c:v>
                </c:pt>
                <c:pt idx="23613">
                  <c:v>41432.74</c:v>
                </c:pt>
                <c:pt idx="23614">
                  <c:v>41433.339999999997</c:v>
                </c:pt>
                <c:pt idx="23615">
                  <c:v>41436.089999999997</c:v>
                </c:pt>
                <c:pt idx="23616">
                  <c:v>41436.67</c:v>
                </c:pt>
                <c:pt idx="23617">
                  <c:v>41439.53</c:v>
                </c:pt>
                <c:pt idx="23618">
                  <c:v>41440</c:v>
                </c:pt>
                <c:pt idx="23619">
                  <c:v>41440.9</c:v>
                </c:pt>
                <c:pt idx="23620">
                  <c:v>41442.400000000001</c:v>
                </c:pt>
                <c:pt idx="23621">
                  <c:v>41443.339999999997</c:v>
                </c:pt>
                <c:pt idx="23622">
                  <c:v>41445.699999999997</c:v>
                </c:pt>
                <c:pt idx="23623">
                  <c:v>41446.67</c:v>
                </c:pt>
                <c:pt idx="23624">
                  <c:v>41450</c:v>
                </c:pt>
                <c:pt idx="23625">
                  <c:v>41450.5</c:v>
                </c:pt>
                <c:pt idx="23626">
                  <c:v>41452.06</c:v>
                </c:pt>
                <c:pt idx="23627">
                  <c:v>41453.33</c:v>
                </c:pt>
                <c:pt idx="23628">
                  <c:v>41454.480000000003</c:v>
                </c:pt>
                <c:pt idx="23629">
                  <c:v>41455.300000000003</c:v>
                </c:pt>
                <c:pt idx="23630">
                  <c:v>41456.89</c:v>
                </c:pt>
                <c:pt idx="23631">
                  <c:v>41459.31</c:v>
                </c:pt>
                <c:pt idx="23632">
                  <c:v>41460</c:v>
                </c:pt>
                <c:pt idx="23633">
                  <c:v>41461.72</c:v>
                </c:pt>
                <c:pt idx="23634">
                  <c:v>41464.14</c:v>
                </c:pt>
                <c:pt idx="23635">
                  <c:v>41466.550000000003</c:v>
                </c:pt>
                <c:pt idx="23636">
                  <c:v>41466.660000000003</c:v>
                </c:pt>
                <c:pt idx="23637">
                  <c:v>41468.959999999999</c:v>
                </c:pt>
                <c:pt idx="23638">
                  <c:v>41470.17</c:v>
                </c:pt>
                <c:pt idx="23639">
                  <c:v>41471.370000000003</c:v>
                </c:pt>
                <c:pt idx="23640">
                  <c:v>41472.58</c:v>
                </c:pt>
                <c:pt idx="23641">
                  <c:v>41473.79</c:v>
                </c:pt>
                <c:pt idx="23642">
                  <c:v>41474.519999999997</c:v>
                </c:pt>
                <c:pt idx="23643">
                  <c:v>41475</c:v>
                </c:pt>
                <c:pt idx="23644">
                  <c:v>41476.199999999997</c:v>
                </c:pt>
                <c:pt idx="23645">
                  <c:v>41477.410000000003</c:v>
                </c:pt>
                <c:pt idx="23646">
                  <c:v>41478.620000000003</c:v>
                </c:pt>
                <c:pt idx="23647">
                  <c:v>41479.83</c:v>
                </c:pt>
                <c:pt idx="23648">
                  <c:v>41480</c:v>
                </c:pt>
                <c:pt idx="23649">
                  <c:v>41481.03</c:v>
                </c:pt>
                <c:pt idx="23650">
                  <c:v>41482.239999999998</c:v>
                </c:pt>
                <c:pt idx="23651">
                  <c:v>41483.449999999997</c:v>
                </c:pt>
                <c:pt idx="23652">
                  <c:v>41484.660000000003</c:v>
                </c:pt>
                <c:pt idx="23653">
                  <c:v>41485.86</c:v>
                </c:pt>
                <c:pt idx="23654">
                  <c:v>41486.67</c:v>
                </c:pt>
                <c:pt idx="23655">
                  <c:v>41487.07</c:v>
                </c:pt>
                <c:pt idx="23656">
                  <c:v>41488.28</c:v>
                </c:pt>
                <c:pt idx="23657">
                  <c:v>41489.49</c:v>
                </c:pt>
                <c:pt idx="23658">
                  <c:v>41490</c:v>
                </c:pt>
                <c:pt idx="23659">
                  <c:v>41490.69</c:v>
                </c:pt>
                <c:pt idx="23660">
                  <c:v>41491.9</c:v>
                </c:pt>
                <c:pt idx="23661">
                  <c:v>41493.11</c:v>
                </c:pt>
                <c:pt idx="23662">
                  <c:v>41493.33</c:v>
                </c:pt>
                <c:pt idx="23663">
                  <c:v>41493.730000000003</c:v>
                </c:pt>
                <c:pt idx="23664">
                  <c:v>41494.32</c:v>
                </c:pt>
                <c:pt idx="23665">
                  <c:v>41495.519999999997</c:v>
                </c:pt>
                <c:pt idx="23666">
                  <c:v>41496.67</c:v>
                </c:pt>
                <c:pt idx="23667">
                  <c:v>41497.94</c:v>
                </c:pt>
                <c:pt idx="23668">
                  <c:v>41500</c:v>
                </c:pt>
                <c:pt idx="23669">
                  <c:v>41500.35</c:v>
                </c:pt>
                <c:pt idx="23670">
                  <c:v>41502.769999999997</c:v>
                </c:pt>
                <c:pt idx="23671">
                  <c:v>41503.33</c:v>
                </c:pt>
                <c:pt idx="23672">
                  <c:v>41503.980000000003</c:v>
                </c:pt>
                <c:pt idx="23673">
                  <c:v>41505.18</c:v>
                </c:pt>
                <c:pt idx="23674">
                  <c:v>41506.39</c:v>
                </c:pt>
                <c:pt idx="23675">
                  <c:v>41506.660000000003</c:v>
                </c:pt>
                <c:pt idx="23676">
                  <c:v>41507.589999999997</c:v>
                </c:pt>
                <c:pt idx="23677">
                  <c:v>41508.800000000003</c:v>
                </c:pt>
                <c:pt idx="23678">
                  <c:v>41510</c:v>
                </c:pt>
                <c:pt idx="23679">
                  <c:v>41512.949999999997</c:v>
                </c:pt>
                <c:pt idx="23680">
                  <c:v>41514.15</c:v>
                </c:pt>
                <c:pt idx="23681">
                  <c:v>41516.230000000003</c:v>
                </c:pt>
                <c:pt idx="23682">
                  <c:v>41518.300000000003</c:v>
                </c:pt>
                <c:pt idx="23683">
                  <c:v>41519.370000000003</c:v>
                </c:pt>
                <c:pt idx="23684">
                  <c:v>41519.99</c:v>
                </c:pt>
                <c:pt idx="23685">
                  <c:v>41522.449999999997</c:v>
                </c:pt>
                <c:pt idx="23686">
                  <c:v>41522.559999999998</c:v>
                </c:pt>
                <c:pt idx="23687">
                  <c:v>41524.53</c:v>
                </c:pt>
                <c:pt idx="23688">
                  <c:v>41526.6</c:v>
                </c:pt>
                <c:pt idx="23689">
                  <c:v>41527.360000000001</c:v>
                </c:pt>
                <c:pt idx="23690">
                  <c:v>41528.68</c:v>
                </c:pt>
                <c:pt idx="23691">
                  <c:v>41529.360000000001</c:v>
                </c:pt>
                <c:pt idx="23692">
                  <c:v>41530.75</c:v>
                </c:pt>
                <c:pt idx="23693">
                  <c:v>41531.79</c:v>
                </c:pt>
                <c:pt idx="23694">
                  <c:v>41532.160000000003</c:v>
                </c:pt>
                <c:pt idx="23695">
                  <c:v>41532.83</c:v>
                </c:pt>
                <c:pt idx="23696">
                  <c:v>41533.870000000003</c:v>
                </c:pt>
                <c:pt idx="23697">
                  <c:v>41534.9</c:v>
                </c:pt>
                <c:pt idx="23698">
                  <c:v>41535.94</c:v>
                </c:pt>
                <c:pt idx="23699">
                  <c:v>41536.97</c:v>
                </c:pt>
                <c:pt idx="23700">
                  <c:v>41536.980000000003</c:v>
                </c:pt>
                <c:pt idx="23701">
                  <c:v>41538.019999999997</c:v>
                </c:pt>
                <c:pt idx="23702">
                  <c:v>41539.050000000003</c:v>
                </c:pt>
                <c:pt idx="23703">
                  <c:v>41539.339999999997</c:v>
                </c:pt>
                <c:pt idx="23704">
                  <c:v>41540.089999999997</c:v>
                </c:pt>
                <c:pt idx="23705">
                  <c:v>41541.129999999997</c:v>
                </c:pt>
                <c:pt idx="23706">
                  <c:v>41541.769999999997</c:v>
                </c:pt>
                <c:pt idx="23707">
                  <c:v>41542.17</c:v>
                </c:pt>
                <c:pt idx="23708">
                  <c:v>41543.199999999997</c:v>
                </c:pt>
                <c:pt idx="23709">
                  <c:v>41545.279999999999</c:v>
                </c:pt>
                <c:pt idx="23710">
                  <c:v>41547.35</c:v>
                </c:pt>
                <c:pt idx="23711">
                  <c:v>41549.43</c:v>
                </c:pt>
                <c:pt idx="23712">
                  <c:v>41551.379999999997</c:v>
                </c:pt>
                <c:pt idx="23713">
                  <c:v>41551.5</c:v>
                </c:pt>
                <c:pt idx="23714">
                  <c:v>41553.58</c:v>
                </c:pt>
                <c:pt idx="23715">
                  <c:v>41555.65</c:v>
                </c:pt>
                <c:pt idx="23716">
                  <c:v>41557.730000000003</c:v>
                </c:pt>
                <c:pt idx="23717">
                  <c:v>41559.300000000003</c:v>
                </c:pt>
                <c:pt idx="23718">
                  <c:v>41559.800000000003</c:v>
                </c:pt>
                <c:pt idx="23719">
                  <c:v>41563.949999999997</c:v>
                </c:pt>
                <c:pt idx="23720">
                  <c:v>41568.1</c:v>
                </c:pt>
                <c:pt idx="23721">
                  <c:v>41570.589999999997</c:v>
                </c:pt>
                <c:pt idx="23722">
                  <c:v>41573.32</c:v>
                </c:pt>
                <c:pt idx="23723">
                  <c:v>41576.400000000001</c:v>
                </c:pt>
                <c:pt idx="23724">
                  <c:v>41580.550000000003</c:v>
                </c:pt>
                <c:pt idx="23725">
                  <c:v>41584.699999999997</c:v>
                </c:pt>
                <c:pt idx="23726">
                  <c:v>41586.660000000003</c:v>
                </c:pt>
                <c:pt idx="23727">
                  <c:v>41588.85</c:v>
                </c:pt>
                <c:pt idx="23728">
                  <c:v>41593</c:v>
                </c:pt>
                <c:pt idx="23729">
                  <c:v>41593.33</c:v>
                </c:pt>
                <c:pt idx="23730">
                  <c:v>41599.22</c:v>
                </c:pt>
                <c:pt idx="23731">
                  <c:v>41599.99</c:v>
                </c:pt>
                <c:pt idx="23732">
                  <c:v>41601.300000000003</c:v>
                </c:pt>
                <c:pt idx="23733">
                  <c:v>41606.660000000003</c:v>
                </c:pt>
                <c:pt idx="23734">
                  <c:v>41609.019999999997</c:v>
                </c:pt>
                <c:pt idx="23735">
                  <c:v>41609.599999999999</c:v>
                </c:pt>
                <c:pt idx="23736">
                  <c:v>41613.32</c:v>
                </c:pt>
                <c:pt idx="23737">
                  <c:v>41613.83</c:v>
                </c:pt>
                <c:pt idx="23738">
                  <c:v>41618.629999999997</c:v>
                </c:pt>
                <c:pt idx="23739">
                  <c:v>41623.440000000002</c:v>
                </c:pt>
                <c:pt idx="23740">
                  <c:v>41626.65</c:v>
                </c:pt>
                <c:pt idx="23741">
                  <c:v>41628.239999999998</c:v>
                </c:pt>
                <c:pt idx="23742">
                  <c:v>41642.800000000003</c:v>
                </c:pt>
                <c:pt idx="23743">
                  <c:v>41647.449999999997</c:v>
                </c:pt>
                <c:pt idx="23744">
                  <c:v>41651.1</c:v>
                </c:pt>
                <c:pt idx="23745">
                  <c:v>41659.4</c:v>
                </c:pt>
                <c:pt idx="23746">
                  <c:v>41676</c:v>
                </c:pt>
                <c:pt idx="23747">
                  <c:v>41679.06</c:v>
                </c:pt>
                <c:pt idx="23748">
                  <c:v>41679.980000000003</c:v>
                </c:pt>
                <c:pt idx="23749">
                  <c:v>41709.199999999997</c:v>
                </c:pt>
                <c:pt idx="23750">
                  <c:v>41724.32</c:v>
                </c:pt>
                <c:pt idx="23751">
                  <c:v>41762.75</c:v>
                </c:pt>
                <c:pt idx="23752">
                  <c:v>41772.36</c:v>
                </c:pt>
                <c:pt idx="23753">
                  <c:v>41775.599999999999</c:v>
                </c:pt>
                <c:pt idx="23754">
                  <c:v>41777.17</c:v>
                </c:pt>
                <c:pt idx="23755">
                  <c:v>41781.97</c:v>
                </c:pt>
                <c:pt idx="23756">
                  <c:v>41783.9</c:v>
                </c:pt>
                <c:pt idx="23757">
                  <c:v>41786.629999999997</c:v>
                </c:pt>
                <c:pt idx="23758">
                  <c:v>41786.78</c:v>
                </c:pt>
                <c:pt idx="23759">
                  <c:v>41791.58</c:v>
                </c:pt>
                <c:pt idx="23760">
                  <c:v>41792.199999999997</c:v>
                </c:pt>
                <c:pt idx="23761">
                  <c:v>41799.97</c:v>
                </c:pt>
                <c:pt idx="23762">
                  <c:v>41801.18</c:v>
                </c:pt>
                <c:pt idx="23763">
                  <c:v>41808.800000000003</c:v>
                </c:pt>
                <c:pt idx="23764">
                  <c:v>41813.300000000003</c:v>
                </c:pt>
                <c:pt idx="23765">
                  <c:v>41838.74</c:v>
                </c:pt>
                <c:pt idx="23766">
                  <c:v>41839.61</c:v>
                </c:pt>
                <c:pt idx="23767">
                  <c:v>41839.96</c:v>
                </c:pt>
                <c:pt idx="23768">
                  <c:v>41842</c:v>
                </c:pt>
                <c:pt idx="23769">
                  <c:v>41878.04</c:v>
                </c:pt>
                <c:pt idx="23770">
                  <c:v>41893.29</c:v>
                </c:pt>
                <c:pt idx="23771">
                  <c:v>41908.400000000001</c:v>
                </c:pt>
                <c:pt idx="23772">
                  <c:v>41916.47</c:v>
                </c:pt>
                <c:pt idx="23773">
                  <c:v>41935.69</c:v>
                </c:pt>
                <c:pt idx="23774">
                  <c:v>41945.3</c:v>
                </c:pt>
                <c:pt idx="23775">
                  <c:v>41950.1</c:v>
                </c:pt>
                <c:pt idx="23776">
                  <c:v>41954.9</c:v>
                </c:pt>
                <c:pt idx="23777">
                  <c:v>41959.519999999997</c:v>
                </c:pt>
                <c:pt idx="23778">
                  <c:v>41964.13</c:v>
                </c:pt>
                <c:pt idx="23779">
                  <c:v>41973.35</c:v>
                </c:pt>
                <c:pt idx="23780">
                  <c:v>41991.79</c:v>
                </c:pt>
                <c:pt idx="23781">
                  <c:v>41999.94</c:v>
                </c:pt>
                <c:pt idx="23782">
                  <c:v>42028.68</c:v>
                </c:pt>
                <c:pt idx="23783">
                  <c:v>42033.3</c:v>
                </c:pt>
                <c:pt idx="23784">
                  <c:v>42035.61</c:v>
                </c:pt>
                <c:pt idx="23785">
                  <c:v>42037.91</c:v>
                </c:pt>
                <c:pt idx="23786">
                  <c:v>42040.22</c:v>
                </c:pt>
                <c:pt idx="23787">
                  <c:v>42041.2</c:v>
                </c:pt>
                <c:pt idx="23788">
                  <c:v>42042.52</c:v>
                </c:pt>
                <c:pt idx="23789">
                  <c:v>42047.13</c:v>
                </c:pt>
                <c:pt idx="23790">
                  <c:v>42056.35</c:v>
                </c:pt>
                <c:pt idx="23791">
                  <c:v>42057.8</c:v>
                </c:pt>
                <c:pt idx="23792">
                  <c:v>42065.57</c:v>
                </c:pt>
                <c:pt idx="23793">
                  <c:v>42074.400000000001</c:v>
                </c:pt>
                <c:pt idx="23794">
                  <c:v>42102.45</c:v>
                </c:pt>
                <c:pt idx="23795">
                  <c:v>42107.6</c:v>
                </c:pt>
                <c:pt idx="23796">
                  <c:v>42111.68</c:v>
                </c:pt>
                <c:pt idx="23797">
                  <c:v>42116.29</c:v>
                </c:pt>
                <c:pt idx="23798">
                  <c:v>42120.9</c:v>
                </c:pt>
                <c:pt idx="23799">
                  <c:v>42123.21</c:v>
                </c:pt>
                <c:pt idx="23800">
                  <c:v>42125.51</c:v>
                </c:pt>
                <c:pt idx="23801">
                  <c:v>42127.82</c:v>
                </c:pt>
                <c:pt idx="23802">
                  <c:v>42130.12</c:v>
                </c:pt>
                <c:pt idx="23803">
                  <c:v>42134.73</c:v>
                </c:pt>
                <c:pt idx="23804">
                  <c:v>42139.34</c:v>
                </c:pt>
                <c:pt idx="23805">
                  <c:v>42157.79</c:v>
                </c:pt>
                <c:pt idx="23806">
                  <c:v>42174</c:v>
                </c:pt>
                <c:pt idx="23807">
                  <c:v>42176.23</c:v>
                </c:pt>
                <c:pt idx="23808">
                  <c:v>42213.120000000003</c:v>
                </c:pt>
                <c:pt idx="23809">
                  <c:v>42213.25</c:v>
                </c:pt>
                <c:pt idx="23810">
                  <c:v>42231.56</c:v>
                </c:pt>
                <c:pt idx="23811">
                  <c:v>42240.78</c:v>
                </c:pt>
                <c:pt idx="23812">
                  <c:v>42245.39</c:v>
                </c:pt>
                <c:pt idx="23813">
                  <c:v>42250</c:v>
                </c:pt>
                <c:pt idx="23814">
                  <c:v>42257.83</c:v>
                </c:pt>
                <c:pt idx="23815">
                  <c:v>42265.65</c:v>
                </c:pt>
                <c:pt idx="23816">
                  <c:v>42281.3</c:v>
                </c:pt>
                <c:pt idx="23817">
                  <c:v>42296.95</c:v>
                </c:pt>
                <c:pt idx="23818">
                  <c:v>42304.78</c:v>
                </c:pt>
                <c:pt idx="23819">
                  <c:v>42306.8</c:v>
                </c:pt>
                <c:pt idx="23820">
                  <c:v>42312.6</c:v>
                </c:pt>
                <c:pt idx="23821">
                  <c:v>42317.31</c:v>
                </c:pt>
                <c:pt idx="23822">
                  <c:v>42322.01</c:v>
                </c:pt>
                <c:pt idx="23823">
                  <c:v>42331.41</c:v>
                </c:pt>
                <c:pt idx="23824">
                  <c:v>42350.22</c:v>
                </c:pt>
                <c:pt idx="23825">
                  <c:v>42369.03</c:v>
                </c:pt>
                <c:pt idx="23826">
                  <c:v>42387.839999999997</c:v>
                </c:pt>
                <c:pt idx="23827">
                  <c:v>42437.440000000002</c:v>
                </c:pt>
                <c:pt idx="23828">
                  <c:v>42463.07</c:v>
                </c:pt>
                <c:pt idx="23829">
                  <c:v>42477.48</c:v>
                </c:pt>
                <c:pt idx="23830">
                  <c:v>42500</c:v>
                </c:pt>
                <c:pt idx="23831">
                  <c:v>42500.69</c:v>
                </c:pt>
                <c:pt idx="23832">
                  <c:v>42510.1</c:v>
                </c:pt>
                <c:pt idx="23833">
                  <c:v>42519.5</c:v>
                </c:pt>
                <c:pt idx="23834">
                  <c:v>42528.9</c:v>
                </c:pt>
                <c:pt idx="23835">
                  <c:v>42538.3</c:v>
                </c:pt>
                <c:pt idx="23836">
                  <c:v>42549.54</c:v>
                </c:pt>
                <c:pt idx="23837">
                  <c:v>42572.39</c:v>
                </c:pt>
                <c:pt idx="23838">
                  <c:v>42575.92</c:v>
                </c:pt>
                <c:pt idx="23839">
                  <c:v>42605.59</c:v>
                </c:pt>
                <c:pt idx="23840">
                  <c:v>42613.53</c:v>
                </c:pt>
                <c:pt idx="23841">
                  <c:v>42619.6</c:v>
                </c:pt>
                <c:pt idx="23842">
                  <c:v>42626.61</c:v>
                </c:pt>
                <c:pt idx="23843">
                  <c:v>42633.61</c:v>
                </c:pt>
                <c:pt idx="23844">
                  <c:v>42651.15</c:v>
                </c:pt>
                <c:pt idx="23845">
                  <c:v>42660.56</c:v>
                </c:pt>
                <c:pt idx="23846">
                  <c:v>42661.63</c:v>
                </c:pt>
                <c:pt idx="23847">
                  <c:v>42669.96</c:v>
                </c:pt>
                <c:pt idx="23848">
                  <c:v>42688.76</c:v>
                </c:pt>
                <c:pt idx="23849">
                  <c:v>42763.99</c:v>
                </c:pt>
                <c:pt idx="23850">
                  <c:v>42773.73</c:v>
                </c:pt>
                <c:pt idx="23851">
                  <c:v>42801.760000000002</c:v>
                </c:pt>
                <c:pt idx="23852">
                  <c:v>42815.77</c:v>
                </c:pt>
                <c:pt idx="23853">
                  <c:v>42822.78</c:v>
                </c:pt>
                <c:pt idx="23854">
                  <c:v>42826.28</c:v>
                </c:pt>
                <c:pt idx="23855">
                  <c:v>42829.78</c:v>
                </c:pt>
                <c:pt idx="23856">
                  <c:v>42836.79</c:v>
                </c:pt>
                <c:pt idx="23857">
                  <c:v>42843.79</c:v>
                </c:pt>
                <c:pt idx="23858">
                  <c:v>42857.8</c:v>
                </c:pt>
                <c:pt idx="23859">
                  <c:v>42885.82</c:v>
                </c:pt>
                <c:pt idx="23860">
                  <c:v>42913.85</c:v>
                </c:pt>
                <c:pt idx="23861">
                  <c:v>42914.45</c:v>
                </c:pt>
                <c:pt idx="23862">
                  <c:v>42920.86</c:v>
                </c:pt>
                <c:pt idx="23863">
                  <c:v>42927.86</c:v>
                </c:pt>
                <c:pt idx="23864">
                  <c:v>42931.37</c:v>
                </c:pt>
                <c:pt idx="23865">
                  <c:v>42933.26</c:v>
                </c:pt>
                <c:pt idx="23866">
                  <c:v>42934.87</c:v>
                </c:pt>
                <c:pt idx="23867">
                  <c:v>42941.87</c:v>
                </c:pt>
                <c:pt idx="23868">
                  <c:v>42942.67</c:v>
                </c:pt>
                <c:pt idx="23869">
                  <c:v>42952.07</c:v>
                </c:pt>
                <c:pt idx="23870">
                  <c:v>42953.68</c:v>
                </c:pt>
                <c:pt idx="23871">
                  <c:v>42969.89</c:v>
                </c:pt>
                <c:pt idx="23872">
                  <c:v>42976.9</c:v>
                </c:pt>
                <c:pt idx="23873">
                  <c:v>42980.4</c:v>
                </c:pt>
                <c:pt idx="23874">
                  <c:v>42983.9</c:v>
                </c:pt>
                <c:pt idx="23875">
                  <c:v>42989.69</c:v>
                </c:pt>
                <c:pt idx="23876">
                  <c:v>42990.91</c:v>
                </c:pt>
                <c:pt idx="23877">
                  <c:v>42997.91</c:v>
                </c:pt>
                <c:pt idx="23878">
                  <c:v>43011.93</c:v>
                </c:pt>
                <c:pt idx="23879">
                  <c:v>43025.94</c:v>
                </c:pt>
                <c:pt idx="23880">
                  <c:v>43032.95</c:v>
                </c:pt>
                <c:pt idx="23881">
                  <c:v>43039.95</c:v>
                </c:pt>
                <c:pt idx="23882">
                  <c:v>43053.96</c:v>
                </c:pt>
                <c:pt idx="23883">
                  <c:v>43064.92</c:v>
                </c:pt>
                <c:pt idx="23884">
                  <c:v>43072.73</c:v>
                </c:pt>
                <c:pt idx="23885">
                  <c:v>43081.98</c:v>
                </c:pt>
                <c:pt idx="23886">
                  <c:v>43095.99</c:v>
                </c:pt>
                <c:pt idx="23887">
                  <c:v>43103</c:v>
                </c:pt>
                <c:pt idx="23888">
                  <c:v>43106.5</c:v>
                </c:pt>
                <c:pt idx="23889">
                  <c:v>43110</c:v>
                </c:pt>
                <c:pt idx="23890">
                  <c:v>43114.89</c:v>
                </c:pt>
                <c:pt idx="23891">
                  <c:v>43119.77</c:v>
                </c:pt>
                <c:pt idx="23892">
                  <c:v>43129.54</c:v>
                </c:pt>
                <c:pt idx="23893">
                  <c:v>43139.31</c:v>
                </c:pt>
                <c:pt idx="23894">
                  <c:v>43149.07</c:v>
                </c:pt>
                <c:pt idx="23895">
                  <c:v>43188.13</c:v>
                </c:pt>
                <c:pt idx="23896">
                  <c:v>43191.78</c:v>
                </c:pt>
                <c:pt idx="23897">
                  <c:v>43193.02</c:v>
                </c:pt>
                <c:pt idx="23898">
                  <c:v>43197.9</c:v>
                </c:pt>
                <c:pt idx="23899">
                  <c:v>43207.66</c:v>
                </c:pt>
                <c:pt idx="23900">
                  <c:v>43215.38</c:v>
                </c:pt>
                <c:pt idx="23901">
                  <c:v>43227.19</c:v>
                </c:pt>
                <c:pt idx="23902">
                  <c:v>43236.959999999999</c:v>
                </c:pt>
                <c:pt idx="23903">
                  <c:v>43241.84</c:v>
                </c:pt>
                <c:pt idx="23904">
                  <c:v>43246.720000000001</c:v>
                </c:pt>
                <c:pt idx="23905">
                  <c:v>43251.61</c:v>
                </c:pt>
                <c:pt idx="23906">
                  <c:v>43256.49</c:v>
                </c:pt>
                <c:pt idx="23907">
                  <c:v>43266.25</c:v>
                </c:pt>
                <c:pt idx="23908">
                  <c:v>43285.79</c:v>
                </c:pt>
                <c:pt idx="23909">
                  <c:v>43295.56</c:v>
                </c:pt>
                <c:pt idx="23910">
                  <c:v>43300.44</c:v>
                </c:pt>
                <c:pt idx="23911">
                  <c:v>43305.32</c:v>
                </c:pt>
                <c:pt idx="23912">
                  <c:v>43310.21</c:v>
                </c:pt>
                <c:pt idx="23913">
                  <c:v>43315.09</c:v>
                </c:pt>
                <c:pt idx="23914">
                  <c:v>43324.85</c:v>
                </c:pt>
                <c:pt idx="23915">
                  <c:v>43344.38</c:v>
                </c:pt>
                <c:pt idx="23916">
                  <c:v>43383.44</c:v>
                </c:pt>
                <c:pt idx="23917">
                  <c:v>43402.97</c:v>
                </c:pt>
                <c:pt idx="23918">
                  <c:v>43412.74</c:v>
                </c:pt>
                <c:pt idx="23919">
                  <c:v>43417.62</c:v>
                </c:pt>
                <c:pt idx="23920">
                  <c:v>43422.5</c:v>
                </c:pt>
                <c:pt idx="23921">
                  <c:v>43428</c:v>
                </c:pt>
                <c:pt idx="23922">
                  <c:v>43429.87</c:v>
                </c:pt>
                <c:pt idx="23923">
                  <c:v>43433.49</c:v>
                </c:pt>
                <c:pt idx="23924">
                  <c:v>43444.480000000003</c:v>
                </c:pt>
                <c:pt idx="23925">
                  <c:v>43466.45</c:v>
                </c:pt>
                <c:pt idx="23926">
                  <c:v>43509.91</c:v>
                </c:pt>
                <c:pt idx="23927">
                  <c:v>43510.400000000001</c:v>
                </c:pt>
                <c:pt idx="23928">
                  <c:v>43516.3</c:v>
                </c:pt>
                <c:pt idx="23929">
                  <c:v>43532.38</c:v>
                </c:pt>
                <c:pt idx="23930">
                  <c:v>43543.37</c:v>
                </c:pt>
                <c:pt idx="23931">
                  <c:v>43549.93</c:v>
                </c:pt>
                <c:pt idx="23932">
                  <c:v>43554.35</c:v>
                </c:pt>
                <c:pt idx="23933">
                  <c:v>43569.94</c:v>
                </c:pt>
                <c:pt idx="23934">
                  <c:v>43576.33</c:v>
                </c:pt>
                <c:pt idx="23935">
                  <c:v>43579.94</c:v>
                </c:pt>
                <c:pt idx="23936">
                  <c:v>43581.83</c:v>
                </c:pt>
                <c:pt idx="23937">
                  <c:v>43587.32</c:v>
                </c:pt>
                <c:pt idx="23938">
                  <c:v>43589.94</c:v>
                </c:pt>
                <c:pt idx="23939">
                  <c:v>43590.07</c:v>
                </c:pt>
                <c:pt idx="23940">
                  <c:v>43592.81</c:v>
                </c:pt>
                <c:pt idx="23941">
                  <c:v>43594.19</c:v>
                </c:pt>
                <c:pt idx="23942">
                  <c:v>43595.56</c:v>
                </c:pt>
                <c:pt idx="23943">
                  <c:v>43596.93</c:v>
                </c:pt>
                <c:pt idx="23944">
                  <c:v>43598.3</c:v>
                </c:pt>
                <c:pt idx="23945">
                  <c:v>43599.58</c:v>
                </c:pt>
                <c:pt idx="23946">
                  <c:v>43600.86</c:v>
                </c:pt>
                <c:pt idx="23947">
                  <c:v>43603.41</c:v>
                </c:pt>
                <c:pt idx="23948">
                  <c:v>43605.97</c:v>
                </c:pt>
                <c:pt idx="23949">
                  <c:v>43608.52</c:v>
                </c:pt>
                <c:pt idx="23950">
                  <c:v>43613.63</c:v>
                </c:pt>
                <c:pt idx="23951">
                  <c:v>43618.73</c:v>
                </c:pt>
                <c:pt idx="23952">
                  <c:v>43629.96</c:v>
                </c:pt>
                <c:pt idx="23953">
                  <c:v>43634.78</c:v>
                </c:pt>
                <c:pt idx="23954">
                  <c:v>43639.15</c:v>
                </c:pt>
                <c:pt idx="23955">
                  <c:v>43641.71</c:v>
                </c:pt>
                <c:pt idx="23956">
                  <c:v>43644.26</c:v>
                </c:pt>
                <c:pt idx="23957">
                  <c:v>43646.82</c:v>
                </c:pt>
                <c:pt idx="23958">
                  <c:v>43648.1</c:v>
                </c:pt>
                <c:pt idx="23959">
                  <c:v>43649.37</c:v>
                </c:pt>
                <c:pt idx="23960">
                  <c:v>43649.97</c:v>
                </c:pt>
                <c:pt idx="23961">
                  <c:v>43650.65</c:v>
                </c:pt>
                <c:pt idx="23962">
                  <c:v>43651.93</c:v>
                </c:pt>
                <c:pt idx="23963">
                  <c:v>43653.21</c:v>
                </c:pt>
                <c:pt idx="23964">
                  <c:v>43654.48</c:v>
                </c:pt>
                <c:pt idx="23965">
                  <c:v>43655.76</c:v>
                </c:pt>
                <c:pt idx="23966">
                  <c:v>43657.03</c:v>
                </c:pt>
                <c:pt idx="23967">
                  <c:v>43658.31</c:v>
                </c:pt>
                <c:pt idx="23968">
                  <c:v>43659.58</c:v>
                </c:pt>
                <c:pt idx="23969">
                  <c:v>43659.97</c:v>
                </c:pt>
                <c:pt idx="23970">
                  <c:v>43660.86</c:v>
                </c:pt>
                <c:pt idx="23971">
                  <c:v>43662.14</c:v>
                </c:pt>
                <c:pt idx="23972">
                  <c:v>43664.69</c:v>
                </c:pt>
                <c:pt idx="23973">
                  <c:v>43664.97</c:v>
                </c:pt>
                <c:pt idx="23974">
                  <c:v>43669.79</c:v>
                </c:pt>
                <c:pt idx="23975">
                  <c:v>43669.97</c:v>
                </c:pt>
                <c:pt idx="23976">
                  <c:v>43672.35</c:v>
                </c:pt>
                <c:pt idx="23977">
                  <c:v>43674.9</c:v>
                </c:pt>
                <c:pt idx="23978">
                  <c:v>43677.45</c:v>
                </c:pt>
                <c:pt idx="23979">
                  <c:v>43679.98</c:v>
                </c:pt>
                <c:pt idx="23980">
                  <c:v>43680</c:v>
                </c:pt>
                <c:pt idx="23981">
                  <c:v>43682.19</c:v>
                </c:pt>
                <c:pt idx="23982">
                  <c:v>43684.37</c:v>
                </c:pt>
                <c:pt idx="23983">
                  <c:v>43686.559999999998</c:v>
                </c:pt>
                <c:pt idx="23984">
                  <c:v>43688.74</c:v>
                </c:pt>
                <c:pt idx="23985">
                  <c:v>43689.98</c:v>
                </c:pt>
                <c:pt idx="23986">
                  <c:v>43693.11</c:v>
                </c:pt>
                <c:pt idx="23987">
                  <c:v>43697.47</c:v>
                </c:pt>
                <c:pt idx="23988">
                  <c:v>43699.99</c:v>
                </c:pt>
                <c:pt idx="23989">
                  <c:v>43701.84</c:v>
                </c:pt>
                <c:pt idx="23990">
                  <c:v>43704.99</c:v>
                </c:pt>
                <c:pt idx="23991">
                  <c:v>43706.2</c:v>
                </c:pt>
                <c:pt idx="23992">
                  <c:v>43707.49</c:v>
                </c:pt>
                <c:pt idx="23993">
                  <c:v>43709.99</c:v>
                </c:pt>
                <c:pt idx="23994">
                  <c:v>43710.57</c:v>
                </c:pt>
                <c:pt idx="23995">
                  <c:v>43712.5</c:v>
                </c:pt>
                <c:pt idx="23996">
                  <c:v>43714.93</c:v>
                </c:pt>
                <c:pt idx="23997">
                  <c:v>43715</c:v>
                </c:pt>
                <c:pt idx="23998">
                  <c:v>43716.25</c:v>
                </c:pt>
                <c:pt idx="23999">
                  <c:v>43717.5</c:v>
                </c:pt>
                <c:pt idx="24000">
                  <c:v>43718.75</c:v>
                </c:pt>
                <c:pt idx="24001">
                  <c:v>43720</c:v>
                </c:pt>
                <c:pt idx="24002">
                  <c:v>43721.25</c:v>
                </c:pt>
                <c:pt idx="24003">
                  <c:v>43722.5</c:v>
                </c:pt>
                <c:pt idx="24004">
                  <c:v>43723.75</c:v>
                </c:pt>
                <c:pt idx="24005">
                  <c:v>43725</c:v>
                </c:pt>
                <c:pt idx="24006">
                  <c:v>43726.25</c:v>
                </c:pt>
                <c:pt idx="24007">
                  <c:v>43727.5</c:v>
                </c:pt>
                <c:pt idx="24008">
                  <c:v>43728.75</c:v>
                </c:pt>
                <c:pt idx="24009">
                  <c:v>43730</c:v>
                </c:pt>
                <c:pt idx="24010">
                  <c:v>43731.25</c:v>
                </c:pt>
                <c:pt idx="24011">
                  <c:v>43732.4</c:v>
                </c:pt>
                <c:pt idx="24012">
                  <c:v>43732.5</c:v>
                </c:pt>
                <c:pt idx="24013">
                  <c:v>43733.75</c:v>
                </c:pt>
                <c:pt idx="24014">
                  <c:v>43735</c:v>
                </c:pt>
                <c:pt idx="24015">
                  <c:v>43736.77</c:v>
                </c:pt>
                <c:pt idx="24016">
                  <c:v>43737.5</c:v>
                </c:pt>
                <c:pt idx="24017">
                  <c:v>43740</c:v>
                </c:pt>
                <c:pt idx="24018">
                  <c:v>43741.13</c:v>
                </c:pt>
                <c:pt idx="24019">
                  <c:v>43742.5</c:v>
                </c:pt>
                <c:pt idx="24020">
                  <c:v>43743.75</c:v>
                </c:pt>
                <c:pt idx="24021">
                  <c:v>43745</c:v>
                </c:pt>
                <c:pt idx="24022">
                  <c:v>43745.5</c:v>
                </c:pt>
                <c:pt idx="24023">
                  <c:v>43746.25</c:v>
                </c:pt>
                <c:pt idx="24024">
                  <c:v>43747.5</c:v>
                </c:pt>
                <c:pt idx="24025">
                  <c:v>43747.68</c:v>
                </c:pt>
                <c:pt idx="24026">
                  <c:v>43748.75</c:v>
                </c:pt>
                <c:pt idx="24027">
                  <c:v>43749.86</c:v>
                </c:pt>
                <c:pt idx="24028">
                  <c:v>43750</c:v>
                </c:pt>
                <c:pt idx="24029">
                  <c:v>43751.22</c:v>
                </c:pt>
                <c:pt idx="24030">
                  <c:v>43752.44</c:v>
                </c:pt>
                <c:pt idx="24031">
                  <c:v>43753.66</c:v>
                </c:pt>
                <c:pt idx="24032">
                  <c:v>43754.23</c:v>
                </c:pt>
                <c:pt idx="24033">
                  <c:v>43754.87</c:v>
                </c:pt>
                <c:pt idx="24034">
                  <c:v>43756.09</c:v>
                </c:pt>
                <c:pt idx="24035">
                  <c:v>43757.31</c:v>
                </c:pt>
                <c:pt idx="24036">
                  <c:v>43758.6</c:v>
                </c:pt>
                <c:pt idx="24037">
                  <c:v>43759.74</c:v>
                </c:pt>
                <c:pt idx="24038">
                  <c:v>43762.18</c:v>
                </c:pt>
                <c:pt idx="24039">
                  <c:v>43764.61</c:v>
                </c:pt>
                <c:pt idx="24040">
                  <c:v>43765.83</c:v>
                </c:pt>
                <c:pt idx="24041">
                  <c:v>43767.040000000001</c:v>
                </c:pt>
                <c:pt idx="24042">
                  <c:v>43767.33</c:v>
                </c:pt>
                <c:pt idx="24043">
                  <c:v>43768.26</c:v>
                </c:pt>
                <c:pt idx="24044">
                  <c:v>43769.47</c:v>
                </c:pt>
                <c:pt idx="24045">
                  <c:v>43770.69</c:v>
                </c:pt>
                <c:pt idx="24046">
                  <c:v>43771.91</c:v>
                </c:pt>
                <c:pt idx="24047">
                  <c:v>43773.13</c:v>
                </c:pt>
                <c:pt idx="24048">
                  <c:v>43774.34</c:v>
                </c:pt>
                <c:pt idx="24049">
                  <c:v>43775.56</c:v>
                </c:pt>
                <c:pt idx="24050">
                  <c:v>43776.78</c:v>
                </c:pt>
                <c:pt idx="24051">
                  <c:v>43778</c:v>
                </c:pt>
                <c:pt idx="24052">
                  <c:v>43779.21</c:v>
                </c:pt>
                <c:pt idx="24053">
                  <c:v>43780.43</c:v>
                </c:pt>
                <c:pt idx="24054">
                  <c:v>43781.65</c:v>
                </c:pt>
                <c:pt idx="24055">
                  <c:v>43782.87</c:v>
                </c:pt>
                <c:pt idx="24056">
                  <c:v>43784.08</c:v>
                </c:pt>
                <c:pt idx="24057">
                  <c:v>43784.79</c:v>
                </c:pt>
                <c:pt idx="24058">
                  <c:v>43786.51</c:v>
                </c:pt>
                <c:pt idx="24059">
                  <c:v>43788.94</c:v>
                </c:pt>
                <c:pt idx="24060">
                  <c:v>43789.16</c:v>
                </c:pt>
                <c:pt idx="24061">
                  <c:v>43791.38</c:v>
                </c:pt>
                <c:pt idx="24062">
                  <c:v>43793.52</c:v>
                </c:pt>
                <c:pt idx="24063">
                  <c:v>43793.81</c:v>
                </c:pt>
                <c:pt idx="24064">
                  <c:v>43797.89</c:v>
                </c:pt>
                <c:pt idx="24065">
                  <c:v>43798.68</c:v>
                </c:pt>
                <c:pt idx="24066">
                  <c:v>43801.58</c:v>
                </c:pt>
                <c:pt idx="24067">
                  <c:v>43802.25</c:v>
                </c:pt>
                <c:pt idx="24068">
                  <c:v>43808.41</c:v>
                </c:pt>
                <c:pt idx="24069">
                  <c:v>43818.15</c:v>
                </c:pt>
                <c:pt idx="24070">
                  <c:v>43819.71</c:v>
                </c:pt>
                <c:pt idx="24071">
                  <c:v>43827.88</c:v>
                </c:pt>
                <c:pt idx="24072">
                  <c:v>43832.75</c:v>
                </c:pt>
                <c:pt idx="24073">
                  <c:v>43837.62</c:v>
                </c:pt>
                <c:pt idx="24074">
                  <c:v>43847.35</c:v>
                </c:pt>
                <c:pt idx="24075">
                  <c:v>43854.64</c:v>
                </c:pt>
                <c:pt idx="24076">
                  <c:v>43866.82</c:v>
                </c:pt>
                <c:pt idx="24077">
                  <c:v>43872.11</c:v>
                </c:pt>
                <c:pt idx="24078">
                  <c:v>43880.84</c:v>
                </c:pt>
                <c:pt idx="24079">
                  <c:v>43889.57</c:v>
                </c:pt>
                <c:pt idx="24080">
                  <c:v>43905.75</c:v>
                </c:pt>
                <c:pt idx="24081">
                  <c:v>43924.5</c:v>
                </c:pt>
                <c:pt idx="24082">
                  <c:v>43924.89</c:v>
                </c:pt>
                <c:pt idx="24083">
                  <c:v>43944.02</c:v>
                </c:pt>
                <c:pt idx="24084">
                  <c:v>43959.42</c:v>
                </c:pt>
                <c:pt idx="24085">
                  <c:v>43982.29</c:v>
                </c:pt>
                <c:pt idx="24086">
                  <c:v>44029.279999999999</c:v>
                </c:pt>
                <c:pt idx="24087">
                  <c:v>44046.75</c:v>
                </c:pt>
                <c:pt idx="24088">
                  <c:v>44058.83</c:v>
                </c:pt>
                <c:pt idx="24089">
                  <c:v>44064.21</c:v>
                </c:pt>
                <c:pt idx="24090">
                  <c:v>44086.85</c:v>
                </c:pt>
                <c:pt idx="24091">
                  <c:v>44099.13</c:v>
                </c:pt>
                <c:pt idx="24092">
                  <c:v>44238.84</c:v>
                </c:pt>
                <c:pt idx="24093">
                  <c:v>44240.14</c:v>
                </c:pt>
                <c:pt idx="24094">
                  <c:v>44301.63</c:v>
                </c:pt>
                <c:pt idx="24095">
                  <c:v>44305.81</c:v>
                </c:pt>
                <c:pt idx="24096">
                  <c:v>44316.79</c:v>
                </c:pt>
                <c:pt idx="24097">
                  <c:v>44322.55</c:v>
                </c:pt>
                <c:pt idx="24098">
                  <c:v>44330.92</c:v>
                </c:pt>
                <c:pt idx="24099">
                  <c:v>44339.29</c:v>
                </c:pt>
                <c:pt idx="24100">
                  <c:v>44355.11</c:v>
                </c:pt>
                <c:pt idx="24101">
                  <c:v>44356.03</c:v>
                </c:pt>
                <c:pt idx="24102">
                  <c:v>44362.33</c:v>
                </c:pt>
                <c:pt idx="24103">
                  <c:v>44364.4</c:v>
                </c:pt>
                <c:pt idx="24104">
                  <c:v>44364.69</c:v>
                </c:pt>
                <c:pt idx="24105">
                  <c:v>44368.59</c:v>
                </c:pt>
                <c:pt idx="24106">
                  <c:v>44372.77</c:v>
                </c:pt>
                <c:pt idx="24107">
                  <c:v>44374.27</c:v>
                </c:pt>
                <c:pt idx="24108">
                  <c:v>44378.68</c:v>
                </c:pt>
                <c:pt idx="24109">
                  <c:v>44384.58</c:v>
                </c:pt>
                <c:pt idx="24110">
                  <c:v>44387.54</c:v>
                </c:pt>
                <c:pt idx="24111">
                  <c:v>44390.49</c:v>
                </c:pt>
                <c:pt idx="24112">
                  <c:v>44391.97</c:v>
                </c:pt>
                <c:pt idx="24113">
                  <c:v>44393.43</c:v>
                </c:pt>
                <c:pt idx="24114">
                  <c:v>44393.440000000002</c:v>
                </c:pt>
                <c:pt idx="24115">
                  <c:v>44394.92</c:v>
                </c:pt>
                <c:pt idx="24116">
                  <c:v>44396.39</c:v>
                </c:pt>
                <c:pt idx="24117">
                  <c:v>44397.87</c:v>
                </c:pt>
                <c:pt idx="24118">
                  <c:v>44398.61</c:v>
                </c:pt>
                <c:pt idx="24119">
                  <c:v>44399.35</c:v>
                </c:pt>
                <c:pt idx="24120">
                  <c:v>44400.09</c:v>
                </c:pt>
                <c:pt idx="24121">
                  <c:v>44400.83</c:v>
                </c:pt>
                <c:pt idx="24122">
                  <c:v>44401.57</c:v>
                </c:pt>
                <c:pt idx="24123">
                  <c:v>44402.3</c:v>
                </c:pt>
                <c:pt idx="24124">
                  <c:v>44403.040000000001</c:v>
                </c:pt>
                <c:pt idx="24125">
                  <c:v>44403.78</c:v>
                </c:pt>
                <c:pt idx="24126">
                  <c:v>44404.52</c:v>
                </c:pt>
                <c:pt idx="24127">
                  <c:v>44405.25</c:v>
                </c:pt>
                <c:pt idx="24128">
                  <c:v>44405.99</c:v>
                </c:pt>
                <c:pt idx="24129">
                  <c:v>44406.73</c:v>
                </c:pt>
                <c:pt idx="24130">
                  <c:v>44408.2</c:v>
                </c:pt>
                <c:pt idx="24131">
                  <c:v>44414.1</c:v>
                </c:pt>
                <c:pt idx="24132">
                  <c:v>44415.58</c:v>
                </c:pt>
                <c:pt idx="24133">
                  <c:v>44417.05</c:v>
                </c:pt>
                <c:pt idx="24134">
                  <c:v>44417.79</c:v>
                </c:pt>
                <c:pt idx="24135">
                  <c:v>44418.53</c:v>
                </c:pt>
                <c:pt idx="24136">
                  <c:v>44419.27</c:v>
                </c:pt>
                <c:pt idx="24137">
                  <c:v>44420</c:v>
                </c:pt>
                <c:pt idx="24138">
                  <c:v>44421.06</c:v>
                </c:pt>
                <c:pt idx="24139">
                  <c:v>44422.11</c:v>
                </c:pt>
                <c:pt idx="24140">
                  <c:v>44423.03</c:v>
                </c:pt>
                <c:pt idx="24141">
                  <c:v>44423.16</c:v>
                </c:pt>
                <c:pt idx="24142">
                  <c:v>44424.21</c:v>
                </c:pt>
                <c:pt idx="24143">
                  <c:v>44425.27</c:v>
                </c:pt>
                <c:pt idx="24144">
                  <c:v>44426.32</c:v>
                </c:pt>
                <c:pt idx="24145">
                  <c:v>44428.42</c:v>
                </c:pt>
                <c:pt idx="24146">
                  <c:v>44432.63</c:v>
                </c:pt>
                <c:pt idx="24147">
                  <c:v>44434.74</c:v>
                </c:pt>
                <c:pt idx="24148">
                  <c:v>44435.79</c:v>
                </c:pt>
                <c:pt idx="24149">
                  <c:v>44436.84</c:v>
                </c:pt>
                <c:pt idx="24150">
                  <c:v>44437.9</c:v>
                </c:pt>
                <c:pt idx="24151">
                  <c:v>44438.95</c:v>
                </c:pt>
                <c:pt idx="24152">
                  <c:v>44440</c:v>
                </c:pt>
                <c:pt idx="24153">
                  <c:v>44441.05</c:v>
                </c:pt>
                <c:pt idx="24154">
                  <c:v>44442.11</c:v>
                </c:pt>
                <c:pt idx="24155">
                  <c:v>44443.16</c:v>
                </c:pt>
                <c:pt idx="24156">
                  <c:v>44444.21</c:v>
                </c:pt>
                <c:pt idx="24157">
                  <c:v>44445.26</c:v>
                </c:pt>
                <c:pt idx="24158">
                  <c:v>44446.32</c:v>
                </c:pt>
                <c:pt idx="24159">
                  <c:v>44447.37</c:v>
                </c:pt>
                <c:pt idx="24160">
                  <c:v>44448.42</c:v>
                </c:pt>
                <c:pt idx="24161">
                  <c:v>44449.47</c:v>
                </c:pt>
                <c:pt idx="24162">
                  <c:v>44451.58</c:v>
                </c:pt>
                <c:pt idx="24163">
                  <c:v>44453.68</c:v>
                </c:pt>
                <c:pt idx="24164">
                  <c:v>44455.79</c:v>
                </c:pt>
                <c:pt idx="24165">
                  <c:v>44457.89</c:v>
                </c:pt>
                <c:pt idx="24166">
                  <c:v>44462.1</c:v>
                </c:pt>
                <c:pt idx="24167">
                  <c:v>44466.31</c:v>
                </c:pt>
                <c:pt idx="24168">
                  <c:v>44470.080000000002</c:v>
                </c:pt>
                <c:pt idx="24169">
                  <c:v>44470.52</c:v>
                </c:pt>
                <c:pt idx="24170">
                  <c:v>44478.94</c:v>
                </c:pt>
                <c:pt idx="24171">
                  <c:v>44487.35</c:v>
                </c:pt>
                <c:pt idx="24172">
                  <c:v>44489.24</c:v>
                </c:pt>
                <c:pt idx="24173">
                  <c:v>44491.56</c:v>
                </c:pt>
                <c:pt idx="24174">
                  <c:v>44495.77</c:v>
                </c:pt>
                <c:pt idx="24175">
                  <c:v>44498.82</c:v>
                </c:pt>
                <c:pt idx="24176">
                  <c:v>44504.19</c:v>
                </c:pt>
                <c:pt idx="24177">
                  <c:v>44508.4</c:v>
                </c:pt>
                <c:pt idx="24178">
                  <c:v>44513.19</c:v>
                </c:pt>
                <c:pt idx="24179">
                  <c:v>44517.98</c:v>
                </c:pt>
                <c:pt idx="24180">
                  <c:v>44521.03</c:v>
                </c:pt>
                <c:pt idx="24181">
                  <c:v>44522.77</c:v>
                </c:pt>
                <c:pt idx="24182">
                  <c:v>44527.56</c:v>
                </c:pt>
                <c:pt idx="24183">
                  <c:v>44544.42</c:v>
                </c:pt>
                <c:pt idx="24184">
                  <c:v>44546.720000000001</c:v>
                </c:pt>
                <c:pt idx="24185">
                  <c:v>44554.7</c:v>
                </c:pt>
                <c:pt idx="24186">
                  <c:v>44563.12</c:v>
                </c:pt>
                <c:pt idx="24187">
                  <c:v>44565.88</c:v>
                </c:pt>
                <c:pt idx="24188">
                  <c:v>44571.54</c:v>
                </c:pt>
                <c:pt idx="24189">
                  <c:v>44575.46</c:v>
                </c:pt>
                <c:pt idx="24190">
                  <c:v>44580.25</c:v>
                </c:pt>
                <c:pt idx="24191">
                  <c:v>44585.04</c:v>
                </c:pt>
                <c:pt idx="24192">
                  <c:v>44588.38</c:v>
                </c:pt>
                <c:pt idx="24193">
                  <c:v>44589.83</c:v>
                </c:pt>
                <c:pt idx="24194">
                  <c:v>44594.62</c:v>
                </c:pt>
                <c:pt idx="24195">
                  <c:v>44604.2</c:v>
                </c:pt>
                <c:pt idx="24196">
                  <c:v>44608.99</c:v>
                </c:pt>
                <c:pt idx="24197">
                  <c:v>44613.78</c:v>
                </c:pt>
                <c:pt idx="24198">
                  <c:v>44616.18</c:v>
                </c:pt>
                <c:pt idx="24199">
                  <c:v>44618.57</c:v>
                </c:pt>
                <c:pt idx="24200">
                  <c:v>44620.97</c:v>
                </c:pt>
                <c:pt idx="24201">
                  <c:v>44622.05</c:v>
                </c:pt>
                <c:pt idx="24202">
                  <c:v>44623.360000000001</c:v>
                </c:pt>
                <c:pt idx="24203">
                  <c:v>44625.760000000002</c:v>
                </c:pt>
                <c:pt idx="24204">
                  <c:v>44628.15</c:v>
                </c:pt>
                <c:pt idx="24205">
                  <c:v>44632.94</c:v>
                </c:pt>
                <c:pt idx="24206">
                  <c:v>44642.52</c:v>
                </c:pt>
                <c:pt idx="24207">
                  <c:v>44647.31</c:v>
                </c:pt>
                <c:pt idx="24208">
                  <c:v>44652.1</c:v>
                </c:pt>
                <c:pt idx="24209">
                  <c:v>44656.89</c:v>
                </c:pt>
                <c:pt idx="24210">
                  <c:v>44661.68</c:v>
                </c:pt>
                <c:pt idx="24211">
                  <c:v>44665.82</c:v>
                </c:pt>
                <c:pt idx="24212">
                  <c:v>44666.47</c:v>
                </c:pt>
                <c:pt idx="24213">
                  <c:v>44671.26</c:v>
                </c:pt>
                <c:pt idx="24214">
                  <c:v>44673.41</c:v>
                </c:pt>
                <c:pt idx="24215">
                  <c:v>44680.84</c:v>
                </c:pt>
                <c:pt idx="24216">
                  <c:v>44681</c:v>
                </c:pt>
                <c:pt idx="24217">
                  <c:v>44685.63</c:v>
                </c:pt>
                <c:pt idx="24218">
                  <c:v>44689.4</c:v>
                </c:pt>
                <c:pt idx="24219">
                  <c:v>44690.42</c:v>
                </c:pt>
                <c:pt idx="24220">
                  <c:v>44692.82</c:v>
                </c:pt>
                <c:pt idx="24221">
                  <c:v>44695.21</c:v>
                </c:pt>
                <c:pt idx="24222">
                  <c:v>44696.17</c:v>
                </c:pt>
                <c:pt idx="24223">
                  <c:v>44697.61</c:v>
                </c:pt>
                <c:pt idx="24224">
                  <c:v>44700</c:v>
                </c:pt>
                <c:pt idx="24225">
                  <c:v>44705.18</c:v>
                </c:pt>
                <c:pt idx="24226">
                  <c:v>44707.77</c:v>
                </c:pt>
                <c:pt idx="24227">
                  <c:v>44710.36</c:v>
                </c:pt>
                <c:pt idx="24228">
                  <c:v>44715.54</c:v>
                </c:pt>
                <c:pt idx="24229">
                  <c:v>44720.71</c:v>
                </c:pt>
                <c:pt idx="24230">
                  <c:v>44726.52</c:v>
                </c:pt>
                <c:pt idx="24231">
                  <c:v>44731.06</c:v>
                </c:pt>
                <c:pt idx="24232">
                  <c:v>44736.24</c:v>
                </c:pt>
                <c:pt idx="24233">
                  <c:v>44741.41</c:v>
                </c:pt>
                <c:pt idx="24234">
                  <c:v>44746.59</c:v>
                </c:pt>
                <c:pt idx="24235">
                  <c:v>44751.77</c:v>
                </c:pt>
                <c:pt idx="24236">
                  <c:v>44762.12</c:v>
                </c:pt>
                <c:pt idx="24237">
                  <c:v>44772.47</c:v>
                </c:pt>
                <c:pt idx="24238">
                  <c:v>44777.65</c:v>
                </c:pt>
                <c:pt idx="24239">
                  <c:v>44780.24</c:v>
                </c:pt>
                <c:pt idx="24240">
                  <c:v>44782.82</c:v>
                </c:pt>
                <c:pt idx="24241">
                  <c:v>44785.41</c:v>
                </c:pt>
                <c:pt idx="24242">
                  <c:v>44787.21</c:v>
                </c:pt>
                <c:pt idx="24243">
                  <c:v>44788</c:v>
                </c:pt>
                <c:pt idx="24244">
                  <c:v>44793.18</c:v>
                </c:pt>
                <c:pt idx="24245">
                  <c:v>44803.53</c:v>
                </c:pt>
                <c:pt idx="24246">
                  <c:v>44813.88</c:v>
                </c:pt>
                <c:pt idx="24247">
                  <c:v>44817.56</c:v>
                </c:pt>
                <c:pt idx="24248">
                  <c:v>44819.06</c:v>
                </c:pt>
                <c:pt idx="24249">
                  <c:v>44824.23</c:v>
                </c:pt>
                <c:pt idx="24250">
                  <c:v>44825.15</c:v>
                </c:pt>
                <c:pt idx="24251">
                  <c:v>44829.41</c:v>
                </c:pt>
                <c:pt idx="24252">
                  <c:v>44832.74</c:v>
                </c:pt>
                <c:pt idx="24253">
                  <c:v>44834.58</c:v>
                </c:pt>
                <c:pt idx="24254">
                  <c:v>44844.93</c:v>
                </c:pt>
                <c:pt idx="24255">
                  <c:v>44847.91</c:v>
                </c:pt>
                <c:pt idx="24256">
                  <c:v>44865.63</c:v>
                </c:pt>
                <c:pt idx="24257">
                  <c:v>44878.26</c:v>
                </c:pt>
                <c:pt idx="24258">
                  <c:v>44885.85</c:v>
                </c:pt>
                <c:pt idx="24259">
                  <c:v>44886.34</c:v>
                </c:pt>
                <c:pt idx="24260">
                  <c:v>44893.440000000002</c:v>
                </c:pt>
                <c:pt idx="24261">
                  <c:v>44896.69</c:v>
                </c:pt>
                <c:pt idx="24262">
                  <c:v>44897.24</c:v>
                </c:pt>
                <c:pt idx="24263">
                  <c:v>44901.03</c:v>
                </c:pt>
                <c:pt idx="24264">
                  <c:v>44901.87</c:v>
                </c:pt>
                <c:pt idx="24265">
                  <c:v>44904.82</c:v>
                </c:pt>
                <c:pt idx="24266">
                  <c:v>44907.040000000001</c:v>
                </c:pt>
                <c:pt idx="24267">
                  <c:v>44908.61</c:v>
                </c:pt>
                <c:pt idx="24268">
                  <c:v>44912.22</c:v>
                </c:pt>
                <c:pt idx="24269">
                  <c:v>44916.2</c:v>
                </c:pt>
                <c:pt idx="24270">
                  <c:v>44917.39</c:v>
                </c:pt>
                <c:pt idx="24271">
                  <c:v>44923.79</c:v>
                </c:pt>
                <c:pt idx="24272">
                  <c:v>44927.74</c:v>
                </c:pt>
                <c:pt idx="24273">
                  <c:v>44938.96</c:v>
                </c:pt>
                <c:pt idx="24274">
                  <c:v>44948.44</c:v>
                </c:pt>
                <c:pt idx="24275">
                  <c:v>44954.14</c:v>
                </c:pt>
                <c:pt idx="24276">
                  <c:v>44958.8</c:v>
                </c:pt>
                <c:pt idx="24277">
                  <c:v>44969.31</c:v>
                </c:pt>
                <c:pt idx="24278">
                  <c:v>44973.11</c:v>
                </c:pt>
                <c:pt idx="24279">
                  <c:v>44976.9</c:v>
                </c:pt>
                <c:pt idx="24280">
                  <c:v>44980.7</c:v>
                </c:pt>
                <c:pt idx="24281">
                  <c:v>44984.49</c:v>
                </c:pt>
                <c:pt idx="24282">
                  <c:v>44999.66</c:v>
                </c:pt>
                <c:pt idx="24283">
                  <c:v>45000</c:v>
                </c:pt>
                <c:pt idx="24284">
                  <c:v>45014.83</c:v>
                </c:pt>
                <c:pt idx="24285">
                  <c:v>45018.63</c:v>
                </c:pt>
                <c:pt idx="24286">
                  <c:v>45022.42</c:v>
                </c:pt>
                <c:pt idx="24287">
                  <c:v>45026.21</c:v>
                </c:pt>
                <c:pt idx="24288">
                  <c:v>45030</c:v>
                </c:pt>
                <c:pt idx="24289">
                  <c:v>45031.25</c:v>
                </c:pt>
                <c:pt idx="24290">
                  <c:v>45032.800000000003</c:v>
                </c:pt>
                <c:pt idx="24291">
                  <c:v>45035.59</c:v>
                </c:pt>
                <c:pt idx="24292">
                  <c:v>45038.38</c:v>
                </c:pt>
                <c:pt idx="24293">
                  <c:v>45041.17</c:v>
                </c:pt>
                <c:pt idx="24294">
                  <c:v>45051.96</c:v>
                </c:pt>
                <c:pt idx="24295">
                  <c:v>45052.34</c:v>
                </c:pt>
                <c:pt idx="24296">
                  <c:v>45062.31</c:v>
                </c:pt>
                <c:pt idx="24297">
                  <c:v>45072.66</c:v>
                </c:pt>
                <c:pt idx="24298">
                  <c:v>45074.67</c:v>
                </c:pt>
                <c:pt idx="24299">
                  <c:v>45080.26</c:v>
                </c:pt>
                <c:pt idx="24300">
                  <c:v>45085.84</c:v>
                </c:pt>
                <c:pt idx="24301">
                  <c:v>45091.42</c:v>
                </c:pt>
                <c:pt idx="24302">
                  <c:v>45093.37</c:v>
                </c:pt>
                <c:pt idx="24303">
                  <c:v>45097</c:v>
                </c:pt>
                <c:pt idx="24304">
                  <c:v>45114.07</c:v>
                </c:pt>
                <c:pt idx="24305">
                  <c:v>45119.33</c:v>
                </c:pt>
                <c:pt idx="24306">
                  <c:v>45141.66</c:v>
                </c:pt>
                <c:pt idx="24307">
                  <c:v>45147.25</c:v>
                </c:pt>
                <c:pt idx="24308">
                  <c:v>45152.83</c:v>
                </c:pt>
                <c:pt idx="24309">
                  <c:v>45155.62</c:v>
                </c:pt>
                <c:pt idx="24310">
                  <c:v>45158.41</c:v>
                </c:pt>
                <c:pt idx="24311">
                  <c:v>45161.2</c:v>
                </c:pt>
                <c:pt idx="24312">
                  <c:v>45163.99</c:v>
                </c:pt>
                <c:pt idx="24313">
                  <c:v>45169.58</c:v>
                </c:pt>
                <c:pt idx="24314">
                  <c:v>45175.16</c:v>
                </c:pt>
                <c:pt idx="24315">
                  <c:v>45186.32</c:v>
                </c:pt>
                <c:pt idx="24316">
                  <c:v>45196.88</c:v>
                </c:pt>
                <c:pt idx="24317">
                  <c:v>45208.65</c:v>
                </c:pt>
                <c:pt idx="24318">
                  <c:v>45210.15</c:v>
                </c:pt>
                <c:pt idx="24319">
                  <c:v>45219.82</c:v>
                </c:pt>
                <c:pt idx="24320">
                  <c:v>45225.86</c:v>
                </c:pt>
                <c:pt idx="24321">
                  <c:v>45230.99</c:v>
                </c:pt>
                <c:pt idx="24322">
                  <c:v>45233.72</c:v>
                </c:pt>
                <c:pt idx="24323">
                  <c:v>45236.58</c:v>
                </c:pt>
                <c:pt idx="24324">
                  <c:v>45241.57</c:v>
                </c:pt>
                <c:pt idx="24325">
                  <c:v>45242.16</c:v>
                </c:pt>
                <c:pt idx="24326">
                  <c:v>45253.32</c:v>
                </c:pt>
                <c:pt idx="24327">
                  <c:v>45272.99</c:v>
                </c:pt>
                <c:pt idx="24328">
                  <c:v>45297.98</c:v>
                </c:pt>
                <c:pt idx="24329">
                  <c:v>45335.82</c:v>
                </c:pt>
                <c:pt idx="24330">
                  <c:v>45342.64</c:v>
                </c:pt>
                <c:pt idx="24331">
                  <c:v>45351.53</c:v>
                </c:pt>
                <c:pt idx="24332">
                  <c:v>45359.39</c:v>
                </c:pt>
                <c:pt idx="24333">
                  <c:v>45362.5</c:v>
                </c:pt>
                <c:pt idx="24334">
                  <c:v>45363.32</c:v>
                </c:pt>
                <c:pt idx="24335">
                  <c:v>45364.97</c:v>
                </c:pt>
                <c:pt idx="24336">
                  <c:v>45367.24</c:v>
                </c:pt>
                <c:pt idx="24337">
                  <c:v>45376.14</c:v>
                </c:pt>
                <c:pt idx="24338">
                  <c:v>45382.95</c:v>
                </c:pt>
                <c:pt idx="24339">
                  <c:v>45387.3</c:v>
                </c:pt>
                <c:pt idx="24340">
                  <c:v>45398.66</c:v>
                </c:pt>
                <c:pt idx="24341">
                  <c:v>45403.91</c:v>
                </c:pt>
                <c:pt idx="24342">
                  <c:v>45406.34</c:v>
                </c:pt>
                <c:pt idx="24343">
                  <c:v>45414.37</c:v>
                </c:pt>
                <c:pt idx="24344">
                  <c:v>45418.3</c:v>
                </c:pt>
                <c:pt idx="24345">
                  <c:v>45422.23</c:v>
                </c:pt>
                <c:pt idx="24346">
                  <c:v>45425.38</c:v>
                </c:pt>
                <c:pt idx="24347">
                  <c:v>45426.16</c:v>
                </c:pt>
                <c:pt idx="24348">
                  <c:v>45430.080000000002</c:v>
                </c:pt>
                <c:pt idx="24349">
                  <c:v>45434.01</c:v>
                </c:pt>
                <c:pt idx="24350">
                  <c:v>45437.94</c:v>
                </c:pt>
                <c:pt idx="24351">
                  <c:v>45441.87</c:v>
                </c:pt>
                <c:pt idx="24352">
                  <c:v>45445.32</c:v>
                </c:pt>
                <c:pt idx="24353">
                  <c:v>45445.79</c:v>
                </c:pt>
                <c:pt idx="24354">
                  <c:v>45447.76</c:v>
                </c:pt>
                <c:pt idx="24355">
                  <c:v>45449.72</c:v>
                </c:pt>
                <c:pt idx="24356">
                  <c:v>45451.68</c:v>
                </c:pt>
                <c:pt idx="24357">
                  <c:v>45453.64</c:v>
                </c:pt>
                <c:pt idx="24358">
                  <c:v>45454.63</c:v>
                </c:pt>
                <c:pt idx="24359">
                  <c:v>45455.61</c:v>
                </c:pt>
                <c:pt idx="24360">
                  <c:v>45456.59</c:v>
                </c:pt>
                <c:pt idx="24361">
                  <c:v>45457.57</c:v>
                </c:pt>
                <c:pt idx="24362">
                  <c:v>45458.55</c:v>
                </c:pt>
                <c:pt idx="24363">
                  <c:v>45459.53</c:v>
                </c:pt>
                <c:pt idx="24364">
                  <c:v>45460.51</c:v>
                </c:pt>
                <c:pt idx="24365">
                  <c:v>45461.49</c:v>
                </c:pt>
                <c:pt idx="24366">
                  <c:v>45462.41</c:v>
                </c:pt>
                <c:pt idx="24367">
                  <c:v>45463.32</c:v>
                </c:pt>
                <c:pt idx="24368">
                  <c:v>45463.45</c:v>
                </c:pt>
                <c:pt idx="24369">
                  <c:v>45464.24</c:v>
                </c:pt>
                <c:pt idx="24370">
                  <c:v>45465.15</c:v>
                </c:pt>
                <c:pt idx="24371">
                  <c:v>45466.07</c:v>
                </c:pt>
                <c:pt idx="24372">
                  <c:v>45466.98</c:v>
                </c:pt>
                <c:pt idx="24373">
                  <c:v>45468.81</c:v>
                </c:pt>
                <c:pt idx="24374">
                  <c:v>45470.64</c:v>
                </c:pt>
                <c:pt idx="24375">
                  <c:v>45472.47</c:v>
                </c:pt>
                <c:pt idx="24376">
                  <c:v>45476.12</c:v>
                </c:pt>
                <c:pt idx="24377">
                  <c:v>45479.78</c:v>
                </c:pt>
                <c:pt idx="24378">
                  <c:v>45481.61</c:v>
                </c:pt>
                <c:pt idx="24379">
                  <c:v>45483.44</c:v>
                </c:pt>
                <c:pt idx="24380">
                  <c:v>45485.27</c:v>
                </c:pt>
                <c:pt idx="24381">
                  <c:v>45487.1</c:v>
                </c:pt>
                <c:pt idx="24382">
                  <c:v>45488.02</c:v>
                </c:pt>
                <c:pt idx="24383">
                  <c:v>45488.93</c:v>
                </c:pt>
                <c:pt idx="24384">
                  <c:v>45489.84</c:v>
                </c:pt>
                <c:pt idx="24385">
                  <c:v>45490.75</c:v>
                </c:pt>
                <c:pt idx="24386">
                  <c:v>45491.67</c:v>
                </c:pt>
                <c:pt idx="24387">
                  <c:v>45492.58</c:v>
                </c:pt>
                <c:pt idx="24388">
                  <c:v>45493.5</c:v>
                </c:pt>
                <c:pt idx="24389">
                  <c:v>45494.41</c:v>
                </c:pt>
                <c:pt idx="24390">
                  <c:v>45495.33</c:v>
                </c:pt>
                <c:pt idx="24391">
                  <c:v>45496.24</c:v>
                </c:pt>
                <c:pt idx="24392">
                  <c:v>45498.07</c:v>
                </c:pt>
                <c:pt idx="24393">
                  <c:v>45499.9</c:v>
                </c:pt>
                <c:pt idx="24394">
                  <c:v>45501.53</c:v>
                </c:pt>
                <c:pt idx="24395">
                  <c:v>45501.73</c:v>
                </c:pt>
                <c:pt idx="24396">
                  <c:v>45505.38</c:v>
                </c:pt>
                <c:pt idx="24397">
                  <c:v>45509.04</c:v>
                </c:pt>
                <c:pt idx="24398">
                  <c:v>45512.69</c:v>
                </c:pt>
                <c:pt idx="24399">
                  <c:v>45514.52</c:v>
                </c:pt>
                <c:pt idx="24400">
                  <c:v>45516.35</c:v>
                </c:pt>
                <c:pt idx="24401">
                  <c:v>45518.18</c:v>
                </c:pt>
                <c:pt idx="24402">
                  <c:v>45520</c:v>
                </c:pt>
                <c:pt idx="24403">
                  <c:v>45520.57</c:v>
                </c:pt>
                <c:pt idx="24404">
                  <c:v>45521.61</c:v>
                </c:pt>
                <c:pt idx="24405">
                  <c:v>45523.22</c:v>
                </c:pt>
                <c:pt idx="24406">
                  <c:v>45524.83</c:v>
                </c:pt>
                <c:pt idx="24407">
                  <c:v>45526.43</c:v>
                </c:pt>
                <c:pt idx="24408">
                  <c:v>45528.13</c:v>
                </c:pt>
                <c:pt idx="24409">
                  <c:v>45529.64</c:v>
                </c:pt>
                <c:pt idx="24410">
                  <c:v>45532.85</c:v>
                </c:pt>
                <c:pt idx="24411">
                  <c:v>45539.27</c:v>
                </c:pt>
                <c:pt idx="24412">
                  <c:v>45539.6</c:v>
                </c:pt>
                <c:pt idx="24413">
                  <c:v>45545.69</c:v>
                </c:pt>
                <c:pt idx="24414">
                  <c:v>45552.12</c:v>
                </c:pt>
                <c:pt idx="24415">
                  <c:v>45558.54</c:v>
                </c:pt>
                <c:pt idx="24416">
                  <c:v>45560.9</c:v>
                </c:pt>
                <c:pt idx="24417">
                  <c:v>45571.38</c:v>
                </c:pt>
                <c:pt idx="24418">
                  <c:v>45582.2</c:v>
                </c:pt>
                <c:pt idx="24419">
                  <c:v>45597.07</c:v>
                </c:pt>
                <c:pt idx="24420">
                  <c:v>45603.49</c:v>
                </c:pt>
                <c:pt idx="24421">
                  <c:v>45603.5</c:v>
                </c:pt>
                <c:pt idx="24422">
                  <c:v>45606.7</c:v>
                </c:pt>
                <c:pt idx="24423">
                  <c:v>45608.83</c:v>
                </c:pt>
                <c:pt idx="24424">
                  <c:v>45609.91</c:v>
                </c:pt>
                <c:pt idx="24425">
                  <c:v>45613.120000000003</c:v>
                </c:pt>
                <c:pt idx="24426">
                  <c:v>45614.15</c:v>
                </c:pt>
                <c:pt idx="24427">
                  <c:v>45616.33</c:v>
                </c:pt>
                <c:pt idx="24428">
                  <c:v>45619.48</c:v>
                </c:pt>
                <c:pt idx="24429">
                  <c:v>45622.75</c:v>
                </c:pt>
                <c:pt idx="24430">
                  <c:v>45624.800000000003</c:v>
                </c:pt>
                <c:pt idx="24431">
                  <c:v>45635.45</c:v>
                </c:pt>
                <c:pt idx="24432">
                  <c:v>45640.78</c:v>
                </c:pt>
                <c:pt idx="24433">
                  <c:v>45643.44</c:v>
                </c:pt>
                <c:pt idx="24434">
                  <c:v>45646.1</c:v>
                </c:pt>
                <c:pt idx="24435">
                  <c:v>45648.44</c:v>
                </c:pt>
                <c:pt idx="24436">
                  <c:v>45648.77</c:v>
                </c:pt>
                <c:pt idx="24437">
                  <c:v>45650.1</c:v>
                </c:pt>
                <c:pt idx="24438">
                  <c:v>45651.43</c:v>
                </c:pt>
                <c:pt idx="24439">
                  <c:v>45652.76</c:v>
                </c:pt>
                <c:pt idx="24440">
                  <c:v>45654.09</c:v>
                </c:pt>
                <c:pt idx="24441">
                  <c:v>45655.42</c:v>
                </c:pt>
                <c:pt idx="24442">
                  <c:v>45656.75</c:v>
                </c:pt>
                <c:pt idx="24443">
                  <c:v>45659.42</c:v>
                </c:pt>
                <c:pt idx="24444">
                  <c:v>45661.29</c:v>
                </c:pt>
                <c:pt idx="24445">
                  <c:v>45662.080000000002</c:v>
                </c:pt>
                <c:pt idx="24446">
                  <c:v>45664.74</c:v>
                </c:pt>
                <c:pt idx="24447">
                  <c:v>45667.4</c:v>
                </c:pt>
                <c:pt idx="24448">
                  <c:v>45667.71</c:v>
                </c:pt>
                <c:pt idx="24449">
                  <c:v>45672.73</c:v>
                </c:pt>
                <c:pt idx="24450">
                  <c:v>45674.13</c:v>
                </c:pt>
                <c:pt idx="24451">
                  <c:v>45678.05</c:v>
                </c:pt>
                <c:pt idx="24452">
                  <c:v>45680.56</c:v>
                </c:pt>
                <c:pt idx="24453">
                  <c:v>45680.72</c:v>
                </c:pt>
                <c:pt idx="24454">
                  <c:v>45683.38</c:v>
                </c:pt>
                <c:pt idx="24455">
                  <c:v>45686.04</c:v>
                </c:pt>
                <c:pt idx="24456">
                  <c:v>45686.98</c:v>
                </c:pt>
                <c:pt idx="24457">
                  <c:v>45688.7</c:v>
                </c:pt>
                <c:pt idx="24458">
                  <c:v>45691.37</c:v>
                </c:pt>
                <c:pt idx="24459">
                  <c:v>45693.75</c:v>
                </c:pt>
                <c:pt idx="24460">
                  <c:v>45694.03</c:v>
                </c:pt>
                <c:pt idx="24461">
                  <c:v>45696.69</c:v>
                </c:pt>
                <c:pt idx="24462">
                  <c:v>45699.35</c:v>
                </c:pt>
                <c:pt idx="24463">
                  <c:v>45699.82</c:v>
                </c:pt>
                <c:pt idx="24464">
                  <c:v>45702.02</c:v>
                </c:pt>
                <c:pt idx="24465">
                  <c:v>45704.68</c:v>
                </c:pt>
                <c:pt idx="24466">
                  <c:v>45706.01</c:v>
                </c:pt>
                <c:pt idx="24467">
                  <c:v>45707.34</c:v>
                </c:pt>
                <c:pt idx="24468">
                  <c:v>45708.67</c:v>
                </c:pt>
                <c:pt idx="24469">
                  <c:v>45710</c:v>
                </c:pt>
                <c:pt idx="24470">
                  <c:v>45712.12</c:v>
                </c:pt>
                <c:pt idx="24471">
                  <c:v>45714.23</c:v>
                </c:pt>
                <c:pt idx="24472">
                  <c:v>45716.35</c:v>
                </c:pt>
                <c:pt idx="24473">
                  <c:v>45718.46</c:v>
                </c:pt>
                <c:pt idx="24474">
                  <c:v>45722.69</c:v>
                </c:pt>
                <c:pt idx="24475">
                  <c:v>45725.5</c:v>
                </c:pt>
                <c:pt idx="24476">
                  <c:v>45726.91</c:v>
                </c:pt>
                <c:pt idx="24477">
                  <c:v>45731.14</c:v>
                </c:pt>
                <c:pt idx="24478">
                  <c:v>45735.360000000001</c:v>
                </c:pt>
                <c:pt idx="24479">
                  <c:v>45739.59</c:v>
                </c:pt>
                <c:pt idx="24480">
                  <c:v>45743.81</c:v>
                </c:pt>
                <c:pt idx="24481">
                  <c:v>45748.04</c:v>
                </c:pt>
                <c:pt idx="24482">
                  <c:v>45752.26</c:v>
                </c:pt>
                <c:pt idx="24483">
                  <c:v>45754.38</c:v>
                </c:pt>
                <c:pt idx="24484">
                  <c:v>45756.49</c:v>
                </c:pt>
                <c:pt idx="24485">
                  <c:v>45758.6</c:v>
                </c:pt>
                <c:pt idx="24486">
                  <c:v>45759.55</c:v>
                </c:pt>
                <c:pt idx="24487">
                  <c:v>45760.71</c:v>
                </c:pt>
                <c:pt idx="24488">
                  <c:v>45762.83</c:v>
                </c:pt>
                <c:pt idx="24489">
                  <c:v>45764.94</c:v>
                </c:pt>
                <c:pt idx="24490">
                  <c:v>45767.05</c:v>
                </c:pt>
                <c:pt idx="24491">
                  <c:v>45769.16</c:v>
                </c:pt>
                <c:pt idx="24492">
                  <c:v>45773.39</c:v>
                </c:pt>
                <c:pt idx="24493">
                  <c:v>45776.88</c:v>
                </c:pt>
                <c:pt idx="24494">
                  <c:v>45777.61</c:v>
                </c:pt>
                <c:pt idx="24495">
                  <c:v>45781.84</c:v>
                </c:pt>
                <c:pt idx="24496">
                  <c:v>45786.07</c:v>
                </c:pt>
                <c:pt idx="24497">
                  <c:v>45789.73</c:v>
                </c:pt>
                <c:pt idx="24498">
                  <c:v>45790.3</c:v>
                </c:pt>
                <c:pt idx="24499">
                  <c:v>45794.52</c:v>
                </c:pt>
                <c:pt idx="24500">
                  <c:v>45798.75</c:v>
                </c:pt>
                <c:pt idx="24501">
                  <c:v>45802.57</c:v>
                </c:pt>
                <c:pt idx="24502">
                  <c:v>45802.97</c:v>
                </c:pt>
                <c:pt idx="24503">
                  <c:v>45811.42</c:v>
                </c:pt>
                <c:pt idx="24504">
                  <c:v>45815.41</c:v>
                </c:pt>
                <c:pt idx="24505">
                  <c:v>45828.25</c:v>
                </c:pt>
                <c:pt idx="24506">
                  <c:v>45845.22</c:v>
                </c:pt>
                <c:pt idx="24507">
                  <c:v>45853.68</c:v>
                </c:pt>
                <c:pt idx="24508">
                  <c:v>45862.13</c:v>
                </c:pt>
                <c:pt idx="24509">
                  <c:v>45879.03</c:v>
                </c:pt>
                <c:pt idx="24510">
                  <c:v>45879.62</c:v>
                </c:pt>
                <c:pt idx="24511">
                  <c:v>45912.83</c:v>
                </c:pt>
                <c:pt idx="24512">
                  <c:v>45930.99</c:v>
                </c:pt>
                <c:pt idx="24513">
                  <c:v>45946.63</c:v>
                </c:pt>
                <c:pt idx="24514">
                  <c:v>45962.15</c:v>
                </c:pt>
                <c:pt idx="24515">
                  <c:v>45963.53</c:v>
                </c:pt>
                <c:pt idx="24516">
                  <c:v>45977.73</c:v>
                </c:pt>
                <c:pt idx="24517">
                  <c:v>45980.43</c:v>
                </c:pt>
                <c:pt idx="24518">
                  <c:v>45985.52</c:v>
                </c:pt>
                <c:pt idx="24519">
                  <c:v>45993.31</c:v>
                </c:pt>
                <c:pt idx="24520">
                  <c:v>45994.33</c:v>
                </c:pt>
                <c:pt idx="24521">
                  <c:v>46001.1</c:v>
                </c:pt>
                <c:pt idx="24522">
                  <c:v>46008.23</c:v>
                </c:pt>
                <c:pt idx="24523">
                  <c:v>46008.89</c:v>
                </c:pt>
                <c:pt idx="24524">
                  <c:v>46016.68</c:v>
                </c:pt>
                <c:pt idx="24525">
                  <c:v>46020.58</c:v>
                </c:pt>
                <c:pt idx="24526">
                  <c:v>46024.47</c:v>
                </c:pt>
                <c:pt idx="24527">
                  <c:v>46025</c:v>
                </c:pt>
                <c:pt idx="24528">
                  <c:v>46026.42</c:v>
                </c:pt>
                <c:pt idx="24529">
                  <c:v>46028.37</c:v>
                </c:pt>
                <c:pt idx="24530">
                  <c:v>46030.32</c:v>
                </c:pt>
                <c:pt idx="24531">
                  <c:v>46031.29</c:v>
                </c:pt>
                <c:pt idx="24532">
                  <c:v>46032.26</c:v>
                </c:pt>
                <c:pt idx="24533">
                  <c:v>46033.24</c:v>
                </c:pt>
                <c:pt idx="24534">
                  <c:v>46034.21</c:v>
                </c:pt>
                <c:pt idx="24535">
                  <c:v>46035.19</c:v>
                </c:pt>
                <c:pt idx="24536">
                  <c:v>46036.03</c:v>
                </c:pt>
                <c:pt idx="24537">
                  <c:v>46036.160000000003</c:v>
                </c:pt>
                <c:pt idx="24538">
                  <c:v>46037.14</c:v>
                </c:pt>
                <c:pt idx="24539">
                  <c:v>46038.11</c:v>
                </c:pt>
                <c:pt idx="24540">
                  <c:v>46039.08</c:v>
                </c:pt>
                <c:pt idx="24541">
                  <c:v>46040.05</c:v>
                </c:pt>
                <c:pt idx="24542">
                  <c:v>46041.03</c:v>
                </c:pt>
                <c:pt idx="24543">
                  <c:v>46042</c:v>
                </c:pt>
                <c:pt idx="24544">
                  <c:v>46042.98</c:v>
                </c:pt>
                <c:pt idx="24545">
                  <c:v>46043.95</c:v>
                </c:pt>
                <c:pt idx="24546">
                  <c:v>46044.93</c:v>
                </c:pt>
                <c:pt idx="24547">
                  <c:v>46045.9</c:v>
                </c:pt>
                <c:pt idx="24548">
                  <c:v>46046.87</c:v>
                </c:pt>
                <c:pt idx="24549">
                  <c:v>46047.839999999997</c:v>
                </c:pt>
                <c:pt idx="24550">
                  <c:v>46048.82</c:v>
                </c:pt>
                <c:pt idx="24551">
                  <c:v>46049.79</c:v>
                </c:pt>
                <c:pt idx="24552">
                  <c:v>46051.74</c:v>
                </c:pt>
                <c:pt idx="24553">
                  <c:v>46053.69</c:v>
                </c:pt>
                <c:pt idx="24554">
                  <c:v>46054.66</c:v>
                </c:pt>
                <c:pt idx="24555">
                  <c:v>46055.63</c:v>
                </c:pt>
                <c:pt idx="24556">
                  <c:v>46056.73</c:v>
                </c:pt>
                <c:pt idx="24557">
                  <c:v>46057.82</c:v>
                </c:pt>
                <c:pt idx="24558">
                  <c:v>46058.91</c:v>
                </c:pt>
                <c:pt idx="24559">
                  <c:v>46060</c:v>
                </c:pt>
                <c:pt idx="24560">
                  <c:v>46060.9</c:v>
                </c:pt>
                <c:pt idx="24561">
                  <c:v>46061.8</c:v>
                </c:pt>
                <c:pt idx="24562">
                  <c:v>46062.7</c:v>
                </c:pt>
                <c:pt idx="24563">
                  <c:v>46063.6</c:v>
                </c:pt>
                <c:pt idx="24564">
                  <c:v>46064.5</c:v>
                </c:pt>
                <c:pt idx="24565">
                  <c:v>46065.4</c:v>
                </c:pt>
                <c:pt idx="24566">
                  <c:v>46066.41</c:v>
                </c:pt>
                <c:pt idx="24567">
                  <c:v>46067.199999999997</c:v>
                </c:pt>
                <c:pt idx="24568">
                  <c:v>46069</c:v>
                </c:pt>
                <c:pt idx="24569">
                  <c:v>46070.8</c:v>
                </c:pt>
                <c:pt idx="24570">
                  <c:v>46071.7</c:v>
                </c:pt>
                <c:pt idx="24571">
                  <c:v>46072.6</c:v>
                </c:pt>
                <c:pt idx="24572">
                  <c:v>46073.5</c:v>
                </c:pt>
                <c:pt idx="24573">
                  <c:v>46074.400000000001</c:v>
                </c:pt>
                <c:pt idx="24574">
                  <c:v>46075.3</c:v>
                </c:pt>
                <c:pt idx="24575">
                  <c:v>46076.2</c:v>
                </c:pt>
                <c:pt idx="24576">
                  <c:v>46077.1</c:v>
                </c:pt>
                <c:pt idx="24577">
                  <c:v>46078</c:v>
                </c:pt>
                <c:pt idx="24578">
                  <c:v>46078.9</c:v>
                </c:pt>
                <c:pt idx="24579">
                  <c:v>46079.8</c:v>
                </c:pt>
                <c:pt idx="24580">
                  <c:v>46080.7</c:v>
                </c:pt>
                <c:pt idx="24581">
                  <c:v>46081.599999999999</c:v>
                </c:pt>
                <c:pt idx="24582">
                  <c:v>46082.5</c:v>
                </c:pt>
                <c:pt idx="24583">
                  <c:v>46083.4</c:v>
                </c:pt>
                <c:pt idx="24584">
                  <c:v>46084.3</c:v>
                </c:pt>
                <c:pt idx="24585">
                  <c:v>46085.2</c:v>
                </c:pt>
                <c:pt idx="24586">
                  <c:v>46086.1</c:v>
                </c:pt>
                <c:pt idx="24587">
                  <c:v>46087</c:v>
                </c:pt>
                <c:pt idx="24588">
                  <c:v>46087.9</c:v>
                </c:pt>
                <c:pt idx="24589">
                  <c:v>46088.800000000003</c:v>
                </c:pt>
                <c:pt idx="24590">
                  <c:v>46090.6</c:v>
                </c:pt>
                <c:pt idx="24591">
                  <c:v>46091.63</c:v>
                </c:pt>
                <c:pt idx="24592">
                  <c:v>46092.4</c:v>
                </c:pt>
                <c:pt idx="24593">
                  <c:v>46096</c:v>
                </c:pt>
                <c:pt idx="24594">
                  <c:v>46099.6</c:v>
                </c:pt>
                <c:pt idx="24595">
                  <c:v>46103.199999999997</c:v>
                </c:pt>
                <c:pt idx="24596">
                  <c:v>46107.82</c:v>
                </c:pt>
                <c:pt idx="24597">
                  <c:v>46110.400000000001</c:v>
                </c:pt>
                <c:pt idx="24598">
                  <c:v>46117.59</c:v>
                </c:pt>
                <c:pt idx="24599">
                  <c:v>46124.79</c:v>
                </c:pt>
                <c:pt idx="24600">
                  <c:v>46131.99</c:v>
                </c:pt>
                <c:pt idx="24601">
                  <c:v>46146.39</c:v>
                </c:pt>
                <c:pt idx="24602">
                  <c:v>46175.18</c:v>
                </c:pt>
                <c:pt idx="24603">
                  <c:v>46189.58</c:v>
                </c:pt>
                <c:pt idx="24604">
                  <c:v>46190.63</c:v>
                </c:pt>
                <c:pt idx="24605">
                  <c:v>46202.83</c:v>
                </c:pt>
                <c:pt idx="24606">
                  <c:v>46203.98</c:v>
                </c:pt>
                <c:pt idx="24607">
                  <c:v>46216.73</c:v>
                </c:pt>
                <c:pt idx="24608">
                  <c:v>46230.63</c:v>
                </c:pt>
                <c:pt idx="24609">
                  <c:v>46232.77</c:v>
                </c:pt>
                <c:pt idx="24610">
                  <c:v>46237.58</c:v>
                </c:pt>
                <c:pt idx="24611">
                  <c:v>46244.53</c:v>
                </c:pt>
                <c:pt idx="24612">
                  <c:v>46258.43</c:v>
                </c:pt>
                <c:pt idx="24613">
                  <c:v>46290.35</c:v>
                </c:pt>
                <c:pt idx="24614">
                  <c:v>46314.03</c:v>
                </c:pt>
                <c:pt idx="24615">
                  <c:v>46356.25</c:v>
                </c:pt>
                <c:pt idx="24616">
                  <c:v>46425.22</c:v>
                </c:pt>
                <c:pt idx="24617">
                  <c:v>46453.02</c:v>
                </c:pt>
                <c:pt idx="24618">
                  <c:v>46466.92</c:v>
                </c:pt>
                <c:pt idx="24619">
                  <c:v>46480.82</c:v>
                </c:pt>
                <c:pt idx="24620">
                  <c:v>46487.77</c:v>
                </c:pt>
                <c:pt idx="24621">
                  <c:v>46494.720000000001</c:v>
                </c:pt>
                <c:pt idx="24622">
                  <c:v>46508.62</c:v>
                </c:pt>
                <c:pt idx="24623">
                  <c:v>46520.7</c:v>
                </c:pt>
                <c:pt idx="24624">
                  <c:v>46536.42</c:v>
                </c:pt>
                <c:pt idx="24625">
                  <c:v>46592.02</c:v>
                </c:pt>
                <c:pt idx="24626">
                  <c:v>46605.919999999998</c:v>
                </c:pt>
                <c:pt idx="24627">
                  <c:v>46612.87</c:v>
                </c:pt>
                <c:pt idx="24628">
                  <c:v>46619.82</c:v>
                </c:pt>
                <c:pt idx="24629">
                  <c:v>46647.61</c:v>
                </c:pt>
                <c:pt idx="24630">
                  <c:v>46661.51</c:v>
                </c:pt>
                <c:pt idx="24631">
                  <c:v>46668.46</c:v>
                </c:pt>
                <c:pt idx="24632">
                  <c:v>46675.41</c:v>
                </c:pt>
                <c:pt idx="24633">
                  <c:v>46682.36</c:v>
                </c:pt>
                <c:pt idx="24634">
                  <c:v>46687.5</c:v>
                </c:pt>
                <c:pt idx="24635">
                  <c:v>46689.31</c:v>
                </c:pt>
                <c:pt idx="24636">
                  <c:v>46703.21</c:v>
                </c:pt>
                <c:pt idx="24637">
                  <c:v>46731.01</c:v>
                </c:pt>
                <c:pt idx="24638">
                  <c:v>46737.96</c:v>
                </c:pt>
                <c:pt idx="24639">
                  <c:v>46744.91</c:v>
                </c:pt>
                <c:pt idx="24640">
                  <c:v>46758.81</c:v>
                </c:pt>
                <c:pt idx="24641">
                  <c:v>46786.61</c:v>
                </c:pt>
                <c:pt idx="24642">
                  <c:v>46800.51</c:v>
                </c:pt>
                <c:pt idx="24643">
                  <c:v>46814.41</c:v>
                </c:pt>
                <c:pt idx="24644">
                  <c:v>46842.21</c:v>
                </c:pt>
                <c:pt idx="24645">
                  <c:v>46856.11</c:v>
                </c:pt>
                <c:pt idx="24646">
                  <c:v>46863.06</c:v>
                </c:pt>
                <c:pt idx="24647">
                  <c:v>46870</c:v>
                </c:pt>
                <c:pt idx="24648">
                  <c:v>46874.51</c:v>
                </c:pt>
                <c:pt idx="24649">
                  <c:v>46879.01</c:v>
                </c:pt>
                <c:pt idx="24650">
                  <c:v>46888.02</c:v>
                </c:pt>
                <c:pt idx="24651">
                  <c:v>46906.04</c:v>
                </c:pt>
                <c:pt idx="24652">
                  <c:v>46924.06</c:v>
                </c:pt>
                <c:pt idx="24653">
                  <c:v>46933.07</c:v>
                </c:pt>
                <c:pt idx="24654">
                  <c:v>46942.080000000002</c:v>
                </c:pt>
                <c:pt idx="24655">
                  <c:v>46978.12</c:v>
                </c:pt>
                <c:pt idx="24656">
                  <c:v>46981.39</c:v>
                </c:pt>
                <c:pt idx="24657">
                  <c:v>46996.14</c:v>
                </c:pt>
                <c:pt idx="24658">
                  <c:v>47005.15</c:v>
                </c:pt>
                <c:pt idx="24659">
                  <c:v>47014.16</c:v>
                </c:pt>
                <c:pt idx="24660">
                  <c:v>47050.2</c:v>
                </c:pt>
                <c:pt idx="24661">
                  <c:v>47059.21</c:v>
                </c:pt>
                <c:pt idx="24662">
                  <c:v>47068.22</c:v>
                </c:pt>
                <c:pt idx="24663">
                  <c:v>47077.23</c:v>
                </c:pt>
                <c:pt idx="24664">
                  <c:v>47086.239999999998</c:v>
                </c:pt>
                <c:pt idx="24665">
                  <c:v>47122.28</c:v>
                </c:pt>
                <c:pt idx="24666">
                  <c:v>47131.29</c:v>
                </c:pt>
                <c:pt idx="24667">
                  <c:v>47140.3</c:v>
                </c:pt>
                <c:pt idx="24668">
                  <c:v>47158.31</c:v>
                </c:pt>
                <c:pt idx="24669">
                  <c:v>47230.39</c:v>
                </c:pt>
                <c:pt idx="24670">
                  <c:v>47248.41</c:v>
                </c:pt>
                <c:pt idx="24671">
                  <c:v>47257.42</c:v>
                </c:pt>
                <c:pt idx="24672">
                  <c:v>47266.43</c:v>
                </c:pt>
                <c:pt idx="24673">
                  <c:v>47302.47</c:v>
                </c:pt>
                <c:pt idx="24674">
                  <c:v>47350</c:v>
                </c:pt>
                <c:pt idx="24675">
                  <c:v>47374.55</c:v>
                </c:pt>
                <c:pt idx="24676">
                  <c:v>47379.06</c:v>
                </c:pt>
                <c:pt idx="24677">
                  <c:v>47383.56</c:v>
                </c:pt>
                <c:pt idx="24678">
                  <c:v>47384.35</c:v>
                </c:pt>
                <c:pt idx="24679">
                  <c:v>47388.07</c:v>
                </c:pt>
                <c:pt idx="24680">
                  <c:v>47392.57</c:v>
                </c:pt>
                <c:pt idx="24681">
                  <c:v>47410.59</c:v>
                </c:pt>
                <c:pt idx="24682">
                  <c:v>47428.61</c:v>
                </c:pt>
                <c:pt idx="24683">
                  <c:v>47433.120000000003</c:v>
                </c:pt>
                <c:pt idx="24684">
                  <c:v>47434.720000000001</c:v>
                </c:pt>
                <c:pt idx="24685">
                  <c:v>47437.62</c:v>
                </c:pt>
                <c:pt idx="24686">
                  <c:v>47442.12</c:v>
                </c:pt>
                <c:pt idx="24687">
                  <c:v>47444.37</c:v>
                </c:pt>
                <c:pt idx="24688">
                  <c:v>47446.62</c:v>
                </c:pt>
                <c:pt idx="24689">
                  <c:v>47450.48</c:v>
                </c:pt>
                <c:pt idx="24690">
                  <c:v>47454.34</c:v>
                </c:pt>
                <c:pt idx="24691">
                  <c:v>47458.2</c:v>
                </c:pt>
                <c:pt idx="24692">
                  <c:v>47459.91</c:v>
                </c:pt>
                <c:pt idx="24693">
                  <c:v>47462.05</c:v>
                </c:pt>
                <c:pt idx="24694">
                  <c:v>47477.47</c:v>
                </c:pt>
                <c:pt idx="24695">
                  <c:v>47485.09</c:v>
                </c:pt>
                <c:pt idx="24696">
                  <c:v>47492.89</c:v>
                </c:pt>
                <c:pt idx="24697">
                  <c:v>47496.75</c:v>
                </c:pt>
                <c:pt idx="24698">
                  <c:v>47500</c:v>
                </c:pt>
                <c:pt idx="24699">
                  <c:v>47500.6</c:v>
                </c:pt>
                <c:pt idx="24700">
                  <c:v>47502.53</c:v>
                </c:pt>
                <c:pt idx="24701">
                  <c:v>47504.46</c:v>
                </c:pt>
                <c:pt idx="24702">
                  <c:v>47506.39</c:v>
                </c:pt>
                <c:pt idx="24703">
                  <c:v>47508.31</c:v>
                </c:pt>
                <c:pt idx="24704">
                  <c:v>47510.239999999998</c:v>
                </c:pt>
                <c:pt idx="24705">
                  <c:v>47512.17</c:v>
                </c:pt>
                <c:pt idx="24706">
                  <c:v>47514.1</c:v>
                </c:pt>
                <c:pt idx="24707">
                  <c:v>47516.03</c:v>
                </c:pt>
                <c:pt idx="24708">
                  <c:v>47519.89</c:v>
                </c:pt>
                <c:pt idx="24709">
                  <c:v>47523.74</c:v>
                </c:pt>
                <c:pt idx="24710">
                  <c:v>47539.16</c:v>
                </c:pt>
                <c:pt idx="24711">
                  <c:v>47554.58</c:v>
                </c:pt>
                <c:pt idx="24712">
                  <c:v>47562.29</c:v>
                </c:pt>
                <c:pt idx="24713">
                  <c:v>47566.15</c:v>
                </c:pt>
                <c:pt idx="24714">
                  <c:v>47570</c:v>
                </c:pt>
                <c:pt idx="24715">
                  <c:v>47573.52</c:v>
                </c:pt>
                <c:pt idx="24716">
                  <c:v>47577.03</c:v>
                </c:pt>
                <c:pt idx="24717">
                  <c:v>47584.06</c:v>
                </c:pt>
                <c:pt idx="24718">
                  <c:v>47585.83</c:v>
                </c:pt>
                <c:pt idx="24719">
                  <c:v>47598.11</c:v>
                </c:pt>
                <c:pt idx="24720">
                  <c:v>47626.22</c:v>
                </c:pt>
                <c:pt idx="24721">
                  <c:v>47633.25</c:v>
                </c:pt>
                <c:pt idx="24722">
                  <c:v>47636.2</c:v>
                </c:pt>
                <c:pt idx="24723">
                  <c:v>47640.28</c:v>
                </c:pt>
                <c:pt idx="24724">
                  <c:v>47654.33</c:v>
                </c:pt>
                <c:pt idx="24725">
                  <c:v>47661.39</c:v>
                </c:pt>
                <c:pt idx="24726">
                  <c:v>47673.98</c:v>
                </c:pt>
                <c:pt idx="24727">
                  <c:v>47682.43</c:v>
                </c:pt>
                <c:pt idx="24728">
                  <c:v>47686.57</c:v>
                </c:pt>
                <c:pt idx="24729">
                  <c:v>47710.54</c:v>
                </c:pt>
                <c:pt idx="24730">
                  <c:v>47724.59</c:v>
                </c:pt>
                <c:pt idx="24731">
                  <c:v>47731.62</c:v>
                </c:pt>
                <c:pt idx="24732">
                  <c:v>47736.94</c:v>
                </c:pt>
                <c:pt idx="24733">
                  <c:v>47738.64</c:v>
                </c:pt>
                <c:pt idx="24734">
                  <c:v>47745.67</c:v>
                </c:pt>
                <c:pt idx="24735">
                  <c:v>47752.7</c:v>
                </c:pt>
                <c:pt idx="24736">
                  <c:v>47762.13</c:v>
                </c:pt>
                <c:pt idx="24737">
                  <c:v>47766.75</c:v>
                </c:pt>
                <c:pt idx="24738">
                  <c:v>47774.720000000001</c:v>
                </c:pt>
                <c:pt idx="24739">
                  <c:v>47781.02</c:v>
                </c:pt>
                <c:pt idx="24740">
                  <c:v>47787.31</c:v>
                </c:pt>
                <c:pt idx="24741">
                  <c:v>47794.85</c:v>
                </c:pt>
                <c:pt idx="24742">
                  <c:v>47794.98</c:v>
                </c:pt>
                <c:pt idx="24743">
                  <c:v>47802.65</c:v>
                </c:pt>
                <c:pt idx="24744">
                  <c:v>47808.38</c:v>
                </c:pt>
                <c:pt idx="24745">
                  <c:v>47815.14</c:v>
                </c:pt>
                <c:pt idx="24746">
                  <c:v>47817.99</c:v>
                </c:pt>
                <c:pt idx="24747">
                  <c:v>47818.52</c:v>
                </c:pt>
                <c:pt idx="24748">
                  <c:v>47821.9</c:v>
                </c:pt>
                <c:pt idx="24749">
                  <c:v>47823.6</c:v>
                </c:pt>
                <c:pt idx="24750">
                  <c:v>47825.29</c:v>
                </c:pt>
                <c:pt idx="24751">
                  <c:v>47826.14</c:v>
                </c:pt>
                <c:pt idx="24752">
                  <c:v>47826.98</c:v>
                </c:pt>
                <c:pt idx="24753">
                  <c:v>47827.83</c:v>
                </c:pt>
                <c:pt idx="24754">
                  <c:v>47828.67</c:v>
                </c:pt>
                <c:pt idx="24755">
                  <c:v>47829.52</c:v>
                </c:pt>
                <c:pt idx="24756">
                  <c:v>47830.36</c:v>
                </c:pt>
                <c:pt idx="24757">
                  <c:v>47831.21</c:v>
                </c:pt>
                <c:pt idx="24758">
                  <c:v>47832.05</c:v>
                </c:pt>
                <c:pt idx="24759">
                  <c:v>47832.9</c:v>
                </c:pt>
                <c:pt idx="24760">
                  <c:v>47833.33</c:v>
                </c:pt>
                <c:pt idx="24761">
                  <c:v>47833.74</c:v>
                </c:pt>
                <c:pt idx="24762">
                  <c:v>47835.43</c:v>
                </c:pt>
                <c:pt idx="24763">
                  <c:v>47837.120000000003</c:v>
                </c:pt>
                <c:pt idx="24764">
                  <c:v>47837.17</c:v>
                </c:pt>
                <c:pt idx="24765">
                  <c:v>47838.81</c:v>
                </c:pt>
                <c:pt idx="24766">
                  <c:v>47840.5</c:v>
                </c:pt>
                <c:pt idx="24767">
                  <c:v>47841</c:v>
                </c:pt>
                <c:pt idx="24768">
                  <c:v>47842.19</c:v>
                </c:pt>
                <c:pt idx="24769">
                  <c:v>47843.88</c:v>
                </c:pt>
                <c:pt idx="24770">
                  <c:v>47844.83</c:v>
                </c:pt>
                <c:pt idx="24771">
                  <c:v>47845.57</c:v>
                </c:pt>
                <c:pt idx="24772">
                  <c:v>47847.26</c:v>
                </c:pt>
                <c:pt idx="24773">
                  <c:v>47848.11</c:v>
                </c:pt>
                <c:pt idx="24774">
                  <c:v>47848.66</c:v>
                </c:pt>
                <c:pt idx="24775">
                  <c:v>47848.95</c:v>
                </c:pt>
                <c:pt idx="24776">
                  <c:v>47850</c:v>
                </c:pt>
                <c:pt idx="24777">
                  <c:v>47851.4</c:v>
                </c:pt>
                <c:pt idx="24778">
                  <c:v>47852.5</c:v>
                </c:pt>
                <c:pt idx="24779">
                  <c:v>47852.79</c:v>
                </c:pt>
                <c:pt idx="24780">
                  <c:v>47854.18</c:v>
                </c:pt>
                <c:pt idx="24781">
                  <c:v>47855.57</c:v>
                </c:pt>
                <c:pt idx="24782">
                  <c:v>47856.33</c:v>
                </c:pt>
                <c:pt idx="24783">
                  <c:v>47858.35</c:v>
                </c:pt>
                <c:pt idx="24784">
                  <c:v>47859.74</c:v>
                </c:pt>
                <c:pt idx="24785">
                  <c:v>47860.17</c:v>
                </c:pt>
                <c:pt idx="24786">
                  <c:v>47861.13</c:v>
                </c:pt>
                <c:pt idx="24787">
                  <c:v>47862.53</c:v>
                </c:pt>
                <c:pt idx="24788">
                  <c:v>47863.92</c:v>
                </c:pt>
                <c:pt idx="24789">
                  <c:v>47864</c:v>
                </c:pt>
                <c:pt idx="24790">
                  <c:v>47865.31</c:v>
                </c:pt>
                <c:pt idx="24791">
                  <c:v>47865.919999999998</c:v>
                </c:pt>
                <c:pt idx="24792">
                  <c:v>47866.7</c:v>
                </c:pt>
                <c:pt idx="24793">
                  <c:v>47867.839999999997</c:v>
                </c:pt>
                <c:pt idx="24794">
                  <c:v>47868.09</c:v>
                </c:pt>
                <c:pt idx="24795">
                  <c:v>47869.48</c:v>
                </c:pt>
                <c:pt idx="24796">
                  <c:v>47869.760000000002</c:v>
                </c:pt>
                <c:pt idx="24797">
                  <c:v>47870.18</c:v>
                </c:pt>
                <c:pt idx="24798">
                  <c:v>47870.87</c:v>
                </c:pt>
                <c:pt idx="24799">
                  <c:v>47871.57</c:v>
                </c:pt>
                <c:pt idx="24800">
                  <c:v>47871.67</c:v>
                </c:pt>
                <c:pt idx="24801">
                  <c:v>47872.26</c:v>
                </c:pt>
                <c:pt idx="24802">
                  <c:v>47873.59</c:v>
                </c:pt>
                <c:pt idx="24803">
                  <c:v>47873.66</c:v>
                </c:pt>
                <c:pt idx="24804">
                  <c:v>47875.05</c:v>
                </c:pt>
                <c:pt idx="24805">
                  <c:v>47875.5</c:v>
                </c:pt>
                <c:pt idx="24806">
                  <c:v>47876.44</c:v>
                </c:pt>
                <c:pt idx="24807">
                  <c:v>47876.46</c:v>
                </c:pt>
                <c:pt idx="24808">
                  <c:v>47877.42</c:v>
                </c:pt>
                <c:pt idx="24809">
                  <c:v>47877.83</c:v>
                </c:pt>
                <c:pt idx="24810">
                  <c:v>47878.38</c:v>
                </c:pt>
                <c:pt idx="24811">
                  <c:v>47879.33</c:v>
                </c:pt>
                <c:pt idx="24812">
                  <c:v>47880.29</c:v>
                </c:pt>
                <c:pt idx="24813">
                  <c:v>47880.61</c:v>
                </c:pt>
                <c:pt idx="24814">
                  <c:v>47881.25</c:v>
                </c:pt>
                <c:pt idx="24815">
                  <c:v>47882.21</c:v>
                </c:pt>
                <c:pt idx="24816">
                  <c:v>47883.17</c:v>
                </c:pt>
                <c:pt idx="24817">
                  <c:v>47883.39</c:v>
                </c:pt>
                <c:pt idx="24818">
                  <c:v>47884.13</c:v>
                </c:pt>
                <c:pt idx="24819">
                  <c:v>47885.09</c:v>
                </c:pt>
                <c:pt idx="24820">
                  <c:v>47886.05</c:v>
                </c:pt>
                <c:pt idx="24821">
                  <c:v>47887</c:v>
                </c:pt>
                <c:pt idx="24822">
                  <c:v>47887.96</c:v>
                </c:pt>
                <c:pt idx="24823">
                  <c:v>47888.92</c:v>
                </c:pt>
                <c:pt idx="24824">
                  <c:v>47889.88</c:v>
                </c:pt>
                <c:pt idx="24825">
                  <c:v>47890.84</c:v>
                </c:pt>
                <c:pt idx="24826">
                  <c:v>47891.8</c:v>
                </c:pt>
                <c:pt idx="24827">
                  <c:v>47892.76</c:v>
                </c:pt>
                <c:pt idx="24828">
                  <c:v>47893.72</c:v>
                </c:pt>
                <c:pt idx="24829">
                  <c:v>47894.51</c:v>
                </c:pt>
                <c:pt idx="24830">
                  <c:v>47894.67</c:v>
                </c:pt>
                <c:pt idx="24831">
                  <c:v>47896.59</c:v>
                </c:pt>
                <c:pt idx="24832">
                  <c:v>47898.51</c:v>
                </c:pt>
                <c:pt idx="24833">
                  <c:v>47902.34</c:v>
                </c:pt>
                <c:pt idx="24834">
                  <c:v>47904.26</c:v>
                </c:pt>
                <c:pt idx="24835">
                  <c:v>47905.22</c:v>
                </c:pt>
                <c:pt idx="24836">
                  <c:v>47906.17</c:v>
                </c:pt>
                <c:pt idx="24837">
                  <c:v>47907.13</c:v>
                </c:pt>
                <c:pt idx="24838">
                  <c:v>47908.09</c:v>
                </c:pt>
                <c:pt idx="24839">
                  <c:v>47909.05</c:v>
                </c:pt>
                <c:pt idx="24840">
                  <c:v>47910</c:v>
                </c:pt>
                <c:pt idx="24841">
                  <c:v>47910.94</c:v>
                </c:pt>
                <c:pt idx="24842">
                  <c:v>47911.88</c:v>
                </c:pt>
                <c:pt idx="24843">
                  <c:v>47912.82</c:v>
                </c:pt>
                <c:pt idx="24844">
                  <c:v>47913.75</c:v>
                </c:pt>
                <c:pt idx="24845">
                  <c:v>47914.69</c:v>
                </c:pt>
                <c:pt idx="24846">
                  <c:v>47915.62</c:v>
                </c:pt>
                <c:pt idx="24847">
                  <c:v>47917.49</c:v>
                </c:pt>
                <c:pt idx="24848">
                  <c:v>47924.98</c:v>
                </c:pt>
                <c:pt idx="24849">
                  <c:v>47926.86</c:v>
                </c:pt>
                <c:pt idx="24850">
                  <c:v>47928.73</c:v>
                </c:pt>
                <c:pt idx="24851">
                  <c:v>47929.67</c:v>
                </c:pt>
                <c:pt idx="24852">
                  <c:v>47930.6</c:v>
                </c:pt>
                <c:pt idx="24853">
                  <c:v>47931.54</c:v>
                </c:pt>
                <c:pt idx="24854">
                  <c:v>47932.47</c:v>
                </c:pt>
                <c:pt idx="24855">
                  <c:v>47933.41</c:v>
                </c:pt>
                <c:pt idx="24856">
                  <c:v>47934.34</c:v>
                </c:pt>
                <c:pt idx="24857">
                  <c:v>47935.28</c:v>
                </c:pt>
                <c:pt idx="24858">
                  <c:v>47936.21</c:v>
                </c:pt>
                <c:pt idx="24859">
                  <c:v>47937.15</c:v>
                </c:pt>
                <c:pt idx="24860">
                  <c:v>47938.080000000002</c:v>
                </c:pt>
                <c:pt idx="24861">
                  <c:v>47939.01</c:v>
                </c:pt>
                <c:pt idx="24862">
                  <c:v>47939.02</c:v>
                </c:pt>
                <c:pt idx="24863">
                  <c:v>47939.95</c:v>
                </c:pt>
                <c:pt idx="24864">
                  <c:v>47940.89</c:v>
                </c:pt>
                <c:pt idx="24865">
                  <c:v>47941.83</c:v>
                </c:pt>
                <c:pt idx="24866">
                  <c:v>47943.7</c:v>
                </c:pt>
                <c:pt idx="24867">
                  <c:v>47945.57</c:v>
                </c:pt>
                <c:pt idx="24868">
                  <c:v>47947.44</c:v>
                </c:pt>
                <c:pt idx="24869">
                  <c:v>47949.31</c:v>
                </c:pt>
                <c:pt idx="24870">
                  <c:v>47951.18</c:v>
                </c:pt>
                <c:pt idx="24871">
                  <c:v>47953.05</c:v>
                </c:pt>
                <c:pt idx="24872">
                  <c:v>47954.92</c:v>
                </c:pt>
                <c:pt idx="24873">
                  <c:v>47958.67</c:v>
                </c:pt>
                <c:pt idx="24874">
                  <c:v>47962.41</c:v>
                </c:pt>
                <c:pt idx="24875">
                  <c:v>47966.15</c:v>
                </c:pt>
                <c:pt idx="24876">
                  <c:v>47969.89</c:v>
                </c:pt>
                <c:pt idx="24877">
                  <c:v>47973.64</c:v>
                </c:pt>
                <c:pt idx="24878">
                  <c:v>47977.38</c:v>
                </c:pt>
                <c:pt idx="24879">
                  <c:v>47981.120000000003</c:v>
                </c:pt>
                <c:pt idx="24880">
                  <c:v>47984.86</c:v>
                </c:pt>
                <c:pt idx="24881">
                  <c:v>47999.83</c:v>
                </c:pt>
                <c:pt idx="24882">
                  <c:v>48028.01</c:v>
                </c:pt>
                <c:pt idx="24883">
                  <c:v>48029.77</c:v>
                </c:pt>
                <c:pt idx="24884">
                  <c:v>48037.26</c:v>
                </c:pt>
                <c:pt idx="24885">
                  <c:v>48044.74</c:v>
                </c:pt>
                <c:pt idx="24886">
                  <c:v>48059.71</c:v>
                </c:pt>
                <c:pt idx="24887">
                  <c:v>48089.65</c:v>
                </c:pt>
                <c:pt idx="24888">
                  <c:v>48149.53</c:v>
                </c:pt>
                <c:pt idx="24889">
                  <c:v>48174.91</c:v>
                </c:pt>
                <c:pt idx="24890">
                  <c:v>48200.28</c:v>
                </c:pt>
                <c:pt idx="24891">
                  <c:v>48206.02</c:v>
                </c:pt>
                <c:pt idx="24892">
                  <c:v>48251.02</c:v>
                </c:pt>
                <c:pt idx="24893">
                  <c:v>48257.37</c:v>
                </c:pt>
                <c:pt idx="24894">
                  <c:v>48263.71</c:v>
                </c:pt>
                <c:pt idx="24895">
                  <c:v>48270.06</c:v>
                </c:pt>
                <c:pt idx="24896">
                  <c:v>48276.4</c:v>
                </c:pt>
                <c:pt idx="24897">
                  <c:v>48301.77</c:v>
                </c:pt>
                <c:pt idx="24898">
                  <c:v>48314.46</c:v>
                </c:pt>
                <c:pt idx="24899">
                  <c:v>48320.800000000003</c:v>
                </c:pt>
                <c:pt idx="24900">
                  <c:v>48327.14</c:v>
                </c:pt>
                <c:pt idx="24901">
                  <c:v>48330.32</c:v>
                </c:pt>
                <c:pt idx="24902">
                  <c:v>48333.49</c:v>
                </c:pt>
                <c:pt idx="24903">
                  <c:v>48336.66</c:v>
                </c:pt>
                <c:pt idx="24904">
                  <c:v>48338.25</c:v>
                </c:pt>
                <c:pt idx="24905">
                  <c:v>48339.83</c:v>
                </c:pt>
                <c:pt idx="24906">
                  <c:v>48341.42</c:v>
                </c:pt>
                <c:pt idx="24907">
                  <c:v>48343</c:v>
                </c:pt>
                <c:pt idx="24908">
                  <c:v>48344.59</c:v>
                </c:pt>
                <c:pt idx="24909">
                  <c:v>48346.17</c:v>
                </c:pt>
                <c:pt idx="24910">
                  <c:v>48347.76</c:v>
                </c:pt>
                <c:pt idx="24911">
                  <c:v>48349.34</c:v>
                </c:pt>
                <c:pt idx="24912">
                  <c:v>48350.93</c:v>
                </c:pt>
                <c:pt idx="24913">
                  <c:v>48352.51</c:v>
                </c:pt>
                <c:pt idx="24914">
                  <c:v>48354</c:v>
                </c:pt>
                <c:pt idx="24915">
                  <c:v>48355.48</c:v>
                </c:pt>
                <c:pt idx="24916">
                  <c:v>48356.97</c:v>
                </c:pt>
                <c:pt idx="24917">
                  <c:v>48358.45</c:v>
                </c:pt>
                <c:pt idx="24918">
                  <c:v>48359.94</c:v>
                </c:pt>
                <c:pt idx="24919">
                  <c:v>48361.42</c:v>
                </c:pt>
                <c:pt idx="24920">
                  <c:v>48362.91</c:v>
                </c:pt>
                <c:pt idx="24921">
                  <c:v>48364.39</c:v>
                </c:pt>
                <c:pt idx="24922">
                  <c:v>48365.88</c:v>
                </c:pt>
                <c:pt idx="24923">
                  <c:v>48367.360000000001</c:v>
                </c:pt>
                <c:pt idx="24924">
                  <c:v>48368.85</c:v>
                </c:pt>
                <c:pt idx="24925">
                  <c:v>48370.33</c:v>
                </c:pt>
                <c:pt idx="24926">
                  <c:v>48371.82</c:v>
                </c:pt>
                <c:pt idx="24927">
                  <c:v>48373.3</c:v>
                </c:pt>
                <c:pt idx="24928">
                  <c:v>48374.78</c:v>
                </c:pt>
                <c:pt idx="24929">
                  <c:v>48375.519999999997</c:v>
                </c:pt>
                <c:pt idx="24930">
                  <c:v>48376.26</c:v>
                </c:pt>
                <c:pt idx="24931">
                  <c:v>48377.01</c:v>
                </c:pt>
                <c:pt idx="24932">
                  <c:v>48377.75</c:v>
                </c:pt>
                <c:pt idx="24933">
                  <c:v>48378.49</c:v>
                </c:pt>
                <c:pt idx="24934">
                  <c:v>48379.23</c:v>
                </c:pt>
                <c:pt idx="24935">
                  <c:v>48380.72</c:v>
                </c:pt>
                <c:pt idx="24936">
                  <c:v>48382.2</c:v>
                </c:pt>
                <c:pt idx="24937">
                  <c:v>48383.69</c:v>
                </c:pt>
                <c:pt idx="24938">
                  <c:v>48385.17</c:v>
                </c:pt>
                <c:pt idx="24939">
                  <c:v>48386.65</c:v>
                </c:pt>
                <c:pt idx="24940">
                  <c:v>48388.13</c:v>
                </c:pt>
                <c:pt idx="24941">
                  <c:v>48391.1</c:v>
                </c:pt>
                <c:pt idx="24942">
                  <c:v>48394.07</c:v>
                </c:pt>
                <c:pt idx="24943">
                  <c:v>48395.56</c:v>
                </c:pt>
                <c:pt idx="24944">
                  <c:v>48397.04</c:v>
                </c:pt>
                <c:pt idx="24945">
                  <c:v>48398.52</c:v>
                </c:pt>
                <c:pt idx="24946">
                  <c:v>48400</c:v>
                </c:pt>
                <c:pt idx="24947">
                  <c:v>48402.15</c:v>
                </c:pt>
                <c:pt idx="24948">
                  <c:v>48404.29</c:v>
                </c:pt>
                <c:pt idx="24949">
                  <c:v>48406.43</c:v>
                </c:pt>
                <c:pt idx="24950">
                  <c:v>48408.57</c:v>
                </c:pt>
                <c:pt idx="24951">
                  <c:v>48410.720000000001</c:v>
                </c:pt>
                <c:pt idx="24952">
                  <c:v>48412.86</c:v>
                </c:pt>
                <c:pt idx="24953">
                  <c:v>48415</c:v>
                </c:pt>
                <c:pt idx="24954">
                  <c:v>48417.14</c:v>
                </c:pt>
                <c:pt idx="24955">
                  <c:v>48421.43</c:v>
                </c:pt>
                <c:pt idx="24956">
                  <c:v>48425.71</c:v>
                </c:pt>
                <c:pt idx="24957">
                  <c:v>48430</c:v>
                </c:pt>
                <c:pt idx="24958">
                  <c:v>48434.28</c:v>
                </c:pt>
                <c:pt idx="24959">
                  <c:v>48442.85</c:v>
                </c:pt>
                <c:pt idx="24960">
                  <c:v>48447.14</c:v>
                </c:pt>
                <c:pt idx="24961">
                  <c:v>48449.279999999999</c:v>
                </c:pt>
                <c:pt idx="24962">
                  <c:v>48451.42</c:v>
                </c:pt>
                <c:pt idx="24963">
                  <c:v>48453.57</c:v>
                </c:pt>
                <c:pt idx="24964">
                  <c:v>48455.71</c:v>
                </c:pt>
                <c:pt idx="24965">
                  <c:v>48459.99</c:v>
                </c:pt>
                <c:pt idx="24966">
                  <c:v>48464.28</c:v>
                </c:pt>
                <c:pt idx="24967">
                  <c:v>48468.56</c:v>
                </c:pt>
                <c:pt idx="24968">
                  <c:v>48477.13</c:v>
                </c:pt>
                <c:pt idx="24969">
                  <c:v>48481.42</c:v>
                </c:pt>
                <c:pt idx="24970">
                  <c:v>48485.7</c:v>
                </c:pt>
                <c:pt idx="24971">
                  <c:v>48489.99</c:v>
                </c:pt>
                <c:pt idx="24972">
                  <c:v>48494.27</c:v>
                </c:pt>
                <c:pt idx="24973">
                  <c:v>48502.84</c:v>
                </c:pt>
                <c:pt idx="24974">
                  <c:v>48537.120000000003</c:v>
                </c:pt>
                <c:pt idx="24975">
                  <c:v>48545.69</c:v>
                </c:pt>
                <c:pt idx="24976">
                  <c:v>48554.26</c:v>
                </c:pt>
                <c:pt idx="24977">
                  <c:v>48562.04</c:v>
                </c:pt>
                <c:pt idx="24978">
                  <c:v>48562.83</c:v>
                </c:pt>
                <c:pt idx="24979">
                  <c:v>48571.4</c:v>
                </c:pt>
                <c:pt idx="24980">
                  <c:v>48605.68</c:v>
                </c:pt>
                <c:pt idx="24981">
                  <c:v>48674.23</c:v>
                </c:pt>
                <c:pt idx="24982">
                  <c:v>48682.8</c:v>
                </c:pt>
                <c:pt idx="24983">
                  <c:v>48691.37</c:v>
                </c:pt>
                <c:pt idx="24984">
                  <c:v>48708.51</c:v>
                </c:pt>
                <c:pt idx="24985">
                  <c:v>48742.79</c:v>
                </c:pt>
                <c:pt idx="24986">
                  <c:v>48811.34</c:v>
                </c:pt>
                <c:pt idx="24987">
                  <c:v>48917.96</c:v>
                </c:pt>
                <c:pt idx="24988">
                  <c:v>48948.45</c:v>
                </c:pt>
                <c:pt idx="24989">
                  <c:v>49051.43</c:v>
                </c:pt>
                <c:pt idx="24990">
                  <c:v>49080.94</c:v>
                </c:pt>
                <c:pt idx="24991">
                  <c:v>49084.800000000003</c:v>
                </c:pt>
                <c:pt idx="24992">
                  <c:v>49101.49</c:v>
                </c:pt>
                <c:pt idx="24993">
                  <c:v>49118.17</c:v>
                </c:pt>
                <c:pt idx="24994">
                  <c:v>49147.19</c:v>
                </c:pt>
                <c:pt idx="24995">
                  <c:v>49151.54</c:v>
                </c:pt>
                <c:pt idx="24996">
                  <c:v>49168.22</c:v>
                </c:pt>
                <c:pt idx="24997">
                  <c:v>49176.56</c:v>
                </c:pt>
                <c:pt idx="24998">
                  <c:v>49180.31</c:v>
                </c:pt>
                <c:pt idx="24999">
                  <c:v>49184.9</c:v>
                </c:pt>
                <c:pt idx="25000">
                  <c:v>49196.79</c:v>
                </c:pt>
                <c:pt idx="25001">
                  <c:v>49196.87</c:v>
                </c:pt>
                <c:pt idx="25002">
                  <c:v>49208.68</c:v>
                </c:pt>
                <c:pt idx="25003">
                  <c:v>49213.43</c:v>
                </c:pt>
                <c:pt idx="25004">
                  <c:v>49214.63</c:v>
                </c:pt>
                <c:pt idx="25005">
                  <c:v>49217.599999999999</c:v>
                </c:pt>
                <c:pt idx="25006">
                  <c:v>49220.57</c:v>
                </c:pt>
                <c:pt idx="25007">
                  <c:v>49222.06</c:v>
                </c:pt>
                <c:pt idx="25008">
                  <c:v>49223.54</c:v>
                </c:pt>
                <c:pt idx="25009">
                  <c:v>49225.03</c:v>
                </c:pt>
                <c:pt idx="25010">
                  <c:v>49226.51</c:v>
                </c:pt>
                <c:pt idx="25011">
                  <c:v>49228</c:v>
                </c:pt>
                <c:pt idx="25012">
                  <c:v>49229.48</c:v>
                </c:pt>
                <c:pt idx="25013">
                  <c:v>49230.97</c:v>
                </c:pt>
                <c:pt idx="25014">
                  <c:v>49232.45</c:v>
                </c:pt>
                <c:pt idx="25015">
                  <c:v>49233.94</c:v>
                </c:pt>
                <c:pt idx="25016">
                  <c:v>49235.43</c:v>
                </c:pt>
                <c:pt idx="25017">
                  <c:v>49238.400000000001</c:v>
                </c:pt>
                <c:pt idx="25018">
                  <c:v>49241.37</c:v>
                </c:pt>
                <c:pt idx="25019">
                  <c:v>49244.34</c:v>
                </c:pt>
                <c:pt idx="25020">
                  <c:v>49248.01</c:v>
                </c:pt>
                <c:pt idx="25021">
                  <c:v>49250.29</c:v>
                </c:pt>
                <c:pt idx="25022">
                  <c:v>49256.23</c:v>
                </c:pt>
                <c:pt idx="25023">
                  <c:v>49259.21</c:v>
                </c:pt>
                <c:pt idx="25024">
                  <c:v>49262.18</c:v>
                </c:pt>
                <c:pt idx="25025">
                  <c:v>49265.15</c:v>
                </c:pt>
                <c:pt idx="25026">
                  <c:v>49268.12</c:v>
                </c:pt>
                <c:pt idx="25027">
                  <c:v>49274.06</c:v>
                </c:pt>
                <c:pt idx="25028">
                  <c:v>49275.55</c:v>
                </c:pt>
                <c:pt idx="25029">
                  <c:v>49277.03</c:v>
                </c:pt>
                <c:pt idx="25030">
                  <c:v>49278.52</c:v>
                </c:pt>
                <c:pt idx="25031">
                  <c:v>49280</c:v>
                </c:pt>
                <c:pt idx="25032">
                  <c:v>49281.03</c:v>
                </c:pt>
                <c:pt idx="25033">
                  <c:v>49282.05</c:v>
                </c:pt>
                <c:pt idx="25034">
                  <c:v>49282.58</c:v>
                </c:pt>
                <c:pt idx="25035">
                  <c:v>49283.07</c:v>
                </c:pt>
                <c:pt idx="25036">
                  <c:v>49284.09</c:v>
                </c:pt>
                <c:pt idx="25037">
                  <c:v>49286.14</c:v>
                </c:pt>
                <c:pt idx="25038">
                  <c:v>49288.18</c:v>
                </c:pt>
                <c:pt idx="25039">
                  <c:v>49292.27</c:v>
                </c:pt>
                <c:pt idx="25040">
                  <c:v>49296.35</c:v>
                </c:pt>
                <c:pt idx="25041">
                  <c:v>49300.44</c:v>
                </c:pt>
                <c:pt idx="25042">
                  <c:v>49304.53</c:v>
                </c:pt>
                <c:pt idx="25043">
                  <c:v>49308.62</c:v>
                </c:pt>
                <c:pt idx="25044">
                  <c:v>49310.66</c:v>
                </c:pt>
                <c:pt idx="25045">
                  <c:v>49312.7</c:v>
                </c:pt>
                <c:pt idx="25046">
                  <c:v>49314.75</c:v>
                </c:pt>
                <c:pt idx="25047">
                  <c:v>49316.79</c:v>
                </c:pt>
                <c:pt idx="25048">
                  <c:v>49317.15</c:v>
                </c:pt>
                <c:pt idx="25049">
                  <c:v>49318.84</c:v>
                </c:pt>
                <c:pt idx="25050">
                  <c:v>49320.88</c:v>
                </c:pt>
                <c:pt idx="25051">
                  <c:v>49322.93</c:v>
                </c:pt>
                <c:pt idx="25052">
                  <c:v>49324.97</c:v>
                </c:pt>
                <c:pt idx="25053">
                  <c:v>49327.01</c:v>
                </c:pt>
                <c:pt idx="25054">
                  <c:v>49329.05</c:v>
                </c:pt>
                <c:pt idx="25055">
                  <c:v>49331.1</c:v>
                </c:pt>
                <c:pt idx="25056">
                  <c:v>49333.14</c:v>
                </c:pt>
                <c:pt idx="25057">
                  <c:v>49334.44</c:v>
                </c:pt>
                <c:pt idx="25058">
                  <c:v>49337.23</c:v>
                </c:pt>
                <c:pt idx="25059">
                  <c:v>49343.08</c:v>
                </c:pt>
                <c:pt idx="25060">
                  <c:v>49345.4</c:v>
                </c:pt>
                <c:pt idx="25061">
                  <c:v>49351.72</c:v>
                </c:pt>
                <c:pt idx="25062">
                  <c:v>49353.58</c:v>
                </c:pt>
                <c:pt idx="25063">
                  <c:v>49361.75</c:v>
                </c:pt>
                <c:pt idx="25064">
                  <c:v>49378.1</c:v>
                </c:pt>
                <c:pt idx="25065">
                  <c:v>49386.29</c:v>
                </c:pt>
                <c:pt idx="25066">
                  <c:v>49394.94</c:v>
                </c:pt>
                <c:pt idx="25067">
                  <c:v>49403.58</c:v>
                </c:pt>
                <c:pt idx="25068">
                  <c:v>49407.9</c:v>
                </c:pt>
                <c:pt idx="25069">
                  <c:v>49410.8</c:v>
                </c:pt>
                <c:pt idx="25070">
                  <c:v>49412.22</c:v>
                </c:pt>
                <c:pt idx="25071">
                  <c:v>49416.54</c:v>
                </c:pt>
                <c:pt idx="25072">
                  <c:v>49418.98</c:v>
                </c:pt>
                <c:pt idx="25073">
                  <c:v>49420.86</c:v>
                </c:pt>
                <c:pt idx="25074">
                  <c:v>49425.19</c:v>
                </c:pt>
                <c:pt idx="25075">
                  <c:v>49427.15</c:v>
                </c:pt>
                <c:pt idx="25076">
                  <c:v>49429.51</c:v>
                </c:pt>
                <c:pt idx="25077">
                  <c:v>49431.67</c:v>
                </c:pt>
                <c:pt idx="25078">
                  <c:v>49433.83</c:v>
                </c:pt>
                <c:pt idx="25079">
                  <c:v>49435.99</c:v>
                </c:pt>
                <c:pt idx="25080">
                  <c:v>49438.15</c:v>
                </c:pt>
                <c:pt idx="25081">
                  <c:v>49439.23</c:v>
                </c:pt>
                <c:pt idx="25082">
                  <c:v>49440.31</c:v>
                </c:pt>
                <c:pt idx="25083">
                  <c:v>49441.39</c:v>
                </c:pt>
                <c:pt idx="25084">
                  <c:v>49442.47</c:v>
                </c:pt>
                <c:pt idx="25085">
                  <c:v>49443.5</c:v>
                </c:pt>
                <c:pt idx="25086">
                  <c:v>49443.55</c:v>
                </c:pt>
                <c:pt idx="25087">
                  <c:v>49444.63</c:v>
                </c:pt>
                <c:pt idx="25088">
                  <c:v>49445.71</c:v>
                </c:pt>
                <c:pt idx="25089">
                  <c:v>49446.79</c:v>
                </c:pt>
                <c:pt idx="25090">
                  <c:v>49448.95</c:v>
                </c:pt>
                <c:pt idx="25091">
                  <c:v>49451.11</c:v>
                </c:pt>
                <c:pt idx="25092">
                  <c:v>49453.27</c:v>
                </c:pt>
                <c:pt idx="25093">
                  <c:v>49455.43</c:v>
                </c:pt>
                <c:pt idx="25094">
                  <c:v>49459.76</c:v>
                </c:pt>
                <c:pt idx="25095">
                  <c:v>49464.08</c:v>
                </c:pt>
                <c:pt idx="25096">
                  <c:v>49466.239999999998</c:v>
                </c:pt>
                <c:pt idx="25097">
                  <c:v>49468.4</c:v>
                </c:pt>
                <c:pt idx="25098">
                  <c:v>49470.559999999998</c:v>
                </c:pt>
                <c:pt idx="25099">
                  <c:v>49472.72</c:v>
                </c:pt>
                <c:pt idx="25100">
                  <c:v>49474.879999999997</c:v>
                </c:pt>
                <c:pt idx="25101">
                  <c:v>49476.2</c:v>
                </c:pt>
                <c:pt idx="25102">
                  <c:v>49477.04</c:v>
                </c:pt>
                <c:pt idx="25103">
                  <c:v>49481.36</c:v>
                </c:pt>
                <c:pt idx="25104">
                  <c:v>49483.519999999997</c:v>
                </c:pt>
                <c:pt idx="25105">
                  <c:v>49485.68</c:v>
                </c:pt>
                <c:pt idx="25106">
                  <c:v>49486.76</c:v>
                </c:pt>
                <c:pt idx="25107">
                  <c:v>49487.839999999997</c:v>
                </c:pt>
                <c:pt idx="25108">
                  <c:v>49488.92</c:v>
                </c:pt>
                <c:pt idx="25109">
                  <c:v>49490</c:v>
                </c:pt>
                <c:pt idx="25110">
                  <c:v>49491</c:v>
                </c:pt>
                <c:pt idx="25111">
                  <c:v>49492</c:v>
                </c:pt>
                <c:pt idx="25112">
                  <c:v>49493.99</c:v>
                </c:pt>
                <c:pt idx="25113">
                  <c:v>49495.98</c:v>
                </c:pt>
                <c:pt idx="25114">
                  <c:v>49497.97</c:v>
                </c:pt>
                <c:pt idx="25115">
                  <c:v>49501.96</c:v>
                </c:pt>
                <c:pt idx="25116">
                  <c:v>49505.94</c:v>
                </c:pt>
                <c:pt idx="25117">
                  <c:v>49507.94</c:v>
                </c:pt>
                <c:pt idx="25118">
                  <c:v>49509.93</c:v>
                </c:pt>
                <c:pt idx="25119">
                  <c:v>49511.92</c:v>
                </c:pt>
                <c:pt idx="25120">
                  <c:v>49513.91</c:v>
                </c:pt>
                <c:pt idx="25121">
                  <c:v>49517.9</c:v>
                </c:pt>
                <c:pt idx="25122">
                  <c:v>49521.88</c:v>
                </c:pt>
                <c:pt idx="25123">
                  <c:v>49523.88</c:v>
                </c:pt>
                <c:pt idx="25124">
                  <c:v>49525.87</c:v>
                </c:pt>
                <c:pt idx="25125">
                  <c:v>49527.86</c:v>
                </c:pt>
                <c:pt idx="25126">
                  <c:v>49529.85</c:v>
                </c:pt>
                <c:pt idx="25127">
                  <c:v>49531.85</c:v>
                </c:pt>
                <c:pt idx="25128">
                  <c:v>49533.84</c:v>
                </c:pt>
                <c:pt idx="25129">
                  <c:v>49535.83</c:v>
                </c:pt>
                <c:pt idx="25130">
                  <c:v>49537.82</c:v>
                </c:pt>
                <c:pt idx="25131">
                  <c:v>49539.82</c:v>
                </c:pt>
                <c:pt idx="25132">
                  <c:v>49541.599999999999</c:v>
                </c:pt>
                <c:pt idx="25133">
                  <c:v>49541.81</c:v>
                </c:pt>
                <c:pt idx="25134">
                  <c:v>49543.8</c:v>
                </c:pt>
                <c:pt idx="25135">
                  <c:v>49545.79</c:v>
                </c:pt>
                <c:pt idx="25136">
                  <c:v>49549.77</c:v>
                </c:pt>
                <c:pt idx="25137">
                  <c:v>49553.75</c:v>
                </c:pt>
                <c:pt idx="25138">
                  <c:v>49557.74</c:v>
                </c:pt>
                <c:pt idx="25139">
                  <c:v>49561.72</c:v>
                </c:pt>
                <c:pt idx="25140">
                  <c:v>49565.71</c:v>
                </c:pt>
                <c:pt idx="25141">
                  <c:v>49569.69</c:v>
                </c:pt>
                <c:pt idx="25142">
                  <c:v>49573.68</c:v>
                </c:pt>
                <c:pt idx="25143">
                  <c:v>49577.66</c:v>
                </c:pt>
                <c:pt idx="25144">
                  <c:v>49585.63</c:v>
                </c:pt>
                <c:pt idx="25145">
                  <c:v>49617.5</c:v>
                </c:pt>
                <c:pt idx="25146">
                  <c:v>49625.47</c:v>
                </c:pt>
                <c:pt idx="25147">
                  <c:v>49633.440000000002</c:v>
                </c:pt>
                <c:pt idx="25148">
                  <c:v>49637.41</c:v>
                </c:pt>
                <c:pt idx="25149">
                  <c:v>49649.38</c:v>
                </c:pt>
                <c:pt idx="25150">
                  <c:v>49661.36</c:v>
                </c:pt>
                <c:pt idx="25151">
                  <c:v>49667.35</c:v>
                </c:pt>
                <c:pt idx="25152">
                  <c:v>49673.34</c:v>
                </c:pt>
                <c:pt idx="25153">
                  <c:v>49681.25</c:v>
                </c:pt>
                <c:pt idx="25154">
                  <c:v>49685.31</c:v>
                </c:pt>
                <c:pt idx="25155">
                  <c:v>49709.26</c:v>
                </c:pt>
                <c:pt idx="25156">
                  <c:v>49721.24</c:v>
                </c:pt>
                <c:pt idx="25157">
                  <c:v>49727.23</c:v>
                </c:pt>
                <c:pt idx="25158">
                  <c:v>49733.21</c:v>
                </c:pt>
                <c:pt idx="25159">
                  <c:v>49741.56</c:v>
                </c:pt>
                <c:pt idx="25160">
                  <c:v>49745</c:v>
                </c:pt>
                <c:pt idx="25161">
                  <c:v>49749.91</c:v>
                </c:pt>
                <c:pt idx="25162">
                  <c:v>49752.97</c:v>
                </c:pt>
                <c:pt idx="25163">
                  <c:v>49754.09</c:v>
                </c:pt>
                <c:pt idx="25164">
                  <c:v>49758.26</c:v>
                </c:pt>
                <c:pt idx="25165">
                  <c:v>49760.35</c:v>
                </c:pt>
                <c:pt idx="25166">
                  <c:v>49760.94</c:v>
                </c:pt>
                <c:pt idx="25167">
                  <c:v>49762.44</c:v>
                </c:pt>
                <c:pt idx="25168">
                  <c:v>49764.53</c:v>
                </c:pt>
                <c:pt idx="25169">
                  <c:v>49766.61</c:v>
                </c:pt>
                <c:pt idx="25170">
                  <c:v>49767.66</c:v>
                </c:pt>
                <c:pt idx="25171">
                  <c:v>49768.7</c:v>
                </c:pt>
                <c:pt idx="25172">
                  <c:v>49769.75</c:v>
                </c:pt>
                <c:pt idx="25173">
                  <c:v>49770.79</c:v>
                </c:pt>
                <c:pt idx="25174">
                  <c:v>49771.839999999997</c:v>
                </c:pt>
                <c:pt idx="25175">
                  <c:v>49772.88</c:v>
                </c:pt>
                <c:pt idx="25176">
                  <c:v>49773.919999999998</c:v>
                </c:pt>
                <c:pt idx="25177">
                  <c:v>49774.96</c:v>
                </c:pt>
                <c:pt idx="25178">
                  <c:v>49776.01</c:v>
                </c:pt>
                <c:pt idx="25179">
                  <c:v>49776.88</c:v>
                </c:pt>
                <c:pt idx="25180">
                  <c:v>49777.05</c:v>
                </c:pt>
                <c:pt idx="25181">
                  <c:v>49778.1</c:v>
                </c:pt>
                <c:pt idx="25182">
                  <c:v>49779.14</c:v>
                </c:pt>
                <c:pt idx="25183">
                  <c:v>49780.19</c:v>
                </c:pt>
                <c:pt idx="25184">
                  <c:v>49781.23</c:v>
                </c:pt>
                <c:pt idx="25185">
                  <c:v>49782.27</c:v>
                </c:pt>
                <c:pt idx="25186">
                  <c:v>49783.31</c:v>
                </c:pt>
                <c:pt idx="25187">
                  <c:v>49784.36</c:v>
                </c:pt>
                <c:pt idx="25188">
                  <c:v>49785.4</c:v>
                </c:pt>
                <c:pt idx="25189">
                  <c:v>49786.45</c:v>
                </c:pt>
                <c:pt idx="25190">
                  <c:v>49787.49</c:v>
                </c:pt>
                <c:pt idx="25191">
                  <c:v>49791.66</c:v>
                </c:pt>
                <c:pt idx="25192">
                  <c:v>49792.71</c:v>
                </c:pt>
                <c:pt idx="25193">
                  <c:v>49793.75</c:v>
                </c:pt>
                <c:pt idx="25194">
                  <c:v>49794.79</c:v>
                </c:pt>
                <c:pt idx="25195">
                  <c:v>49795.83</c:v>
                </c:pt>
                <c:pt idx="25196">
                  <c:v>49796.88</c:v>
                </c:pt>
                <c:pt idx="25197">
                  <c:v>49797.919999999998</c:v>
                </c:pt>
                <c:pt idx="25198">
                  <c:v>49798.96</c:v>
                </c:pt>
                <c:pt idx="25199">
                  <c:v>49800</c:v>
                </c:pt>
                <c:pt idx="25200">
                  <c:v>49800.79</c:v>
                </c:pt>
                <c:pt idx="25201">
                  <c:v>49801.57</c:v>
                </c:pt>
                <c:pt idx="25202">
                  <c:v>49802.35</c:v>
                </c:pt>
                <c:pt idx="25203">
                  <c:v>49803.13</c:v>
                </c:pt>
                <c:pt idx="25204">
                  <c:v>49803.91</c:v>
                </c:pt>
                <c:pt idx="25205">
                  <c:v>49804.69</c:v>
                </c:pt>
                <c:pt idx="25206">
                  <c:v>49806.25</c:v>
                </c:pt>
                <c:pt idx="25207">
                  <c:v>49807.82</c:v>
                </c:pt>
                <c:pt idx="25208">
                  <c:v>49808.75</c:v>
                </c:pt>
                <c:pt idx="25209">
                  <c:v>49809.38</c:v>
                </c:pt>
                <c:pt idx="25210">
                  <c:v>49810.94</c:v>
                </c:pt>
                <c:pt idx="25211">
                  <c:v>49812.5</c:v>
                </c:pt>
                <c:pt idx="25212">
                  <c:v>49814.07</c:v>
                </c:pt>
                <c:pt idx="25213">
                  <c:v>49814.85</c:v>
                </c:pt>
                <c:pt idx="25214">
                  <c:v>49815.63</c:v>
                </c:pt>
                <c:pt idx="25215">
                  <c:v>49816.41</c:v>
                </c:pt>
                <c:pt idx="25216">
                  <c:v>49817.19</c:v>
                </c:pt>
                <c:pt idx="25217">
                  <c:v>49817.97</c:v>
                </c:pt>
                <c:pt idx="25218">
                  <c:v>49818.75</c:v>
                </c:pt>
                <c:pt idx="25219">
                  <c:v>49819.54</c:v>
                </c:pt>
                <c:pt idx="25220">
                  <c:v>49820.32</c:v>
                </c:pt>
                <c:pt idx="25221">
                  <c:v>49821.1</c:v>
                </c:pt>
                <c:pt idx="25222">
                  <c:v>49821.88</c:v>
                </c:pt>
                <c:pt idx="25223">
                  <c:v>49822.66</c:v>
                </c:pt>
                <c:pt idx="25224">
                  <c:v>49823.44</c:v>
                </c:pt>
                <c:pt idx="25225">
                  <c:v>49824.22</c:v>
                </c:pt>
                <c:pt idx="25226">
                  <c:v>49825</c:v>
                </c:pt>
                <c:pt idx="25227">
                  <c:v>49825.79</c:v>
                </c:pt>
                <c:pt idx="25228">
                  <c:v>49826.57</c:v>
                </c:pt>
                <c:pt idx="25229">
                  <c:v>49828.13</c:v>
                </c:pt>
                <c:pt idx="25230">
                  <c:v>49829.69</c:v>
                </c:pt>
                <c:pt idx="25231">
                  <c:v>49831.25</c:v>
                </c:pt>
                <c:pt idx="25232">
                  <c:v>49832.82</c:v>
                </c:pt>
                <c:pt idx="25233">
                  <c:v>49834.38</c:v>
                </c:pt>
                <c:pt idx="25234">
                  <c:v>49837.5</c:v>
                </c:pt>
                <c:pt idx="25235">
                  <c:v>49840.63</c:v>
                </c:pt>
                <c:pt idx="25236">
                  <c:v>49843.75</c:v>
                </c:pt>
                <c:pt idx="25237">
                  <c:v>49850</c:v>
                </c:pt>
                <c:pt idx="25238">
                  <c:v>49856.25</c:v>
                </c:pt>
                <c:pt idx="25239">
                  <c:v>49862.5</c:v>
                </c:pt>
                <c:pt idx="25240">
                  <c:v>49872.5</c:v>
                </c:pt>
                <c:pt idx="25241">
                  <c:v>49875</c:v>
                </c:pt>
                <c:pt idx="25242">
                  <c:v>49887.5</c:v>
                </c:pt>
                <c:pt idx="25243">
                  <c:v>49900</c:v>
                </c:pt>
                <c:pt idx="25244">
                  <c:v>49906.25</c:v>
                </c:pt>
                <c:pt idx="25245">
                  <c:v>49912.5</c:v>
                </c:pt>
                <c:pt idx="25246">
                  <c:v>49925</c:v>
                </c:pt>
                <c:pt idx="25247">
                  <c:v>49950</c:v>
                </c:pt>
                <c:pt idx="25248">
                  <c:v>50000</c:v>
                </c:pt>
                <c:pt idx="25249">
                  <c:v>50010.01</c:v>
                </c:pt>
                <c:pt idx="25250">
                  <c:v>50020.02</c:v>
                </c:pt>
                <c:pt idx="25251">
                  <c:v>50029.97</c:v>
                </c:pt>
                <c:pt idx="25252">
                  <c:v>50040.04</c:v>
                </c:pt>
                <c:pt idx="25253">
                  <c:v>50059.93</c:v>
                </c:pt>
                <c:pt idx="25254">
                  <c:v>50071.17</c:v>
                </c:pt>
                <c:pt idx="25255">
                  <c:v>50080.08</c:v>
                </c:pt>
                <c:pt idx="25256">
                  <c:v>50082.400000000001</c:v>
                </c:pt>
                <c:pt idx="25257">
                  <c:v>50085.21</c:v>
                </c:pt>
                <c:pt idx="25258">
                  <c:v>50088.02</c:v>
                </c:pt>
                <c:pt idx="25259">
                  <c:v>50089.43</c:v>
                </c:pt>
                <c:pt idx="25260">
                  <c:v>50090.83</c:v>
                </c:pt>
                <c:pt idx="25261">
                  <c:v>50092.24</c:v>
                </c:pt>
                <c:pt idx="25262">
                  <c:v>50092.94</c:v>
                </c:pt>
                <c:pt idx="25263">
                  <c:v>50093.64</c:v>
                </c:pt>
                <c:pt idx="25264">
                  <c:v>50094.35</c:v>
                </c:pt>
                <c:pt idx="25265">
                  <c:v>50095.05</c:v>
                </c:pt>
                <c:pt idx="25266">
                  <c:v>50095.75</c:v>
                </c:pt>
                <c:pt idx="25267">
                  <c:v>50096.45</c:v>
                </c:pt>
                <c:pt idx="25268">
                  <c:v>50097.16</c:v>
                </c:pt>
                <c:pt idx="25269">
                  <c:v>50097.86</c:v>
                </c:pt>
                <c:pt idx="25270">
                  <c:v>50098.559999999998</c:v>
                </c:pt>
                <c:pt idx="25271">
                  <c:v>50099.26</c:v>
                </c:pt>
                <c:pt idx="25272">
                  <c:v>50099.97</c:v>
                </c:pt>
                <c:pt idx="25273">
                  <c:v>50100.67</c:v>
                </c:pt>
                <c:pt idx="25274">
                  <c:v>50101.37</c:v>
                </c:pt>
                <c:pt idx="25275">
                  <c:v>50102.07</c:v>
                </c:pt>
                <c:pt idx="25276">
                  <c:v>50103.47</c:v>
                </c:pt>
                <c:pt idx="25277">
                  <c:v>50104.87</c:v>
                </c:pt>
                <c:pt idx="25278">
                  <c:v>50106.77</c:v>
                </c:pt>
                <c:pt idx="25279">
                  <c:v>50108.66</c:v>
                </c:pt>
                <c:pt idx="25280">
                  <c:v>50110.55</c:v>
                </c:pt>
                <c:pt idx="25281">
                  <c:v>50112.44</c:v>
                </c:pt>
                <c:pt idx="25282">
                  <c:v>50114.33</c:v>
                </c:pt>
                <c:pt idx="25283">
                  <c:v>50116.22</c:v>
                </c:pt>
                <c:pt idx="25284">
                  <c:v>50118.11</c:v>
                </c:pt>
                <c:pt idx="25285">
                  <c:v>50120</c:v>
                </c:pt>
                <c:pt idx="25286">
                  <c:v>50121.26</c:v>
                </c:pt>
                <c:pt idx="25287">
                  <c:v>50122.51</c:v>
                </c:pt>
                <c:pt idx="25288">
                  <c:v>50125.02</c:v>
                </c:pt>
                <c:pt idx="25289">
                  <c:v>50128.68</c:v>
                </c:pt>
                <c:pt idx="25290">
                  <c:v>50130.51</c:v>
                </c:pt>
                <c:pt idx="25291">
                  <c:v>50132.33</c:v>
                </c:pt>
                <c:pt idx="25292">
                  <c:v>50134.16</c:v>
                </c:pt>
                <c:pt idx="25293">
                  <c:v>50135.07</c:v>
                </c:pt>
                <c:pt idx="25294">
                  <c:v>50135.98</c:v>
                </c:pt>
                <c:pt idx="25295">
                  <c:v>50136.9</c:v>
                </c:pt>
                <c:pt idx="25296">
                  <c:v>50137.81</c:v>
                </c:pt>
                <c:pt idx="25297">
                  <c:v>50138.720000000001</c:v>
                </c:pt>
                <c:pt idx="25298">
                  <c:v>50139.63</c:v>
                </c:pt>
                <c:pt idx="25299">
                  <c:v>50140.78</c:v>
                </c:pt>
                <c:pt idx="25300">
                  <c:v>50141.919999999998</c:v>
                </c:pt>
                <c:pt idx="25301">
                  <c:v>50143.06</c:v>
                </c:pt>
                <c:pt idx="25302">
                  <c:v>50144.2</c:v>
                </c:pt>
                <c:pt idx="25303">
                  <c:v>50145.35</c:v>
                </c:pt>
                <c:pt idx="25304">
                  <c:v>50146.49</c:v>
                </c:pt>
                <c:pt idx="25305">
                  <c:v>50147.63</c:v>
                </c:pt>
                <c:pt idx="25306">
                  <c:v>50148.77</c:v>
                </c:pt>
                <c:pt idx="25307">
                  <c:v>50149.919999999998</c:v>
                </c:pt>
                <c:pt idx="25308">
                  <c:v>50151.06</c:v>
                </c:pt>
                <c:pt idx="25309">
                  <c:v>50153.34</c:v>
                </c:pt>
                <c:pt idx="25310">
                  <c:v>50157.91</c:v>
                </c:pt>
                <c:pt idx="25311">
                  <c:v>50160.160000000003</c:v>
                </c:pt>
                <c:pt idx="25312">
                  <c:v>50167.05</c:v>
                </c:pt>
                <c:pt idx="25313">
                  <c:v>50176.18</c:v>
                </c:pt>
                <c:pt idx="25314">
                  <c:v>50194.45</c:v>
                </c:pt>
                <c:pt idx="25315">
                  <c:v>50212.72</c:v>
                </c:pt>
                <c:pt idx="25316">
                  <c:v>50285.8</c:v>
                </c:pt>
                <c:pt idx="25317">
                  <c:v>50320.32</c:v>
                </c:pt>
                <c:pt idx="25318">
                  <c:v>50431.96</c:v>
                </c:pt>
                <c:pt idx="25319">
                  <c:v>50640.63</c:v>
                </c:pt>
                <c:pt idx="25320">
                  <c:v>50743.78</c:v>
                </c:pt>
                <c:pt idx="25321">
                  <c:v>50899.69</c:v>
                </c:pt>
                <c:pt idx="25322">
                  <c:v>51055.6</c:v>
                </c:pt>
                <c:pt idx="25323">
                  <c:v>51136.7</c:v>
                </c:pt>
                <c:pt idx="25324">
                  <c:v>51177.25</c:v>
                </c:pt>
                <c:pt idx="25325">
                  <c:v>51197.53</c:v>
                </c:pt>
                <c:pt idx="25326">
                  <c:v>51207.67</c:v>
                </c:pt>
                <c:pt idx="25327">
                  <c:v>51217.8</c:v>
                </c:pt>
                <c:pt idx="25328">
                  <c:v>51258.35</c:v>
                </c:pt>
                <c:pt idx="25329">
                  <c:v>51278.63</c:v>
                </c:pt>
                <c:pt idx="25330">
                  <c:v>51281.25</c:v>
                </c:pt>
                <c:pt idx="25331">
                  <c:v>51283.7</c:v>
                </c:pt>
                <c:pt idx="25332">
                  <c:v>51288.77</c:v>
                </c:pt>
                <c:pt idx="25333">
                  <c:v>51293.84</c:v>
                </c:pt>
                <c:pt idx="25334">
                  <c:v>51298.9</c:v>
                </c:pt>
                <c:pt idx="25335">
                  <c:v>51309.04</c:v>
                </c:pt>
                <c:pt idx="25336">
                  <c:v>51314.11</c:v>
                </c:pt>
                <c:pt idx="25337">
                  <c:v>51316.65</c:v>
                </c:pt>
                <c:pt idx="25338">
                  <c:v>51319.18</c:v>
                </c:pt>
                <c:pt idx="25339">
                  <c:v>51321.72</c:v>
                </c:pt>
                <c:pt idx="25340">
                  <c:v>51324.25</c:v>
                </c:pt>
                <c:pt idx="25341">
                  <c:v>51326.79</c:v>
                </c:pt>
                <c:pt idx="25342">
                  <c:v>51329.32</c:v>
                </c:pt>
                <c:pt idx="25343">
                  <c:v>51331.86</c:v>
                </c:pt>
                <c:pt idx="25344">
                  <c:v>51334.39</c:v>
                </c:pt>
                <c:pt idx="25345">
                  <c:v>51336.92</c:v>
                </c:pt>
                <c:pt idx="25346">
                  <c:v>51339.45</c:v>
                </c:pt>
                <c:pt idx="25347">
                  <c:v>51344.52</c:v>
                </c:pt>
                <c:pt idx="25348">
                  <c:v>51349.59</c:v>
                </c:pt>
                <c:pt idx="25349">
                  <c:v>51354.66</c:v>
                </c:pt>
                <c:pt idx="25350">
                  <c:v>51357.2</c:v>
                </c:pt>
                <c:pt idx="25351">
                  <c:v>51359.73</c:v>
                </c:pt>
                <c:pt idx="25352">
                  <c:v>51362.27</c:v>
                </c:pt>
                <c:pt idx="25353">
                  <c:v>51364.800000000003</c:v>
                </c:pt>
                <c:pt idx="25354">
                  <c:v>51369.87</c:v>
                </c:pt>
                <c:pt idx="25355">
                  <c:v>51372.41</c:v>
                </c:pt>
                <c:pt idx="25356">
                  <c:v>51374.94</c:v>
                </c:pt>
                <c:pt idx="25357">
                  <c:v>51376.21</c:v>
                </c:pt>
                <c:pt idx="25358">
                  <c:v>51377.47</c:v>
                </c:pt>
                <c:pt idx="25359">
                  <c:v>51378.74</c:v>
                </c:pt>
                <c:pt idx="25360">
                  <c:v>51380</c:v>
                </c:pt>
                <c:pt idx="25361">
                  <c:v>51381.89</c:v>
                </c:pt>
                <c:pt idx="25362">
                  <c:v>51383.77</c:v>
                </c:pt>
                <c:pt idx="25363">
                  <c:v>51385.66</c:v>
                </c:pt>
                <c:pt idx="25364">
                  <c:v>51387.54</c:v>
                </c:pt>
                <c:pt idx="25365">
                  <c:v>51395.08</c:v>
                </c:pt>
                <c:pt idx="25366">
                  <c:v>51396.97</c:v>
                </c:pt>
                <c:pt idx="25367">
                  <c:v>51398.85</c:v>
                </c:pt>
                <c:pt idx="25368">
                  <c:v>51400.74</c:v>
                </c:pt>
                <c:pt idx="25369">
                  <c:v>51402.62</c:v>
                </c:pt>
                <c:pt idx="25370">
                  <c:v>51406.39</c:v>
                </c:pt>
                <c:pt idx="25371">
                  <c:v>51410.16</c:v>
                </c:pt>
                <c:pt idx="25372">
                  <c:v>51413.93</c:v>
                </c:pt>
                <c:pt idx="25373">
                  <c:v>51415.82</c:v>
                </c:pt>
                <c:pt idx="25374">
                  <c:v>51417.7</c:v>
                </c:pt>
                <c:pt idx="25375">
                  <c:v>51419.59</c:v>
                </c:pt>
                <c:pt idx="25376">
                  <c:v>51421.47</c:v>
                </c:pt>
                <c:pt idx="25377">
                  <c:v>51423.360000000001</c:v>
                </c:pt>
                <c:pt idx="25378">
                  <c:v>51425.24</c:v>
                </c:pt>
                <c:pt idx="25379">
                  <c:v>51427.13</c:v>
                </c:pt>
                <c:pt idx="25380">
                  <c:v>51429.01</c:v>
                </c:pt>
                <c:pt idx="25381">
                  <c:v>51430.9</c:v>
                </c:pt>
                <c:pt idx="25382">
                  <c:v>51432.78</c:v>
                </c:pt>
                <c:pt idx="25383">
                  <c:v>51436.55</c:v>
                </c:pt>
                <c:pt idx="25384">
                  <c:v>51440.32</c:v>
                </c:pt>
                <c:pt idx="25385">
                  <c:v>51444.09</c:v>
                </c:pt>
                <c:pt idx="25386">
                  <c:v>51447.86</c:v>
                </c:pt>
                <c:pt idx="25387">
                  <c:v>51451.63</c:v>
                </c:pt>
                <c:pt idx="25388">
                  <c:v>51455.4</c:v>
                </c:pt>
                <c:pt idx="25389">
                  <c:v>51462.94</c:v>
                </c:pt>
                <c:pt idx="25390">
                  <c:v>51470.48</c:v>
                </c:pt>
                <c:pt idx="25391">
                  <c:v>51500.63</c:v>
                </c:pt>
                <c:pt idx="25392">
                  <c:v>51508.17</c:v>
                </c:pt>
                <c:pt idx="25393">
                  <c:v>51515.71</c:v>
                </c:pt>
                <c:pt idx="25394">
                  <c:v>51530.79</c:v>
                </c:pt>
                <c:pt idx="25395">
                  <c:v>51560.94</c:v>
                </c:pt>
                <c:pt idx="25396">
                  <c:v>51621.25</c:v>
                </c:pt>
                <c:pt idx="25397">
                  <c:v>51636.33</c:v>
                </c:pt>
                <c:pt idx="25398">
                  <c:v>51651.41</c:v>
                </c:pt>
                <c:pt idx="25399">
                  <c:v>51681.57</c:v>
                </c:pt>
                <c:pt idx="25400">
                  <c:v>51684.19</c:v>
                </c:pt>
                <c:pt idx="25401">
                  <c:v>51741.88</c:v>
                </c:pt>
                <c:pt idx="25402">
                  <c:v>51841.8</c:v>
                </c:pt>
                <c:pt idx="25403">
                  <c:v>51862.5</c:v>
                </c:pt>
                <c:pt idx="25404">
                  <c:v>51898.71</c:v>
                </c:pt>
                <c:pt idx="25405">
                  <c:v>51911.87</c:v>
                </c:pt>
                <c:pt idx="25406">
                  <c:v>51929.39</c:v>
                </c:pt>
                <c:pt idx="25407">
                  <c:v>51946.91</c:v>
                </c:pt>
                <c:pt idx="25408">
                  <c:v>51958.05</c:v>
                </c:pt>
                <c:pt idx="25409">
                  <c:v>51981.94</c:v>
                </c:pt>
                <c:pt idx="25410">
                  <c:v>51984.38</c:v>
                </c:pt>
                <c:pt idx="25411">
                  <c:v>52017.38</c:v>
                </c:pt>
                <c:pt idx="25412">
                  <c:v>52045.32</c:v>
                </c:pt>
                <c:pt idx="25413">
                  <c:v>52075.79</c:v>
                </c:pt>
                <c:pt idx="25414">
                  <c:v>52091.02</c:v>
                </c:pt>
                <c:pt idx="25415">
                  <c:v>52098.64</c:v>
                </c:pt>
                <c:pt idx="25416">
                  <c:v>52106.25</c:v>
                </c:pt>
                <c:pt idx="25417">
                  <c:v>52122.080000000002</c:v>
                </c:pt>
                <c:pt idx="25418">
                  <c:v>52136.05</c:v>
                </c:pt>
                <c:pt idx="25419">
                  <c:v>52136.72</c:v>
                </c:pt>
                <c:pt idx="25420">
                  <c:v>52167.19</c:v>
                </c:pt>
                <c:pt idx="25421">
                  <c:v>52192.15</c:v>
                </c:pt>
                <c:pt idx="25422">
                  <c:v>52197.66</c:v>
                </c:pt>
                <c:pt idx="25423">
                  <c:v>52205.279999999999</c:v>
                </c:pt>
                <c:pt idx="25424">
                  <c:v>52212.9</c:v>
                </c:pt>
                <c:pt idx="25425">
                  <c:v>52220.52</c:v>
                </c:pt>
                <c:pt idx="25426">
                  <c:v>52227.19</c:v>
                </c:pt>
                <c:pt idx="25427">
                  <c:v>52228.13</c:v>
                </c:pt>
                <c:pt idx="25428">
                  <c:v>52244.71</c:v>
                </c:pt>
                <c:pt idx="25429">
                  <c:v>52258.6</c:v>
                </c:pt>
                <c:pt idx="25430">
                  <c:v>52262.22</c:v>
                </c:pt>
                <c:pt idx="25431">
                  <c:v>52262.41</c:v>
                </c:pt>
                <c:pt idx="25432">
                  <c:v>52266.22</c:v>
                </c:pt>
                <c:pt idx="25433">
                  <c:v>52268.13</c:v>
                </c:pt>
                <c:pt idx="25434">
                  <c:v>52270.03</c:v>
                </c:pt>
                <c:pt idx="25435">
                  <c:v>52271.94</c:v>
                </c:pt>
                <c:pt idx="25436">
                  <c:v>52273.84</c:v>
                </c:pt>
                <c:pt idx="25437">
                  <c:v>52275.75</c:v>
                </c:pt>
                <c:pt idx="25438">
                  <c:v>52277.65</c:v>
                </c:pt>
                <c:pt idx="25439">
                  <c:v>52279.56</c:v>
                </c:pt>
                <c:pt idx="25440">
                  <c:v>52281.46</c:v>
                </c:pt>
                <c:pt idx="25441">
                  <c:v>52285.27</c:v>
                </c:pt>
                <c:pt idx="25442">
                  <c:v>52289.07</c:v>
                </c:pt>
                <c:pt idx="25443">
                  <c:v>52304.31</c:v>
                </c:pt>
                <c:pt idx="25444">
                  <c:v>52311.93</c:v>
                </c:pt>
                <c:pt idx="25445">
                  <c:v>52319.54</c:v>
                </c:pt>
                <c:pt idx="25446">
                  <c:v>52323.35</c:v>
                </c:pt>
                <c:pt idx="25447">
                  <c:v>52325.26</c:v>
                </c:pt>
                <c:pt idx="25448">
                  <c:v>52327.16</c:v>
                </c:pt>
                <c:pt idx="25449">
                  <c:v>52329.07</c:v>
                </c:pt>
                <c:pt idx="25450">
                  <c:v>52330.97</c:v>
                </c:pt>
                <c:pt idx="25451">
                  <c:v>52332.29</c:v>
                </c:pt>
                <c:pt idx="25452">
                  <c:v>52332.87</c:v>
                </c:pt>
                <c:pt idx="25453">
                  <c:v>52334.77</c:v>
                </c:pt>
                <c:pt idx="25454">
                  <c:v>52342.39</c:v>
                </c:pt>
                <c:pt idx="25455">
                  <c:v>52344.3</c:v>
                </c:pt>
                <c:pt idx="25456">
                  <c:v>52346.2</c:v>
                </c:pt>
                <c:pt idx="25457">
                  <c:v>52348.1</c:v>
                </c:pt>
                <c:pt idx="25458">
                  <c:v>52350</c:v>
                </c:pt>
                <c:pt idx="25459">
                  <c:v>52351.26</c:v>
                </c:pt>
                <c:pt idx="25460">
                  <c:v>52352.51</c:v>
                </c:pt>
                <c:pt idx="25461">
                  <c:v>52353.77</c:v>
                </c:pt>
                <c:pt idx="25462">
                  <c:v>52355.02</c:v>
                </c:pt>
                <c:pt idx="25463">
                  <c:v>52357.53</c:v>
                </c:pt>
                <c:pt idx="25464">
                  <c:v>52360.04</c:v>
                </c:pt>
                <c:pt idx="25465">
                  <c:v>52365.06</c:v>
                </c:pt>
                <c:pt idx="25466">
                  <c:v>52367.32</c:v>
                </c:pt>
                <c:pt idx="25467">
                  <c:v>52367.57</c:v>
                </c:pt>
                <c:pt idx="25468">
                  <c:v>52370.080000000002</c:v>
                </c:pt>
                <c:pt idx="25469">
                  <c:v>52372.59</c:v>
                </c:pt>
                <c:pt idx="25470">
                  <c:v>52373.39</c:v>
                </c:pt>
                <c:pt idx="25471">
                  <c:v>52375.1</c:v>
                </c:pt>
                <c:pt idx="25472">
                  <c:v>52377.61</c:v>
                </c:pt>
                <c:pt idx="25473">
                  <c:v>52380.12</c:v>
                </c:pt>
                <c:pt idx="25474">
                  <c:v>52384.84</c:v>
                </c:pt>
                <c:pt idx="25475">
                  <c:v>52385.14</c:v>
                </c:pt>
                <c:pt idx="25476">
                  <c:v>52389.22</c:v>
                </c:pt>
                <c:pt idx="25477">
                  <c:v>52390.16</c:v>
                </c:pt>
                <c:pt idx="25478">
                  <c:v>52393.599999999999</c:v>
                </c:pt>
                <c:pt idx="25479">
                  <c:v>52395.18</c:v>
                </c:pt>
                <c:pt idx="25480">
                  <c:v>52397.69</c:v>
                </c:pt>
                <c:pt idx="25481">
                  <c:v>52397.98</c:v>
                </c:pt>
                <c:pt idx="25482">
                  <c:v>52400.2</c:v>
                </c:pt>
                <c:pt idx="25483">
                  <c:v>52402.35</c:v>
                </c:pt>
                <c:pt idx="25484">
                  <c:v>52402.71</c:v>
                </c:pt>
                <c:pt idx="25485">
                  <c:v>52405.22</c:v>
                </c:pt>
                <c:pt idx="25486">
                  <c:v>52406.22</c:v>
                </c:pt>
                <c:pt idx="25487">
                  <c:v>52407.73</c:v>
                </c:pt>
                <c:pt idx="25488">
                  <c:v>52410.09</c:v>
                </c:pt>
                <c:pt idx="25489">
                  <c:v>52410.239999999998</c:v>
                </c:pt>
                <c:pt idx="25490">
                  <c:v>52412.75</c:v>
                </c:pt>
                <c:pt idx="25491">
                  <c:v>52413.96</c:v>
                </c:pt>
                <c:pt idx="25492">
                  <c:v>52415.26</c:v>
                </c:pt>
                <c:pt idx="25493">
                  <c:v>52417.77</c:v>
                </c:pt>
                <c:pt idx="25494">
                  <c:v>52417.83</c:v>
                </c:pt>
                <c:pt idx="25495">
                  <c:v>52420.28</c:v>
                </c:pt>
                <c:pt idx="25496">
                  <c:v>52425.3</c:v>
                </c:pt>
                <c:pt idx="25497">
                  <c:v>52430.32</c:v>
                </c:pt>
                <c:pt idx="25498">
                  <c:v>52433.31</c:v>
                </c:pt>
                <c:pt idx="25499">
                  <c:v>52440.36</c:v>
                </c:pt>
                <c:pt idx="25500">
                  <c:v>52445.38</c:v>
                </c:pt>
                <c:pt idx="25501">
                  <c:v>52448.79</c:v>
                </c:pt>
                <c:pt idx="25502">
                  <c:v>52450.400000000001</c:v>
                </c:pt>
                <c:pt idx="25503">
                  <c:v>52455.42</c:v>
                </c:pt>
                <c:pt idx="25504">
                  <c:v>52460.44</c:v>
                </c:pt>
                <c:pt idx="25505">
                  <c:v>52464.27</c:v>
                </c:pt>
                <c:pt idx="25506">
                  <c:v>52468.14</c:v>
                </c:pt>
                <c:pt idx="25507">
                  <c:v>52470.48</c:v>
                </c:pt>
                <c:pt idx="25508">
                  <c:v>52472.01</c:v>
                </c:pt>
                <c:pt idx="25509">
                  <c:v>52473.95</c:v>
                </c:pt>
                <c:pt idx="25510">
                  <c:v>52475.88</c:v>
                </c:pt>
                <c:pt idx="25511">
                  <c:v>52477.82</c:v>
                </c:pt>
                <c:pt idx="25512">
                  <c:v>52479.75</c:v>
                </c:pt>
                <c:pt idx="25513">
                  <c:v>52481.69</c:v>
                </c:pt>
                <c:pt idx="25514">
                  <c:v>52483.62</c:v>
                </c:pt>
                <c:pt idx="25515">
                  <c:v>52485.56</c:v>
                </c:pt>
                <c:pt idx="25516">
                  <c:v>52487.49</c:v>
                </c:pt>
                <c:pt idx="25517">
                  <c:v>52489.43</c:v>
                </c:pt>
                <c:pt idx="25518">
                  <c:v>52491.360000000001</c:v>
                </c:pt>
                <c:pt idx="25519">
                  <c:v>52495.23</c:v>
                </c:pt>
                <c:pt idx="25520">
                  <c:v>52502.97</c:v>
                </c:pt>
                <c:pt idx="25521">
                  <c:v>52510.63</c:v>
                </c:pt>
                <c:pt idx="25522">
                  <c:v>52510.71</c:v>
                </c:pt>
                <c:pt idx="25523">
                  <c:v>52516.42</c:v>
                </c:pt>
                <c:pt idx="25524">
                  <c:v>52520.67</c:v>
                </c:pt>
                <c:pt idx="25525">
                  <c:v>52526.18</c:v>
                </c:pt>
                <c:pt idx="25526">
                  <c:v>52530.71</c:v>
                </c:pt>
                <c:pt idx="25527">
                  <c:v>52541.66</c:v>
                </c:pt>
                <c:pt idx="25528">
                  <c:v>52549.4</c:v>
                </c:pt>
                <c:pt idx="25529">
                  <c:v>52550.79</c:v>
                </c:pt>
                <c:pt idx="25530">
                  <c:v>52553.27</c:v>
                </c:pt>
                <c:pt idx="25531">
                  <c:v>52555.21</c:v>
                </c:pt>
                <c:pt idx="25532">
                  <c:v>52557.14</c:v>
                </c:pt>
                <c:pt idx="25533">
                  <c:v>52559.08</c:v>
                </c:pt>
                <c:pt idx="25534">
                  <c:v>52561.01</c:v>
                </c:pt>
                <c:pt idx="25535">
                  <c:v>52562.95</c:v>
                </c:pt>
                <c:pt idx="25536">
                  <c:v>52564.88</c:v>
                </c:pt>
                <c:pt idx="25537">
                  <c:v>52566.82</c:v>
                </c:pt>
                <c:pt idx="25538">
                  <c:v>52568.75</c:v>
                </c:pt>
                <c:pt idx="25539">
                  <c:v>52572.62</c:v>
                </c:pt>
                <c:pt idx="25540">
                  <c:v>52580.36</c:v>
                </c:pt>
                <c:pt idx="25541">
                  <c:v>52588.09</c:v>
                </c:pt>
                <c:pt idx="25542">
                  <c:v>52590.94</c:v>
                </c:pt>
                <c:pt idx="25543">
                  <c:v>52619.05</c:v>
                </c:pt>
                <c:pt idx="25544">
                  <c:v>52634.53</c:v>
                </c:pt>
                <c:pt idx="25545">
                  <c:v>52642.27</c:v>
                </c:pt>
                <c:pt idx="25546">
                  <c:v>52646.14</c:v>
                </c:pt>
                <c:pt idx="25547">
                  <c:v>52650</c:v>
                </c:pt>
                <c:pt idx="25548">
                  <c:v>52655.47</c:v>
                </c:pt>
                <c:pt idx="25549">
                  <c:v>52660.94</c:v>
                </c:pt>
                <c:pt idx="25550">
                  <c:v>52671.25</c:v>
                </c:pt>
                <c:pt idx="25551">
                  <c:v>52671.88</c:v>
                </c:pt>
                <c:pt idx="25552">
                  <c:v>52681.29</c:v>
                </c:pt>
                <c:pt idx="25553">
                  <c:v>52682.82</c:v>
                </c:pt>
                <c:pt idx="25554">
                  <c:v>52688.29</c:v>
                </c:pt>
                <c:pt idx="25555">
                  <c:v>52691.33</c:v>
                </c:pt>
                <c:pt idx="25556">
                  <c:v>52693.75</c:v>
                </c:pt>
                <c:pt idx="25557">
                  <c:v>52700.34</c:v>
                </c:pt>
                <c:pt idx="25558">
                  <c:v>52706.92</c:v>
                </c:pt>
                <c:pt idx="25559">
                  <c:v>52711.41</c:v>
                </c:pt>
                <c:pt idx="25560">
                  <c:v>52720.08</c:v>
                </c:pt>
                <c:pt idx="25561">
                  <c:v>52733.24</c:v>
                </c:pt>
                <c:pt idx="25562">
                  <c:v>52746.400000000001</c:v>
                </c:pt>
                <c:pt idx="25563">
                  <c:v>52751.57</c:v>
                </c:pt>
                <c:pt idx="25564">
                  <c:v>52799.05</c:v>
                </c:pt>
                <c:pt idx="25565">
                  <c:v>52825.38</c:v>
                </c:pt>
                <c:pt idx="25566">
                  <c:v>52831.88</c:v>
                </c:pt>
                <c:pt idx="25567">
                  <c:v>52831.96</c:v>
                </c:pt>
                <c:pt idx="25568">
                  <c:v>52838.54</c:v>
                </c:pt>
                <c:pt idx="25569">
                  <c:v>52848.06</c:v>
                </c:pt>
                <c:pt idx="25570">
                  <c:v>52851.7</c:v>
                </c:pt>
                <c:pt idx="25571">
                  <c:v>52904.34</c:v>
                </c:pt>
                <c:pt idx="25572">
                  <c:v>52907.4</c:v>
                </c:pt>
                <c:pt idx="25573">
                  <c:v>52917.51</c:v>
                </c:pt>
                <c:pt idx="25574">
                  <c:v>52924.09</c:v>
                </c:pt>
                <c:pt idx="25575">
                  <c:v>52930.67</c:v>
                </c:pt>
                <c:pt idx="25576">
                  <c:v>52932.54</c:v>
                </c:pt>
                <c:pt idx="25577">
                  <c:v>52937.07</c:v>
                </c:pt>
                <c:pt idx="25578">
                  <c:v>52945.55</c:v>
                </c:pt>
                <c:pt idx="25579">
                  <c:v>52956.99</c:v>
                </c:pt>
                <c:pt idx="25580">
                  <c:v>52958.55</c:v>
                </c:pt>
                <c:pt idx="25581">
                  <c:v>52966.73</c:v>
                </c:pt>
                <c:pt idx="25582">
                  <c:v>52984.56</c:v>
                </c:pt>
                <c:pt idx="25583">
                  <c:v>52992.5</c:v>
                </c:pt>
                <c:pt idx="25584">
                  <c:v>53009.64</c:v>
                </c:pt>
                <c:pt idx="25585">
                  <c:v>53032.66</c:v>
                </c:pt>
                <c:pt idx="25586">
                  <c:v>53036.57</c:v>
                </c:pt>
                <c:pt idx="25587">
                  <c:v>53072.82</c:v>
                </c:pt>
                <c:pt idx="25588">
                  <c:v>53085.4</c:v>
                </c:pt>
                <c:pt idx="25589">
                  <c:v>53114.93</c:v>
                </c:pt>
                <c:pt idx="25590">
                  <c:v>53132.63</c:v>
                </c:pt>
                <c:pt idx="25591">
                  <c:v>53140.6</c:v>
                </c:pt>
                <c:pt idx="25592">
                  <c:v>53150.32</c:v>
                </c:pt>
                <c:pt idx="25593">
                  <c:v>53153.13</c:v>
                </c:pt>
                <c:pt idx="25594">
                  <c:v>53153.61</c:v>
                </c:pt>
                <c:pt idx="25595">
                  <c:v>53166.61</c:v>
                </c:pt>
                <c:pt idx="25596">
                  <c:v>53185.7</c:v>
                </c:pt>
                <c:pt idx="25597">
                  <c:v>53192.62</c:v>
                </c:pt>
                <c:pt idx="25598">
                  <c:v>53244.63</c:v>
                </c:pt>
                <c:pt idx="25599">
                  <c:v>53251.14</c:v>
                </c:pt>
                <c:pt idx="25600">
                  <c:v>53256.47</c:v>
                </c:pt>
                <c:pt idx="25601">
                  <c:v>53257.64</c:v>
                </c:pt>
                <c:pt idx="25602">
                  <c:v>53264.14</c:v>
                </c:pt>
                <c:pt idx="25603">
                  <c:v>53270.64</c:v>
                </c:pt>
                <c:pt idx="25604">
                  <c:v>53283.64</c:v>
                </c:pt>
                <c:pt idx="25605">
                  <c:v>53291.86</c:v>
                </c:pt>
                <c:pt idx="25606">
                  <c:v>53296.639999999999</c:v>
                </c:pt>
                <c:pt idx="25607">
                  <c:v>53300.71</c:v>
                </c:pt>
                <c:pt idx="25608">
                  <c:v>53303.15</c:v>
                </c:pt>
                <c:pt idx="25609">
                  <c:v>53309.55</c:v>
                </c:pt>
                <c:pt idx="25610">
                  <c:v>53309.65</c:v>
                </c:pt>
                <c:pt idx="25611">
                  <c:v>53312.9</c:v>
                </c:pt>
                <c:pt idx="25612">
                  <c:v>53313.75</c:v>
                </c:pt>
                <c:pt idx="25613">
                  <c:v>53316.15</c:v>
                </c:pt>
                <c:pt idx="25614">
                  <c:v>53319.4</c:v>
                </c:pt>
                <c:pt idx="25615">
                  <c:v>53322.65</c:v>
                </c:pt>
                <c:pt idx="25616">
                  <c:v>53322.74</c:v>
                </c:pt>
                <c:pt idx="25617">
                  <c:v>53327.24</c:v>
                </c:pt>
                <c:pt idx="25618">
                  <c:v>53329.15</c:v>
                </c:pt>
                <c:pt idx="25619">
                  <c:v>53332.4</c:v>
                </c:pt>
                <c:pt idx="25620">
                  <c:v>53335.65</c:v>
                </c:pt>
                <c:pt idx="25621">
                  <c:v>53337.279999999999</c:v>
                </c:pt>
                <c:pt idx="25622">
                  <c:v>53338.9</c:v>
                </c:pt>
                <c:pt idx="25623">
                  <c:v>53340.53</c:v>
                </c:pt>
                <c:pt idx="25624">
                  <c:v>53342.15</c:v>
                </c:pt>
                <c:pt idx="25625">
                  <c:v>53343.78</c:v>
                </c:pt>
                <c:pt idx="25626">
                  <c:v>53345.4</c:v>
                </c:pt>
                <c:pt idx="25627">
                  <c:v>53346.22</c:v>
                </c:pt>
                <c:pt idx="25628">
                  <c:v>53347.03</c:v>
                </c:pt>
                <c:pt idx="25629">
                  <c:v>53347.839999999997</c:v>
                </c:pt>
                <c:pt idx="25630">
                  <c:v>53348.65</c:v>
                </c:pt>
                <c:pt idx="25631">
                  <c:v>53349.63</c:v>
                </c:pt>
                <c:pt idx="25632">
                  <c:v>53350.61</c:v>
                </c:pt>
                <c:pt idx="25633">
                  <c:v>53351.59</c:v>
                </c:pt>
                <c:pt idx="25634">
                  <c:v>53352.57</c:v>
                </c:pt>
                <c:pt idx="25635">
                  <c:v>53353.55</c:v>
                </c:pt>
                <c:pt idx="25636">
                  <c:v>53354.53</c:v>
                </c:pt>
                <c:pt idx="25637">
                  <c:v>53355.51</c:v>
                </c:pt>
                <c:pt idx="25638">
                  <c:v>53356.49</c:v>
                </c:pt>
                <c:pt idx="25639">
                  <c:v>53357.47</c:v>
                </c:pt>
                <c:pt idx="25640">
                  <c:v>53358.45</c:v>
                </c:pt>
                <c:pt idx="25641">
                  <c:v>53359.43</c:v>
                </c:pt>
                <c:pt idx="25642">
                  <c:v>53360.41</c:v>
                </c:pt>
                <c:pt idx="25643">
                  <c:v>53361.39</c:v>
                </c:pt>
                <c:pt idx="25644">
                  <c:v>53362.37</c:v>
                </c:pt>
                <c:pt idx="25645">
                  <c:v>53362.62</c:v>
                </c:pt>
                <c:pt idx="25646">
                  <c:v>53363.35</c:v>
                </c:pt>
                <c:pt idx="25647">
                  <c:v>53364.33</c:v>
                </c:pt>
                <c:pt idx="25648">
                  <c:v>53365.31</c:v>
                </c:pt>
                <c:pt idx="25649">
                  <c:v>53366.29</c:v>
                </c:pt>
                <c:pt idx="25650">
                  <c:v>53367.27</c:v>
                </c:pt>
                <c:pt idx="25651">
                  <c:v>53368.25</c:v>
                </c:pt>
                <c:pt idx="25652">
                  <c:v>53370.21</c:v>
                </c:pt>
                <c:pt idx="25653">
                  <c:v>53372.17</c:v>
                </c:pt>
                <c:pt idx="25654">
                  <c:v>53374.13</c:v>
                </c:pt>
                <c:pt idx="25655">
                  <c:v>53376.09</c:v>
                </c:pt>
                <c:pt idx="25656">
                  <c:v>53378.05</c:v>
                </c:pt>
                <c:pt idx="25657">
                  <c:v>53380</c:v>
                </c:pt>
                <c:pt idx="25658">
                  <c:v>53380.31</c:v>
                </c:pt>
                <c:pt idx="25659">
                  <c:v>53381.19</c:v>
                </c:pt>
                <c:pt idx="25660">
                  <c:v>53382.080000000002</c:v>
                </c:pt>
                <c:pt idx="25661">
                  <c:v>53382.38</c:v>
                </c:pt>
                <c:pt idx="25662">
                  <c:v>53383.57</c:v>
                </c:pt>
                <c:pt idx="25663">
                  <c:v>53384.75</c:v>
                </c:pt>
                <c:pt idx="25664">
                  <c:v>53385.94</c:v>
                </c:pt>
                <c:pt idx="25665">
                  <c:v>53387.12</c:v>
                </c:pt>
                <c:pt idx="25666">
                  <c:v>53389.16</c:v>
                </c:pt>
                <c:pt idx="25667">
                  <c:v>53389.49</c:v>
                </c:pt>
                <c:pt idx="25668">
                  <c:v>53391.86</c:v>
                </c:pt>
                <c:pt idx="25669">
                  <c:v>53394.23</c:v>
                </c:pt>
                <c:pt idx="25670">
                  <c:v>53396.6</c:v>
                </c:pt>
                <c:pt idx="25671">
                  <c:v>53398</c:v>
                </c:pt>
                <c:pt idx="25672">
                  <c:v>53398.97</c:v>
                </c:pt>
                <c:pt idx="25673">
                  <c:v>53403.72</c:v>
                </c:pt>
                <c:pt idx="25674">
                  <c:v>53404.38</c:v>
                </c:pt>
                <c:pt idx="25675">
                  <c:v>53408.46</c:v>
                </c:pt>
                <c:pt idx="25676">
                  <c:v>53410.75</c:v>
                </c:pt>
                <c:pt idx="25677">
                  <c:v>53411.75</c:v>
                </c:pt>
                <c:pt idx="25678">
                  <c:v>53417.94</c:v>
                </c:pt>
                <c:pt idx="25679">
                  <c:v>53420.32</c:v>
                </c:pt>
                <c:pt idx="25680">
                  <c:v>53422.69</c:v>
                </c:pt>
                <c:pt idx="25681">
                  <c:v>53423.5</c:v>
                </c:pt>
                <c:pt idx="25682">
                  <c:v>53425.06</c:v>
                </c:pt>
                <c:pt idx="25683">
                  <c:v>53426.58</c:v>
                </c:pt>
                <c:pt idx="25684">
                  <c:v>53427.43</c:v>
                </c:pt>
                <c:pt idx="25685">
                  <c:v>53429.8</c:v>
                </c:pt>
                <c:pt idx="25686">
                  <c:v>53429.88</c:v>
                </c:pt>
                <c:pt idx="25687">
                  <c:v>53432.17</c:v>
                </c:pt>
                <c:pt idx="25688">
                  <c:v>53433.07</c:v>
                </c:pt>
                <c:pt idx="25689">
                  <c:v>53434.54</c:v>
                </c:pt>
                <c:pt idx="25690">
                  <c:v>53436.25</c:v>
                </c:pt>
                <c:pt idx="25691">
                  <c:v>53436.91</c:v>
                </c:pt>
                <c:pt idx="25692">
                  <c:v>53439.29</c:v>
                </c:pt>
                <c:pt idx="25693">
                  <c:v>53439.44</c:v>
                </c:pt>
                <c:pt idx="25694">
                  <c:v>53441.04</c:v>
                </c:pt>
                <c:pt idx="25695">
                  <c:v>53441.41</c:v>
                </c:pt>
                <c:pt idx="25696">
                  <c:v>53441.66</c:v>
                </c:pt>
                <c:pt idx="25697">
                  <c:v>53442.63</c:v>
                </c:pt>
                <c:pt idx="25698">
                  <c:v>53444.23</c:v>
                </c:pt>
                <c:pt idx="25699">
                  <c:v>53445.82</c:v>
                </c:pt>
                <c:pt idx="25700">
                  <c:v>53446.400000000001</c:v>
                </c:pt>
                <c:pt idx="25701">
                  <c:v>53447.41</c:v>
                </c:pt>
                <c:pt idx="25702">
                  <c:v>53449</c:v>
                </c:pt>
                <c:pt idx="25703">
                  <c:v>53452.19</c:v>
                </c:pt>
                <c:pt idx="25704">
                  <c:v>53455.38</c:v>
                </c:pt>
                <c:pt idx="25705">
                  <c:v>53455.88</c:v>
                </c:pt>
                <c:pt idx="25706">
                  <c:v>53460.63</c:v>
                </c:pt>
                <c:pt idx="25707">
                  <c:v>53461.75</c:v>
                </c:pt>
                <c:pt idx="25708">
                  <c:v>53465.37</c:v>
                </c:pt>
                <c:pt idx="25709">
                  <c:v>53470.11</c:v>
                </c:pt>
                <c:pt idx="25710">
                  <c:v>53474.5</c:v>
                </c:pt>
                <c:pt idx="25711">
                  <c:v>53474.85</c:v>
                </c:pt>
                <c:pt idx="25712">
                  <c:v>53477.69</c:v>
                </c:pt>
                <c:pt idx="25713">
                  <c:v>53480.88</c:v>
                </c:pt>
                <c:pt idx="25714">
                  <c:v>53484.07</c:v>
                </c:pt>
                <c:pt idx="25715">
                  <c:v>53484.34</c:v>
                </c:pt>
                <c:pt idx="25716">
                  <c:v>53487.25</c:v>
                </c:pt>
                <c:pt idx="25717">
                  <c:v>53493.63</c:v>
                </c:pt>
                <c:pt idx="25718">
                  <c:v>53493.82</c:v>
                </c:pt>
                <c:pt idx="25719">
                  <c:v>53495.23</c:v>
                </c:pt>
                <c:pt idx="25720">
                  <c:v>53496.82</c:v>
                </c:pt>
                <c:pt idx="25721">
                  <c:v>53498.41</c:v>
                </c:pt>
                <c:pt idx="25722">
                  <c:v>53500</c:v>
                </c:pt>
                <c:pt idx="25723">
                  <c:v>53500.75</c:v>
                </c:pt>
                <c:pt idx="25724">
                  <c:v>53501.47</c:v>
                </c:pt>
                <c:pt idx="25725">
                  <c:v>53502.94</c:v>
                </c:pt>
                <c:pt idx="25726">
                  <c:v>53504.41</c:v>
                </c:pt>
                <c:pt idx="25727">
                  <c:v>53505.87</c:v>
                </c:pt>
                <c:pt idx="25728">
                  <c:v>53508.81</c:v>
                </c:pt>
                <c:pt idx="25729">
                  <c:v>53511.74</c:v>
                </c:pt>
                <c:pt idx="25730">
                  <c:v>53514.68</c:v>
                </c:pt>
                <c:pt idx="25731">
                  <c:v>53517.61</c:v>
                </c:pt>
                <c:pt idx="25732">
                  <c:v>53520.55</c:v>
                </c:pt>
                <c:pt idx="25733">
                  <c:v>53523.48</c:v>
                </c:pt>
                <c:pt idx="25734">
                  <c:v>53526.42</c:v>
                </c:pt>
                <c:pt idx="25735">
                  <c:v>53529.35</c:v>
                </c:pt>
                <c:pt idx="25736">
                  <c:v>53531.76</c:v>
                </c:pt>
                <c:pt idx="25737">
                  <c:v>53532.29</c:v>
                </c:pt>
                <c:pt idx="25738">
                  <c:v>53535.22</c:v>
                </c:pt>
                <c:pt idx="25739">
                  <c:v>53536.69</c:v>
                </c:pt>
                <c:pt idx="25740">
                  <c:v>53538.16</c:v>
                </c:pt>
                <c:pt idx="25741">
                  <c:v>53539.63</c:v>
                </c:pt>
                <c:pt idx="25742">
                  <c:v>53541.09</c:v>
                </c:pt>
                <c:pt idx="25743">
                  <c:v>53541.25</c:v>
                </c:pt>
                <c:pt idx="25744">
                  <c:v>53542.559999999998</c:v>
                </c:pt>
                <c:pt idx="25745">
                  <c:v>53544.02</c:v>
                </c:pt>
                <c:pt idx="25746">
                  <c:v>53545.49</c:v>
                </c:pt>
                <c:pt idx="25747">
                  <c:v>53546.95</c:v>
                </c:pt>
                <c:pt idx="25748">
                  <c:v>53549.89</c:v>
                </c:pt>
                <c:pt idx="25749">
                  <c:v>53550.73</c:v>
                </c:pt>
                <c:pt idx="25750">
                  <c:v>53552.82</c:v>
                </c:pt>
                <c:pt idx="25751">
                  <c:v>53558.69</c:v>
                </c:pt>
                <c:pt idx="25752">
                  <c:v>53560.08</c:v>
                </c:pt>
                <c:pt idx="25753">
                  <c:v>53564.56</c:v>
                </c:pt>
                <c:pt idx="25754">
                  <c:v>53569.7</c:v>
                </c:pt>
                <c:pt idx="25755">
                  <c:v>53570.42</c:v>
                </c:pt>
                <c:pt idx="25756">
                  <c:v>53576.29</c:v>
                </c:pt>
                <c:pt idx="25757">
                  <c:v>53582.16</c:v>
                </c:pt>
                <c:pt idx="25758">
                  <c:v>53593.89</c:v>
                </c:pt>
                <c:pt idx="25759">
                  <c:v>53607.64</c:v>
                </c:pt>
                <c:pt idx="25760">
                  <c:v>53617.36</c:v>
                </c:pt>
                <c:pt idx="25761">
                  <c:v>53619.42</c:v>
                </c:pt>
                <c:pt idx="25762">
                  <c:v>53629.1</c:v>
                </c:pt>
                <c:pt idx="25763">
                  <c:v>53634.97</c:v>
                </c:pt>
                <c:pt idx="25764">
                  <c:v>53635</c:v>
                </c:pt>
                <c:pt idx="25765">
                  <c:v>53640.83</c:v>
                </c:pt>
                <c:pt idx="25766">
                  <c:v>53649.09</c:v>
                </c:pt>
                <c:pt idx="25767">
                  <c:v>53663.92</c:v>
                </c:pt>
                <c:pt idx="25768">
                  <c:v>53664.3</c:v>
                </c:pt>
                <c:pt idx="25769">
                  <c:v>53678.75</c:v>
                </c:pt>
                <c:pt idx="25770">
                  <c:v>53683.51</c:v>
                </c:pt>
                <c:pt idx="25771">
                  <c:v>53687.77</c:v>
                </c:pt>
                <c:pt idx="25772">
                  <c:v>53693</c:v>
                </c:pt>
                <c:pt idx="25773">
                  <c:v>53702.48</c:v>
                </c:pt>
                <c:pt idx="25774">
                  <c:v>53721.45</c:v>
                </c:pt>
                <c:pt idx="25775">
                  <c:v>53734.71</c:v>
                </c:pt>
                <c:pt idx="25776">
                  <c:v>53738.080000000002</c:v>
                </c:pt>
                <c:pt idx="25777">
                  <c:v>53746.45</c:v>
                </c:pt>
                <c:pt idx="25778">
                  <c:v>53758.18</c:v>
                </c:pt>
                <c:pt idx="25779">
                  <c:v>53759.39</c:v>
                </c:pt>
                <c:pt idx="25780">
                  <c:v>53767.75</c:v>
                </c:pt>
                <c:pt idx="25781">
                  <c:v>53775.17</c:v>
                </c:pt>
                <c:pt idx="25782">
                  <c:v>53781.65</c:v>
                </c:pt>
                <c:pt idx="25783">
                  <c:v>53782.58</c:v>
                </c:pt>
                <c:pt idx="25784">
                  <c:v>53786.29</c:v>
                </c:pt>
                <c:pt idx="25785">
                  <c:v>53788.15</c:v>
                </c:pt>
                <c:pt idx="25786">
                  <c:v>53790</c:v>
                </c:pt>
                <c:pt idx="25787">
                  <c:v>53791.86</c:v>
                </c:pt>
                <c:pt idx="25788">
                  <c:v>53793.71</c:v>
                </c:pt>
                <c:pt idx="25789">
                  <c:v>53795.56</c:v>
                </c:pt>
                <c:pt idx="25790">
                  <c:v>53797.41</c:v>
                </c:pt>
                <c:pt idx="25791">
                  <c:v>53798.84</c:v>
                </c:pt>
                <c:pt idx="25792">
                  <c:v>53800.27</c:v>
                </c:pt>
                <c:pt idx="25793">
                  <c:v>53803.12</c:v>
                </c:pt>
                <c:pt idx="25794">
                  <c:v>53805.98</c:v>
                </c:pt>
                <c:pt idx="25795">
                  <c:v>53808.83</c:v>
                </c:pt>
                <c:pt idx="25796">
                  <c:v>53814.54</c:v>
                </c:pt>
                <c:pt idx="25797">
                  <c:v>53820.24</c:v>
                </c:pt>
                <c:pt idx="25798">
                  <c:v>53835.26</c:v>
                </c:pt>
                <c:pt idx="25799">
                  <c:v>53843.06</c:v>
                </c:pt>
                <c:pt idx="25800">
                  <c:v>53875.53</c:v>
                </c:pt>
                <c:pt idx="25801">
                  <c:v>53888.71</c:v>
                </c:pt>
                <c:pt idx="25802">
                  <c:v>53900.13</c:v>
                </c:pt>
                <c:pt idx="25803">
                  <c:v>53905.84</c:v>
                </c:pt>
                <c:pt idx="25804">
                  <c:v>53908.69</c:v>
                </c:pt>
                <c:pt idx="25805">
                  <c:v>53911.54</c:v>
                </c:pt>
                <c:pt idx="25806">
                  <c:v>53914.400000000001</c:v>
                </c:pt>
                <c:pt idx="25807">
                  <c:v>53915.83</c:v>
                </c:pt>
                <c:pt idx="25808">
                  <c:v>53917.25</c:v>
                </c:pt>
                <c:pt idx="25809">
                  <c:v>53918.68</c:v>
                </c:pt>
                <c:pt idx="25810">
                  <c:v>53920.1</c:v>
                </c:pt>
                <c:pt idx="25811">
                  <c:v>53921.53</c:v>
                </c:pt>
                <c:pt idx="25812">
                  <c:v>53922.95</c:v>
                </c:pt>
                <c:pt idx="25813">
                  <c:v>53925.81</c:v>
                </c:pt>
                <c:pt idx="25814">
                  <c:v>53928.66</c:v>
                </c:pt>
                <c:pt idx="25815">
                  <c:v>53934.36</c:v>
                </c:pt>
                <c:pt idx="25816">
                  <c:v>53957.18</c:v>
                </c:pt>
                <c:pt idx="25817">
                  <c:v>53968.59</c:v>
                </c:pt>
                <c:pt idx="25818">
                  <c:v>53969.41</c:v>
                </c:pt>
                <c:pt idx="25819">
                  <c:v>53974.3</c:v>
                </c:pt>
                <c:pt idx="25820">
                  <c:v>53977.15</c:v>
                </c:pt>
                <c:pt idx="25821">
                  <c:v>53980</c:v>
                </c:pt>
                <c:pt idx="25822">
                  <c:v>53984.17</c:v>
                </c:pt>
                <c:pt idx="25823">
                  <c:v>53987.01</c:v>
                </c:pt>
                <c:pt idx="25824">
                  <c:v>53988.33</c:v>
                </c:pt>
                <c:pt idx="25825">
                  <c:v>53992.88</c:v>
                </c:pt>
                <c:pt idx="25826">
                  <c:v>53996.66</c:v>
                </c:pt>
                <c:pt idx="25827">
                  <c:v>54013.32</c:v>
                </c:pt>
                <c:pt idx="25828">
                  <c:v>54016.35</c:v>
                </c:pt>
                <c:pt idx="25829">
                  <c:v>54029.98</c:v>
                </c:pt>
                <c:pt idx="25830">
                  <c:v>54038.31</c:v>
                </c:pt>
                <c:pt idx="25831">
                  <c:v>54046.64</c:v>
                </c:pt>
                <c:pt idx="25832">
                  <c:v>54063.29</c:v>
                </c:pt>
                <c:pt idx="25833">
                  <c:v>54079.96</c:v>
                </c:pt>
                <c:pt idx="25834">
                  <c:v>54113.27</c:v>
                </c:pt>
                <c:pt idx="25835">
                  <c:v>54146.59</c:v>
                </c:pt>
                <c:pt idx="25836">
                  <c:v>54154.92</c:v>
                </c:pt>
                <c:pt idx="25837">
                  <c:v>54159.09</c:v>
                </c:pt>
                <c:pt idx="25838">
                  <c:v>54163.25</c:v>
                </c:pt>
                <c:pt idx="25839">
                  <c:v>54171.58</c:v>
                </c:pt>
                <c:pt idx="25840">
                  <c:v>54179.9</c:v>
                </c:pt>
                <c:pt idx="25841">
                  <c:v>54213.22</c:v>
                </c:pt>
                <c:pt idx="25842">
                  <c:v>54246.53</c:v>
                </c:pt>
                <c:pt idx="25843">
                  <c:v>54251.05</c:v>
                </c:pt>
                <c:pt idx="25844">
                  <c:v>54263.19</c:v>
                </c:pt>
                <c:pt idx="25845">
                  <c:v>54268.7</c:v>
                </c:pt>
                <c:pt idx="25846">
                  <c:v>54271.519999999997</c:v>
                </c:pt>
                <c:pt idx="25847">
                  <c:v>54279.85</c:v>
                </c:pt>
                <c:pt idx="25848">
                  <c:v>54296.51</c:v>
                </c:pt>
                <c:pt idx="25849">
                  <c:v>54313.16</c:v>
                </c:pt>
                <c:pt idx="25850">
                  <c:v>54359.46</c:v>
                </c:pt>
                <c:pt idx="25851">
                  <c:v>54373.02</c:v>
                </c:pt>
                <c:pt idx="25852">
                  <c:v>54379.79</c:v>
                </c:pt>
                <c:pt idx="25853">
                  <c:v>54386.57</c:v>
                </c:pt>
                <c:pt idx="25854">
                  <c:v>54413.67</c:v>
                </c:pt>
                <c:pt idx="25855">
                  <c:v>54427.22</c:v>
                </c:pt>
                <c:pt idx="25856">
                  <c:v>54431.53</c:v>
                </c:pt>
                <c:pt idx="25857">
                  <c:v>54434</c:v>
                </c:pt>
                <c:pt idx="25858">
                  <c:v>54440.77</c:v>
                </c:pt>
                <c:pt idx="25859">
                  <c:v>54446.42</c:v>
                </c:pt>
                <c:pt idx="25860">
                  <c:v>54447.55</c:v>
                </c:pt>
                <c:pt idx="25861">
                  <c:v>54454.32</c:v>
                </c:pt>
                <c:pt idx="25862">
                  <c:v>54457.71</c:v>
                </c:pt>
                <c:pt idx="25863">
                  <c:v>54461.1</c:v>
                </c:pt>
                <c:pt idx="25864">
                  <c:v>54464.49</c:v>
                </c:pt>
                <c:pt idx="25865">
                  <c:v>54466.18</c:v>
                </c:pt>
                <c:pt idx="25866">
                  <c:v>54467.87</c:v>
                </c:pt>
                <c:pt idx="25867">
                  <c:v>54469.88</c:v>
                </c:pt>
                <c:pt idx="25868">
                  <c:v>54470.89</c:v>
                </c:pt>
                <c:pt idx="25869">
                  <c:v>54471.89</c:v>
                </c:pt>
                <c:pt idx="25870">
                  <c:v>54472.9</c:v>
                </c:pt>
                <c:pt idx="25871">
                  <c:v>54473.9</c:v>
                </c:pt>
                <c:pt idx="25872">
                  <c:v>54474.91</c:v>
                </c:pt>
                <c:pt idx="25873">
                  <c:v>54475.91</c:v>
                </c:pt>
                <c:pt idx="25874">
                  <c:v>54476.92</c:v>
                </c:pt>
                <c:pt idx="25875">
                  <c:v>54477.919999999998</c:v>
                </c:pt>
                <c:pt idx="25876">
                  <c:v>54478.93</c:v>
                </c:pt>
                <c:pt idx="25877">
                  <c:v>54479.74</c:v>
                </c:pt>
                <c:pt idx="25878">
                  <c:v>54479.93</c:v>
                </c:pt>
                <c:pt idx="25879">
                  <c:v>54480.94</c:v>
                </c:pt>
                <c:pt idx="25880">
                  <c:v>54481.94</c:v>
                </c:pt>
                <c:pt idx="25881">
                  <c:v>54482.94</c:v>
                </c:pt>
                <c:pt idx="25882">
                  <c:v>54483.94</c:v>
                </c:pt>
                <c:pt idx="25883">
                  <c:v>54484.95</c:v>
                </c:pt>
                <c:pt idx="25884">
                  <c:v>54485.95</c:v>
                </c:pt>
                <c:pt idx="25885">
                  <c:v>54486.96</c:v>
                </c:pt>
                <c:pt idx="25886">
                  <c:v>54487.96</c:v>
                </c:pt>
                <c:pt idx="25887">
                  <c:v>54489.97</c:v>
                </c:pt>
                <c:pt idx="25888">
                  <c:v>54491.97</c:v>
                </c:pt>
                <c:pt idx="25889">
                  <c:v>54493.98</c:v>
                </c:pt>
                <c:pt idx="25890">
                  <c:v>54494.99</c:v>
                </c:pt>
                <c:pt idx="25891">
                  <c:v>54495.99</c:v>
                </c:pt>
                <c:pt idx="25892">
                  <c:v>54496.4</c:v>
                </c:pt>
                <c:pt idx="25893">
                  <c:v>54497</c:v>
                </c:pt>
                <c:pt idx="25894">
                  <c:v>54498</c:v>
                </c:pt>
                <c:pt idx="25895">
                  <c:v>54499</c:v>
                </c:pt>
                <c:pt idx="25896">
                  <c:v>54500</c:v>
                </c:pt>
                <c:pt idx="25897">
                  <c:v>54501.07</c:v>
                </c:pt>
                <c:pt idx="25898">
                  <c:v>54502.14</c:v>
                </c:pt>
                <c:pt idx="25899">
                  <c:v>54503.21</c:v>
                </c:pt>
                <c:pt idx="25900">
                  <c:v>54504.27</c:v>
                </c:pt>
                <c:pt idx="25901">
                  <c:v>54505.34</c:v>
                </c:pt>
                <c:pt idx="25902">
                  <c:v>54506.400000000001</c:v>
                </c:pt>
                <c:pt idx="25903">
                  <c:v>54508.53</c:v>
                </c:pt>
                <c:pt idx="25904">
                  <c:v>54510.66</c:v>
                </c:pt>
                <c:pt idx="25905">
                  <c:v>54512.79</c:v>
                </c:pt>
                <c:pt idx="25906">
                  <c:v>54512.94</c:v>
                </c:pt>
                <c:pt idx="25907">
                  <c:v>54513.05</c:v>
                </c:pt>
                <c:pt idx="25908">
                  <c:v>54513.86</c:v>
                </c:pt>
                <c:pt idx="25909">
                  <c:v>54514.92</c:v>
                </c:pt>
                <c:pt idx="25910">
                  <c:v>54515.99</c:v>
                </c:pt>
                <c:pt idx="25911">
                  <c:v>54517.05</c:v>
                </c:pt>
                <c:pt idx="25912">
                  <c:v>54518.12</c:v>
                </c:pt>
                <c:pt idx="25913">
                  <c:v>54519.19</c:v>
                </c:pt>
                <c:pt idx="25914">
                  <c:v>54520.26</c:v>
                </c:pt>
                <c:pt idx="25915">
                  <c:v>54521.32</c:v>
                </c:pt>
                <c:pt idx="25916">
                  <c:v>54522.39</c:v>
                </c:pt>
                <c:pt idx="25917">
                  <c:v>54523.45</c:v>
                </c:pt>
                <c:pt idx="25918">
                  <c:v>54524.52</c:v>
                </c:pt>
                <c:pt idx="25919">
                  <c:v>54525.58</c:v>
                </c:pt>
                <c:pt idx="25920">
                  <c:v>54526.65</c:v>
                </c:pt>
                <c:pt idx="25921">
                  <c:v>54527.71</c:v>
                </c:pt>
                <c:pt idx="25922">
                  <c:v>54528.78</c:v>
                </c:pt>
                <c:pt idx="25923">
                  <c:v>54529.84</c:v>
                </c:pt>
                <c:pt idx="25924">
                  <c:v>54531.97</c:v>
                </c:pt>
                <c:pt idx="25925">
                  <c:v>54534.1</c:v>
                </c:pt>
                <c:pt idx="25926">
                  <c:v>54534.55</c:v>
                </c:pt>
                <c:pt idx="25927">
                  <c:v>54536.24</c:v>
                </c:pt>
                <c:pt idx="25928">
                  <c:v>54538.37</c:v>
                </c:pt>
                <c:pt idx="25929">
                  <c:v>54542.63</c:v>
                </c:pt>
                <c:pt idx="25930">
                  <c:v>54546.89</c:v>
                </c:pt>
                <c:pt idx="25931">
                  <c:v>54551.15</c:v>
                </c:pt>
                <c:pt idx="25932">
                  <c:v>54553.65</c:v>
                </c:pt>
                <c:pt idx="25933">
                  <c:v>54556.05</c:v>
                </c:pt>
                <c:pt idx="25934">
                  <c:v>54559.68</c:v>
                </c:pt>
                <c:pt idx="25935">
                  <c:v>54568.2</c:v>
                </c:pt>
                <c:pt idx="25936">
                  <c:v>54572.47</c:v>
                </c:pt>
                <c:pt idx="25937">
                  <c:v>54574</c:v>
                </c:pt>
                <c:pt idx="25938">
                  <c:v>54576.73</c:v>
                </c:pt>
                <c:pt idx="25939">
                  <c:v>54584.18</c:v>
                </c:pt>
                <c:pt idx="25940">
                  <c:v>54585.25</c:v>
                </c:pt>
                <c:pt idx="25941">
                  <c:v>54594.01</c:v>
                </c:pt>
                <c:pt idx="25942">
                  <c:v>54594.35</c:v>
                </c:pt>
                <c:pt idx="25943">
                  <c:v>54599.05</c:v>
                </c:pt>
                <c:pt idx="25944">
                  <c:v>54602.3</c:v>
                </c:pt>
                <c:pt idx="25945">
                  <c:v>54635.06</c:v>
                </c:pt>
                <c:pt idx="25946">
                  <c:v>54636.39</c:v>
                </c:pt>
                <c:pt idx="25947">
                  <c:v>54644.92</c:v>
                </c:pt>
                <c:pt idx="25948">
                  <c:v>54653.440000000002</c:v>
                </c:pt>
                <c:pt idx="25949">
                  <c:v>54670.49</c:v>
                </c:pt>
                <c:pt idx="25950">
                  <c:v>54675.77</c:v>
                </c:pt>
                <c:pt idx="25951">
                  <c:v>54685.04</c:v>
                </c:pt>
                <c:pt idx="25952">
                  <c:v>54704.58</c:v>
                </c:pt>
                <c:pt idx="25953">
                  <c:v>54716.480000000003</c:v>
                </c:pt>
                <c:pt idx="25954">
                  <c:v>54728.04</c:v>
                </c:pt>
                <c:pt idx="25955">
                  <c:v>54736.83</c:v>
                </c:pt>
                <c:pt idx="25956">
                  <c:v>54738.79</c:v>
                </c:pt>
                <c:pt idx="25957">
                  <c:v>54747.01</c:v>
                </c:pt>
                <c:pt idx="25958">
                  <c:v>54749.54</c:v>
                </c:pt>
                <c:pt idx="25959">
                  <c:v>54757.18</c:v>
                </c:pt>
                <c:pt idx="25960">
                  <c:v>54760.29</c:v>
                </c:pt>
                <c:pt idx="25961">
                  <c:v>54771.040000000001</c:v>
                </c:pt>
                <c:pt idx="25962">
                  <c:v>54772.77</c:v>
                </c:pt>
                <c:pt idx="25963">
                  <c:v>54797.89</c:v>
                </c:pt>
                <c:pt idx="25964">
                  <c:v>54808.07</c:v>
                </c:pt>
                <c:pt idx="25965">
                  <c:v>54814.04</c:v>
                </c:pt>
                <c:pt idx="25966">
                  <c:v>54818.239999999998</c:v>
                </c:pt>
                <c:pt idx="25967">
                  <c:v>54823.33</c:v>
                </c:pt>
                <c:pt idx="25968">
                  <c:v>54828.42</c:v>
                </c:pt>
                <c:pt idx="25969">
                  <c:v>54838.59</c:v>
                </c:pt>
                <c:pt idx="25970">
                  <c:v>54848.77</c:v>
                </c:pt>
                <c:pt idx="25971">
                  <c:v>54851.32</c:v>
                </c:pt>
                <c:pt idx="25972">
                  <c:v>54853.86</c:v>
                </c:pt>
                <c:pt idx="25973">
                  <c:v>54856.41</c:v>
                </c:pt>
                <c:pt idx="25974">
                  <c:v>54857.03</c:v>
                </c:pt>
                <c:pt idx="25975">
                  <c:v>54858.95</c:v>
                </c:pt>
                <c:pt idx="25976">
                  <c:v>54861.5</c:v>
                </c:pt>
                <c:pt idx="25977">
                  <c:v>54864.04</c:v>
                </c:pt>
                <c:pt idx="25978">
                  <c:v>54866.59</c:v>
                </c:pt>
                <c:pt idx="25979">
                  <c:v>54867.78</c:v>
                </c:pt>
                <c:pt idx="25980">
                  <c:v>54869.13</c:v>
                </c:pt>
                <c:pt idx="25981">
                  <c:v>54871.68</c:v>
                </c:pt>
                <c:pt idx="25982">
                  <c:v>54874.22</c:v>
                </c:pt>
                <c:pt idx="25983">
                  <c:v>54878.53</c:v>
                </c:pt>
                <c:pt idx="25984">
                  <c:v>54879.3</c:v>
                </c:pt>
                <c:pt idx="25985">
                  <c:v>54884.39</c:v>
                </c:pt>
                <c:pt idx="25986">
                  <c:v>54889.48</c:v>
                </c:pt>
                <c:pt idx="25987">
                  <c:v>54892.03</c:v>
                </c:pt>
                <c:pt idx="25988">
                  <c:v>54894.57</c:v>
                </c:pt>
                <c:pt idx="25989">
                  <c:v>54897.11</c:v>
                </c:pt>
                <c:pt idx="25990">
                  <c:v>54899.65</c:v>
                </c:pt>
                <c:pt idx="25991">
                  <c:v>54900.03</c:v>
                </c:pt>
                <c:pt idx="25992">
                  <c:v>54902.2</c:v>
                </c:pt>
                <c:pt idx="25993">
                  <c:v>54904.74</c:v>
                </c:pt>
                <c:pt idx="25994">
                  <c:v>54909.83</c:v>
                </c:pt>
                <c:pt idx="25995">
                  <c:v>54912.38</c:v>
                </c:pt>
                <c:pt idx="25996">
                  <c:v>54914.92</c:v>
                </c:pt>
                <c:pt idx="25997">
                  <c:v>54916.19</c:v>
                </c:pt>
                <c:pt idx="25998">
                  <c:v>54917.46</c:v>
                </c:pt>
                <c:pt idx="25999">
                  <c:v>54918.73</c:v>
                </c:pt>
                <c:pt idx="26000">
                  <c:v>54920</c:v>
                </c:pt>
                <c:pt idx="26001">
                  <c:v>54921.21</c:v>
                </c:pt>
                <c:pt idx="26002">
                  <c:v>54922.42</c:v>
                </c:pt>
                <c:pt idx="26003">
                  <c:v>54924.84</c:v>
                </c:pt>
                <c:pt idx="26004">
                  <c:v>54927.26</c:v>
                </c:pt>
                <c:pt idx="26005">
                  <c:v>54929.67</c:v>
                </c:pt>
                <c:pt idx="26006">
                  <c:v>54934.5</c:v>
                </c:pt>
                <c:pt idx="26007">
                  <c:v>54936.92</c:v>
                </c:pt>
                <c:pt idx="26008">
                  <c:v>54939.33</c:v>
                </c:pt>
                <c:pt idx="26009">
                  <c:v>54941.75</c:v>
                </c:pt>
                <c:pt idx="26010">
                  <c:v>54943.03</c:v>
                </c:pt>
                <c:pt idx="26011">
                  <c:v>54944.17</c:v>
                </c:pt>
                <c:pt idx="26012">
                  <c:v>54946.59</c:v>
                </c:pt>
                <c:pt idx="26013">
                  <c:v>54949</c:v>
                </c:pt>
                <c:pt idx="26014">
                  <c:v>54953.83</c:v>
                </c:pt>
                <c:pt idx="26015">
                  <c:v>54958.66</c:v>
                </c:pt>
                <c:pt idx="26016">
                  <c:v>54963.5</c:v>
                </c:pt>
                <c:pt idx="26017">
                  <c:v>54965.919999999998</c:v>
                </c:pt>
                <c:pt idx="26018">
                  <c:v>54968.33</c:v>
                </c:pt>
                <c:pt idx="26019">
                  <c:v>54970.75</c:v>
                </c:pt>
                <c:pt idx="26020">
                  <c:v>54973.16</c:v>
                </c:pt>
                <c:pt idx="26021">
                  <c:v>54975.58</c:v>
                </c:pt>
                <c:pt idx="26022">
                  <c:v>54977.99</c:v>
                </c:pt>
                <c:pt idx="26023">
                  <c:v>54980.41</c:v>
                </c:pt>
                <c:pt idx="26024">
                  <c:v>54982.83</c:v>
                </c:pt>
                <c:pt idx="26025">
                  <c:v>54985.25</c:v>
                </c:pt>
                <c:pt idx="26026">
                  <c:v>54986.03</c:v>
                </c:pt>
                <c:pt idx="26027">
                  <c:v>54987.66</c:v>
                </c:pt>
                <c:pt idx="26028">
                  <c:v>54992.49</c:v>
                </c:pt>
                <c:pt idx="26029">
                  <c:v>54997.32</c:v>
                </c:pt>
                <c:pt idx="26030">
                  <c:v>55000</c:v>
                </c:pt>
                <c:pt idx="26031">
                  <c:v>55002.16</c:v>
                </c:pt>
                <c:pt idx="26032">
                  <c:v>55006.99</c:v>
                </c:pt>
                <c:pt idx="26033">
                  <c:v>55011.82</c:v>
                </c:pt>
                <c:pt idx="26034">
                  <c:v>55016.65</c:v>
                </c:pt>
                <c:pt idx="26035">
                  <c:v>55026.32</c:v>
                </c:pt>
                <c:pt idx="26036">
                  <c:v>55029.02</c:v>
                </c:pt>
                <c:pt idx="26037">
                  <c:v>55035.98</c:v>
                </c:pt>
                <c:pt idx="26038">
                  <c:v>55045.53</c:v>
                </c:pt>
                <c:pt idx="26039">
                  <c:v>55074.63</c:v>
                </c:pt>
                <c:pt idx="26040">
                  <c:v>55084.3</c:v>
                </c:pt>
                <c:pt idx="26041">
                  <c:v>55093.96</c:v>
                </c:pt>
                <c:pt idx="26042">
                  <c:v>55113.29</c:v>
                </c:pt>
                <c:pt idx="26043">
                  <c:v>55115.01</c:v>
                </c:pt>
                <c:pt idx="26044">
                  <c:v>55151.95</c:v>
                </c:pt>
                <c:pt idx="26045">
                  <c:v>55158.01</c:v>
                </c:pt>
                <c:pt idx="26046">
                  <c:v>55179.51</c:v>
                </c:pt>
                <c:pt idx="26047">
                  <c:v>55190.26</c:v>
                </c:pt>
                <c:pt idx="26048">
                  <c:v>55195.21</c:v>
                </c:pt>
                <c:pt idx="26049">
                  <c:v>55195.63</c:v>
                </c:pt>
                <c:pt idx="26050">
                  <c:v>55201</c:v>
                </c:pt>
                <c:pt idx="26051">
                  <c:v>55209.39</c:v>
                </c:pt>
                <c:pt idx="26052">
                  <c:v>55217.77</c:v>
                </c:pt>
                <c:pt idx="26053">
                  <c:v>55229.26</c:v>
                </c:pt>
                <c:pt idx="26054">
                  <c:v>55234.54</c:v>
                </c:pt>
                <c:pt idx="26055">
                  <c:v>55249.68</c:v>
                </c:pt>
                <c:pt idx="26056">
                  <c:v>55268.08</c:v>
                </c:pt>
                <c:pt idx="26057">
                  <c:v>55300.72</c:v>
                </c:pt>
                <c:pt idx="26058">
                  <c:v>55304.45</c:v>
                </c:pt>
                <c:pt idx="26059">
                  <c:v>55313.48</c:v>
                </c:pt>
                <c:pt idx="26060">
                  <c:v>55326.239999999998</c:v>
                </c:pt>
                <c:pt idx="26061">
                  <c:v>55335.16</c:v>
                </c:pt>
                <c:pt idx="26062">
                  <c:v>55342.04</c:v>
                </c:pt>
                <c:pt idx="26063">
                  <c:v>55351.75</c:v>
                </c:pt>
                <c:pt idx="26064">
                  <c:v>55353.91</c:v>
                </c:pt>
                <c:pt idx="26065">
                  <c:v>55360.84</c:v>
                </c:pt>
                <c:pt idx="26066">
                  <c:v>55370.239999999998</c:v>
                </c:pt>
                <c:pt idx="26067">
                  <c:v>55379.63</c:v>
                </c:pt>
                <c:pt idx="26068">
                  <c:v>55402.239999999998</c:v>
                </c:pt>
                <c:pt idx="26069">
                  <c:v>55402.79</c:v>
                </c:pt>
                <c:pt idx="26070">
                  <c:v>55417.23</c:v>
                </c:pt>
                <c:pt idx="26071">
                  <c:v>55419.01</c:v>
                </c:pt>
                <c:pt idx="26072">
                  <c:v>55428.31</c:v>
                </c:pt>
                <c:pt idx="26073">
                  <c:v>55433.26</c:v>
                </c:pt>
                <c:pt idx="26074">
                  <c:v>55435.78</c:v>
                </c:pt>
                <c:pt idx="26075">
                  <c:v>55436.03</c:v>
                </c:pt>
                <c:pt idx="26076">
                  <c:v>55440.73</c:v>
                </c:pt>
                <c:pt idx="26077">
                  <c:v>55441.07</c:v>
                </c:pt>
                <c:pt idx="26078">
                  <c:v>55445.43</c:v>
                </c:pt>
                <c:pt idx="26079">
                  <c:v>55450.13</c:v>
                </c:pt>
                <c:pt idx="26080">
                  <c:v>55453.82</c:v>
                </c:pt>
                <c:pt idx="26081">
                  <c:v>55454.82</c:v>
                </c:pt>
                <c:pt idx="26082">
                  <c:v>55462.96</c:v>
                </c:pt>
                <c:pt idx="26083">
                  <c:v>55464.22</c:v>
                </c:pt>
                <c:pt idx="26084">
                  <c:v>55468.92</c:v>
                </c:pt>
                <c:pt idx="26085">
                  <c:v>55469.31</c:v>
                </c:pt>
                <c:pt idx="26086">
                  <c:v>55472.1</c:v>
                </c:pt>
                <c:pt idx="26087">
                  <c:v>55472.94</c:v>
                </c:pt>
                <c:pt idx="26088">
                  <c:v>55473.62</c:v>
                </c:pt>
                <c:pt idx="26089">
                  <c:v>55475.97</c:v>
                </c:pt>
                <c:pt idx="26090">
                  <c:v>55478.32</c:v>
                </c:pt>
                <c:pt idx="26091">
                  <c:v>55480.67</c:v>
                </c:pt>
                <c:pt idx="26092">
                  <c:v>55483.02</c:v>
                </c:pt>
                <c:pt idx="26093">
                  <c:v>55485.37</c:v>
                </c:pt>
                <c:pt idx="26094">
                  <c:v>55487.72</c:v>
                </c:pt>
                <c:pt idx="26095">
                  <c:v>55490.07</c:v>
                </c:pt>
                <c:pt idx="26096">
                  <c:v>55490.37</c:v>
                </c:pt>
                <c:pt idx="26097">
                  <c:v>55491.24</c:v>
                </c:pt>
                <c:pt idx="26098">
                  <c:v>55492.41</c:v>
                </c:pt>
                <c:pt idx="26099">
                  <c:v>55492.78</c:v>
                </c:pt>
                <c:pt idx="26100">
                  <c:v>55493.59</c:v>
                </c:pt>
                <c:pt idx="26101">
                  <c:v>55494.76</c:v>
                </c:pt>
                <c:pt idx="26102">
                  <c:v>55495.94</c:v>
                </c:pt>
                <c:pt idx="26103">
                  <c:v>55497.11</c:v>
                </c:pt>
                <c:pt idx="26104">
                  <c:v>55498.29</c:v>
                </c:pt>
                <c:pt idx="26105">
                  <c:v>55499.46</c:v>
                </c:pt>
                <c:pt idx="26106">
                  <c:v>55500.639999999999</c:v>
                </c:pt>
                <c:pt idx="26107">
                  <c:v>55501.81</c:v>
                </c:pt>
                <c:pt idx="26108">
                  <c:v>55502.85</c:v>
                </c:pt>
                <c:pt idx="26109">
                  <c:v>55502.99</c:v>
                </c:pt>
                <c:pt idx="26110">
                  <c:v>55504.160000000003</c:v>
                </c:pt>
                <c:pt idx="26111">
                  <c:v>55505.34</c:v>
                </c:pt>
                <c:pt idx="26112">
                  <c:v>55506.51</c:v>
                </c:pt>
                <c:pt idx="26113">
                  <c:v>55507.69</c:v>
                </c:pt>
                <c:pt idx="26114">
                  <c:v>55508.639999999999</c:v>
                </c:pt>
                <c:pt idx="26115">
                  <c:v>55508.86</c:v>
                </c:pt>
                <c:pt idx="26116">
                  <c:v>55511.21</c:v>
                </c:pt>
                <c:pt idx="26117">
                  <c:v>55512.61</c:v>
                </c:pt>
                <c:pt idx="26118">
                  <c:v>55513.56</c:v>
                </c:pt>
                <c:pt idx="26119">
                  <c:v>55515.91</c:v>
                </c:pt>
                <c:pt idx="26120">
                  <c:v>55517.78</c:v>
                </c:pt>
                <c:pt idx="26121">
                  <c:v>55519.62</c:v>
                </c:pt>
                <c:pt idx="26122">
                  <c:v>55520.61</c:v>
                </c:pt>
                <c:pt idx="26123">
                  <c:v>55522.35</c:v>
                </c:pt>
                <c:pt idx="26124">
                  <c:v>55522.96</c:v>
                </c:pt>
                <c:pt idx="26125">
                  <c:v>55524.14</c:v>
                </c:pt>
                <c:pt idx="26126">
                  <c:v>55525.31</c:v>
                </c:pt>
                <c:pt idx="26127">
                  <c:v>55526.49</c:v>
                </c:pt>
                <c:pt idx="26128">
                  <c:v>55526.91</c:v>
                </c:pt>
                <c:pt idx="26129">
                  <c:v>55527.66</c:v>
                </c:pt>
                <c:pt idx="26130">
                  <c:v>55528.83</c:v>
                </c:pt>
                <c:pt idx="26131">
                  <c:v>55530</c:v>
                </c:pt>
                <c:pt idx="26132">
                  <c:v>55531.05</c:v>
                </c:pt>
                <c:pt idx="26133">
                  <c:v>55532.09</c:v>
                </c:pt>
                <c:pt idx="26134">
                  <c:v>55533.14</c:v>
                </c:pt>
                <c:pt idx="26135">
                  <c:v>55534.18</c:v>
                </c:pt>
                <c:pt idx="26136">
                  <c:v>55536.05</c:v>
                </c:pt>
                <c:pt idx="26137">
                  <c:v>55536.27</c:v>
                </c:pt>
                <c:pt idx="26138">
                  <c:v>55536.39</c:v>
                </c:pt>
                <c:pt idx="26139">
                  <c:v>55538.36</c:v>
                </c:pt>
                <c:pt idx="26140">
                  <c:v>55540.62</c:v>
                </c:pt>
                <c:pt idx="26141">
                  <c:v>55542.54</c:v>
                </c:pt>
                <c:pt idx="26142">
                  <c:v>55542.91</c:v>
                </c:pt>
                <c:pt idx="26143">
                  <c:v>55544.63</c:v>
                </c:pt>
                <c:pt idx="26144">
                  <c:v>55544.78</c:v>
                </c:pt>
                <c:pt idx="26145">
                  <c:v>55545.19</c:v>
                </c:pt>
                <c:pt idx="26146">
                  <c:v>55546.71</c:v>
                </c:pt>
                <c:pt idx="26147">
                  <c:v>55547.48</c:v>
                </c:pt>
                <c:pt idx="26148">
                  <c:v>55548.800000000003</c:v>
                </c:pt>
                <c:pt idx="26149">
                  <c:v>55549.760000000002</c:v>
                </c:pt>
                <c:pt idx="26150">
                  <c:v>55550.89</c:v>
                </c:pt>
                <c:pt idx="26151">
                  <c:v>55552.05</c:v>
                </c:pt>
                <c:pt idx="26152">
                  <c:v>55552.98</c:v>
                </c:pt>
                <c:pt idx="26153">
                  <c:v>55553.16</c:v>
                </c:pt>
                <c:pt idx="26154">
                  <c:v>55553.19</c:v>
                </c:pt>
                <c:pt idx="26155">
                  <c:v>55554.33</c:v>
                </c:pt>
                <c:pt idx="26156">
                  <c:v>55555.06</c:v>
                </c:pt>
                <c:pt idx="26157">
                  <c:v>55555.48</c:v>
                </c:pt>
                <c:pt idx="26158">
                  <c:v>55556.62</c:v>
                </c:pt>
                <c:pt idx="26159">
                  <c:v>55558.9</c:v>
                </c:pt>
                <c:pt idx="26160">
                  <c:v>55559.24</c:v>
                </c:pt>
                <c:pt idx="26161">
                  <c:v>55561.18</c:v>
                </c:pt>
                <c:pt idx="26162">
                  <c:v>55561.33</c:v>
                </c:pt>
                <c:pt idx="26163">
                  <c:v>55563.41</c:v>
                </c:pt>
                <c:pt idx="26164">
                  <c:v>55563.46</c:v>
                </c:pt>
                <c:pt idx="26165">
                  <c:v>55565.5</c:v>
                </c:pt>
                <c:pt idx="26166">
                  <c:v>55565.75</c:v>
                </c:pt>
                <c:pt idx="26167">
                  <c:v>55567.59</c:v>
                </c:pt>
                <c:pt idx="26168">
                  <c:v>55568.03</c:v>
                </c:pt>
                <c:pt idx="26169">
                  <c:v>55569.68</c:v>
                </c:pt>
                <c:pt idx="26170">
                  <c:v>55569.93</c:v>
                </c:pt>
                <c:pt idx="26171">
                  <c:v>55570.73</c:v>
                </c:pt>
                <c:pt idx="26172">
                  <c:v>55571.77</c:v>
                </c:pt>
                <c:pt idx="26173">
                  <c:v>55572.6</c:v>
                </c:pt>
                <c:pt idx="26174">
                  <c:v>55572.82</c:v>
                </c:pt>
                <c:pt idx="26175">
                  <c:v>55573.86</c:v>
                </c:pt>
                <c:pt idx="26176">
                  <c:v>55574.89</c:v>
                </c:pt>
                <c:pt idx="26177">
                  <c:v>55574.91</c:v>
                </c:pt>
                <c:pt idx="26178">
                  <c:v>55575.95</c:v>
                </c:pt>
                <c:pt idx="26179">
                  <c:v>55577</c:v>
                </c:pt>
                <c:pt idx="26180">
                  <c:v>55577.17</c:v>
                </c:pt>
                <c:pt idx="26181">
                  <c:v>55578.04</c:v>
                </c:pt>
                <c:pt idx="26182">
                  <c:v>55579.08</c:v>
                </c:pt>
                <c:pt idx="26183">
                  <c:v>55579.45</c:v>
                </c:pt>
                <c:pt idx="26184">
                  <c:v>55580.12</c:v>
                </c:pt>
                <c:pt idx="26185">
                  <c:v>55581.73</c:v>
                </c:pt>
                <c:pt idx="26186">
                  <c:v>55582.21</c:v>
                </c:pt>
                <c:pt idx="26187">
                  <c:v>55584.02</c:v>
                </c:pt>
                <c:pt idx="26188">
                  <c:v>55584.3</c:v>
                </c:pt>
                <c:pt idx="26189">
                  <c:v>55586.3</c:v>
                </c:pt>
                <c:pt idx="26190">
                  <c:v>55586.39</c:v>
                </c:pt>
                <c:pt idx="26191">
                  <c:v>55588.47</c:v>
                </c:pt>
                <c:pt idx="26192">
                  <c:v>55590.87</c:v>
                </c:pt>
                <c:pt idx="26193">
                  <c:v>55591.96</c:v>
                </c:pt>
                <c:pt idx="26194">
                  <c:v>55592.65</c:v>
                </c:pt>
                <c:pt idx="26195">
                  <c:v>55593.16</c:v>
                </c:pt>
                <c:pt idx="26196">
                  <c:v>55595.44</c:v>
                </c:pt>
                <c:pt idx="26197">
                  <c:v>55596.58</c:v>
                </c:pt>
                <c:pt idx="26198">
                  <c:v>55596.82</c:v>
                </c:pt>
                <c:pt idx="26199">
                  <c:v>55597.72</c:v>
                </c:pt>
                <c:pt idx="26200">
                  <c:v>55598.86</c:v>
                </c:pt>
                <c:pt idx="26201">
                  <c:v>55600</c:v>
                </c:pt>
                <c:pt idx="26202">
                  <c:v>55601</c:v>
                </c:pt>
                <c:pt idx="26203">
                  <c:v>55601.01</c:v>
                </c:pt>
                <c:pt idx="26204">
                  <c:v>55602.02</c:v>
                </c:pt>
                <c:pt idx="26205">
                  <c:v>55603.47</c:v>
                </c:pt>
                <c:pt idx="26206">
                  <c:v>55604.03</c:v>
                </c:pt>
                <c:pt idx="26207">
                  <c:v>55605.18</c:v>
                </c:pt>
                <c:pt idx="26208">
                  <c:v>55606.04</c:v>
                </c:pt>
                <c:pt idx="26209">
                  <c:v>55608.05</c:v>
                </c:pt>
                <c:pt idx="26210">
                  <c:v>55609.36</c:v>
                </c:pt>
                <c:pt idx="26211">
                  <c:v>55613.53</c:v>
                </c:pt>
                <c:pt idx="26212">
                  <c:v>55616.1</c:v>
                </c:pt>
                <c:pt idx="26213">
                  <c:v>55618.12</c:v>
                </c:pt>
                <c:pt idx="26214">
                  <c:v>55620.13</c:v>
                </c:pt>
                <c:pt idx="26215">
                  <c:v>55624.15</c:v>
                </c:pt>
                <c:pt idx="26216">
                  <c:v>55628.18</c:v>
                </c:pt>
                <c:pt idx="26217">
                  <c:v>55630.23</c:v>
                </c:pt>
                <c:pt idx="26218">
                  <c:v>55631.64</c:v>
                </c:pt>
                <c:pt idx="26219">
                  <c:v>55632.2</c:v>
                </c:pt>
                <c:pt idx="26220">
                  <c:v>55634.22</c:v>
                </c:pt>
                <c:pt idx="26221">
                  <c:v>55636.23</c:v>
                </c:pt>
                <c:pt idx="26222">
                  <c:v>55637.01</c:v>
                </c:pt>
                <c:pt idx="26223">
                  <c:v>55638.239999999998</c:v>
                </c:pt>
                <c:pt idx="26224">
                  <c:v>55640.25</c:v>
                </c:pt>
                <c:pt idx="26225">
                  <c:v>55641.56</c:v>
                </c:pt>
                <c:pt idx="26226">
                  <c:v>55642.27</c:v>
                </c:pt>
                <c:pt idx="26227">
                  <c:v>55644.28</c:v>
                </c:pt>
                <c:pt idx="26228">
                  <c:v>55646.29</c:v>
                </c:pt>
                <c:pt idx="26229">
                  <c:v>55646.52</c:v>
                </c:pt>
                <c:pt idx="26230">
                  <c:v>55648.3</c:v>
                </c:pt>
                <c:pt idx="26231">
                  <c:v>55650.32</c:v>
                </c:pt>
                <c:pt idx="26232">
                  <c:v>55651.48</c:v>
                </c:pt>
                <c:pt idx="26233">
                  <c:v>55652.33</c:v>
                </c:pt>
                <c:pt idx="26234">
                  <c:v>55653.78</c:v>
                </c:pt>
                <c:pt idx="26235">
                  <c:v>55654.34</c:v>
                </c:pt>
                <c:pt idx="26236">
                  <c:v>55656.35</c:v>
                </c:pt>
                <c:pt idx="26237">
                  <c:v>55660.37</c:v>
                </c:pt>
                <c:pt idx="26238">
                  <c:v>55661.4</c:v>
                </c:pt>
                <c:pt idx="26239">
                  <c:v>55662.17</c:v>
                </c:pt>
                <c:pt idx="26240">
                  <c:v>55663.63</c:v>
                </c:pt>
                <c:pt idx="26241">
                  <c:v>55664.39</c:v>
                </c:pt>
                <c:pt idx="26242">
                  <c:v>55668.42</c:v>
                </c:pt>
                <c:pt idx="26243">
                  <c:v>55670.55</c:v>
                </c:pt>
                <c:pt idx="26244">
                  <c:v>55671.31</c:v>
                </c:pt>
                <c:pt idx="26245">
                  <c:v>55671.99</c:v>
                </c:pt>
                <c:pt idx="26246">
                  <c:v>55672.44</c:v>
                </c:pt>
                <c:pt idx="26247">
                  <c:v>55676.47</c:v>
                </c:pt>
                <c:pt idx="26248">
                  <c:v>55680.34</c:v>
                </c:pt>
                <c:pt idx="26249">
                  <c:v>55680.49</c:v>
                </c:pt>
                <c:pt idx="26250">
                  <c:v>55688.54</c:v>
                </c:pt>
                <c:pt idx="26251">
                  <c:v>55691.15</c:v>
                </c:pt>
                <c:pt idx="26252">
                  <c:v>55696.59</c:v>
                </c:pt>
                <c:pt idx="26253">
                  <c:v>55697.04</c:v>
                </c:pt>
                <c:pt idx="26254">
                  <c:v>55701.07</c:v>
                </c:pt>
                <c:pt idx="26255">
                  <c:v>55704.09</c:v>
                </c:pt>
                <c:pt idx="26256">
                  <c:v>55706.03</c:v>
                </c:pt>
                <c:pt idx="26257">
                  <c:v>55710.99</c:v>
                </c:pt>
                <c:pt idx="26258">
                  <c:v>55713.47</c:v>
                </c:pt>
                <c:pt idx="26259">
                  <c:v>55715.95</c:v>
                </c:pt>
                <c:pt idx="26260">
                  <c:v>55718.43</c:v>
                </c:pt>
                <c:pt idx="26261">
                  <c:v>55720.91</c:v>
                </c:pt>
                <c:pt idx="26262">
                  <c:v>55723.39</c:v>
                </c:pt>
                <c:pt idx="26263">
                  <c:v>55725.87</c:v>
                </c:pt>
                <c:pt idx="26264">
                  <c:v>55728.35</c:v>
                </c:pt>
                <c:pt idx="26265">
                  <c:v>55728.78</c:v>
                </c:pt>
                <c:pt idx="26266">
                  <c:v>55730.44</c:v>
                </c:pt>
                <c:pt idx="26267">
                  <c:v>55730.83</c:v>
                </c:pt>
                <c:pt idx="26268">
                  <c:v>55735.79</c:v>
                </c:pt>
                <c:pt idx="26269">
                  <c:v>55736.83</c:v>
                </c:pt>
                <c:pt idx="26270">
                  <c:v>55737.62</c:v>
                </c:pt>
                <c:pt idx="26271">
                  <c:v>55740.75</c:v>
                </c:pt>
                <c:pt idx="26272">
                  <c:v>55744.88</c:v>
                </c:pt>
                <c:pt idx="26273">
                  <c:v>55750.66</c:v>
                </c:pt>
                <c:pt idx="26274">
                  <c:v>55760.98</c:v>
                </c:pt>
                <c:pt idx="26275">
                  <c:v>55770.5</c:v>
                </c:pt>
                <c:pt idx="26276">
                  <c:v>55780.42</c:v>
                </c:pt>
                <c:pt idx="26277">
                  <c:v>55785.38</c:v>
                </c:pt>
                <c:pt idx="26278">
                  <c:v>55790.33</c:v>
                </c:pt>
                <c:pt idx="26279">
                  <c:v>55793.17</c:v>
                </c:pt>
                <c:pt idx="26280">
                  <c:v>55795.29</c:v>
                </c:pt>
                <c:pt idx="26281">
                  <c:v>55797.25</c:v>
                </c:pt>
                <c:pt idx="26282">
                  <c:v>55800.25</c:v>
                </c:pt>
                <c:pt idx="26283">
                  <c:v>55805.21</c:v>
                </c:pt>
                <c:pt idx="26284">
                  <c:v>55810.17</c:v>
                </c:pt>
                <c:pt idx="26285">
                  <c:v>55813.96</c:v>
                </c:pt>
                <c:pt idx="26286">
                  <c:v>55815.13</c:v>
                </c:pt>
                <c:pt idx="26287">
                  <c:v>55820.09</c:v>
                </c:pt>
                <c:pt idx="26288">
                  <c:v>55822.57</c:v>
                </c:pt>
                <c:pt idx="26289">
                  <c:v>55825.05</c:v>
                </c:pt>
                <c:pt idx="26290">
                  <c:v>55825.36</c:v>
                </c:pt>
                <c:pt idx="26291">
                  <c:v>55827.53</c:v>
                </c:pt>
                <c:pt idx="26292">
                  <c:v>55830</c:v>
                </c:pt>
                <c:pt idx="26293">
                  <c:v>55830.66</c:v>
                </c:pt>
                <c:pt idx="26294">
                  <c:v>55832.4</c:v>
                </c:pt>
                <c:pt idx="26295">
                  <c:v>55834.79</c:v>
                </c:pt>
                <c:pt idx="26296">
                  <c:v>55837.19</c:v>
                </c:pt>
                <c:pt idx="26297">
                  <c:v>55839.58</c:v>
                </c:pt>
                <c:pt idx="26298">
                  <c:v>55841.46</c:v>
                </c:pt>
                <c:pt idx="26299">
                  <c:v>55844.37</c:v>
                </c:pt>
                <c:pt idx="26300">
                  <c:v>55849.15</c:v>
                </c:pt>
                <c:pt idx="26301">
                  <c:v>55853.94</c:v>
                </c:pt>
                <c:pt idx="26302">
                  <c:v>55857.55</c:v>
                </c:pt>
                <c:pt idx="26303">
                  <c:v>55858.720000000001</c:v>
                </c:pt>
                <c:pt idx="26304">
                  <c:v>55861.120000000003</c:v>
                </c:pt>
                <c:pt idx="26305">
                  <c:v>55863.51</c:v>
                </c:pt>
                <c:pt idx="26306">
                  <c:v>55864.06</c:v>
                </c:pt>
                <c:pt idx="26307">
                  <c:v>55865.9</c:v>
                </c:pt>
                <c:pt idx="26308">
                  <c:v>55868.29</c:v>
                </c:pt>
                <c:pt idx="26309">
                  <c:v>55869.15</c:v>
                </c:pt>
                <c:pt idx="26310">
                  <c:v>55871.78</c:v>
                </c:pt>
                <c:pt idx="26311">
                  <c:v>55873.08</c:v>
                </c:pt>
                <c:pt idx="26312">
                  <c:v>55877.86</c:v>
                </c:pt>
                <c:pt idx="26313">
                  <c:v>55880.75</c:v>
                </c:pt>
                <c:pt idx="26314">
                  <c:v>55887.43</c:v>
                </c:pt>
                <c:pt idx="26315">
                  <c:v>55888.55</c:v>
                </c:pt>
                <c:pt idx="26316">
                  <c:v>55896.94</c:v>
                </c:pt>
                <c:pt idx="26317">
                  <c:v>55903.95</c:v>
                </c:pt>
                <c:pt idx="26318">
                  <c:v>55905.32</c:v>
                </c:pt>
                <c:pt idx="26319">
                  <c:v>55906.57</c:v>
                </c:pt>
                <c:pt idx="26320">
                  <c:v>55916.14</c:v>
                </c:pt>
                <c:pt idx="26321">
                  <c:v>55920.93</c:v>
                </c:pt>
                <c:pt idx="26322">
                  <c:v>55925.71</c:v>
                </c:pt>
                <c:pt idx="26323">
                  <c:v>55928.11</c:v>
                </c:pt>
                <c:pt idx="26324">
                  <c:v>55930.5</c:v>
                </c:pt>
                <c:pt idx="26325">
                  <c:v>55930.87</c:v>
                </c:pt>
                <c:pt idx="26326">
                  <c:v>55932.89</c:v>
                </c:pt>
                <c:pt idx="26327">
                  <c:v>55935.28</c:v>
                </c:pt>
                <c:pt idx="26328">
                  <c:v>55937.68</c:v>
                </c:pt>
                <c:pt idx="26329">
                  <c:v>55938.86</c:v>
                </c:pt>
                <c:pt idx="26330">
                  <c:v>55940.07</c:v>
                </c:pt>
                <c:pt idx="26331">
                  <c:v>55944.85</c:v>
                </c:pt>
                <c:pt idx="26332">
                  <c:v>55950.35</c:v>
                </c:pt>
                <c:pt idx="26333">
                  <c:v>55954.42</c:v>
                </c:pt>
                <c:pt idx="26334">
                  <c:v>55963.99</c:v>
                </c:pt>
                <c:pt idx="26335">
                  <c:v>55973.55</c:v>
                </c:pt>
                <c:pt idx="26336">
                  <c:v>55983.13</c:v>
                </c:pt>
                <c:pt idx="26337">
                  <c:v>55985.15</c:v>
                </c:pt>
                <c:pt idx="26338">
                  <c:v>55992.7</c:v>
                </c:pt>
                <c:pt idx="26339">
                  <c:v>55996.75</c:v>
                </c:pt>
                <c:pt idx="26340">
                  <c:v>55997.49</c:v>
                </c:pt>
                <c:pt idx="26341">
                  <c:v>56002.27</c:v>
                </c:pt>
                <c:pt idx="26342">
                  <c:v>56005.93</c:v>
                </c:pt>
                <c:pt idx="26343">
                  <c:v>56011.839999999997</c:v>
                </c:pt>
                <c:pt idx="26344">
                  <c:v>56019.95</c:v>
                </c:pt>
                <c:pt idx="26345">
                  <c:v>56021.41</c:v>
                </c:pt>
                <c:pt idx="26346">
                  <c:v>56025.75</c:v>
                </c:pt>
                <c:pt idx="26347">
                  <c:v>56028.65</c:v>
                </c:pt>
                <c:pt idx="26348">
                  <c:v>56031.55</c:v>
                </c:pt>
                <c:pt idx="26349">
                  <c:v>56034.45</c:v>
                </c:pt>
                <c:pt idx="26350">
                  <c:v>56035.9</c:v>
                </c:pt>
                <c:pt idx="26351">
                  <c:v>56037.35</c:v>
                </c:pt>
                <c:pt idx="26352">
                  <c:v>56038.8</c:v>
                </c:pt>
                <c:pt idx="26353">
                  <c:v>56040.25</c:v>
                </c:pt>
                <c:pt idx="26354">
                  <c:v>56041.7</c:v>
                </c:pt>
                <c:pt idx="26355">
                  <c:v>56043.14</c:v>
                </c:pt>
                <c:pt idx="26356">
                  <c:v>56044.81</c:v>
                </c:pt>
                <c:pt idx="26357">
                  <c:v>56046.48</c:v>
                </c:pt>
                <c:pt idx="26358">
                  <c:v>56048.15</c:v>
                </c:pt>
                <c:pt idx="26359">
                  <c:v>56049.82</c:v>
                </c:pt>
                <c:pt idx="26360">
                  <c:v>56051.49</c:v>
                </c:pt>
                <c:pt idx="26361">
                  <c:v>56053.16</c:v>
                </c:pt>
                <c:pt idx="26362">
                  <c:v>56056.5</c:v>
                </c:pt>
                <c:pt idx="26363">
                  <c:v>56059.69</c:v>
                </c:pt>
                <c:pt idx="26364">
                  <c:v>56059.839999999997</c:v>
                </c:pt>
                <c:pt idx="26365">
                  <c:v>56063.18</c:v>
                </c:pt>
                <c:pt idx="26366">
                  <c:v>56064.49</c:v>
                </c:pt>
                <c:pt idx="26367">
                  <c:v>56069.86</c:v>
                </c:pt>
                <c:pt idx="26368">
                  <c:v>56083.22</c:v>
                </c:pt>
                <c:pt idx="26369">
                  <c:v>56086.559999999998</c:v>
                </c:pt>
                <c:pt idx="26370">
                  <c:v>56089.9</c:v>
                </c:pt>
                <c:pt idx="26371">
                  <c:v>56093.24</c:v>
                </c:pt>
                <c:pt idx="26372">
                  <c:v>56094.91</c:v>
                </c:pt>
                <c:pt idx="26373">
                  <c:v>56096.57</c:v>
                </c:pt>
                <c:pt idx="26374">
                  <c:v>56097.97</c:v>
                </c:pt>
                <c:pt idx="26375">
                  <c:v>56098.239999999998</c:v>
                </c:pt>
                <c:pt idx="26376">
                  <c:v>56099.91</c:v>
                </c:pt>
                <c:pt idx="26377">
                  <c:v>56101.58</c:v>
                </c:pt>
                <c:pt idx="26378">
                  <c:v>56103.25</c:v>
                </c:pt>
                <c:pt idx="26379">
                  <c:v>56104.92</c:v>
                </c:pt>
                <c:pt idx="26380">
                  <c:v>56106.59</c:v>
                </c:pt>
                <c:pt idx="26381">
                  <c:v>56108.26</c:v>
                </c:pt>
                <c:pt idx="26382">
                  <c:v>56109.93</c:v>
                </c:pt>
                <c:pt idx="26383">
                  <c:v>56111.6</c:v>
                </c:pt>
                <c:pt idx="26384">
                  <c:v>56113.27</c:v>
                </c:pt>
                <c:pt idx="26385">
                  <c:v>56116.61</c:v>
                </c:pt>
                <c:pt idx="26386">
                  <c:v>56117.11</c:v>
                </c:pt>
                <c:pt idx="26387">
                  <c:v>56123.29</c:v>
                </c:pt>
                <c:pt idx="26388">
                  <c:v>56136.25</c:v>
                </c:pt>
                <c:pt idx="26389">
                  <c:v>56136.65</c:v>
                </c:pt>
                <c:pt idx="26390">
                  <c:v>56139.99</c:v>
                </c:pt>
                <c:pt idx="26391">
                  <c:v>56143.33</c:v>
                </c:pt>
                <c:pt idx="26392">
                  <c:v>56146.67</c:v>
                </c:pt>
                <c:pt idx="26393">
                  <c:v>56150</c:v>
                </c:pt>
                <c:pt idx="26394">
                  <c:v>56152.82</c:v>
                </c:pt>
                <c:pt idx="26395">
                  <c:v>56153.3</c:v>
                </c:pt>
                <c:pt idx="26396">
                  <c:v>56155.63</c:v>
                </c:pt>
                <c:pt idx="26397">
                  <c:v>56158.44</c:v>
                </c:pt>
                <c:pt idx="26398">
                  <c:v>56161.25</c:v>
                </c:pt>
                <c:pt idx="26399">
                  <c:v>56170.34</c:v>
                </c:pt>
                <c:pt idx="26400">
                  <c:v>56172.5</c:v>
                </c:pt>
                <c:pt idx="26401">
                  <c:v>56183.75</c:v>
                </c:pt>
                <c:pt idx="26402">
                  <c:v>56189.38</c:v>
                </c:pt>
                <c:pt idx="26403">
                  <c:v>56195</c:v>
                </c:pt>
                <c:pt idx="26404">
                  <c:v>56198.37</c:v>
                </c:pt>
                <c:pt idx="26405">
                  <c:v>56202.14</c:v>
                </c:pt>
                <c:pt idx="26406">
                  <c:v>56204.42</c:v>
                </c:pt>
                <c:pt idx="26407">
                  <c:v>56209.27</c:v>
                </c:pt>
                <c:pt idx="26408">
                  <c:v>56223.54</c:v>
                </c:pt>
                <c:pt idx="26409">
                  <c:v>56238.5</c:v>
                </c:pt>
                <c:pt idx="26410">
                  <c:v>56252.07</c:v>
                </c:pt>
                <c:pt idx="26411">
                  <c:v>56255.54</c:v>
                </c:pt>
                <c:pt idx="26412">
                  <c:v>56259.21</c:v>
                </c:pt>
                <c:pt idx="26413">
                  <c:v>56264.06</c:v>
                </c:pt>
                <c:pt idx="26414">
                  <c:v>56265.31</c:v>
                </c:pt>
                <c:pt idx="26415">
                  <c:v>56266.34</c:v>
                </c:pt>
                <c:pt idx="26416">
                  <c:v>56269.91</c:v>
                </c:pt>
                <c:pt idx="26417">
                  <c:v>56272.58</c:v>
                </c:pt>
                <c:pt idx="26418">
                  <c:v>56273.47</c:v>
                </c:pt>
                <c:pt idx="26419">
                  <c:v>56274.23</c:v>
                </c:pt>
                <c:pt idx="26420">
                  <c:v>56280.6</c:v>
                </c:pt>
                <c:pt idx="26421">
                  <c:v>56282.42</c:v>
                </c:pt>
                <c:pt idx="26422">
                  <c:v>56292.26</c:v>
                </c:pt>
                <c:pt idx="26423">
                  <c:v>56298.78</c:v>
                </c:pt>
                <c:pt idx="26424">
                  <c:v>56309.13</c:v>
                </c:pt>
                <c:pt idx="26425">
                  <c:v>56311.94</c:v>
                </c:pt>
                <c:pt idx="26426">
                  <c:v>56315.519999999997</c:v>
                </c:pt>
                <c:pt idx="26427">
                  <c:v>56321.78</c:v>
                </c:pt>
                <c:pt idx="26428">
                  <c:v>56323.89</c:v>
                </c:pt>
                <c:pt idx="26429">
                  <c:v>56326.7</c:v>
                </c:pt>
                <c:pt idx="26430">
                  <c:v>56329.16</c:v>
                </c:pt>
                <c:pt idx="26431">
                  <c:v>56331.62</c:v>
                </c:pt>
                <c:pt idx="26432">
                  <c:v>56332.25</c:v>
                </c:pt>
                <c:pt idx="26433">
                  <c:v>56334.080000000002</c:v>
                </c:pt>
                <c:pt idx="26434">
                  <c:v>56336.54</c:v>
                </c:pt>
                <c:pt idx="26435">
                  <c:v>56337.67</c:v>
                </c:pt>
                <c:pt idx="26436">
                  <c:v>56339</c:v>
                </c:pt>
                <c:pt idx="26437">
                  <c:v>56341.31</c:v>
                </c:pt>
                <c:pt idx="26438">
                  <c:v>56341.46</c:v>
                </c:pt>
                <c:pt idx="26439">
                  <c:v>56343.92</c:v>
                </c:pt>
                <c:pt idx="26440">
                  <c:v>56344.81</c:v>
                </c:pt>
                <c:pt idx="26441">
                  <c:v>56346.38</c:v>
                </c:pt>
                <c:pt idx="26442">
                  <c:v>56348.84</c:v>
                </c:pt>
                <c:pt idx="26443">
                  <c:v>56351.29</c:v>
                </c:pt>
                <c:pt idx="26444">
                  <c:v>56351.94</c:v>
                </c:pt>
                <c:pt idx="26445">
                  <c:v>56356.21</c:v>
                </c:pt>
                <c:pt idx="26446">
                  <c:v>56361.13</c:v>
                </c:pt>
                <c:pt idx="26447">
                  <c:v>56365.72</c:v>
                </c:pt>
                <c:pt idx="26448">
                  <c:v>56366.2</c:v>
                </c:pt>
                <c:pt idx="26449">
                  <c:v>56370.97</c:v>
                </c:pt>
                <c:pt idx="26450">
                  <c:v>56374.85</c:v>
                </c:pt>
                <c:pt idx="26451">
                  <c:v>56390.65</c:v>
                </c:pt>
                <c:pt idx="26452">
                  <c:v>56391.62</c:v>
                </c:pt>
                <c:pt idx="26453">
                  <c:v>56394.73</c:v>
                </c:pt>
                <c:pt idx="26454">
                  <c:v>56395.57</c:v>
                </c:pt>
                <c:pt idx="26455">
                  <c:v>56398.03</c:v>
                </c:pt>
                <c:pt idx="26456">
                  <c:v>56399.19</c:v>
                </c:pt>
                <c:pt idx="26457">
                  <c:v>56400.49</c:v>
                </c:pt>
                <c:pt idx="26458">
                  <c:v>56402.95</c:v>
                </c:pt>
                <c:pt idx="26459">
                  <c:v>56405.41</c:v>
                </c:pt>
                <c:pt idx="26460">
                  <c:v>56407.87</c:v>
                </c:pt>
                <c:pt idx="26461">
                  <c:v>56408.39</c:v>
                </c:pt>
                <c:pt idx="26462">
                  <c:v>56409</c:v>
                </c:pt>
                <c:pt idx="26463">
                  <c:v>56410.33</c:v>
                </c:pt>
                <c:pt idx="26464">
                  <c:v>56412.79</c:v>
                </c:pt>
                <c:pt idx="26465">
                  <c:v>56415.25</c:v>
                </c:pt>
                <c:pt idx="26466">
                  <c:v>56416.13</c:v>
                </c:pt>
                <c:pt idx="26467">
                  <c:v>56420.17</c:v>
                </c:pt>
                <c:pt idx="26468">
                  <c:v>56422.63</c:v>
                </c:pt>
                <c:pt idx="26469">
                  <c:v>56423.26</c:v>
                </c:pt>
                <c:pt idx="26470">
                  <c:v>56425.09</c:v>
                </c:pt>
                <c:pt idx="26471">
                  <c:v>56427.55</c:v>
                </c:pt>
                <c:pt idx="26472">
                  <c:v>56430</c:v>
                </c:pt>
                <c:pt idx="26473">
                  <c:v>56431.59</c:v>
                </c:pt>
                <c:pt idx="26474">
                  <c:v>56431.66</c:v>
                </c:pt>
                <c:pt idx="26475">
                  <c:v>56432.66</c:v>
                </c:pt>
                <c:pt idx="26476">
                  <c:v>56433.32</c:v>
                </c:pt>
                <c:pt idx="26477">
                  <c:v>56434.98</c:v>
                </c:pt>
                <c:pt idx="26478">
                  <c:v>56436.639999999999</c:v>
                </c:pt>
                <c:pt idx="26479">
                  <c:v>56439.91</c:v>
                </c:pt>
                <c:pt idx="26480">
                  <c:v>56439.96</c:v>
                </c:pt>
                <c:pt idx="26481">
                  <c:v>56443.27</c:v>
                </c:pt>
                <c:pt idx="26482">
                  <c:v>56448.23</c:v>
                </c:pt>
                <c:pt idx="26483">
                  <c:v>56449.4</c:v>
                </c:pt>
                <c:pt idx="26484">
                  <c:v>56449.91</c:v>
                </c:pt>
                <c:pt idx="26485">
                  <c:v>56452.39</c:v>
                </c:pt>
                <c:pt idx="26486">
                  <c:v>56453.23</c:v>
                </c:pt>
                <c:pt idx="26487">
                  <c:v>56456.54</c:v>
                </c:pt>
                <c:pt idx="26488">
                  <c:v>56456.55</c:v>
                </c:pt>
                <c:pt idx="26489">
                  <c:v>56457.77</c:v>
                </c:pt>
                <c:pt idx="26490">
                  <c:v>56459.86</c:v>
                </c:pt>
                <c:pt idx="26491">
                  <c:v>56460.71</c:v>
                </c:pt>
                <c:pt idx="26492">
                  <c:v>56462.79</c:v>
                </c:pt>
                <c:pt idx="26493">
                  <c:v>56463.18</c:v>
                </c:pt>
                <c:pt idx="26494">
                  <c:v>56464.87</c:v>
                </c:pt>
                <c:pt idx="26495">
                  <c:v>56466.13</c:v>
                </c:pt>
                <c:pt idx="26496">
                  <c:v>56466.95</c:v>
                </c:pt>
                <c:pt idx="26497">
                  <c:v>56469.03</c:v>
                </c:pt>
                <c:pt idx="26498">
                  <c:v>56469.81</c:v>
                </c:pt>
                <c:pt idx="26499">
                  <c:v>56470.07</c:v>
                </c:pt>
                <c:pt idx="26500">
                  <c:v>56471.11</c:v>
                </c:pt>
                <c:pt idx="26501">
                  <c:v>56472.15</c:v>
                </c:pt>
                <c:pt idx="26502">
                  <c:v>56473.19</c:v>
                </c:pt>
                <c:pt idx="26503">
                  <c:v>56474.23</c:v>
                </c:pt>
                <c:pt idx="26504">
                  <c:v>56475.27</c:v>
                </c:pt>
                <c:pt idx="26505">
                  <c:v>56475.47</c:v>
                </c:pt>
                <c:pt idx="26506">
                  <c:v>56476.31</c:v>
                </c:pt>
                <c:pt idx="26507">
                  <c:v>56477.35</c:v>
                </c:pt>
                <c:pt idx="26508">
                  <c:v>56478.39</c:v>
                </c:pt>
                <c:pt idx="26509">
                  <c:v>56479.43</c:v>
                </c:pt>
                <c:pt idx="26510">
                  <c:v>56480.47</c:v>
                </c:pt>
                <c:pt idx="26511">
                  <c:v>56481.51</c:v>
                </c:pt>
                <c:pt idx="26512">
                  <c:v>56482.55</c:v>
                </c:pt>
                <c:pt idx="26513">
                  <c:v>56483.07</c:v>
                </c:pt>
                <c:pt idx="26514">
                  <c:v>56483.59</c:v>
                </c:pt>
                <c:pt idx="26515">
                  <c:v>56484.63</c:v>
                </c:pt>
                <c:pt idx="26516">
                  <c:v>56485.67</c:v>
                </c:pt>
                <c:pt idx="26517">
                  <c:v>56486.71</c:v>
                </c:pt>
                <c:pt idx="26518">
                  <c:v>56487.75</c:v>
                </c:pt>
                <c:pt idx="26519">
                  <c:v>56489.71</c:v>
                </c:pt>
                <c:pt idx="26520">
                  <c:v>56489.83</c:v>
                </c:pt>
                <c:pt idx="26521">
                  <c:v>56492.38</c:v>
                </c:pt>
                <c:pt idx="26522">
                  <c:v>56493.03</c:v>
                </c:pt>
                <c:pt idx="26523">
                  <c:v>56493.65</c:v>
                </c:pt>
                <c:pt idx="26524">
                  <c:v>56494.92</c:v>
                </c:pt>
                <c:pt idx="26525">
                  <c:v>56496.19</c:v>
                </c:pt>
                <c:pt idx="26526">
                  <c:v>56496.34</c:v>
                </c:pt>
                <c:pt idx="26527">
                  <c:v>56497.46</c:v>
                </c:pt>
                <c:pt idx="26528">
                  <c:v>56498.73</c:v>
                </c:pt>
                <c:pt idx="26529">
                  <c:v>56499.6</c:v>
                </c:pt>
                <c:pt idx="26530">
                  <c:v>56499.66</c:v>
                </c:pt>
                <c:pt idx="26531">
                  <c:v>56500</c:v>
                </c:pt>
                <c:pt idx="26532">
                  <c:v>56500.800000000003</c:v>
                </c:pt>
                <c:pt idx="26533">
                  <c:v>56501.32</c:v>
                </c:pt>
                <c:pt idx="26534">
                  <c:v>56501.59</c:v>
                </c:pt>
                <c:pt idx="26535">
                  <c:v>56502.39</c:v>
                </c:pt>
                <c:pt idx="26536">
                  <c:v>56502.98</c:v>
                </c:pt>
                <c:pt idx="26537">
                  <c:v>56503.18</c:v>
                </c:pt>
                <c:pt idx="26538">
                  <c:v>56504.639999999999</c:v>
                </c:pt>
                <c:pt idx="26539">
                  <c:v>56504.77</c:v>
                </c:pt>
                <c:pt idx="26540">
                  <c:v>56506.3</c:v>
                </c:pt>
                <c:pt idx="26541">
                  <c:v>56506.36</c:v>
                </c:pt>
                <c:pt idx="26542">
                  <c:v>56507.97</c:v>
                </c:pt>
                <c:pt idx="26543">
                  <c:v>56509.54</c:v>
                </c:pt>
                <c:pt idx="26544">
                  <c:v>56509.61</c:v>
                </c:pt>
                <c:pt idx="26545">
                  <c:v>56511.13</c:v>
                </c:pt>
                <c:pt idx="26546">
                  <c:v>56512.72</c:v>
                </c:pt>
                <c:pt idx="26547">
                  <c:v>56512.93</c:v>
                </c:pt>
                <c:pt idx="26548">
                  <c:v>56514.31</c:v>
                </c:pt>
                <c:pt idx="26549">
                  <c:v>56515.9</c:v>
                </c:pt>
                <c:pt idx="26550">
                  <c:v>56516.25</c:v>
                </c:pt>
                <c:pt idx="26551">
                  <c:v>56516.34</c:v>
                </c:pt>
                <c:pt idx="26552">
                  <c:v>56517.49</c:v>
                </c:pt>
                <c:pt idx="26553">
                  <c:v>56519.08</c:v>
                </c:pt>
                <c:pt idx="26554">
                  <c:v>56520.53</c:v>
                </c:pt>
                <c:pt idx="26555">
                  <c:v>56520.67</c:v>
                </c:pt>
                <c:pt idx="26556">
                  <c:v>56521.47</c:v>
                </c:pt>
                <c:pt idx="26557">
                  <c:v>56522.26</c:v>
                </c:pt>
                <c:pt idx="26558">
                  <c:v>56522.879999999997</c:v>
                </c:pt>
                <c:pt idx="26559">
                  <c:v>56523.06</c:v>
                </c:pt>
                <c:pt idx="26560">
                  <c:v>56523.85</c:v>
                </c:pt>
                <c:pt idx="26561">
                  <c:v>56524.65</c:v>
                </c:pt>
                <c:pt idx="26562">
                  <c:v>56524.71</c:v>
                </c:pt>
                <c:pt idx="26563">
                  <c:v>56525.440000000002</c:v>
                </c:pt>
                <c:pt idx="26564">
                  <c:v>56527.03</c:v>
                </c:pt>
                <c:pt idx="26565">
                  <c:v>56528.62</c:v>
                </c:pt>
                <c:pt idx="26566">
                  <c:v>56528.89</c:v>
                </c:pt>
                <c:pt idx="26567">
                  <c:v>56530.21</c:v>
                </c:pt>
                <c:pt idx="26568">
                  <c:v>56531.8</c:v>
                </c:pt>
                <c:pt idx="26569">
                  <c:v>56533.07</c:v>
                </c:pt>
                <c:pt idx="26570">
                  <c:v>56533.39</c:v>
                </c:pt>
                <c:pt idx="26571">
                  <c:v>56534.98</c:v>
                </c:pt>
                <c:pt idx="26572">
                  <c:v>56536.14</c:v>
                </c:pt>
                <c:pt idx="26573">
                  <c:v>56537.26</c:v>
                </c:pt>
                <c:pt idx="26574">
                  <c:v>56538.16</c:v>
                </c:pt>
                <c:pt idx="26575">
                  <c:v>56541.34</c:v>
                </c:pt>
                <c:pt idx="26576">
                  <c:v>56541.440000000002</c:v>
                </c:pt>
                <c:pt idx="26577">
                  <c:v>56542.54</c:v>
                </c:pt>
                <c:pt idx="26578">
                  <c:v>56542.78</c:v>
                </c:pt>
                <c:pt idx="26579">
                  <c:v>56543.54</c:v>
                </c:pt>
                <c:pt idx="26580">
                  <c:v>56544.52</c:v>
                </c:pt>
                <c:pt idx="26581">
                  <c:v>56545.63</c:v>
                </c:pt>
                <c:pt idx="26582">
                  <c:v>56547.72</c:v>
                </c:pt>
                <c:pt idx="26583">
                  <c:v>56549.41</c:v>
                </c:pt>
                <c:pt idx="26584">
                  <c:v>56549.81</c:v>
                </c:pt>
                <c:pt idx="26585">
                  <c:v>56550.879999999997</c:v>
                </c:pt>
                <c:pt idx="26586">
                  <c:v>56551.91</c:v>
                </c:pt>
                <c:pt idx="26587">
                  <c:v>56552.959999999999</c:v>
                </c:pt>
                <c:pt idx="26588">
                  <c:v>56554</c:v>
                </c:pt>
                <c:pt idx="26589">
                  <c:v>56555.05</c:v>
                </c:pt>
                <c:pt idx="26590">
                  <c:v>56556.05</c:v>
                </c:pt>
                <c:pt idx="26591">
                  <c:v>56556.09</c:v>
                </c:pt>
                <c:pt idx="26592">
                  <c:v>56557.14</c:v>
                </c:pt>
                <c:pt idx="26593">
                  <c:v>56557.24</c:v>
                </c:pt>
                <c:pt idx="26594">
                  <c:v>56558.18</c:v>
                </c:pt>
                <c:pt idx="26595">
                  <c:v>56560.27</c:v>
                </c:pt>
                <c:pt idx="26596">
                  <c:v>56562.36</c:v>
                </c:pt>
                <c:pt idx="26597">
                  <c:v>56562.68</c:v>
                </c:pt>
                <c:pt idx="26598">
                  <c:v>56563.6</c:v>
                </c:pt>
                <c:pt idx="26599">
                  <c:v>56564.45</c:v>
                </c:pt>
                <c:pt idx="26600">
                  <c:v>56566.54</c:v>
                </c:pt>
                <c:pt idx="26601">
                  <c:v>56568.639999999999</c:v>
                </c:pt>
                <c:pt idx="26602">
                  <c:v>56570.73</c:v>
                </c:pt>
                <c:pt idx="26603">
                  <c:v>56574.91</c:v>
                </c:pt>
                <c:pt idx="26604">
                  <c:v>56576.32</c:v>
                </c:pt>
                <c:pt idx="26605">
                  <c:v>56577</c:v>
                </c:pt>
                <c:pt idx="26606">
                  <c:v>56579.09</c:v>
                </c:pt>
                <c:pt idx="26607">
                  <c:v>56581.18</c:v>
                </c:pt>
                <c:pt idx="26608">
                  <c:v>56583.27</c:v>
                </c:pt>
                <c:pt idx="26609">
                  <c:v>56585.37</c:v>
                </c:pt>
                <c:pt idx="26610">
                  <c:v>56587.46</c:v>
                </c:pt>
                <c:pt idx="26611">
                  <c:v>56589.04</c:v>
                </c:pt>
                <c:pt idx="26612">
                  <c:v>56589.21</c:v>
                </c:pt>
                <c:pt idx="26613">
                  <c:v>56591.64</c:v>
                </c:pt>
                <c:pt idx="26614">
                  <c:v>56593.73</c:v>
                </c:pt>
                <c:pt idx="26615">
                  <c:v>56595.82</c:v>
                </c:pt>
                <c:pt idx="26616">
                  <c:v>56596.87</c:v>
                </c:pt>
                <c:pt idx="26617">
                  <c:v>56597.91</c:v>
                </c:pt>
                <c:pt idx="26618">
                  <c:v>56598.96</c:v>
                </c:pt>
                <c:pt idx="26619">
                  <c:v>56600</c:v>
                </c:pt>
                <c:pt idx="26620">
                  <c:v>56601</c:v>
                </c:pt>
                <c:pt idx="26621">
                  <c:v>56601.760000000002</c:v>
                </c:pt>
                <c:pt idx="26622">
                  <c:v>56601.99</c:v>
                </c:pt>
                <c:pt idx="26623">
                  <c:v>56603.98</c:v>
                </c:pt>
                <c:pt idx="26624">
                  <c:v>56605.97</c:v>
                </c:pt>
                <c:pt idx="26625">
                  <c:v>56607.96</c:v>
                </c:pt>
                <c:pt idx="26626">
                  <c:v>56608.12</c:v>
                </c:pt>
                <c:pt idx="26627">
                  <c:v>56614.48</c:v>
                </c:pt>
                <c:pt idx="26628">
                  <c:v>56615.92</c:v>
                </c:pt>
                <c:pt idx="26629">
                  <c:v>56617.91</c:v>
                </c:pt>
                <c:pt idx="26630">
                  <c:v>56619.9</c:v>
                </c:pt>
                <c:pt idx="26631">
                  <c:v>56621.89</c:v>
                </c:pt>
                <c:pt idx="26632">
                  <c:v>56623.88</c:v>
                </c:pt>
                <c:pt idx="26633">
                  <c:v>56627.199999999997</c:v>
                </c:pt>
                <c:pt idx="26634">
                  <c:v>56627.86</c:v>
                </c:pt>
                <c:pt idx="26635">
                  <c:v>56629.85</c:v>
                </c:pt>
                <c:pt idx="26636">
                  <c:v>56631.839999999997</c:v>
                </c:pt>
                <c:pt idx="26637">
                  <c:v>56633.83</c:v>
                </c:pt>
                <c:pt idx="26638">
                  <c:v>56635.82</c:v>
                </c:pt>
                <c:pt idx="26639">
                  <c:v>56637.81</c:v>
                </c:pt>
                <c:pt idx="26640">
                  <c:v>56639.8</c:v>
                </c:pt>
                <c:pt idx="26641">
                  <c:v>56641.79</c:v>
                </c:pt>
                <c:pt idx="26642">
                  <c:v>56642.27</c:v>
                </c:pt>
                <c:pt idx="26643">
                  <c:v>56642.79</c:v>
                </c:pt>
                <c:pt idx="26644">
                  <c:v>56643.78</c:v>
                </c:pt>
                <c:pt idx="26645">
                  <c:v>56644.78</c:v>
                </c:pt>
                <c:pt idx="26646">
                  <c:v>56645.77</c:v>
                </c:pt>
                <c:pt idx="26647">
                  <c:v>56647.76</c:v>
                </c:pt>
                <c:pt idx="26648">
                  <c:v>56649.75</c:v>
                </c:pt>
                <c:pt idx="26649">
                  <c:v>56651.74</c:v>
                </c:pt>
                <c:pt idx="26650">
                  <c:v>56652.639999999999</c:v>
                </c:pt>
                <c:pt idx="26651">
                  <c:v>56653.73</c:v>
                </c:pt>
                <c:pt idx="26652">
                  <c:v>56655.54</c:v>
                </c:pt>
                <c:pt idx="26653">
                  <c:v>56655.72</c:v>
                </c:pt>
                <c:pt idx="26654">
                  <c:v>56659.7</c:v>
                </c:pt>
                <c:pt idx="26655">
                  <c:v>56663.67</c:v>
                </c:pt>
                <c:pt idx="26656">
                  <c:v>56667.65</c:v>
                </c:pt>
                <c:pt idx="26657">
                  <c:v>56668.81</c:v>
                </c:pt>
                <c:pt idx="26658">
                  <c:v>56671.63</c:v>
                </c:pt>
                <c:pt idx="26659">
                  <c:v>56675.61</c:v>
                </c:pt>
                <c:pt idx="26660">
                  <c:v>56679.59</c:v>
                </c:pt>
                <c:pt idx="26661">
                  <c:v>56687.55</c:v>
                </c:pt>
                <c:pt idx="26662">
                  <c:v>56695.34</c:v>
                </c:pt>
                <c:pt idx="26663">
                  <c:v>56695.5</c:v>
                </c:pt>
                <c:pt idx="26664">
                  <c:v>56703.51</c:v>
                </c:pt>
                <c:pt idx="26665">
                  <c:v>56727.33</c:v>
                </c:pt>
                <c:pt idx="26666">
                  <c:v>56735.29</c:v>
                </c:pt>
                <c:pt idx="26667">
                  <c:v>56743.25</c:v>
                </c:pt>
                <c:pt idx="26668">
                  <c:v>56748.4</c:v>
                </c:pt>
                <c:pt idx="26669">
                  <c:v>56759.16</c:v>
                </c:pt>
                <c:pt idx="26670">
                  <c:v>56790.99</c:v>
                </c:pt>
                <c:pt idx="26671">
                  <c:v>56810.84</c:v>
                </c:pt>
                <c:pt idx="26672">
                  <c:v>56854.53</c:v>
                </c:pt>
                <c:pt idx="26673">
                  <c:v>56854.65</c:v>
                </c:pt>
                <c:pt idx="26674">
                  <c:v>56862.61</c:v>
                </c:pt>
                <c:pt idx="26675">
                  <c:v>56870.57</c:v>
                </c:pt>
                <c:pt idx="26676">
                  <c:v>56886.49</c:v>
                </c:pt>
                <c:pt idx="26677">
                  <c:v>56907.02</c:v>
                </c:pt>
                <c:pt idx="26678">
                  <c:v>56918.32</c:v>
                </c:pt>
                <c:pt idx="26679">
                  <c:v>56981.98</c:v>
                </c:pt>
                <c:pt idx="26680">
                  <c:v>57106.67</c:v>
                </c:pt>
                <c:pt idx="26681">
                  <c:v>57109.3</c:v>
                </c:pt>
                <c:pt idx="26682">
                  <c:v>57232.74</c:v>
                </c:pt>
                <c:pt idx="26683">
                  <c:v>57264.26</c:v>
                </c:pt>
                <c:pt idx="26684">
                  <c:v>57295.78</c:v>
                </c:pt>
                <c:pt idx="26685">
                  <c:v>57314.03</c:v>
                </c:pt>
                <c:pt idx="26686">
                  <c:v>57347.45</c:v>
                </c:pt>
                <c:pt idx="26687">
                  <c:v>57358.81</c:v>
                </c:pt>
                <c:pt idx="26688">
                  <c:v>57496.98</c:v>
                </c:pt>
                <c:pt idx="26689">
                  <c:v>57593.9</c:v>
                </c:pt>
                <c:pt idx="26690">
                  <c:v>57610.95</c:v>
                </c:pt>
                <c:pt idx="26691">
                  <c:v>57618.13</c:v>
                </c:pt>
                <c:pt idx="26692">
                  <c:v>57642.36</c:v>
                </c:pt>
                <c:pt idx="26693">
                  <c:v>57642.47</c:v>
                </c:pt>
                <c:pt idx="26694">
                  <c:v>57658.23</c:v>
                </c:pt>
                <c:pt idx="26695">
                  <c:v>57673.99</c:v>
                </c:pt>
                <c:pt idx="26696">
                  <c:v>57690.82</c:v>
                </c:pt>
                <c:pt idx="26697">
                  <c:v>57720.72</c:v>
                </c:pt>
                <c:pt idx="26698">
                  <c:v>57737.02</c:v>
                </c:pt>
                <c:pt idx="26699">
                  <c:v>57800.06</c:v>
                </c:pt>
                <c:pt idx="26700">
                  <c:v>57828.04</c:v>
                </c:pt>
                <c:pt idx="26701">
                  <c:v>57831.58</c:v>
                </c:pt>
                <c:pt idx="26702">
                  <c:v>57847.34</c:v>
                </c:pt>
                <c:pt idx="26703">
                  <c:v>57851.28</c:v>
                </c:pt>
                <c:pt idx="26704">
                  <c:v>57855.22</c:v>
                </c:pt>
                <c:pt idx="26705">
                  <c:v>57859.16</c:v>
                </c:pt>
                <c:pt idx="26706">
                  <c:v>57863.09</c:v>
                </c:pt>
                <c:pt idx="26707">
                  <c:v>57868.05</c:v>
                </c:pt>
                <c:pt idx="26708">
                  <c:v>57873</c:v>
                </c:pt>
                <c:pt idx="26709">
                  <c:v>57877.95</c:v>
                </c:pt>
                <c:pt idx="26710">
                  <c:v>57881.7</c:v>
                </c:pt>
                <c:pt idx="26711">
                  <c:v>57882.9</c:v>
                </c:pt>
                <c:pt idx="26712">
                  <c:v>57884.65</c:v>
                </c:pt>
                <c:pt idx="26713">
                  <c:v>57902.71</c:v>
                </c:pt>
                <c:pt idx="26714">
                  <c:v>57908.53</c:v>
                </c:pt>
                <c:pt idx="26715">
                  <c:v>57921.95</c:v>
                </c:pt>
                <c:pt idx="26716">
                  <c:v>57935.360000000001</c:v>
                </c:pt>
                <c:pt idx="26717">
                  <c:v>57942.32</c:v>
                </c:pt>
                <c:pt idx="26718">
                  <c:v>57947.28</c:v>
                </c:pt>
                <c:pt idx="26719">
                  <c:v>57952.23</c:v>
                </c:pt>
                <c:pt idx="26720">
                  <c:v>57954.71</c:v>
                </c:pt>
                <c:pt idx="26721">
                  <c:v>57957.18</c:v>
                </c:pt>
                <c:pt idx="26722">
                  <c:v>57959.66</c:v>
                </c:pt>
                <c:pt idx="26723">
                  <c:v>57962.13</c:v>
                </c:pt>
                <c:pt idx="26724">
                  <c:v>57964.61</c:v>
                </c:pt>
                <c:pt idx="26725">
                  <c:v>57967.09</c:v>
                </c:pt>
                <c:pt idx="26726">
                  <c:v>57969.57</c:v>
                </c:pt>
                <c:pt idx="26727">
                  <c:v>57972.04</c:v>
                </c:pt>
                <c:pt idx="26728">
                  <c:v>57974.52</c:v>
                </c:pt>
                <c:pt idx="26729">
                  <c:v>57976.99</c:v>
                </c:pt>
                <c:pt idx="26730">
                  <c:v>57981.94</c:v>
                </c:pt>
                <c:pt idx="26731">
                  <c:v>57989.02</c:v>
                </c:pt>
                <c:pt idx="26732">
                  <c:v>58001.75</c:v>
                </c:pt>
                <c:pt idx="26733">
                  <c:v>58015.85</c:v>
                </c:pt>
                <c:pt idx="26734">
                  <c:v>58021.55</c:v>
                </c:pt>
                <c:pt idx="26735">
                  <c:v>58022.559999999998</c:v>
                </c:pt>
                <c:pt idx="26736">
                  <c:v>58029.27</c:v>
                </c:pt>
                <c:pt idx="26737">
                  <c:v>58041.36</c:v>
                </c:pt>
                <c:pt idx="26738">
                  <c:v>58042.68</c:v>
                </c:pt>
                <c:pt idx="26739">
                  <c:v>58051.27</c:v>
                </c:pt>
                <c:pt idx="26740">
                  <c:v>58056.1</c:v>
                </c:pt>
                <c:pt idx="26741">
                  <c:v>58056.22</c:v>
                </c:pt>
                <c:pt idx="26742">
                  <c:v>58058.7</c:v>
                </c:pt>
                <c:pt idx="26743">
                  <c:v>58061.17</c:v>
                </c:pt>
                <c:pt idx="26744">
                  <c:v>58062.81</c:v>
                </c:pt>
                <c:pt idx="26745">
                  <c:v>58063.65</c:v>
                </c:pt>
                <c:pt idx="26746">
                  <c:v>58066.13</c:v>
                </c:pt>
                <c:pt idx="26747">
                  <c:v>58066.16</c:v>
                </c:pt>
                <c:pt idx="26748">
                  <c:v>58068.61</c:v>
                </c:pt>
                <c:pt idx="26749">
                  <c:v>58069.51</c:v>
                </c:pt>
                <c:pt idx="26750">
                  <c:v>58071.08</c:v>
                </c:pt>
                <c:pt idx="26751">
                  <c:v>58072.87</c:v>
                </c:pt>
                <c:pt idx="26752">
                  <c:v>58076.03</c:v>
                </c:pt>
                <c:pt idx="26753">
                  <c:v>58076.22</c:v>
                </c:pt>
                <c:pt idx="26754">
                  <c:v>58078.49</c:v>
                </c:pt>
                <c:pt idx="26755">
                  <c:v>58079.58</c:v>
                </c:pt>
                <c:pt idx="26756">
                  <c:v>58080.98</c:v>
                </c:pt>
                <c:pt idx="26757">
                  <c:v>58082.93</c:v>
                </c:pt>
                <c:pt idx="26758">
                  <c:v>58086.29</c:v>
                </c:pt>
                <c:pt idx="26759">
                  <c:v>58089.64</c:v>
                </c:pt>
                <c:pt idx="26760">
                  <c:v>58096.34</c:v>
                </c:pt>
                <c:pt idx="26761">
                  <c:v>58100.78</c:v>
                </c:pt>
                <c:pt idx="26762">
                  <c:v>58102.720000000001</c:v>
                </c:pt>
                <c:pt idx="26763">
                  <c:v>58109.760000000002</c:v>
                </c:pt>
                <c:pt idx="26764">
                  <c:v>58116.47</c:v>
                </c:pt>
                <c:pt idx="26765">
                  <c:v>58119.82</c:v>
                </c:pt>
                <c:pt idx="26766">
                  <c:v>58123.17</c:v>
                </c:pt>
                <c:pt idx="26767">
                  <c:v>58126.53</c:v>
                </c:pt>
                <c:pt idx="26768">
                  <c:v>58126.95</c:v>
                </c:pt>
                <c:pt idx="26769">
                  <c:v>58129.88</c:v>
                </c:pt>
                <c:pt idx="26770">
                  <c:v>58133.24</c:v>
                </c:pt>
                <c:pt idx="26771">
                  <c:v>58136.59</c:v>
                </c:pt>
                <c:pt idx="26772">
                  <c:v>58139.95</c:v>
                </c:pt>
                <c:pt idx="26773">
                  <c:v>58140.39</c:v>
                </c:pt>
                <c:pt idx="26774">
                  <c:v>58143.3</c:v>
                </c:pt>
                <c:pt idx="26775">
                  <c:v>58144.98</c:v>
                </c:pt>
                <c:pt idx="26776">
                  <c:v>58146.65</c:v>
                </c:pt>
                <c:pt idx="26777">
                  <c:v>58148.33</c:v>
                </c:pt>
                <c:pt idx="26778">
                  <c:v>58150</c:v>
                </c:pt>
                <c:pt idx="26779">
                  <c:v>58151.55</c:v>
                </c:pt>
                <c:pt idx="26780">
                  <c:v>58153.09</c:v>
                </c:pt>
                <c:pt idx="26781">
                  <c:v>58154.64</c:v>
                </c:pt>
                <c:pt idx="26782">
                  <c:v>58156.18</c:v>
                </c:pt>
                <c:pt idx="26783">
                  <c:v>58159.27</c:v>
                </c:pt>
                <c:pt idx="26784">
                  <c:v>58160.2</c:v>
                </c:pt>
                <c:pt idx="26785">
                  <c:v>58162.36</c:v>
                </c:pt>
                <c:pt idx="26786">
                  <c:v>58168.54</c:v>
                </c:pt>
                <c:pt idx="26787">
                  <c:v>58170.1</c:v>
                </c:pt>
                <c:pt idx="26788">
                  <c:v>58171.63</c:v>
                </c:pt>
                <c:pt idx="26789">
                  <c:v>58174.720000000001</c:v>
                </c:pt>
                <c:pt idx="26790">
                  <c:v>58175.05</c:v>
                </c:pt>
                <c:pt idx="26791">
                  <c:v>58175.41</c:v>
                </c:pt>
                <c:pt idx="26792">
                  <c:v>58177.81</c:v>
                </c:pt>
                <c:pt idx="26793">
                  <c:v>58180</c:v>
                </c:pt>
                <c:pt idx="26794">
                  <c:v>58180.9</c:v>
                </c:pt>
                <c:pt idx="26795">
                  <c:v>58187.08</c:v>
                </c:pt>
                <c:pt idx="26796">
                  <c:v>58187.199999999997</c:v>
                </c:pt>
                <c:pt idx="26797">
                  <c:v>58194.400000000001</c:v>
                </c:pt>
                <c:pt idx="26798">
                  <c:v>58199.44</c:v>
                </c:pt>
                <c:pt idx="26799">
                  <c:v>58208.800000000003</c:v>
                </c:pt>
                <c:pt idx="26800">
                  <c:v>58211.8</c:v>
                </c:pt>
                <c:pt idx="26801">
                  <c:v>58217.98</c:v>
                </c:pt>
                <c:pt idx="26802">
                  <c:v>58223.199999999997</c:v>
                </c:pt>
                <c:pt idx="26803">
                  <c:v>58224.160000000003</c:v>
                </c:pt>
                <c:pt idx="26804">
                  <c:v>58227.25</c:v>
                </c:pt>
                <c:pt idx="26805">
                  <c:v>58230.34</c:v>
                </c:pt>
                <c:pt idx="26806">
                  <c:v>58230.400000000001</c:v>
                </c:pt>
                <c:pt idx="26807">
                  <c:v>58233.43</c:v>
                </c:pt>
                <c:pt idx="26808">
                  <c:v>58236.52</c:v>
                </c:pt>
                <c:pt idx="26809">
                  <c:v>58237.599999999999</c:v>
                </c:pt>
                <c:pt idx="26810">
                  <c:v>58239.61</c:v>
                </c:pt>
                <c:pt idx="26811">
                  <c:v>58242.7</c:v>
                </c:pt>
                <c:pt idx="26812">
                  <c:v>58244.49</c:v>
                </c:pt>
                <c:pt idx="26813">
                  <c:v>58245.79</c:v>
                </c:pt>
                <c:pt idx="26814">
                  <c:v>58248.88</c:v>
                </c:pt>
                <c:pt idx="26815">
                  <c:v>58251.37</c:v>
                </c:pt>
                <c:pt idx="26816">
                  <c:v>58261.24</c:v>
                </c:pt>
                <c:pt idx="26817">
                  <c:v>58265.14</c:v>
                </c:pt>
                <c:pt idx="26818">
                  <c:v>58272.33</c:v>
                </c:pt>
                <c:pt idx="26819">
                  <c:v>58273.599999999999</c:v>
                </c:pt>
                <c:pt idx="26820">
                  <c:v>58285.96</c:v>
                </c:pt>
                <c:pt idx="26821">
                  <c:v>58292.14</c:v>
                </c:pt>
                <c:pt idx="26822">
                  <c:v>58292.68</c:v>
                </c:pt>
                <c:pt idx="26823">
                  <c:v>58298.32</c:v>
                </c:pt>
                <c:pt idx="26824">
                  <c:v>58310.68</c:v>
                </c:pt>
                <c:pt idx="26825">
                  <c:v>58313.18</c:v>
                </c:pt>
                <c:pt idx="26826">
                  <c:v>58320.22</c:v>
                </c:pt>
                <c:pt idx="26827">
                  <c:v>58320.79</c:v>
                </c:pt>
                <c:pt idx="26828">
                  <c:v>58323.040000000001</c:v>
                </c:pt>
                <c:pt idx="26829">
                  <c:v>58345.02</c:v>
                </c:pt>
                <c:pt idx="26830">
                  <c:v>58347.75</c:v>
                </c:pt>
                <c:pt idx="26831">
                  <c:v>58351.08</c:v>
                </c:pt>
                <c:pt idx="26832">
                  <c:v>58357.14</c:v>
                </c:pt>
                <c:pt idx="26833">
                  <c:v>58363.199999999997</c:v>
                </c:pt>
                <c:pt idx="26834">
                  <c:v>58369.25</c:v>
                </c:pt>
                <c:pt idx="26835">
                  <c:v>58375.29</c:v>
                </c:pt>
                <c:pt idx="26836">
                  <c:v>58389.06</c:v>
                </c:pt>
                <c:pt idx="26837">
                  <c:v>58393.48</c:v>
                </c:pt>
                <c:pt idx="26838">
                  <c:v>58397.19</c:v>
                </c:pt>
                <c:pt idx="26839">
                  <c:v>58402.83</c:v>
                </c:pt>
                <c:pt idx="26840">
                  <c:v>58416.6</c:v>
                </c:pt>
                <c:pt idx="26841">
                  <c:v>58417.71</c:v>
                </c:pt>
                <c:pt idx="26842">
                  <c:v>58421.91</c:v>
                </c:pt>
                <c:pt idx="26843">
                  <c:v>58430.37</c:v>
                </c:pt>
                <c:pt idx="26844">
                  <c:v>58446.63</c:v>
                </c:pt>
                <c:pt idx="26845">
                  <c:v>58457.9</c:v>
                </c:pt>
                <c:pt idx="26846">
                  <c:v>58466.17</c:v>
                </c:pt>
                <c:pt idx="26847">
                  <c:v>58472.23</c:v>
                </c:pt>
                <c:pt idx="26848">
                  <c:v>58478.29</c:v>
                </c:pt>
                <c:pt idx="26849">
                  <c:v>58484.35</c:v>
                </c:pt>
                <c:pt idx="26850">
                  <c:v>58485.440000000002</c:v>
                </c:pt>
                <c:pt idx="26851">
                  <c:v>58490.400000000001</c:v>
                </c:pt>
                <c:pt idx="26852">
                  <c:v>58499.21</c:v>
                </c:pt>
                <c:pt idx="26853">
                  <c:v>58512.98</c:v>
                </c:pt>
                <c:pt idx="26854">
                  <c:v>58514.63</c:v>
                </c:pt>
                <c:pt idx="26855">
                  <c:v>58526.75</c:v>
                </c:pt>
                <c:pt idx="26856">
                  <c:v>58532.81</c:v>
                </c:pt>
                <c:pt idx="26857">
                  <c:v>58535.839999999997</c:v>
                </c:pt>
                <c:pt idx="26858">
                  <c:v>58538.86</c:v>
                </c:pt>
                <c:pt idx="26859">
                  <c:v>58541.89</c:v>
                </c:pt>
                <c:pt idx="26860">
                  <c:v>58544.92</c:v>
                </c:pt>
                <c:pt idx="26861">
                  <c:v>58545.5</c:v>
                </c:pt>
                <c:pt idx="26862">
                  <c:v>58547.95</c:v>
                </c:pt>
                <c:pt idx="26863">
                  <c:v>58550.98</c:v>
                </c:pt>
                <c:pt idx="26864">
                  <c:v>58557.04</c:v>
                </c:pt>
                <c:pt idx="26865">
                  <c:v>58563.09</c:v>
                </c:pt>
                <c:pt idx="26866">
                  <c:v>58568.05</c:v>
                </c:pt>
                <c:pt idx="26867">
                  <c:v>58568.89</c:v>
                </c:pt>
                <c:pt idx="26868">
                  <c:v>58587.32</c:v>
                </c:pt>
                <c:pt idx="26869">
                  <c:v>58593.38</c:v>
                </c:pt>
                <c:pt idx="26870">
                  <c:v>58599.44</c:v>
                </c:pt>
                <c:pt idx="26871">
                  <c:v>58599.88</c:v>
                </c:pt>
                <c:pt idx="26872">
                  <c:v>58605.5</c:v>
                </c:pt>
                <c:pt idx="26873">
                  <c:v>58606.68</c:v>
                </c:pt>
                <c:pt idx="26874">
                  <c:v>58611.55</c:v>
                </c:pt>
                <c:pt idx="26875">
                  <c:v>58613.48</c:v>
                </c:pt>
                <c:pt idx="26876">
                  <c:v>58617.61</c:v>
                </c:pt>
                <c:pt idx="26877">
                  <c:v>58620.28</c:v>
                </c:pt>
                <c:pt idx="26878">
                  <c:v>58623.67</c:v>
                </c:pt>
                <c:pt idx="26879">
                  <c:v>58627.07</c:v>
                </c:pt>
                <c:pt idx="26880">
                  <c:v>58630.47</c:v>
                </c:pt>
                <c:pt idx="26881">
                  <c:v>58633.87</c:v>
                </c:pt>
                <c:pt idx="26882">
                  <c:v>58635.57</c:v>
                </c:pt>
                <c:pt idx="26883">
                  <c:v>58635.78</c:v>
                </c:pt>
                <c:pt idx="26884">
                  <c:v>58637.27</c:v>
                </c:pt>
                <c:pt idx="26885">
                  <c:v>58638.97</c:v>
                </c:pt>
                <c:pt idx="26886">
                  <c:v>58639.82</c:v>
                </c:pt>
                <c:pt idx="26887">
                  <c:v>58640.67</c:v>
                </c:pt>
                <c:pt idx="26888">
                  <c:v>58641.52</c:v>
                </c:pt>
                <c:pt idx="26889">
                  <c:v>58642.37</c:v>
                </c:pt>
                <c:pt idx="26890">
                  <c:v>58643.22</c:v>
                </c:pt>
                <c:pt idx="26891">
                  <c:v>58644.07</c:v>
                </c:pt>
                <c:pt idx="26892">
                  <c:v>58644.92</c:v>
                </c:pt>
                <c:pt idx="26893">
                  <c:v>58645.77</c:v>
                </c:pt>
                <c:pt idx="26894">
                  <c:v>58646.62</c:v>
                </c:pt>
                <c:pt idx="26895">
                  <c:v>58647.47</c:v>
                </c:pt>
                <c:pt idx="26896">
                  <c:v>58647.89</c:v>
                </c:pt>
                <c:pt idx="26897">
                  <c:v>58648.32</c:v>
                </c:pt>
                <c:pt idx="26898">
                  <c:v>58649.17</c:v>
                </c:pt>
                <c:pt idx="26899">
                  <c:v>58650.02</c:v>
                </c:pt>
                <c:pt idx="26900">
                  <c:v>58650.87</c:v>
                </c:pt>
                <c:pt idx="26901">
                  <c:v>58650.92</c:v>
                </c:pt>
                <c:pt idx="26902">
                  <c:v>58652.57</c:v>
                </c:pt>
                <c:pt idx="26903">
                  <c:v>58653.95</c:v>
                </c:pt>
                <c:pt idx="26904">
                  <c:v>58654.26</c:v>
                </c:pt>
                <c:pt idx="26905">
                  <c:v>58656.23</c:v>
                </c:pt>
                <c:pt idx="26906">
                  <c:v>58656.98</c:v>
                </c:pt>
                <c:pt idx="26907">
                  <c:v>58658.2</c:v>
                </c:pt>
                <c:pt idx="26908">
                  <c:v>58660</c:v>
                </c:pt>
                <c:pt idx="26909">
                  <c:v>58660.17</c:v>
                </c:pt>
                <c:pt idx="26910">
                  <c:v>58662.13</c:v>
                </c:pt>
                <c:pt idx="26911">
                  <c:v>58662.400000000001</c:v>
                </c:pt>
                <c:pt idx="26912">
                  <c:v>58664.1</c:v>
                </c:pt>
                <c:pt idx="26913">
                  <c:v>58664.800000000003</c:v>
                </c:pt>
                <c:pt idx="26914">
                  <c:v>58666.07</c:v>
                </c:pt>
                <c:pt idx="26915">
                  <c:v>58668.04</c:v>
                </c:pt>
                <c:pt idx="26916">
                  <c:v>58669.599999999999</c:v>
                </c:pt>
                <c:pt idx="26917">
                  <c:v>58670</c:v>
                </c:pt>
                <c:pt idx="26918">
                  <c:v>58671.62</c:v>
                </c:pt>
                <c:pt idx="26919">
                  <c:v>58673.23</c:v>
                </c:pt>
                <c:pt idx="26920">
                  <c:v>58674.400000000001</c:v>
                </c:pt>
                <c:pt idx="26921">
                  <c:v>58674.84</c:v>
                </c:pt>
                <c:pt idx="26922">
                  <c:v>58676.45</c:v>
                </c:pt>
                <c:pt idx="26923">
                  <c:v>58678.2</c:v>
                </c:pt>
                <c:pt idx="26924">
                  <c:v>58679.19</c:v>
                </c:pt>
                <c:pt idx="26925">
                  <c:v>58679.57</c:v>
                </c:pt>
                <c:pt idx="26926">
                  <c:v>58681.13</c:v>
                </c:pt>
                <c:pt idx="26927">
                  <c:v>58682.69</c:v>
                </c:pt>
                <c:pt idx="26928">
                  <c:v>58684.160000000003</c:v>
                </c:pt>
                <c:pt idx="26929">
                  <c:v>58685.62</c:v>
                </c:pt>
                <c:pt idx="26930">
                  <c:v>58687.09</c:v>
                </c:pt>
                <c:pt idx="26931">
                  <c:v>58688.55</c:v>
                </c:pt>
                <c:pt idx="26932">
                  <c:v>58690.02</c:v>
                </c:pt>
                <c:pt idx="26933">
                  <c:v>58691.48</c:v>
                </c:pt>
                <c:pt idx="26934">
                  <c:v>58692.21</c:v>
                </c:pt>
                <c:pt idx="26935">
                  <c:v>58692.94</c:v>
                </c:pt>
                <c:pt idx="26936">
                  <c:v>58693.67</c:v>
                </c:pt>
                <c:pt idx="26937">
                  <c:v>58694.400000000001</c:v>
                </c:pt>
                <c:pt idx="26938">
                  <c:v>58695.14</c:v>
                </c:pt>
                <c:pt idx="26939">
                  <c:v>58695.87</c:v>
                </c:pt>
                <c:pt idx="26940">
                  <c:v>58696.6</c:v>
                </c:pt>
                <c:pt idx="26941">
                  <c:v>58696.74</c:v>
                </c:pt>
                <c:pt idx="26942">
                  <c:v>58697.33</c:v>
                </c:pt>
                <c:pt idx="26943">
                  <c:v>58698.07</c:v>
                </c:pt>
                <c:pt idx="26944">
                  <c:v>58698.37</c:v>
                </c:pt>
                <c:pt idx="26945">
                  <c:v>58698.8</c:v>
                </c:pt>
                <c:pt idx="26946">
                  <c:v>58700.26</c:v>
                </c:pt>
                <c:pt idx="26947">
                  <c:v>58701.73</c:v>
                </c:pt>
                <c:pt idx="26948">
                  <c:v>58703.19</c:v>
                </c:pt>
                <c:pt idx="26949">
                  <c:v>58704.65</c:v>
                </c:pt>
                <c:pt idx="26950">
                  <c:v>58705.74</c:v>
                </c:pt>
                <c:pt idx="26951">
                  <c:v>58706.11</c:v>
                </c:pt>
                <c:pt idx="26952">
                  <c:v>58707.96</c:v>
                </c:pt>
                <c:pt idx="26953">
                  <c:v>58709.04</c:v>
                </c:pt>
                <c:pt idx="26954">
                  <c:v>58711.97</c:v>
                </c:pt>
                <c:pt idx="26955">
                  <c:v>58712.76</c:v>
                </c:pt>
                <c:pt idx="26956">
                  <c:v>58717.55</c:v>
                </c:pt>
                <c:pt idx="26957">
                  <c:v>58717.82</c:v>
                </c:pt>
                <c:pt idx="26958">
                  <c:v>58719.51</c:v>
                </c:pt>
                <c:pt idx="26959">
                  <c:v>58722.35</c:v>
                </c:pt>
                <c:pt idx="26960">
                  <c:v>58723.67</c:v>
                </c:pt>
                <c:pt idx="26961">
                  <c:v>58727.14</c:v>
                </c:pt>
                <c:pt idx="26962">
                  <c:v>58729.52</c:v>
                </c:pt>
                <c:pt idx="26963">
                  <c:v>58733.279999999999</c:v>
                </c:pt>
                <c:pt idx="26964">
                  <c:v>58736.73</c:v>
                </c:pt>
                <c:pt idx="26965">
                  <c:v>58746.32</c:v>
                </c:pt>
                <c:pt idx="26966">
                  <c:v>58751.12</c:v>
                </c:pt>
                <c:pt idx="26967">
                  <c:v>58752.94</c:v>
                </c:pt>
                <c:pt idx="26968">
                  <c:v>58755.91</c:v>
                </c:pt>
                <c:pt idx="26969">
                  <c:v>58760.67</c:v>
                </c:pt>
                <c:pt idx="26970">
                  <c:v>58760.71</c:v>
                </c:pt>
                <c:pt idx="26971">
                  <c:v>58764.65</c:v>
                </c:pt>
                <c:pt idx="26972">
                  <c:v>58765.5</c:v>
                </c:pt>
                <c:pt idx="26973">
                  <c:v>58770.3</c:v>
                </c:pt>
                <c:pt idx="26974">
                  <c:v>58775.09</c:v>
                </c:pt>
                <c:pt idx="26975">
                  <c:v>58776.35</c:v>
                </c:pt>
                <c:pt idx="26976">
                  <c:v>58788.35</c:v>
                </c:pt>
                <c:pt idx="26977">
                  <c:v>58792.63</c:v>
                </c:pt>
                <c:pt idx="26978">
                  <c:v>58794.27</c:v>
                </c:pt>
                <c:pt idx="26979">
                  <c:v>58803.86</c:v>
                </c:pt>
                <c:pt idx="26980">
                  <c:v>58808.61</c:v>
                </c:pt>
                <c:pt idx="26981">
                  <c:v>58808.66</c:v>
                </c:pt>
                <c:pt idx="26982">
                  <c:v>58813.45</c:v>
                </c:pt>
                <c:pt idx="26983">
                  <c:v>58818.25</c:v>
                </c:pt>
                <c:pt idx="26984">
                  <c:v>58823.040000000001</c:v>
                </c:pt>
                <c:pt idx="26985">
                  <c:v>58823.18</c:v>
                </c:pt>
                <c:pt idx="26986">
                  <c:v>58824.59</c:v>
                </c:pt>
                <c:pt idx="26987">
                  <c:v>58832.63</c:v>
                </c:pt>
                <c:pt idx="26988">
                  <c:v>58851.81</c:v>
                </c:pt>
                <c:pt idx="26989">
                  <c:v>58870.01</c:v>
                </c:pt>
                <c:pt idx="26990">
                  <c:v>58888.52</c:v>
                </c:pt>
                <c:pt idx="26991">
                  <c:v>58890.17</c:v>
                </c:pt>
                <c:pt idx="26992">
                  <c:v>58898.5</c:v>
                </c:pt>
                <c:pt idx="26993">
                  <c:v>58899.76</c:v>
                </c:pt>
                <c:pt idx="26994">
                  <c:v>58904.56</c:v>
                </c:pt>
                <c:pt idx="26995">
                  <c:v>58909.35</c:v>
                </c:pt>
                <c:pt idx="26996">
                  <c:v>58914.15</c:v>
                </c:pt>
                <c:pt idx="26997">
                  <c:v>58918.94</c:v>
                </c:pt>
                <c:pt idx="26998">
                  <c:v>58928.53</c:v>
                </c:pt>
                <c:pt idx="26999">
                  <c:v>58952.45</c:v>
                </c:pt>
                <c:pt idx="27000">
                  <c:v>58957.43</c:v>
                </c:pt>
                <c:pt idx="27001">
                  <c:v>58966.89</c:v>
                </c:pt>
                <c:pt idx="27002">
                  <c:v>58979.29</c:v>
                </c:pt>
                <c:pt idx="27003">
                  <c:v>59001.14</c:v>
                </c:pt>
                <c:pt idx="27004">
                  <c:v>59012.07</c:v>
                </c:pt>
                <c:pt idx="27005">
                  <c:v>59016.38</c:v>
                </c:pt>
                <c:pt idx="27006">
                  <c:v>59017.54</c:v>
                </c:pt>
                <c:pt idx="27007">
                  <c:v>59023</c:v>
                </c:pt>
                <c:pt idx="27008">
                  <c:v>59028.47</c:v>
                </c:pt>
                <c:pt idx="27009">
                  <c:v>59031.199999999997</c:v>
                </c:pt>
                <c:pt idx="27010">
                  <c:v>59032.36</c:v>
                </c:pt>
                <c:pt idx="27011">
                  <c:v>59033.93</c:v>
                </c:pt>
                <c:pt idx="27012">
                  <c:v>59035.3</c:v>
                </c:pt>
                <c:pt idx="27013">
                  <c:v>59036.66</c:v>
                </c:pt>
                <c:pt idx="27014">
                  <c:v>59038.03</c:v>
                </c:pt>
                <c:pt idx="27015">
                  <c:v>59039.39</c:v>
                </c:pt>
                <c:pt idx="27016">
                  <c:v>59040.35</c:v>
                </c:pt>
                <c:pt idx="27017">
                  <c:v>59040.76</c:v>
                </c:pt>
                <c:pt idx="27018">
                  <c:v>59042.12</c:v>
                </c:pt>
                <c:pt idx="27019">
                  <c:v>59042.81</c:v>
                </c:pt>
                <c:pt idx="27020">
                  <c:v>59043.49</c:v>
                </c:pt>
                <c:pt idx="27021">
                  <c:v>59043.62</c:v>
                </c:pt>
                <c:pt idx="27022">
                  <c:v>59044.17</c:v>
                </c:pt>
                <c:pt idx="27023">
                  <c:v>59044.85</c:v>
                </c:pt>
                <c:pt idx="27024">
                  <c:v>59045.64</c:v>
                </c:pt>
                <c:pt idx="27025">
                  <c:v>59046.43</c:v>
                </c:pt>
                <c:pt idx="27026">
                  <c:v>59047.22</c:v>
                </c:pt>
                <c:pt idx="27027">
                  <c:v>59048</c:v>
                </c:pt>
                <c:pt idx="27028">
                  <c:v>59048.34</c:v>
                </c:pt>
                <c:pt idx="27029">
                  <c:v>59048.79</c:v>
                </c:pt>
                <c:pt idx="27030">
                  <c:v>59049.57</c:v>
                </c:pt>
                <c:pt idx="27031">
                  <c:v>59051.14</c:v>
                </c:pt>
                <c:pt idx="27032">
                  <c:v>59052.72</c:v>
                </c:pt>
                <c:pt idx="27033">
                  <c:v>59054.29</c:v>
                </c:pt>
                <c:pt idx="27034">
                  <c:v>59055.86</c:v>
                </c:pt>
                <c:pt idx="27035">
                  <c:v>59057.43</c:v>
                </c:pt>
                <c:pt idx="27036">
                  <c:v>59060.58</c:v>
                </c:pt>
                <c:pt idx="27037">
                  <c:v>59063.72</c:v>
                </c:pt>
                <c:pt idx="27038">
                  <c:v>59065.29</c:v>
                </c:pt>
                <c:pt idx="27039">
                  <c:v>59066.86</c:v>
                </c:pt>
                <c:pt idx="27040">
                  <c:v>59068.43</c:v>
                </c:pt>
                <c:pt idx="27041">
                  <c:v>59070</c:v>
                </c:pt>
                <c:pt idx="27042">
                  <c:v>59071.64</c:v>
                </c:pt>
                <c:pt idx="27043">
                  <c:v>59073.279999999999</c:v>
                </c:pt>
                <c:pt idx="27044">
                  <c:v>59074.64</c:v>
                </c:pt>
                <c:pt idx="27045">
                  <c:v>59076</c:v>
                </c:pt>
                <c:pt idx="27046">
                  <c:v>59078.720000000001</c:v>
                </c:pt>
                <c:pt idx="27047">
                  <c:v>59080.3</c:v>
                </c:pt>
                <c:pt idx="27048">
                  <c:v>59081.440000000002</c:v>
                </c:pt>
                <c:pt idx="27049">
                  <c:v>59081.98</c:v>
                </c:pt>
                <c:pt idx="27050">
                  <c:v>59084.15</c:v>
                </c:pt>
                <c:pt idx="27051">
                  <c:v>59085.51</c:v>
                </c:pt>
                <c:pt idx="27052">
                  <c:v>59086.87</c:v>
                </c:pt>
                <c:pt idx="27053">
                  <c:v>59088.23</c:v>
                </c:pt>
                <c:pt idx="27054">
                  <c:v>59089.58</c:v>
                </c:pt>
                <c:pt idx="27055">
                  <c:v>59090.94</c:v>
                </c:pt>
                <c:pt idx="27056">
                  <c:v>59092.3</c:v>
                </c:pt>
                <c:pt idx="27057">
                  <c:v>59093.66</c:v>
                </c:pt>
                <c:pt idx="27058">
                  <c:v>59094.34</c:v>
                </c:pt>
                <c:pt idx="27059">
                  <c:v>59095.01</c:v>
                </c:pt>
                <c:pt idx="27060">
                  <c:v>59095.69</c:v>
                </c:pt>
                <c:pt idx="27061">
                  <c:v>59096.37</c:v>
                </c:pt>
                <c:pt idx="27062">
                  <c:v>59097.05</c:v>
                </c:pt>
                <c:pt idx="27063">
                  <c:v>59097.73</c:v>
                </c:pt>
                <c:pt idx="27064">
                  <c:v>59099.09</c:v>
                </c:pt>
                <c:pt idx="27065">
                  <c:v>59100.45</c:v>
                </c:pt>
                <c:pt idx="27066">
                  <c:v>59101.16</c:v>
                </c:pt>
                <c:pt idx="27067">
                  <c:v>59101.81</c:v>
                </c:pt>
                <c:pt idx="27068">
                  <c:v>59103.17</c:v>
                </c:pt>
                <c:pt idx="27069">
                  <c:v>59104.53</c:v>
                </c:pt>
                <c:pt idx="27070">
                  <c:v>59105.88</c:v>
                </c:pt>
                <c:pt idx="27071">
                  <c:v>59108.6</c:v>
                </c:pt>
                <c:pt idx="27072">
                  <c:v>59110.75</c:v>
                </c:pt>
                <c:pt idx="27073">
                  <c:v>59111.32</c:v>
                </c:pt>
                <c:pt idx="27074">
                  <c:v>59116.75</c:v>
                </c:pt>
                <c:pt idx="27075">
                  <c:v>59118.8</c:v>
                </c:pt>
                <c:pt idx="27076">
                  <c:v>59120.34</c:v>
                </c:pt>
                <c:pt idx="27077">
                  <c:v>59122.19</c:v>
                </c:pt>
                <c:pt idx="27078">
                  <c:v>59127.62</c:v>
                </c:pt>
                <c:pt idx="27079">
                  <c:v>59138.48</c:v>
                </c:pt>
                <c:pt idx="27080">
                  <c:v>59144.23</c:v>
                </c:pt>
                <c:pt idx="27081">
                  <c:v>59146.34</c:v>
                </c:pt>
                <c:pt idx="27082">
                  <c:v>59152.22</c:v>
                </c:pt>
                <c:pt idx="27083">
                  <c:v>59156.22</c:v>
                </c:pt>
                <c:pt idx="27084">
                  <c:v>59158.7</c:v>
                </c:pt>
                <c:pt idx="27085">
                  <c:v>59160.21</c:v>
                </c:pt>
                <c:pt idx="27086">
                  <c:v>59160.22</c:v>
                </c:pt>
                <c:pt idx="27087">
                  <c:v>59164.21</c:v>
                </c:pt>
                <c:pt idx="27088">
                  <c:v>59168.2</c:v>
                </c:pt>
                <c:pt idx="27089">
                  <c:v>59173.88</c:v>
                </c:pt>
                <c:pt idx="27090">
                  <c:v>59176.19</c:v>
                </c:pt>
                <c:pt idx="27091">
                  <c:v>59181.95</c:v>
                </c:pt>
                <c:pt idx="27092">
                  <c:v>59192.17</c:v>
                </c:pt>
                <c:pt idx="27093">
                  <c:v>59197.06</c:v>
                </c:pt>
                <c:pt idx="27094">
                  <c:v>59200.160000000003</c:v>
                </c:pt>
                <c:pt idx="27095">
                  <c:v>59208.15</c:v>
                </c:pt>
                <c:pt idx="27096">
                  <c:v>59212.15</c:v>
                </c:pt>
                <c:pt idx="27097">
                  <c:v>59216.15</c:v>
                </c:pt>
                <c:pt idx="27098">
                  <c:v>59220.15</c:v>
                </c:pt>
                <c:pt idx="27099">
                  <c:v>59224.14</c:v>
                </c:pt>
                <c:pt idx="27100">
                  <c:v>59228.14</c:v>
                </c:pt>
                <c:pt idx="27101">
                  <c:v>59228.95</c:v>
                </c:pt>
                <c:pt idx="27102">
                  <c:v>59232.13</c:v>
                </c:pt>
                <c:pt idx="27103">
                  <c:v>59240.12</c:v>
                </c:pt>
                <c:pt idx="27104">
                  <c:v>59256.1</c:v>
                </c:pt>
                <c:pt idx="27105">
                  <c:v>59264.09</c:v>
                </c:pt>
                <c:pt idx="27106">
                  <c:v>59268.88</c:v>
                </c:pt>
                <c:pt idx="27107">
                  <c:v>59272.08</c:v>
                </c:pt>
                <c:pt idx="27108">
                  <c:v>59273.78</c:v>
                </c:pt>
                <c:pt idx="27109">
                  <c:v>59276.08</c:v>
                </c:pt>
                <c:pt idx="27110">
                  <c:v>59280.07</c:v>
                </c:pt>
                <c:pt idx="27111">
                  <c:v>59284.07</c:v>
                </c:pt>
                <c:pt idx="27112">
                  <c:v>59288.06</c:v>
                </c:pt>
                <c:pt idx="27113">
                  <c:v>59304.04</c:v>
                </c:pt>
                <c:pt idx="27114">
                  <c:v>59320.02</c:v>
                </c:pt>
                <c:pt idx="27115">
                  <c:v>59324.02</c:v>
                </c:pt>
                <c:pt idx="27116">
                  <c:v>59328.01</c:v>
                </c:pt>
                <c:pt idx="27117">
                  <c:v>59332.01</c:v>
                </c:pt>
                <c:pt idx="27118">
                  <c:v>59336</c:v>
                </c:pt>
                <c:pt idx="27119">
                  <c:v>59339.1</c:v>
                </c:pt>
                <c:pt idx="27120">
                  <c:v>59339.199999999997</c:v>
                </c:pt>
                <c:pt idx="27121">
                  <c:v>59342.400000000001</c:v>
                </c:pt>
                <c:pt idx="27122">
                  <c:v>59345.599999999999</c:v>
                </c:pt>
                <c:pt idx="27123">
                  <c:v>59348.800000000003</c:v>
                </c:pt>
                <c:pt idx="27124">
                  <c:v>59361.599999999999</c:v>
                </c:pt>
                <c:pt idx="27125">
                  <c:v>59374.400000000001</c:v>
                </c:pt>
                <c:pt idx="27126">
                  <c:v>59387.19</c:v>
                </c:pt>
                <c:pt idx="27127">
                  <c:v>59393.59</c:v>
                </c:pt>
                <c:pt idx="27128">
                  <c:v>59399.99</c:v>
                </c:pt>
                <c:pt idx="27129">
                  <c:v>59412.78</c:v>
                </c:pt>
                <c:pt idx="27130">
                  <c:v>59417.91</c:v>
                </c:pt>
                <c:pt idx="27131">
                  <c:v>59427.23</c:v>
                </c:pt>
                <c:pt idx="27132">
                  <c:v>59438.37</c:v>
                </c:pt>
                <c:pt idx="27133">
                  <c:v>59451.17</c:v>
                </c:pt>
                <c:pt idx="27134">
                  <c:v>59454.37</c:v>
                </c:pt>
                <c:pt idx="27135">
                  <c:v>59457.57</c:v>
                </c:pt>
                <c:pt idx="27136">
                  <c:v>59460.77</c:v>
                </c:pt>
                <c:pt idx="27137">
                  <c:v>59463.96</c:v>
                </c:pt>
                <c:pt idx="27138">
                  <c:v>59467.16</c:v>
                </c:pt>
                <c:pt idx="27139">
                  <c:v>59470.36</c:v>
                </c:pt>
                <c:pt idx="27140">
                  <c:v>59476.76</c:v>
                </c:pt>
                <c:pt idx="27141">
                  <c:v>59489.55</c:v>
                </c:pt>
                <c:pt idx="27142">
                  <c:v>59503.95</c:v>
                </c:pt>
                <c:pt idx="27143">
                  <c:v>59515.14</c:v>
                </c:pt>
                <c:pt idx="27144">
                  <c:v>59521.54</c:v>
                </c:pt>
                <c:pt idx="27145">
                  <c:v>59527.94</c:v>
                </c:pt>
                <c:pt idx="27146">
                  <c:v>59534.34</c:v>
                </c:pt>
                <c:pt idx="27147">
                  <c:v>59540.73</c:v>
                </c:pt>
                <c:pt idx="27148">
                  <c:v>59559.4</c:v>
                </c:pt>
                <c:pt idx="27149">
                  <c:v>59566.32</c:v>
                </c:pt>
                <c:pt idx="27150">
                  <c:v>59566.94</c:v>
                </c:pt>
                <c:pt idx="27151">
                  <c:v>59580.67</c:v>
                </c:pt>
                <c:pt idx="27152">
                  <c:v>59591.91</c:v>
                </c:pt>
                <c:pt idx="27153">
                  <c:v>59643.09</c:v>
                </c:pt>
                <c:pt idx="27154">
                  <c:v>59655.89</c:v>
                </c:pt>
                <c:pt idx="27155">
                  <c:v>59662.29</c:v>
                </c:pt>
                <c:pt idx="27156">
                  <c:v>59668.68</c:v>
                </c:pt>
                <c:pt idx="27157">
                  <c:v>59694.27</c:v>
                </c:pt>
                <c:pt idx="27158">
                  <c:v>59745.45</c:v>
                </c:pt>
                <c:pt idx="27159">
                  <c:v>59779.7</c:v>
                </c:pt>
                <c:pt idx="27160">
                  <c:v>59847.82</c:v>
                </c:pt>
                <c:pt idx="27161">
                  <c:v>59864.99</c:v>
                </c:pt>
                <c:pt idx="27162">
                  <c:v>59887.55</c:v>
                </c:pt>
                <c:pt idx="27163">
                  <c:v>59889.85</c:v>
                </c:pt>
                <c:pt idx="27164">
                  <c:v>59899</c:v>
                </c:pt>
                <c:pt idx="27165">
                  <c:v>59924.59</c:v>
                </c:pt>
                <c:pt idx="27166">
                  <c:v>59937.39</c:v>
                </c:pt>
                <c:pt idx="27167">
                  <c:v>59944.92</c:v>
                </c:pt>
                <c:pt idx="27168">
                  <c:v>59950.18</c:v>
                </c:pt>
                <c:pt idx="27169">
                  <c:v>59972.46</c:v>
                </c:pt>
                <c:pt idx="27170">
                  <c:v>59975.91</c:v>
                </c:pt>
                <c:pt idx="27171">
                  <c:v>59979.35</c:v>
                </c:pt>
                <c:pt idx="27172">
                  <c:v>59981.07</c:v>
                </c:pt>
                <c:pt idx="27173">
                  <c:v>59982.79</c:v>
                </c:pt>
                <c:pt idx="27174">
                  <c:v>59984.51</c:v>
                </c:pt>
                <c:pt idx="27175">
                  <c:v>59986.23</c:v>
                </c:pt>
                <c:pt idx="27176">
                  <c:v>59987.95</c:v>
                </c:pt>
                <c:pt idx="27177">
                  <c:v>59989.67</c:v>
                </c:pt>
                <c:pt idx="27178">
                  <c:v>59990.67</c:v>
                </c:pt>
                <c:pt idx="27179">
                  <c:v>59991.39</c:v>
                </c:pt>
                <c:pt idx="27180">
                  <c:v>59993.11</c:v>
                </c:pt>
                <c:pt idx="27181">
                  <c:v>59996.55</c:v>
                </c:pt>
                <c:pt idx="27182">
                  <c:v>59999.99</c:v>
                </c:pt>
                <c:pt idx="27183">
                  <c:v>60000</c:v>
                </c:pt>
                <c:pt idx="27184">
                  <c:v>60000.01</c:v>
                </c:pt>
                <c:pt idx="27185">
                  <c:v>60001.36</c:v>
                </c:pt>
                <c:pt idx="27186">
                  <c:v>60042.23</c:v>
                </c:pt>
                <c:pt idx="27187">
                  <c:v>60052.54</c:v>
                </c:pt>
                <c:pt idx="27188">
                  <c:v>60068.01</c:v>
                </c:pt>
                <c:pt idx="27189">
                  <c:v>60080.9</c:v>
                </c:pt>
                <c:pt idx="27190">
                  <c:v>60093.78</c:v>
                </c:pt>
                <c:pt idx="27191">
                  <c:v>60145.34</c:v>
                </c:pt>
                <c:pt idx="27192">
                  <c:v>60154.9</c:v>
                </c:pt>
                <c:pt idx="27193">
                  <c:v>60171.12</c:v>
                </c:pt>
                <c:pt idx="27194">
                  <c:v>60177.57</c:v>
                </c:pt>
                <c:pt idx="27195">
                  <c:v>60180.79</c:v>
                </c:pt>
                <c:pt idx="27196">
                  <c:v>60184.01</c:v>
                </c:pt>
                <c:pt idx="27197">
                  <c:v>60190.45</c:v>
                </c:pt>
                <c:pt idx="27198">
                  <c:v>60196.89</c:v>
                </c:pt>
                <c:pt idx="27199">
                  <c:v>60209.78</c:v>
                </c:pt>
                <c:pt idx="27200">
                  <c:v>60216.23</c:v>
                </c:pt>
                <c:pt idx="27201">
                  <c:v>60219.45</c:v>
                </c:pt>
                <c:pt idx="27202">
                  <c:v>60222.67</c:v>
                </c:pt>
                <c:pt idx="27203">
                  <c:v>60224.29</c:v>
                </c:pt>
                <c:pt idx="27204">
                  <c:v>60225.9</c:v>
                </c:pt>
                <c:pt idx="27205">
                  <c:v>60227.51</c:v>
                </c:pt>
                <c:pt idx="27206">
                  <c:v>60229.120000000003</c:v>
                </c:pt>
                <c:pt idx="27207">
                  <c:v>60230.73</c:v>
                </c:pt>
                <c:pt idx="27208">
                  <c:v>60232.34</c:v>
                </c:pt>
                <c:pt idx="27209">
                  <c:v>60233.95</c:v>
                </c:pt>
                <c:pt idx="27210">
                  <c:v>60235.56</c:v>
                </c:pt>
                <c:pt idx="27211">
                  <c:v>60238.79</c:v>
                </c:pt>
                <c:pt idx="27212">
                  <c:v>60242.01</c:v>
                </c:pt>
                <c:pt idx="27213">
                  <c:v>60248.45</c:v>
                </c:pt>
                <c:pt idx="27214">
                  <c:v>60261.34</c:v>
                </c:pt>
                <c:pt idx="27215">
                  <c:v>60262.400000000001</c:v>
                </c:pt>
                <c:pt idx="27216">
                  <c:v>60264.57</c:v>
                </c:pt>
                <c:pt idx="27217">
                  <c:v>60267.79</c:v>
                </c:pt>
                <c:pt idx="27218">
                  <c:v>60271.01</c:v>
                </c:pt>
                <c:pt idx="27219">
                  <c:v>60274.23</c:v>
                </c:pt>
                <c:pt idx="27220">
                  <c:v>60277.46</c:v>
                </c:pt>
                <c:pt idx="27221">
                  <c:v>60280.68</c:v>
                </c:pt>
                <c:pt idx="27222">
                  <c:v>60283.9</c:v>
                </c:pt>
                <c:pt idx="27223">
                  <c:v>60287.12</c:v>
                </c:pt>
                <c:pt idx="27224">
                  <c:v>60290.34</c:v>
                </c:pt>
                <c:pt idx="27225">
                  <c:v>60293.56</c:v>
                </c:pt>
                <c:pt idx="27226">
                  <c:v>60295.17</c:v>
                </c:pt>
                <c:pt idx="27227">
                  <c:v>60296.78</c:v>
                </c:pt>
                <c:pt idx="27228">
                  <c:v>60298.39</c:v>
                </c:pt>
                <c:pt idx="27229">
                  <c:v>60300</c:v>
                </c:pt>
                <c:pt idx="27230">
                  <c:v>60301.93</c:v>
                </c:pt>
                <c:pt idx="27231">
                  <c:v>60303.85</c:v>
                </c:pt>
                <c:pt idx="27232">
                  <c:v>60305.77</c:v>
                </c:pt>
                <c:pt idx="27233">
                  <c:v>60307.69</c:v>
                </c:pt>
                <c:pt idx="27234">
                  <c:v>60309.61</c:v>
                </c:pt>
                <c:pt idx="27235">
                  <c:v>60311.53</c:v>
                </c:pt>
                <c:pt idx="27236">
                  <c:v>60315.37</c:v>
                </c:pt>
                <c:pt idx="27237">
                  <c:v>60319.21</c:v>
                </c:pt>
                <c:pt idx="27238">
                  <c:v>60323.05</c:v>
                </c:pt>
                <c:pt idx="27239">
                  <c:v>60326.89</c:v>
                </c:pt>
                <c:pt idx="27240">
                  <c:v>60330.73</c:v>
                </c:pt>
                <c:pt idx="27241">
                  <c:v>60334.58</c:v>
                </c:pt>
                <c:pt idx="27242">
                  <c:v>60338.42</c:v>
                </c:pt>
                <c:pt idx="27243">
                  <c:v>60346.1</c:v>
                </c:pt>
                <c:pt idx="27244">
                  <c:v>60349.94</c:v>
                </c:pt>
                <c:pt idx="27245">
                  <c:v>60353.78</c:v>
                </c:pt>
                <c:pt idx="27246">
                  <c:v>60355.7</c:v>
                </c:pt>
                <c:pt idx="27247">
                  <c:v>60357.62</c:v>
                </c:pt>
                <c:pt idx="27248">
                  <c:v>60359.54</c:v>
                </c:pt>
                <c:pt idx="27249">
                  <c:v>60359.63</c:v>
                </c:pt>
                <c:pt idx="27250">
                  <c:v>60361.46</c:v>
                </c:pt>
                <c:pt idx="27251">
                  <c:v>60363.39</c:v>
                </c:pt>
                <c:pt idx="27252">
                  <c:v>60365.31</c:v>
                </c:pt>
                <c:pt idx="27253">
                  <c:v>60367.23</c:v>
                </c:pt>
                <c:pt idx="27254">
                  <c:v>60369.15</c:v>
                </c:pt>
                <c:pt idx="27255">
                  <c:v>60372.99</c:v>
                </c:pt>
                <c:pt idx="27256">
                  <c:v>60376.83</c:v>
                </c:pt>
                <c:pt idx="27257">
                  <c:v>60384.51</c:v>
                </c:pt>
                <c:pt idx="27258">
                  <c:v>60392.19</c:v>
                </c:pt>
                <c:pt idx="27259">
                  <c:v>60396.03</c:v>
                </c:pt>
                <c:pt idx="27260">
                  <c:v>60399.87</c:v>
                </c:pt>
                <c:pt idx="27261">
                  <c:v>60403.71</c:v>
                </c:pt>
                <c:pt idx="27262">
                  <c:v>60407.55</c:v>
                </c:pt>
                <c:pt idx="27263">
                  <c:v>60415.23</c:v>
                </c:pt>
                <c:pt idx="27264">
                  <c:v>60422.91</c:v>
                </c:pt>
                <c:pt idx="27265">
                  <c:v>60453.64</c:v>
                </c:pt>
                <c:pt idx="27266">
                  <c:v>60461.1</c:v>
                </c:pt>
                <c:pt idx="27267">
                  <c:v>60461.99</c:v>
                </c:pt>
                <c:pt idx="27268">
                  <c:v>60469</c:v>
                </c:pt>
                <c:pt idx="27269">
                  <c:v>60476.68</c:v>
                </c:pt>
                <c:pt idx="27270">
                  <c:v>60484.36</c:v>
                </c:pt>
                <c:pt idx="27271">
                  <c:v>60515.09</c:v>
                </c:pt>
                <c:pt idx="27272">
                  <c:v>60545.81</c:v>
                </c:pt>
                <c:pt idx="27273">
                  <c:v>60560.45</c:v>
                </c:pt>
                <c:pt idx="27274">
                  <c:v>60564.35</c:v>
                </c:pt>
                <c:pt idx="27275">
                  <c:v>60585.29</c:v>
                </c:pt>
                <c:pt idx="27276">
                  <c:v>60607.26</c:v>
                </c:pt>
                <c:pt idx="27277">
                  <c:v>60610.13</c:v>
                </c:pt>
                <c:pt idx="27278">
                  <c:v>60622.55</c:v>
                </c:pt>
                <c:pt idx="27279">
                  <c:v>60625.66</c:v>
                </c:pt>
                <c:pt idx="27280">
                  <c:v>60628.76</c:v>
                </c:pt>
                <c:pt idx="27281">
                  <c:v>60630.32</c:v>
                </c:pt>
                <c:pt idx="27282">
                  <c:v>60631.87</c:v>
                </c:pt>
                <c:pt idx="27283">
                  <c:v>60633.42</c:v>
                </c:pt>
                <c:pt idx="27284">
                  <c:v>60634.97</c:v>
                </c:pt>
                <c:pt idx="27285">
                  <c:v>60635.75</c:v>
                </c:pt>
                <c:pt idx="27286">
                  <c:v>60636.53</c:v>
                </c:pt>
                <c:pt idx="27287">
                  <c:v>60637.99</c:v>
                </c:pt>
                <c:pt idx="27288">
                  <c:v>60638.080000000002</c:v>
                </c:pt>
                <c:pt idx="27289">
                  <c:v>60639.63</c:v>
                </c:pt>
                <c:pt idx="27290">
                  <c:v>60641.18</c:v>
                </c:pt>
                <c:pt idx="27291">
                  <c:v>60642.74</c:v>
                </c:pt>
                <c:pt idx="27292">
                  <c:v>60644.29</c:v>
                </c:pt>
                <c:pt idx="27293">
                  <c:v>60645.84</c:v>
                </c:pt>
                <c:pt idx="27294">
                  <c:v>60647.39</c:v>
                </c:pt>
                <c:pt idx="27295">
                  <c:v>60648.95</c:v>
                </c:pt>
                <c:pt idx="27296">
                  <c:v>60650.5</c:v>
                </c:pt>
                <c:pt idx="27297">
                  <c:v>60653.599999999999</c:v>
                </c:pt>
                <c:pt idx="27298">
                  <c:v>60655.15</c:v>
                </c:pt>
                <c:pt idx="27299">
                  <c:v>60656.7</c:v>
                </c:pt>
                <c:pt idx="27300">
                  <c:v>60658.25</c:v>
                </c:pt>
                <c:pt idx="27301">
                  <c:v>60659.8</c:v>
                </c:pt>
                <c:pt idx="27302">
                  <c:v>60660</c:v>
                </c:pt>
                <c:pt idx="27303">
                  <c:v>60660.57</c:v>
                </c:pt>
                <c:pt idx="27304">
                  <c:v>60661.14</c:v>
                </c:pt>
                <c:pt idx="27305">
                  <c:v>60662.98</c:v>
                </c:pt>
                <c:pt idx="27306">
                  <c:v>60664.81</c:v>
                </c:pt>
                <c:pt idx="27307">
                  <c:v>60666.65</c:v>
                </c:pt>
                <c:pt idx="27308">
                  <c:v>60668.480000000003</c:v>
                </c:pt>
                <c:pt idx="27309">
                  <c:v>60668.71</c:v>
                </c:pt>
                <c:pt idx="27310">
                  <c:v>60670.32</c:v>
                </c:pt>
                <c:pt idx="27311">
                  <c:v>60672.15</c:v>
                </c:pt>
                <c:pt idx="27312">
                  <c:v>60673.98</c:v>
                </c:pt>
                <c:pt idx="27313">
                  <c:v>60675.81</c:v>
                </c:pt>
                <c:pt idx="27314">
                  <c:v>60677.65</c:v>
                </c:pt>
                <c:pt idx="27315">
                  <c:v>60678.57</c:v>
                </c:pt>
                <c:pt idx="27316">
                  <c:v>60679.48</c:v>
                </c:pt>
                <c:pt idx="27317">
                  <c:v>60680.4</c:v>
                </c:pt>
                <c:pt idx="27318">
                  <c:v>60681.31</c:v>
                </c:pt>
                <c:pt idx="27319">
                  <c:v>60682.23</c:v>
                </c:pt>
                <c:pt idx="27320">
                  <c:v>60683.14</c:v>
                </c:pt>
                <c:pt idx="27321">
                  <c:v>60684.06</c:v>
                </c:pt>
                <c:pt idx="27322">
                  <c:v>60684.98</c:v>
                </c:pt>
                <c:pt idx="27323">
                  <c:v>60685.9</c:v>
                </c:pt>
                <c:pt idx="27324">
                  <c:v>60686.81</c:v>
                </c:pt>
                <c:pt idx="27325">
                  <c:v>60688.639999999999</c:v>
                </c:pt>
                <c:pt idx="27326">
                  <c:v>60690.47</c:v>
                </c:pt>
                <c:pt idx="27327">
                  <c:v>60692.42</c:v>
                </c:pt>
                <c:pt idx="27328">
                  <c:v>60694.37</c:v>
                </c:pt>
                <c:pt idx="27329">
                  <c:v>60698.27</c:v>
                </c:pt>
                <c:pt idx="27330">
                  <c:v>60706.07</c:v>
                </c:pt>
                <c:pt idx="27331">
                  <c:v>60721.67</c:v>
                </c:pt>
                <c:pt idx="27332">
                  <c:v>60737.27</c:v>
                </c:pt>
                <c:pt idx="27333">
                  <c:v>60752.86</c:v>
                </c:pt>
                <c:pt idx="27334">
                  <c:v>60768.46</c:v>
                </c:pt>
                <c:pt idx="27335">
                  <c:v>60776.26</c:v>
                </c:pt>
                <c:pt idx="27336">
                  <c:v>60780.160000000003</c:v>
                </c:pt>
                <c:pt idx="27337">
                  <c:v>60784.05</c:v>
                </c:pt>
                <c:pt idx="27338">
                  <c:v>60791.61</c:v>
                </c:pt>
                <c:pt idx="27339">
                  <c:v>60791.85</c:v>
                </c:pt>
                <c:pt idx="27340">
                  <c:v>60799.65</c:v>
                </c:pt>
                <c:pt idx="27341">
                  <c:v>60815.24</c:v>
                </c:pt>
                <c:pt idx="27342">
                  <c:v>60823.040000000001</c:v>
                </c:pt>
                <c:pt idx="27343">
                  <c:v>60828.38</c:v>
                </c:pt>
                <c:pt idx="27344">
                  <c:v>60830.84</c:v>
                </c:pt>
                <c:pt idx="27345">
                  <c:v>60834.74</c:v>
                </c:pt>
                <c:pt idx="27346">
                  <c:v>60838.64</c:v>
                </c:pt>
                <c:pt idx="27347">
                  <c:v>60842.54</c:v>
                </c:pt>
                <c:pt idx="27348">
                  <c:v>60846.43</c:v>
                </c:pt>
                <c:pt idx="27349">
                  <c:v>60850.33</c:v>
                </c:pt>
                <c:pt idx="27350">
                  <c:v>60854.23</c:v>
                </c:pt>
                <c:pt idx="27351">
                  <c:v>60862.03</c:v>
                </c:pt>
                <c:pt idx="27352">
                  <c:v>60865.14</c:v>
                </c:pt>
                <c:pt idx="27353">
                  <c:v>60874.34</c:v>
                </c:pt>
                <c:pt idx="27354">
                  <c:v>60877.62</c:v>
                </c:pt>
                <c:pt idx="27355">
                  <c:v>60883.53</c:v>
                </c:pt>
                <c:pt idx="27356">
                  <c:v>60885.42</c:v>
                </c:pt>
                <c:pt idx="27357">
                  <c:v>60892.72</c:v>
                </c:pt>
                <c:pt idx="27358">
                  <c:v>60893.22</c:v>
                </c:pt>
                <c:pt idx="27359">
                  <c:v>60897.120000000003</c:v>
                </c:pt>
                <c:pt idx="27360">
                  <c:v>60901.02</c:v>
                </c:pt>
                <c:pt idx="27361">
                  <c:v>60901.91</c:v>
                </c:pt>
                <c:pt idx="27362">
                  <c:v>60904.92</c:v>
                </c:pt>
                <c:pt idx="27363">
                  <c:v>60906.51</c:v>
                </c:pt>
                <c:pt idx="27364">
                  <c:v>60908.81</c:v>
                </c:pt>
                <c:pt idx="27365">
                  <c:v>60911.1</c:v>
                </c:pt>
                <c:pt idx="27366">
                  <c:v>60913.4</c:v>
                </c:pt>
                <c:pt idx="27367">
                  <c:v>60915.7</c:v>
                </c:pt>
                <c:pt idx="27368">
                  <c:v>60916.61</c:v>
                </c:pt>
                <c:pt idx="27369">
                  <c:v>60918</c:v>
                </c:pt>
                <c:pt idx="27370">
                  <c:v>60920.29</c:v>
                </c:pt>
                <c:pt idx="27371">
                  <c:v>60921.440000000002</c:v>
                </c:pt>
                <c:pt idx="27372">
                  <c:v>60922.59</c:v>
                </c:pt>
                <c:pt idx="27373">
                  <c:v>60923.74</c:v>
                </c:pt>
                <c:pt idx="27374">
                  <c:v>60924.41</c:v>
                </c:pt>
                <c:pt idx="27375">
                  <c:v>60924.89</c:v>
                </c:pt>
                <c:pt idx="27376">
                  <c:v>60926.04</c:v>
                </c:pt>
                <c:pt idx="27377">
                  <c:v>60927.19</c:v>
                </c:pt>
                <c:pt idx="27378">
                  <c:v>60928.31</c:v>
                </c:pt>
                <c:pt idx="27379">
                  <c:v>60928.34</c:v>
                </c:pt>
                <c:pt idx="27380">
                  <c:v>60929.48</c:v>
                </c:pt>
                <c:pt idx="27381">
                  <c:v>60930.63</c:v>
                </c:pt>
                <c:pt idx="27382">
                  <c:v>60931.78</c:v>
                </c:pt>
                <c:pt idx="27383">
                  <c:v>60932.21</c:v>
                </c:pt>
                <c:pt idx="27384">
                  <c:v>60932.93</c:v>
                </c:pt>
                <c:pt idx="27385">
                  <c:v>60934.080000000002</c:v>
                </c:pt>
                <c:pt idx="27386">
                  <c:v>60934.66</c:v>
                </c:pt>
                <c:pt idx="27387">
                  <c:v>60935.23</c:v>
                </c:pt>
                <c:pt idx="27388">
                  <c:v>60935.81</c:v>
                </c:pt>
                <c:pt idx="27389">
                  <c:v>60936.11</c:v>
                </c:pt>
                <c:pt idx="27390">
                  <c:v>60936.38</c:v>
                </c:pt>
                <c:pt idx="27391">
                  <c:v>60936.959999999999</c:v>
                </c:pt>
                <c:pt idx="27392">
                  <c:v>60937.53</c:v>
                </c:pt>
                <c:pt idx="27393">
                  <c:v>60938.06</c:v>
                </c:pt>
                <c:pt idx="27394">
                  <c:v>60938.67</c:v>
                </c:pt>
                <c:pt idx="27395">
                  <c:v>60939.38</c:v>
                </c:pt>
                <c:pt idx="27396">
                  <c:v>60940</c:v>
                </c:pt>
                <c:pt idx="27397">
                  <c:v>60940.09</c:v>
                </c:pt>
                <c:pt idx="27398">
                  <c:v>60940.800000000003</c:v>
                </c:pt>
                <c:pt idx="27399">
                  <c:v>60941.51</c:v>
                </c:pt>
                <c:pt idx="27400">
                  <c:v>60942.93</c:v>
                </c:pt>
                <c:pt idx="27401">
                  <c:v>60943.18</c:v>
                </c:pt>
                <c:pt idx="27402">
                  <c:v>60944.34</c:v>
                </c:pt>
                <c:pt idx="27403">
                  <c:v>60946.35</c:v>
                </c:pt>
                <c:pt idx="27404">
                  <c:v>60947.17</c:v>
                </c:pt>
                <c:pt idx="27405">
                  <c:v>60948.59</c:v>
                </c:pt>
                <c:pt idx="27406">
                  <c:v>60949.52</c:v>
                </c:pt>
                <c:pt idx="27407">
                  <c:v>60950</c:v>
                </c:pt>
                <c:pt idx="27408">
                  <c:v>60950.77</c:v>
                </c:pt>
                <c:pt idx="27409">
                  <c:v>60951.53</c:v>
                </c:pt>
                <c:pt idx="27410">
                  <c:v>60952.69</c:v>
                </c:pt>
                <c:pt idx="27411">
                  <c:v>60952.94</c:v>
                </c:pt>
                <c:pt idx="27412">
                  <c:v>60954.35</c:v>
                </c:pt>
                <c:pt idx="27413">
                  <c:v>60955.76</c:v>
                </c:pt>
                <c:pt idx="27414">
                  <c:v>60957.16</c:v>
                </c:pt>
                <c:pt idx="27415">
                  <c:v>60958.57</c:v>
                </c:pt>
                <c:pt idx="27416">
                  <c:v>60959.97</c:v>
                </c:pt>
                <c:pt idx="27417">
                  <c:v>60961.38</c:v>
                </c:pt>
                <c:pt idx="27418">
                  <c:v>60962.78</c:v>
                </c:pt>
                <c:pt idx="27419">
                  <c:v>60965.37</c:v>
                </c:pt>
                <c:pt idx="27420">
                  <c:v>60965.599999999999</c:v>
                </c:pt>
                <c:pt idx="27421">
                  <c:v>60967.01</c:v>
                </c:pt>
                <c:pt idx="27422">
                  <c:v>60968.41</c:v>
                </c:pt>
                <c:pt idx="27423">
                  <c:v>60969.82</c:v>
                </c:pt>
                <c:pt idx="27424">
                  <c:v>60971.22</c:v>
                </c:pt>
                <c:pt idx="27425">
                  <c:v>60971.71</c:v>
                </c:pt>
                <c:pt idx="27426">
                  <c:v>60972.63</c:v>
                </c:pt>
                <c:pt idx="27427">
                  <c:v>60973.8</c:v>
                </c:pt>
                <c:pt idx="27428">
                  <c:v>60974.03</c:v>
                </c:pt>
                <c:pt idx="27429">
                  <c:v>60974.879999999997</c:v>
                </c:pt>
                <c:pt idx="27430">
                  <c:v>60975.44</c:v>
                </c:pt>
                <c:pt idx="27431">
                  <c:v>60976.85</c:v>
                </c:pt>
                <c:pt idx="27432">
                  <c:v>60978.05</c:v>
                </c:pt>
                <c:pt idx="27433">
                  <c:v>60978.26</c:v>
                </c:pt>
                <c:pt idx="27434">
                  <c:v>60979.66</c:v>
                </c:pt>
                <c:pt idx="27435">
                  <c:v>60981.07</c:v>
                </c:pt>
                <c:pt idx="27436">
                  <c:v>60981.22</c:v>
                </c:pt>
                <c:pt idx="27437">
                  <c:v>60982.47</c:v>
                </c:pt>
                <c:pt idx="27438">
                  <c:v>60983.88</c:v>
                </c:pt>
                <c:pt idx="27439">
                  <c:v>60984.39</c:v>
                </c:pt>
                <c:pt idx="27440">
                  <c:v>60985.279999999999</c:v>
                </c:pt>
                <c:pt idx="27441">
                  <c:v>60988.09</c:v>
                </c:pt>
                <c:pt idx="27442">
                  <c:v>60990.73</c:v>
                </c:pt>
                <c:pt idx="27443">
                  <c:v>60990.9</c:v>
                </c:pt>
                <c:pt idx="27444">
                  <c:v>60996.52</c:v>
                </c:pt>
                <c:pt idx="27445">
                  <c:v>61002.15</c:v>
                </c:pt>
                <c:pt idx="27446">
                  <c:v>61007.77</c:v>
                </c:pt>
                <c:pt idx="27447">
                  <c:v>61016.1</c:v>
                </c:pt>
                <c:pt idx="27448">
                  <c:v>61019.02</c:v>
                </c:pt>
                <c:pt idx="27449">
                  <c:v>61028.78</c:v>
                </c:pt>
                <c:pt idx="27450">
                  <c:v>61030.27</c:v>
                </c:pt>
                <c:pt idx="27451">
                  <c:v>61031.95</c:v>
                </c:pt>
                <c:pt idx="27452">
                  <c:v>61035.12</c:v>
                </c:pt>
                <c:pt idx="27453">
                  <c:v>61038.29</c:v>
                </c:pt>
                <c:pt idx="27454">
                  <c:v>61041.46</c:v>
                </c:pt>
                <c:pt idx="27455">
                  <c:v>61041.51</c:v>
                </c:pt>
                <c:pt idx="27456">
                  <c:v>61044.639999999999</c:v>
                </c:pt>
                <c:pt idx="27457">
                  <c:v>61047.81</c:v>
                </c:pt>
                <c:pt idx="27458">
                  <c:v>61050.98</c:v>
                </c:pt>
                <c:pt idx="27459">
                  <c:v>61052.76</c:v>
                </c:pt>
                <c:pt idx="27460">
                  <c:v>61054.15</c:v>
                </c:pt>
                <c:pt idx="27461">
                  <c:v>61060.49</c:v>
                </c:pt>
                <c:pt idx="27462">
                  <c:v>61064.01</c:v>
                </c:pt>
                <c:pt idx="27463">
                  <c:v>61066.83</c:v>
                </c:pt>
                <c:pt idx="27464">
                  <c:v>61086.5</c:v>
                </c:pt>
                <c:pt idx="27465">
                  <c:v>61092.19</c:v>
                </c:pt>
                <c:pt idx="27466">
                  <c:v>61098.54</c:v>
                </c:pt>
                <c:pt idx="27467">
                  <c:v>61104.88</c:v>
                </c:pt>
                <c:pt idx="27468">
                  <c:v>61111.22</c:v>
                </c:pt>
                <c:pt idx="27469">
                  <c:v>61117.56</c:v>
                </c:pt>
                <c:pt idx="27470">
                  <c:v>61131.49</c:v>
                </c:pt>
                <c:pt idx="27471">
                  <c:v>61142.92</c:v>
                </c:pt>
                <c:pt idx="27472">
                  <c:v>61193.65</c:v>
                </c:pt>
                <c:pt idx="27473">
                  <c:v>61219.02</c:v>
                </c:pt>
                <c:pt idx="27474">
                  <c:v>61231.7</c:v>
                </c:pt>
                <c:pt idx="27475">
                  <c:v>61244.38</c:v>
                </c:pt>
                <c:pt idx="27476">
                  <c:v>61295.11</c:v>
                </c:pt>
                <c:pt idx="27477">
                  <c:v>61311.44</c:v>
                </c:pt>
                <c:pt idx="27478">
                  <c:v>61345.84</c:v>
                </c:pt>
                <c:pt idx="27479">
                  <c:v>61383.25</c:v>
                </c:pt>
                <c:pt idx="27480">
                  <c:v>61447.3</c:v>
                </c:pt>
                <c:pt idx="27481">
                  <c:v>61485.62</c:v>
                </c:pt>
                <c:pt idx="27482">
                  <c:v>61498.03</c:v>
                </c:pt>
                <c:pt idx="27483">
                  <c:v>61536.800000000003</c:v>
                </c:pt>
                <c:pt idx="27484">
                  <c:v>61548.76</c:v>
                </c:pt>
                <c:pt idx="27485">
                  <c:v>61587.98</c:v>
                </c:pt>
                <c:pt idx="27486">
                  <c:v>61671.35</c:v>
                </c:pt>
                <c:pt idx="27487">
                  <c:v>61751.67</c:v>
                </c:pt>
                <c:pt idx="27488">
                  <c:v>61792.7</c:v>
                </c:pt>
                <c:pt idx="27489">
                  <c:v>61851.31</c:v>
                </c:pt>
                <c:pt idx="27490">
                  <c:v>61876.65</c:v>
                </c:pt>
                <c:pt idx="27491">
                  <c:v>61907.9</c:v>
                </c:pt>
                <c:pt idx="27492">
                  <c:v>61939.14</c:v>
                </c:pt>
                <c:pt idx="27493">
                  <c:v>61946.96</c:v>
                </c:pt>
                <c:pt idx="27494">
                  <c:v>61954.77</c:v>
                </c:pt>
                <c:pt idx="27495">
                  <c:v>61962.58</c:v>
                </c:pt>
                <c:pt idx="27496">
                  <c:v>61966.49</c:v>
                </c:pt>
                <c:pt idx="27497">
                  <c:v>61970.39</c:v>
                </c:pt>
                <c:pt idx="27498">
                  <c:v>61972.35</c:v>
                </c:pt>
                <c:pt idx="27499">
                  <c:v>61974.3</c:v>
                </c:pt>
                <c:pt idx="27500">
                  <c:v>61976.25</c:v>
                </c:pt>
                <c:pt idx="27501">
                  <c:v>61978.2</c:v>
                </c:pt>
                <c:pt idx="27502">
                  <c:v>61979.18</c:v>
                </c:pt>
                <c:pt idx="27503">
                  <c:v>61980.160000000003</c:v>
                </c:pt>
                <c:pt idx="27504">
                  <c:v>61981.14</c:v>
                </c:pt>
                <c:pt idx="27505">
                  <c:v>61982.11</c:v>
                </c:pt>
                <c:pt idx="27506">
                  <c:v>61983.09</c:v>
                </c:pt>
                <c:pt idx="27507">
                  <c:v>61984.06</c:v>
                </c:pt>
                <c:pt idx="27508">
                  <c:v>61985.04</c:v>
                </c:pt>
                <c:pt idx="27509">
                  <c:v>61986.01</c:v>
                </c:pt>
                <c:pt idx="27510">
                  <c:v>61986.99</c:v>
                </c:pt>
                <c:pt idx="27511">
                  <c:v>61987.97</c:v>
                </c:pt>
                <c:pt idx="27512">
                  <c:v>61988.95</c:v>
                </c:pt>
                <c:pt idx="27513">
                  <c:v>61989.919999999998</c:v>
                </c:pt>
                <c:pt idx="27514">
                  <c:v>61990.9</c:v>
                </c:pt>
                <c:pt idx="27515">
                  <c:v>61991.87</c:v>
                </c:pt>
                <c:pt idx="27516">
                  <c:v>61993.82</c:v>
                </c:pt>
                <c:pt idx="27517">
                  <c:v>61995.78</c:v>
                </c:pt>
                <c:pt idx="27518">
                  <c:v>61997.73</c:v>
                </c:pt>
                <c:pt idx="27519">
                  <c:v>61999.68</c:v>
                </c:pt>
                <c:pt idx="27520">
                  <c:v>62001.63</c:v>
                </c:pt>
                <c:pt idx="27521">
                  <c:v>62003.73</c:v>
                </c:pt>
                <c:pt idx="27522">
                  <c:v>62005.82</c:v>
                </c:pt>
                <c:pt idx="27523">
                  <c:v>62006.87</c:v>
                </c:pt>
                <c:pt idx="27524">
                  <c:v>62007.91</c:v>
                </c:pt>
                <c:pt idx="27525">
                  <c:v>62008.959999999999</c:v>
                </c:pt>
                <c:pt idx="27526">
                  <c:v>62010</c:v>
                </c:pt>
                <c:pt idx="27527">
                  <c:v>62011.22</c:v>
                </c:pt>
                <c:pt idx="27528">
                  <c:v>62012.43</c:v>
                </c:pt>
                <c:pt idx="27529">
                  <c:v>62013.64</c:v>
                </c:pt>
                <c:pt idx="27530">
                  <c:v>62014.85</c:v>
                </c:pt>
                <c:pt idx="27531">
                  <c:v>62017.279999999999</c:v>
                </c:pt>
                <c:pt idx="27532">
                  <c:v>62019.7</c:v>
                </c:pt>
                <c:pt idx="27533">
                  <c:v>62022.13</c:v>
                </c:pt>
                <c:pt idx="27534">
                  <c:v>62023.34</c:v>
                </c:pt>
                <c:pt idx="27535">
                  <c:v>62024.55</c:v>
                </c:pt>
                <c:pt idx="27536">
                  <c:v>62025.77</c:v>
                </c:pt>
                <c:pt idx="27537">
                  <c:v>62026.98</c:v>
                </c:pt>
                <c:pt idx="27538">
                  <c:v>62028.19</c:v>
                </c:pt>
                <c:pt idx="27539">
                  <c:v>62029.4</c:v>
                </c:pt>
                <c:pt idx="27540">
                  <c:v>62030.62</c:v>
                </c:pt>
                <c:pt idx="27541">
                  <c:v>62031.26</c:v>
                </c:pt>
                <c:pt idx="27542">
                  <c:v>62031.83</c:v>
                </c:pt>
                <c:pt idx="27543">
                  <c:v>62033.04</c:v>
                </c:pt>
                <c:pt idx="27544">
                  <c:v>62034.25</c:v>
                </c:pt>
                <c:pt idx="27545">
                  <c:v>62035.47</c:v>
                </c:pt>
                <c:pt idx="27546">
                  <c:v>62036.68</c:v>
                </c:pt>
                <c:pt idx="27547">
                  <c:v>62037.89</c:v>
                </c:pt>
                <c:pt idx="27548">
                  <c:v>62039.1</c:v>
                </c:pt>
                <c:pt idx="27549">
                  <c:v>62040.32</c:v>
                </c:pt>
                <c:pt idx="27550">
                  <c:v>62041.53</c:v>
                </c:pt>
                <c:pt idx="27551">
                  <c:v>62042.74</c:v>
                </c:pt>
                <c:pt idx="27552">
                  <c:v>62043.95</c:v>
                </c:pt>
                <c:pt idx="27553">
                  <c:v>62046.38</c:v>
                </c:pt>
                <c:pt idx="27554">
                  <c:v>62048.800000000003</c:v>
                </c:pt>
                <c:pt idx="27555">
                  <c:v>62053.65</c:v>
                </c:pt>
                <c:pt idx="27556">
                  <c:v>62058.5</c:v>
                </c:pt>
                <c:pt idx="27557">
                  <c:v>62068.2</c:v>
                </c:pt>
                <c:pt idx="27558">
                  <c:v>62087.6</c:v>
                </c:pt>
                <c:pt idx="27559">
                  <c:v>62107</c:v>
                </c:pt>
                <c:pt idx="27560">
                  <c:v>62123.45</c:v>
                </c:pt>
                <c:pt idx="27561">
                  <c:v>62126.400000000001</c:v>
                </c:pt>
                <c:pt idx="27562">
                  <c:v>62165.2</c:v>
                </c:pt>
                <c:pt idx="27563">
                  <c:v>62169.54</c:v>
                </c:pt>
                <c:pt idx="27564">
                  <c:v>62192.59</c:v>
                </c:pt>
                <c:pt idx="27565">
                  <c:v>62204.11</c:v>
                </c:pt>
                <c:pt idx="27566">
                  <c:v>62215.63</c:v>
                </c:pt>
                <c:pt idx="27567">
                  <c:v>62261.73</c:v>
                </c:pt>
                <c:pt idx="27568">
                  <c:v>62284.78</c:v>
                </c:pt>
                <c:pt idx="27569">
                  <c:v>62296.3</c:v>
                </c:pt>
                <c:pt idx="27570">
                  <c:v>62302.06</c:v>
                </c:pt>
                <c:pt idx="27571">
                  <c:v>62307.82</c:v>
                </c:pt>
                <c:pt idx="27572">
                  <c:v>62319.35</c:v>
                </c:pt>
                <c:pt idx="27573">
                  <c:v>62320.1</c:v>
                </c:pt>
                <c:pt idx="27574">
                  <c:v>62330.87</c:v>
                </c:pt>
                <c:pt idx="27575">
                  <c:v>62336.63</c:v>
                </c:pt>
                <c:pt idx="27576">
                  <c:v>62339.51</c:v>
                </c:pt>
                <c:pt idx="27577">
                  <c:v>62342.39</c:v>
                </c:pt>
                <c:pt idx="27578">
                  <c:v>62345.27</c:v>
                </c:pt>
                <c:pt idx="27579">
                  <c:v>62348.15</c:v>
                </c:pt>
                <c:pt idx="27580">
                  <c:v>62351.03</c:v>
                </c:pt>
                <c:pt idx="27581">
                  <c:v>62353.91</c:v>
                </c:pt>
                <c:pt idx="27582">
                  <c:v>62355.360000000001</c:v>
                </c:pt>
                <c:pt idx="27583">
                  <c:v>62356.800000000003</c:v>
                </c:pt>
                <c:pt idx="27584">
                  <c:v>62358.239999999998</c:v>
                </c:pt>
                <c:pt idx="27585">
                  <c:v>62359.68</c:v>
                </c:pt>
                <c:pt idx="27586">
                  <c:v>62361.120000000003</c:v>
                </c:pt>
                <c:pt idx="27587">
                  <c:v>62362.559999999998</c:v>
                </c:pt>
                <c:pt idx="27588">
                  <c:v>62364</c:v>
                </c:pt>
                <c:pt idx="27589">
                  <c:v>62365.440000000002</c:v>
                </c:pt>
                <c:pt idx="27590">
                  <c:v>62366.879999999997</c:v>
                </c:pt>
                <c:pt idx="27591">
                  <c:v>62368.32</c:v>
                </c:pt>
                <c:pt idx="27592">
                  <c:v>62369.760000000002</c:v>
                </c:pt>
                <c:pt idx="27593">
                  <c:v>62371.199999999997</c:v>
                </c:pt>
                <c:pt idx="27594">
                  <c:v>62372.639999999999</c:v>
                </c:pt>
                <c:pt idx="27595">
                  <c:v>62374.080000000002</c:v>
                </c:pt>
                <c:pt idx="27596">
                  <c:v>62375.519999999997</c:v>
                </c:pt>
                <c:pt idx="27597">
                  <c:v>62376.959999999999</c:v>
                </c:pt>
                <c:pt idx="27598">
                  <c:v>62378.400000000001</c:v>
                </c:pt>
                <c:pt idx="27599">
                  <c:v>62379.839999999997</c:v>
                </c:pt>
                <c:pt idx="27600">
                  <c:v>62382.720000000001</c:v>
                </c:pt>
                <c:pt idx="27601">
                  <c:v>62385.599999999999</c:v>
                </c:pt>
                <c:pt idx="27602">
                  <c:v>62388.480000000003</c:v>
                </c:pt>
                <c:pt idx="27603">
                  <c:v>62391.360000000001</c:v>
                </c:pt>
                <c:pt idx="27604">
                  <c:v>62392.800000000003</c:v>
                </c:pt>
                <c:pt idx="27605">
                  <c:v>62394.239999999998</c:v>
                </c:pt>
                <c:pt idx="27606">
                  <c:v>62395.68</c:v>
                </c:pt>
                <c:pt idx="27607">
                  <c:v>62397.120000000003</c:v>
                </c:pt>
                <c:pt idx="27608">
                  <c:v>62398.559999999998</c:v>
                </c:pt>
                <c:pt idx="27609">
                  <c:v>62400</c:v>
                </c:pt>
                <c:pt idx="27610">
                  <c:v>62401.77</c:v>
                </c:pt>
                <c:pt idx="27611">
                  <c:v>62402.58</c:v>
                </c:pt>
                <c:pt idx="27612">
                  <c:v>62403.54</c:v>
                </c:pt>
                <c:pt idx="27613">
                  <c:v>62405.31</c:v>
                </c:pt>
                <c:pt idx="27614">
                  <c:v>62407.07</c:v>
                </c:pt>
                <c:pt idx="27615">
                  <c:v>62408.84</c:v>
                </c:pt>
                <c:pt idx="27616">
                  <c:v>62410.6</c:v>
                </c:pt>
                <c:pt idx="27617">
                  <c:v>62414.13</c:v>
                </c:pt>
                <c:pt idx="27618">
                  <c:v>62417.66</c:v>
                </c:pt>
                <c:pt idx="27619">
                  <c:v>62419.43</c:v>
                </c:pt>
                <c:pt idx="27620">
                  <c:v>62421.19</c:v>
                </c:pt>
                <c:pt idx="27621">
                  <c:v>62422.96</c:v>
                </c:pt>
                <c:pt idx="27622">
                  <c:v>62424.72</c:v>
                </c:pt>
                <c:pt idx="27623">
                  <c:v>62426.49</c:v>
                </c:pt>
                <c:pt idx="27624">
                  <c:v>62428.25</c:v>
                </c:pt>
                <c:pt idx="27625">
                  <c:v>62430.02</c:v>
                </c:pt>
                <c:pt idx="27626">
                  <c:v>62431.78</c:v>
                </c:pt>
                <c:pt idx="27627">
                  <c:v>62433.55</c:v>
                </c:pt>
                <c:pt idx="27628">
                  <c:v>62435.31</c:v>
                </c:pt>
                <c:pt idx="27629">
                  <c:v>62437.08</c:v>
                </c:pt>
                <c:pt idx="27630">
                  <c:v>62438.84</c:v>
                </c:pt>
                <c:pt idx="27631">
                  <c:v>62440.61</c:v>
                </c:pt>
                <c:pt idx="27632">
                  <c:v>62442.37</c:v>
                </c:pt>
                <c:pt idx="27633">
                  <c:v>62443.82</c:v>
                </c:pt>
                <c:pt idx="27634">
                  <c:v>62444.14</c:v>
                </c:pt>
                <c:pt idx="27635">
                  <c:v>62445.9</c:v>
                </c:pt>
                <c:pt idx="27636">
                  <c:v>62447.67</c:v>
                </c:pt>
                <c:pt idx="27637">
                  <c:v>62449.43</c:v>
                </c:pt>
                <c:pt idx="27638">
                  <c:v>62451.199999999997</c:v>
                </c:pt>
                <c:pt idx="27639">
                  <c:v>62452.959999999999</c:v>
                </c:pt>
                <c:pt idx="27640">
                  <c:v>62456.49</c:v>
                </c:pt>
                <c:pt idx="27641">
                  <c:v>62460.02</c:v>
                </c:pt>
                <c:pt idx="27642">
                  <c:v>62463.55</c:v>
                </c:pt>
                <c:pt idx="27643">
                  <c:v>62464.44</c:v>
                </c:pt>
                <c:pt idx="27644">
                  <c:v>62467.08</c:v>
                </c:pt>
                <c:pt idx="27645">
                  <c:v>62470.61</c:v>
                </c:pt>
                <c:pt idx="27646">
                  <c:v>62474.75</c:v>
                </c:pt>
                <c:pt idx="27647">
                  <c:v>62477.67</c:v>
                </c:pt>
                <c:pt idx="27648">
                  <c:v>62484.73</c:v>
                </c:pt>
                <c:pt idx="27649">
                  <c:v>62485.05</c:v>
                </c:pt>
                <c:pt idx="27650">
                  <c:v>62512.97</c:v>
                </c:pt>
                <c:pt idx="27651">
                  <c:v>62520.04</c:v>
                </c:pt>
                <c:pt idx="27652">
                  <c:v>62526.29</c:v>
                </c:pt>
                <c:pt idx="27653">
                  <c:v>62527.1</c:v>
                </c:pt>
                <c:pt idx="27654">
                  <c:v>62536.6</c:v>
                </c:pt>
                <c:pt idx="27655">
                  <c:v>62541.22</c:v>
                </c:pt>
                <c:pt idx="27656">
                  <c:v>62541.760000000002</c:v>
                </c:pt>
                <c:pt idx="27657">
                  <c:v>62544.34</c:v>
                </c:pt>
                <c:pt idx="27658">
                  <c:v>62546.91</c:v>
                </c:pt>
                <c:pt idx="27659">
                  <c:v>62549.49</c:v>
                </c:pt>
                <c:pt idx="27660">
                  <c:v>62552.07</c:v>
                </c:pt>
                <c:pt idx="27661">
                  <c:v>62554.65</c:v>
                </c:pt>
                <c:pt idx="27662">
                  <c:v>62557.22</c:v>
                </c:pt>
                <c:pt idx="27663">
                  <c:v>62559.8</c:v>
                </c:pt>
                <c:pt idx="27664">
                  <c:v>62562.38</c:v>
                </c:pt>
                <c:pt idx="27665">
                  <c:v>62567.53</c:v>
                </c:pt>
                <c:pt idx="27666">
                  <c:v>62569.46</c:v>
                </c:pt>
                <c:pt idx="27667">
                  <c:v>62588.15</c:v>
                </c:pt>
                <c:pt idx="27668">
                  <c:v>62608.77</c:v>
                </c:pt>
                <c:pt idx="27669">
                  <c:v>62611.59</c:v>
                </c:pt>
                <c:pt idx="27670">
                  <c:v>62613.93</c:v>
                </c:pt>
                <c:pt idx="27671">
                  <c:v>62619.08</c:v>
                </c:pt>
                <c:pt idx="27672">
                  <c:v>62621.66</c:v>
                </c:pt>
                <c:pt idx="27673">
                  <c:v>62624.24</c:v>
                </c:pt>
                <c:pt idx="27674">
                  <c:v>62625.94</c:v>
                </c:pt>
                <c:pt idx="27675">
                  <c:v>62626.82</c:v>
                </c:pt>
                <c:pt idx="27676">
                  <c:v>62629.39</c:v>
                </c:pt>
                <c:pt idx="27677">
                  <c:v>62631.97</c:v>
                </c:pt>
                <c:pt idx="27678">
                  <c:v>62634.55</c:v>
                </c:pt>
                <c:pt idx="27679">
                  <c:v>62639.7</c:v>
                </c:pt>
                <c:pt idx="27680">
                  <c:v>62640.07</c:v>
                </c:pt>
                <c:pt idx="27681">
                  <c:v>62642.28</c:v>
                </c:pt>
                <c:pt idx="27682">
                  <c:v>62644.85</c:v>
                </c:pt>
                <c:pt idx="27683">
                  <c:v>62647.43</c:v>
                </c:pt>
                <c:pt idx="27684">
                  <c:v>62650</c:v>
                </c:pt>
                <c:pt idx="27685">
                  <c:v>62651.55</c:v>
                </c:pt>
                <c:pt idx="27686">
                  <c:v>62653.09</c:v>
                </c:pt>
                <c:pt idx="27687">
                  <c:v>62654.19</c:v>
                </c:pt>
                <c:pt idx="27688">
                  <c:v>62654.64</c:v>
                </c:pt>
                <c:pt idx="27689">
                  <c:v>62656.18</c:v>
                </c:pt>
                <c:pt idx="27690">
                  <c:v>62659.27</c:v>
                </c:pt>
                <c:pt idx="27691">
                  <c:v>62662.35</c:v>
                </c:pt>
                <c:pt idx="27692">
                  <c:v>62668.53</c:v>
                </c:pt>
                <c:pt idx="27693">
                  <c:v>62671.62</c:v>
                </c:pt>
                <c:pt idx="27694">
                  <c:v>62674.7</c:v>
                </c:pt>
                <c:pt idx="27695">
                  <c:v>62677.79</c:v>
                </c:pt>
                <c:pt idx="27696">
                  <c:v>62680.88</c:v>
                </c:pt>
                <c:pt idx="27697">
                  <c:v>62682.43</c:v>
                </c:pt>
                <c:pt idx="27698">
                  <c:v>62687.05</c:v>
                </c:pt>
                <c:pt idx="27699">
                  <c:v>62699.39</c:v>
                </c:pt>
                <c:pt idx="27700">
                  <c:v>62705.57</c:v>
                </c:pt>
                <c:pt idx="27701">
                  <c:v>62708.66</c:v>
                </c:pt>
                <c:pt idx="27702">
                  <c:v>62711.74</c:v>
                </c:pt>
                <c:pt idx="27703">
                  <c:v>62714.83</c:v>
                </c:pt>
                <c:pt idx="27704">
                  <c:v>62717.91</c:v>
                </c:pt>
                <c:pt idx="27705">
                  <c:v>62721</c:v>
                </c:pt>
                <c:pt idx="27706">
                  <c:v>62724.08</c:v>
                </c:pt>
                <c:pt idx="27707">
                  <c:v>62727.17</c:v>
                </c:pt>
                <c:pt idx="27708">
                  <c:v>62730.26</c:v>
                </c:pt>
                <c:pt idx="27709">
                  <c:v>62736.43</c:v>
                </c:pt>
                <c:pt idx="27710">
                  <c:v>62738.91</c:v>
                </c:pt>
                <c:pt idx="27711">
                  <c:v>62748.77</c:v>
                </c:pt>
                <c:pt idx="27712">
                  <c:v>62754.95</c:v>
                </c:pt>
                <c:pt idx="27713">
                  <c:v>62761.120000000003</c:v>
                </c:pt>
                <c:pt idx="27714">
                  <c:v>62767.29</c:v>
                </c:pt>
                <c:pt idx="27715">
                  <c:v>62773.46</c:v>
                </c:pt>
                <c:pt idx="27716">
                  <c:v>62798.15</c:v>
                </c:pt>
                <c:pt idx="27717">
                  <c:v>62822.84</c:v>
                </c:pt>
                <c:pt idx="27718">
                  <c:v>62835.19</c:v>
                </c:pt>
                <c:pt idx="27719">
                  <c:v>62847.53</c:v>
                </c:pt>
                <c:pt idx="27720">
                  <c:v>62851.88</c:v>
                </c:pt>
                <c:pt idx="27721">
                  <c:v>62869.71</c:v>
                </c:pt>
                <c:pt idx="27722">
                  <c:v>62891.89</c:v>
                </c:pt>
                <c:pt idx="27723">
                  <c:v>62936.24</c:v>
                </c:pt>
                <c:pt idx="27724">
                  <c:v>62962.64</c:v>
                </c:pt>
                <c:pt idx="27725">
                  <c:v>63013.9</c:v>
                </c:pt>
                <c:pt idx="27726">
                  <c:v>63018.02</c:v>
                </c:pt>
                <c:pt idx="27727">
                  <c:v>63024.95</c:v>
                </c:pt>
                <c:pt idx="27728">
                  <c:v>63045.71</c:v>
                </c:pt>
                <c:pt idx="27729">
                  <c:v>63059.56</c:v>
                </c:pt>
                <c:pt idx="27730">
                  <c:v>63073.4</c:v>
                </c:pt>
                <c:pt idx="27731">
                  <c:v>63114.48</c:v>
                </c:pt>
                <c:pt idx="27732">
                  <c:v>63123.72</c:v>
                </c:pt>
                <c:pt idx="27733">
                  <c:v>63130.05</c:v>
                </c:pt>
                <c:pt idx="27734">
                  <c:v>63139.63</c:v>
                </c:pt>
                <c:pt idx="27735">
                  <c:v>63158.38</c:v>
                </c:pt>
                <c:pt idx="27736">
                  <c:v>63164.77</c:v>
                </c:pt>
                <c:pt idx="27737">
                  <c:v>63172.54</c:v>
                </c:pt>
                <c:pt idx="27738">
                  <c:v>63173.1</c:v>
                </c:pt>
                <c:pt idx="27739">
                  <c:v>63179.62</c:v>
                </c:pt>
                <c:pt idx="27740">
                  <c:v>63185.45</c:v>
                </c:pt>
                <c:pt idx="27741">
                  <c:v>63186.7</c:v>
                </c:pt>
                <c:pt idx="27742">
                  <c:v>63197.79</c:v>
                </c:pt>
                <c:pt idx="27743">
                  <c:v>63200.87</c:v>
                </c:pt>
                <c:pt idx="27744">
                  <c:v>63203.97</c:v>
                </c:pt>
                <c:pt idx="27745">
                  <c:v>63210.14</c:v>
                </c:pt>
                <c:pt idx="27746">
                  <c:v>63215.03</c:v>
                </c:pt>
                <c:pt idx="27747">
                  <c:v>63215.06</c:v>
                </c:pt>
                <c:pt idx="27748">
                  <c:v>63222.48</c:v>
                </c:pt>
                <c:pt idx="27749">
                  <c:v>63229.19</c:v>
                </c:pt>
                <c:pt idx="27750">
                  <c:v>63236.27</c:v>
                </c:pt>
                <c:pt idx="27751">
                  <c:v>63239.81</c:v>
                </c:pt>
                <c:pt idx="27752">
                  <c:v>63243.35</c:v>
                </c:pt>
                <c:pt idx="27753">
                  <c:v>63246.9</c:v>
                </c:pt>
                <c:pt idx="27754">
                  <c:v>63250.44</c:v>
                </c:pt>
                <c:pt idx="27755">
                  <c:v>63252.21</c:v>
                </c:pt>
                <c:pt idx="27756">
                  <c:v>63253.98</c:v>
                </c:pt>
                <c:pt idx="27757">
                  <c:v>63255.75</c:v>
                </c:pt>
                <c:pt idx="27758">
                  <c:v>63257.52</c:v>
                </c:pt>
                <c:pt idx="27759">
                  <c:v>63259.29</c:v>
                </c:pt>
                <c:pt idx="27760">
                  <c:v>63261.06</c:v>
                </c:pt>
                <c:pt idx="27761">
                  <c:v>63261.95</c:v>
                </c:pt>
                <c:pt idx="27762">
                  <c:v>63262.83</c:v>
                </c:pt>
                <c:pt idx="27763">
                  <c:v>63263.72</c:v>
                </c:pt>
                <c:pt idx="27764">
                  <c:v>63264.6</c:v>
                </c:pt>
                <c:pt idx="27765">
                  <c:v>63265.49</c:v>
                </c:pt>
                <c:pt idx="27766">
                  <c:v>63266.37</c:v>
                </c:pt>
                <c:pt idx="27767">
                  <c:v>63267.26</c:v>
                </c:pt>
                <c:pt idx="27768">
                  <c:v>63268.14</c:v>
                </c:pt>
                <c:pt idx="27769">
                  <c:v>63269.91</c:v>
                </c:pt>
                <c:pt idx="27770">
                  <c:v>63271.68</c:v>
                </c:pt>
                <c:pt idx="27771">
                  <c:v>63271.86</c:v>
                </c:pt>
                <c:pt idx="27772">
                  <c:v>63273.45</c:v>
                </c:pt>
                <c:pt idx="27773">
                  <c:v>63275.22</c:v>
                </c:pt>
                <c:pt idx="27774">
                  <c:v>63276.99</c:v>
                </c:pt>
                <c:pt idx="27775">
                  <c:v>63278.04</c:v>
                </c:pt>
                <c:pt idx="27776">
                  <c:v>63278.76</c:v>
                </c:pt>
                <c:pt idx="27777">
                  <c:v>63280.53</c:v>
                </c:pt>
                <c:pt idx="27778">
                  <c:v>63282.3</c:v>
                </c:pt>
                <c:pt idx="27779">
                  <c:v>63284.21</c:v>
                </c:pt>
                <c:pt idx="27780">
                  <c:v>63285.84</c:v>
                </c:pt>
                <c:pt idx="27781">
                  <c:v>63289.38</c:v>
                </c:pt>
                <c:pt idx="27782">
                  <c:v>63290.38</c:v>
                </c:pt>
                <c:pt idx="27783">
                  <c:v>63291.15</c:v>
                </c:pt>
                <c:pt idx="27784">
                  <c:v>63292.92</c:v>
                </c:pt>
                <c:pt idx="27785">
                  <c:v>63294.69</c:v>
                </c:pt>
                <c:pt idx="27786">
                  <c:v>63296.46</c:v>
                </c:pt>
                <c:pt idx="27787">
                  <c:v>63296.55</c:v>
                </c:pt>
                <c:pt idx="27788">
                  <c:v>63298.23</c:v>
                </c:pt>
                <c:pt idx="27789">
                  <c:v>63300</c:v>
                </c:pt>
                <c:pt idx="27790">
                  <c:v>63301.27</c:v>
                </c:pt>
                <c:pt idx="27791">
                  <c:v>63302.54</c:v>
                </c:pt>
                <c:pt idx="27792">
                  <c:v>63302.73</c:v>
                </c:pt>
                <c:pt idx="27793">
                  <c:v>63303.81</c:v>
                </c:pt>
                <c:pt idx="27794">
                  <c:v>63305.08</c:v>
                </c:pt>
                <c:pt idx="27795">
                  <c:v>63306.35</c:v>
                </c:pt>
                <c:pt idx="27796">
                  <c:v>63307.62</c:v>
                </c:pt>
                <c:pt idx="27797">
                  <c:v>63308.9</c:v>
                </c:pt>
                <c:pt idx="27798">
                  <c:v>63310.15</c:v>
                </c:pt>
                <c:pt idx="27799">
                  <c:v>63315.22</c:v>
                </c:pt>
                <c:pt idx="27800">
                  <c:v>63315.64</c:v>
                </c:pt>
                <c:pt idx="27801">
                  <c:v>63317.760000000002</c:v>
                </c:pt>
                <c:pt idx="27802">
                  <c:v>63319.03</c:v>
                </c:pt>
                <c:pt idx="27803">
                  <c:v>63320.29</c:v>
                </c:pt>
                <c:pt idx="27804">
                  <c:v>63321.24</c:v>
                </c:pt>
                <c:pt idx="27805">
                  <c:v>63321.56</c:v>
                </c:pt>
                <c:pt idx="27806">
                  <c:v>63322.83</c:v>
                </c:pt>
                <c:pt idx="27807">
                  <c:v>63324.1</c:v>
                </c:pt>
                <c:pt idx="27808">
                  <c:v>63324.33</c:v>
                </c:pt>
                <c:pt idx="27809">
                  <c:v>63325.37</c:v>
                </c:pt>
                <c:pt idx="27810">
                  <c:v>63326.64</c:v>
                </c:pt>
                <c:pt idx="27811">
                  <c:v>63327.42</c:v>
                </c:pt>
                <c:pt idx="27812">
                  <c:v>63327.91</c:v>
                </c:pt>
                <c:pt idx="27813">
                  <c:v>63329.18</c:v>
                </c:pt>
                <c:pt idx="27814">
                  <c:v>63330.44</c:v>
                </c:pt>
                <c:pt idx="27815">
                  <c:v>63330.51</c:v>
                </c:pt>
                <c:pt idx="27816">
                  <c:v>63331.71</c:v>
                </c:pt>
                <c:pt idx="27817">
                  <c:v>63332.98</c:v>
                </c:pt>
                <c:pt idx="27818">
                  <c:v>63333.59</c:v>
                </c:pt>
                <c:pt idx="27819">
                  <c:v>63334.25</c:v>
                </c:pt>
                <c:pt idx="27820">
                  <c:v>63335.51</c:v>
                </c:pt>
                <c:pt idx="27821">
                  <c:v>63336.68</c:v>
                </c:pt>
                <c:pt idx="27822">
                  <c:v>63336.78</c:v>
                </c:pt>
                <c:pt idx="27823">
                  <c:v>63338.05</c:v>
                </c:pt>
                <c:pt idx="27824">
                  <c:v>63339.32</c:v>
                </c:pt>
                <c:pt idx="27825">
                  <c:v>63339.76</c:v>
                </c:pt>
                <c:pt idx="27826">
                  <c:v>63340.58</c:v>
                </c:pt>
                <c:pt idx="27827">
                  <c:v>63342.85</c:v>
                </c:pt>
                <c:pt idx="27828">
                  <c:v>63343.12</c:v>
                </c:pt>
                <c:pt idx="27829">
                  <c:v>63345.66</c:v>
                </c:pt>
                <c:pt idx="27830">
                  <c:v>63345.93</c:v>
                </c:pt>
                <c:pt idx="27831">
                  <c:v>63348.2</c:v>
                </c:pt>
                <c:pt idx="27832">
                  <c:v>63350.73</c:v>
                </c:pt>
                <c:pt idx="27833">
                  <c:v>63352.11</c:v>
                </c:pt>
                <c:pt idx="27834">
                  <c:v>63355.8</c:v>
                </c:pt>
                <c:pt idx="27835">
                  <c:v>63358.28</c:v>
                </c:pt>
                <c:pt idx="27836">
                  <c:v>63360.87</c:v>
                </c:pt>
                <c:pt idx="27837">
                  <c:v>63364.45</c:v>
                </c:pt>
                <c:pt idx="27838">
                  <c:v>63365.93</c:v>
                </c:pt>
                <c:pt idx="27839">
                  <c:v>63370.62</c:v>
                </c:pt>
                <c:pt idx="27840">
                  <c:v>63371.01</c:v>
                </c:pt>
                <c:pt idx="27841">
                  <c:v>63376.800000000003</c:v>
                </c:pt>
                <c:pt idx="27842">
                  <c:v>63379.89</c:v>
                </c:pt>
                <c:pt idx="27843">
                  <c:v>63381.15</c:v>
                </c:pt>
                <c:pt idx="27844">
                  <c:v>63382.97</c:v>
                </c:pt>
                <c:pt idx="27845">
                  <c:v>63386.23</c:v>
                </c:pt>
                <c:pt idx="27846">
                  <c:v>63389.14</c:v>
                </c:pt>
                <c:pt idx="27847">
                  <c:v>63391.07</c:v>
                </c:pt>
                <c:pt idx="27848">
                  <c:v>63391.3</c:v>
                </c:pt>
                <c:pt idx="27849">
                  <c:v>63395.31</c:v>
                </c:pt>
                <c:pt idx="27850">
                  <c:v>63401.440000000002</c:v>
                </c:pt>
                <c:pt idx="27851">
                  <c:v>63401.49</c:v>
                </c:pt>
                <c:pt idx="27852">
                  <c:v>63403.64</c:v>
                </c:pt>
                <c:pt idx="27853">
                  <c:v>63407.66</c:v>
                </c:pt>
                <c:pt idx="27854">
                  <c:v>63410.75</c:v>
                </c:pt>
                <c:pt idx="27855">
                  <c:v>63413.83</c:v>
                </c:pt>
                <c:pt idx="27856">
                  <c:v>63416.21</c:v>
                </c:pt>
                <c:pt idx="27857">
                  <c:v>63416.92</c:v>
                </c:pt>
                <c:pt idx="27858">
                  <c:v>63420</c:v>
                </c:pt>
                <c:pt idx="27859">
                  <c:v>63421.73</c:v>
                </c:pt>
                <c:pt idx="27860">
                  <c:v>63422.54</c:v>
                </c:pt>
                <c:pt idx="27861">
                  <c:v>63425.07</c:v>
                </c:pt>
                <c:pt idx="27862">
                  <c:v>63427.6</c:v>
                </c:pt>
                <c:pt idx="27863">
                  <c:v>63430.13</c:v>
                </c:pt>
                <c:pt idx="27864">
                  <c:v>63435.199999999997</c:v>
                </c:pt>
                <c:pt idx="27865">
                  <c:v>63440.26</c:v>
                </c:pt>
                <c:pt idx="27866">
                  <c:v>63450.39</c:v>
                </c:pt>
                <c:pt idx="27867">
                  <c:v>63451.56</c:v>
                </c:pt>
                <c:pt idx="27868">
                  <c:v>63455.45</c:v>
                </c:pt>
                <c:pt idx="27869">
                  <c:v>63460.51</c:v>
                </c:pt>
                <c:pt idx="27870">
                  <c:v>63462.3</c:v>
                </c:pt>
                <c:pt idx="27871">
                  <c:v>63465.58</c:v>
                </c:pt>
                <c:pt idx="27872">
                  <c:v>63470.64</c:v>
                </c:pt>
                <c:pt idx="27873">
                  <c:v>63472.45</c:v>
                </c:pt>
                <c:pt idx="27874">
                  <c:v>63480.76</c:v>
                </c:pt>
                <c:pt idx="27875">
                  <c:v>63482.59</c:v>
                </c:pt>
                <c:pt idx="27876">
                  <c:v>63486.91</c:v>
                </c:pt>
                <c:pt idx="27877">
                  <c:v>63490.89</c:v>
                </c:pt>
                <c:pt idx="27878">
                  <c:v>63495.95</c:v>
                </c:pt>
                <c:pt idx="27879">
                  <c:v>63498.48</c:v>
                </c:pt>
                <c:pt idx="27880">
                  <c:v>63501.01</c:v>
                </c:pt>
                <c:pt idx="27881">
                  <c:v>63502.879999999997</c:v>
                </c:pt>
                <c:pt idx="27882">
                  <c:v>63503.55</c:v>
                </c:pt>
                <c:pt idx="27883">
                  <c:v>63506.080000000002</c:v>
                </c:pt>
                <c:pt idx="27884">
                  <c:v>63511.14</c:v>
                </c:pt>
                <c:pt idx="27885">
                  <c:v>63516.21</c:v>
                </c:pt>
                <c:pt idx="27886">
                  <c:v>63521.27</c:v>
                </c:pt>
                <c:pt idx="27887">
                  <c:v>63522.26</c:v>
                </c:pt>
                <c:pt idx="27888">
                  <c:v>63531.4</c:v>
                </c:pt>
                <c:pt idx="27889">
                  <c:v>63536.46</c:v>
                </c:pt>
                <c:pt idx="27890">
                  <c:v>63539.94</c:v>
                </c:pt>
                <c:pt idx="27891">
                  <c:v>63541.52</c:v>
                </c:pt>
                <c:pt idx="27892">
                  <c:v>63543.45</c:v>
                </c:pt>
                <c:pt idx="27893">
                  <c:v>63546.59</c:v>
                </c:pt>
                <c:pt idx="27894">
                  <c:v>63548.78</c:v>
                </c:pt>
                <c:pt idx="27895">
                  <c:v>63551.65</c:v>
                </c:pt>
                <c:pt idx="27896">
                  <c:v>63557.61</c:v>
                </c:pt>
                <c:pt idx="27897">
                  <c:v>63561.77</c:v>
                </c:pt>
                <c:pt idx="27898">
                  <c:v>63582.02</c:v>
                </c:pt>
                <c:pt idx="27899">
                  <c:v>63592.959999999999</c:v>
                </c:pt>
                <c:pt idx="27900">
                  <c:v>63601.8</c:v>
                </c:pt>
                <c:pt idx="27901">
                  <c:v>63602.28</c:v>
                </c:pt>
                <c:pt idx="27902">
                  <c:v>63606.22</c:v>
                </c:pt>
                <c:pt idx="27903">
                  <c:v>63608.43</c:v>
                </c:pt>
                <c:pt idx="27904">
                  <c:v>63610.64</c:v>
                </c:pt>
                <c:pt idx="27905">
                  <c:v>63612.41</c:v>
                </c:pt>
                <c:pt idx="27906">
                  <c:v>63612.85</c:v>
                </c:pt>
                <c:pt idx="27907">
                  <c:v>63615.06</c:v>
                </c:pt>
                <c:pt idx="27908">
                  <c:v>63617.27</c:v>
                </c:pt>
                <c:pt idx="27909">
                  <c:v>63619.48</c:v>
                </c:pt>
                <c:pt idx="27910">
                  <c:v>63621.69</c:v>
                </c:pt>
                <c:pt idx="27911">
                  <c:v>63622.53</c:v>
                </c:pt>
                <c:pt idx="27912">
                  <c:v>63623.9</c:v>
                </c:pt>
                <c:pt idx="27913">
                  <c:v>63624.59</c:v>
                </c:pt>
                <c:pt idx="27914">
                  <c:v>63627.6</c:v>
                </c:pt>
                <c:pt idx="27915">
                  <c:v>63628.31</c:v>
                </c:pt>
                <c:pt idx="27916">
                  <c:v>63632.66</c:v>
                </c:pt>
                <c:pt idx="27917">
                  <c:v>63632.73</c:v>
                </c:pt>
                <c:pt idx="27918">
                  <c:v>63637.15</c:v>
                </c:pt>
                <c:pt idx="27919">
                  <c:v>63642.78</c:v>
                </c:pt>
                <c:pt idx="27920">
                  <c:v>63645.99</c:v>
                </c:pt>
                <c:pt idx="27921">
                  <c:v>63663.03</c:v>
                </c:pt>
                <c:pt idx="27922">
                  <c:v>63663.66</c:v>
                </c:pt>
                <c:pt idx="27923">
                  <c:v>63668.08</c:v>
                </c:pt>
                <c:pt idx="27924">
                  <c:v>63672.5</c:v>
                </c:pt>
                <c:pt idx="27925">
                  <c:v>63674.71</c:v>
                </c:pt>
                <c:pt idx="27926">
                  <c:v>63676.92</c:v>
                </c:pt>
                <c:pt idx="27927">
                  <c:v>63679.13</c:v>
                </c:pt>
                <c:pt idx="27928">
                  <c:v>63681.33</c:v>
                </c:pt>
                <c:pt idx="27929">
                  <c:v>63683.54</c:v>
                </c:pt>
                <c:pt idx="27930">
                  <c:v>63685.75</c:v>
                </c:pt>
                <c:pt idx="27931">
                  <c:v>63690.17</c:v>
                </c:pt>
                <c:pt idx="27932">
                  <c:v>63692.38</c:v>
                </c:pt>
                <c:pt idx="27933">
                  <c:v>63694.59</c:v>
                </c:pt>
                <c:pt idx="27934">
                  <c:v>63696.800000000003</c:v>
                </c:pt>
                <c:pt idx="27935">
                  <c:v>63699</c:v>
                </c:pt>
                <c:pt idx="27936">
                  <c:v>63704.02</c:v>
                </c:pt>
                <c:pt idx="27937">
                  <c:v>63705.74</c:v>
                </c:pt>
                <c:pt idx="27938">
                  <c:v>63706.53</c:v>
                </c:pt>
                <c:pt idx="27939">
                  <c:v>63709.03</c:v>
                </c:pt>
                <c:pt idx="27940">
                  <c:v>63714.05</c:v>
                </c:pt>
                <c:pt idx="27941">
                  <c:v>63716.56</c:v>
                </c:pt>
                <c:pt idx="27942">
                  <c:v>63719.06</c:v>
                </c:pt>
                <c:pt idx="27943">
                  <c:v>63721.57</c:v>
                </c:pt>
                <c:pt idx="27944">
                  <c:v>63724.08</c:v>
                </c:pt>
                <c:pt idx="27945">
                  <c:v>63729.09</c:v>
                </c:pt>
                <c:pt idx="27946">
                  <c:v>63734.11</c:v>
                </c:pt>
                <c:pt idx="27947">
                  <c:v>63739.12</c:v>
                </c:pt>
                <c:pt idx="27948">
                  <c:v>63744.03</c:v>
                </c:pt>
                <c:pt idx="27949">
                  <c:v>63744.14</c:v>
                </c:pt>
                <c:pt idx="27950">
                  <c:v>63746.65</c:v>
                </c:pt>
                <c:pt idx="27951">
                  <c:v>63749.15</c:v>
                </c:pt>
                <c:pt idx="27952">
                  <c:v>63751.66</c:v>
                </c:pt>
                <c:pt idx="27953">
                  <c:v>63754.17</c:v>
                </c:pt>
                <c:pt idx="27954">
                  <c:v>63756.68</c:v>
                </c:pt>
                <c:pt idx="27955">
                  <c:v>63759.18</c:v>
                </c:pt>
                <c:pt idx="27956">
                  <c:v>63761.69</c:v>
                </c:pt>
                <c:pt idx="27957">
                  <c:v>63764.2</c:v>
                </c:pt>
                <c:pt idx="27958">
                  <c:v>63766.71</c:v>
                </c:pt>
                <c:pt idx="27959">
                  <c:v>63769.21</c:v>
                </c:pt>
                <c:pt idx="27960">
                  <c:v>63779.24</c:v>
                </c:pt>
                <c:pt idx="27961">
                  <c:v>63784.54</c:v>
                </c:pt>
                <c:pt idx="27962">
                  <c:v>63786.89</c:v>
                </c:pt>
                <c:pt idx="27963">
                  <c:v>63789.27</c:v>
                </c:pt>
                <c:pt idx="27964">
                  <c:v>63794.29</c:v>
                </c:pt>
                <c:pt idx="27965">
                  <c:v>63794.67</c:v>
                </c:pt>
                <c:pt idx="27966">
                  <c:v>63799.3</c:v>
                </c:pt>
                <c:pt idx="27967">
                  <c:v>63804.79</c:v>
                </c:pt>
                <c:pt idx="27968">
                  <c:v>63809.33</c:v>
                </c:pt>
                <c:pt idx="27969">
                  <c:v>63819.360000000001</c:v>
                </c:pt>
                <c:pt idx="27970">
                  <c:v>63825.04</c:v>
                </c:pt>
                <c:pt idx="27971">
                  <c:v>63859.47</c:v>
                </c:pt>
                <c:pt idx="27972">
                  <c:v>63869.5</c:v>
                </c:pt>
                <c:pt idx="27973">
                  <c:v>63879.53</c:v>
                </c:pt>
                <c:pt idx="27974">
                  <c:v>63899.59</c:v>
                </c:pt>
                <c:pt idx="27975">
                  <c:v>63906.04</c:v>
                </c:pt>
                <c:pt idx="27976">
                  <c:v>63939.7</c:v>
                </c:pt>
                <c:pt idx="27977">
                  <c:v>63949.18</c:v>
                </c:pt>
                <c:pt idx="27978">
                  <c:v>64019.93</c:v>
                </c:pt>
                <c:pt idx="27979">
                  <c:v>64029.96</c:v>
                </c:pt>
                <c:pt idx="27980">
                  <c:v>64039.99</c:v>
                </c:pt>
                <c:pt idx="27981">
                  <c:v>64060.05</c:v>
                </c:pt>
                <c:pt idx="27982">
                  <c:v>64068.05</c:v>
                </c:pt>
                <c:pt idx="27983">
                  <c:v>64100.17</c:v>
                </c:pt>
                <c:pt idx="27984">
                  <c:v>64108.56</c:v>
                </c:pt>
                <c:pt idx="27985">
                  <c:v>64128.81</c:v>
                </c:pt>
                <c:pt idx="27986">
                  <c:v>64149.06</c:v>
                </c:pt>
                <c:pt idx="27987">
                  <c:v>64180.4</c:v>
                </c:pt>
                <c:pt idx="27988">
                  <c:v>64230.07</c:v>
                </c:pt>
                <c:pt idx="27989">
                  <c:v>64340.86</c:v>
                </c:pt>
                <c:pt idx="27990">
                  <c:v>64360.92</c:v>
                </c:pt>
                <c:pt idx="27991">
                  <c:v>64380.98</c:v>
                </c:pt>
                <c:pt idx="27992">
                  <c:v>64391.99</c:v>
                </c:pt>
                <c:pt idx="27993">
                  <c:v>64392.08</c:v>
                </c:pt>
                <c:pt idx="27994">
                  <c:v>64421.1</c:v>
                </c:pt>
                <c:pt idx="27995">
                  <c:v>64473.09</c:v>
                </c:pt>
                <c:pt idx="27996">
                  <c:v>64501.33</c:v>
                </c:pt>
                <c:pt idx="27997">
                  <c:v>64554.09</c:v>
                </c:pt>
                <c:pt idx="27998">
                  <c:v>64613.4</c:v>
                </c:pt>
                <c:pt idx="27999">
                  <c:v>64635.1</c:v>
                </c:pt>
                <c:pt idx="28000">
                  <c:v>64661.79</c:v>
                </c:pt>
                <c:pt idx="28001">
                  <c:v>64716.1</c:v>
                </c:pt>
                <c:pt idx="28002">
                  <c:v>64736.71</c:v>
                </c:pt>
                <c:pt idx="28003">
                  <c:v>64747.01</c:v>
                </c:pt>
                <c:pt idx="28004">
                  <c:v>64752.160000000003</c:v>
                </c:pt>
                <c:pt idx="28005">
                  <c:v>64757.31</c:v>
                </c:pt>
                <c:pt idx="28006">
                  <c:v>64759.89</c:v>
                </c:pt>
                <c:pt idx="28007">
                  <c:v>64762.47</c:v>
                </c:pt>
                <c:pt idx="28008">
                  <c:v>64765.05</c:v>
                </c:pt>
                <c:pt idx="28009">
                  <c:v>64766.34</c:v>
                </c:pt>
                <c:pt idx="28010">
                  <c:v>64767.62</c:v>
                </c:pt>
                <c:pt idx="28011">
                  <c:v>64768.91</c:v>
                </c:pt>
                <c:pt idx="28012">
                  <c:v>64770.2</c:v>
                </c:pt>
                <c:pt idx="28013">
                  <c:v>64771.49</c:v>
                </c:pt>
                <c:pt idx="28014">
                  <c:v>64772.77</c:v>
                </c:pt>
                <c:pt idx="28015">
                  <c:v>64774.06</c:v>
                </c:pt>
                <c:pt idx="28016">
                  <c:v>64775.35</c:v>
                </c:pt>
                <c:pt idx="28017">
                  <c:v>64776.639999999999</c:v>
                </c:pt>
                <c:pt idx="28018">
                  <c:v>64777.919999999998</c:v>
                </c:pt>
                <c:pt idx="28019">
                  <c:v>64779.21</c:v>
                </c:pt>
                <c:pt idx="28020">
                  <c:v>64780.5</c:v>
                </c:pt>
                <c:pt idx="28021">
                  <c:v>64781.79</c:v>
                </c:pt>
                <c:pt idx="28022">
                  <c:v>64783.07</c:v>
                </c:pt>
                <c:pt idx="28023">
                  <c:v>64784.36</c:v>
                </c:pt>
                <c:pt idx="28024">
                  <c:v>64785.65</c:v>
                </c:pt>
                <c:pt idx="28025">
                  <c:v>64788.22</c:v>
                </c:pt>
                <c:pt idx="28026">
                  <c:v>64793.37</c:v>
                </c:pt>
                <c:pt idx="28027">
                  <c:v>64795.95</c:v>
                </c:pt>
                <c:pt idx="28028">
                  <c:v>64797.24</c:v>
                </c:pt>
                <c:pt idx="28029">
                  <c:v>64798.52</c:v>
                </c:pt>
                <c:pt idx="28030">
                  <c:v>64800</c:v>
                </c:pt>
                <c:pt idx="28031">
                  <c:v>64801.67</c:v>
                </c:pt>
                <c:pt idx="28032">
                  <c:v>64803.34</c:v>
                </c:pt>
                <c:pt idx="28033">
                  <c:v>64805.01</c:v>
                </c:pt>
                <c:pt idx="28034">
                  <c:v>64806.68</c:v>
                </c:pt>
                <c:pt idx="28035">
                  <c:v>64810.02</c:v>
                </c:pt>
                <c:pt idx="28036">
                  <c:v>64811.69</c:v>
                </c:pt>
                <c:pt idx="28037">
                  <c:v>64813.36</c:v>
                </c:pt>
                <c:pt idx="28038">
                  <c:v>64815.03</c:v>
                </c:pt>
                <c:pt idx="28039">
                  <c:v>64816.7</c:v>
                </c:pt>
                <c:pt idx="28040">
                  <c:v>64818.37</c:v>
                </c:pt>
                <c:pt idx="28041">
                  <c:v>64820.04</c:v>
                </c:pt>
                <c:pt idx="28042">
                  <c:v>64820.88</c:v>
                </c:pt>
                <c:pt idx="28043">
                  <c:v>64821.71</c:v>
                </c:pt>
                <c:pt idx="28044">
                  <c:v>64822.55</c:v>
                </c:pt>
                <c:pt idx="28045">
                  <c:v>64823.38</c:v>
                </c:pt>
                <c:pt idx="28046">
                  <c:v>64824.22</c:v>
                </c:pt>
                <c:pt idx="28047">
                  <c:v>64825.05</c:v>
                </c:pt>
                <c:pt idx="28048">
                  <c:v>64825.89</c:v>
                </c:pt>
                <c:pt idx="28049">
                  <c:v>64826.720000000001</c:v>
                </c:pt>
                <c:pt idx="28050">
                  <c:v>64827.56</c:v>
                </c:pt>
                <c:pt idx="28051">
                  <c:v>64828.39</c:v>
                </c:pt>
                <c:pt idx="28052">
                  <c:v>64829.23</c:v>
                </c:pt>
                <c:pt idx="28053">
                  <c:v>64830.06</c:v>
                </c:pt>
                <c:pt idx="28054">
                  <c:v>64830.9</c:v>
                </c:pt>
                <c:pt idx="28055">
                  <c:v>64831.73</c:v>
                </c:pt>
                <c:pt idx="28056">
                  <c:v>64833.4</c:v>
                </c:pt>
                <c:pt idx="28057">
                  <c:v>64834.8</c:v>
                </c:pt>
                <c:pt idx="28058">
                  <c:v>64835.07</c:v>
                </c:pt>
                <c:pt idx="28059">
                  <c:v>64836.74</c:v>
                </c:pt>
                <c:pt idx="28060">
                  <c:v>64840.08</c:v>
                </c:pt>
                <c:pt idx="28061">
                  <c:v>64846.76</c:v>
                </c:pt>
                <c:pt idx="28062">
                  <c:v>64853.43</c:v>
                </c:pt>
                <c:pt idx="28063">
                  <c:v>64866.79</c:v>
                </c:pt>
                <c:pt idx="28064">
                  <c:v>64880.14</c:v>
                </c:pt>
                <c:pt idx="28065">
                  <c:v>64906.85</c:v>
                </c:pt>
                <c:pt idx="28066">
                  <c:v>64960.27</c:v>
                </c:pt>
                <c:pt idx="28067">
                  <c:v>64982.720000000001</c:v>
                </c:pt>
                <c:pt idx="28068">
                  <c:v>65000</c:v>
                </c:pt>
                <c:pt idx="28069">
                  <c:v>65000.01</c:v>
                </c:pt>
                <c:pt idx="28070">
                  <c:v>65013.69</c:v>
                </c:pt>
                <c:pt idx="28071">
                  <c:v>65056.21</c:v>
                </c:pt>
                <c:pt idx="28072">
                  <c:v>65120.54</c:v>
                </c:pt>
                <c:pt idx="28073">
                  <c:v>65166.91</c:v>
                </c:pt>
                <c:pt idx="28074">
                  <c:v>65222.26</c:v>
                </c:pt>
                <c:pt idx="28075">
                  <c:v>65227.38</c:v>
                </c:pt>
                <c:pt idx="28076">
                  <c:v>65262.43</c:v>
                </c:pt>
                <c:pt idx="28077">
                  <c:v>65277.61</c:v>
                </c:pt>
                <c:pt idx="28078">
                  <c:v>65279.95</c:v>
                </c:pt>
                <c:pt idx="28079">
                  <c:v>65288.71</c:v>
                </c:pt>
                <c:pt idx="28080">
                  <c:v>65297.47</c:v>
                </c:pt>
                <c:pt idx="28081">
                  <c:v>65306.23</c:v>
                </c:pt>
                <c:pt idx="28082">
                  <c:v>65314.99</c:v>
                </c:pt>
                <c:pt idx="28083">
                  <c:v>65323.75</c:v>
                </c:pt>
                <c:pt idx="28084">
                  <c:v>65328.13</c:v>
                </c:pt>
                <c:pt idx="28085">
                  <c:v>65330.32</c:v>
                </c:pt>
                <c:pt idx="28086">
                  <c:v>65332.51</c:v>
                </c:pt>
                <c:pt idx="28087">
                  <c:v>65334.7</c:v>
                </c:pt>
                <c:pt idx="28088">
                  <c:v>65335.8</c:v>
                </c:pt>
                <c:pt idx="28089">
                  <c:v>65336.89</c:v>
                </c:pt>
                <c:pt idx="28090">
                  <c:v>65337.99</c:v>
                </c:pt>
                <c:pt idx="28091">
                  <c:v>65339.08</c:v>
                </c:pt>
                <c:pt idx="28092">
                  <c:v>65340.18</c:v>
                </c:pt>
                <c:pt idx="28093">
                  <c:v>65341.27</c:v>
                </c:pt>
                <c:pt idx="28094">
                  <c:v>65342.37</c:v>
                </c:pt>
                <c:pt idx="28095">
                  <c:v>65343.46</c:v>
                </c:pt>
                <c:pt idx="28096">
                  <c:v>65344.56</c:v>
                </c:pt>
                <c:pt idx="28097">
                  <c:v>65345.65</c:v>
                </c:pt>
                <c:pt idx="28098">
                  <c:v>65346.75</c:v>
                </c:pt>
                <c:pt idx="28099">
                  <c:v>65347.839999999997</c:v>
                </c:pt>
                <c:pt idx="28100">
                  <c:v>65348.94</c:v>
                </c:pt>
                <c:pt idx="28101">
                  <c:v>65350.03</c:v>
                </c:pt>
                <c:pt idx="28102">
                  <c:v>65351.13</c:v>
                </c:pt>
                <c:pt idx="28103">
                  <c:v>65352.22</c:v>
                </c:pt>
                <c:pt idx="28104">
                  <c:v>65353.32</c:v>
                </c:pt>
                <c:pt idx="28105">
                  <c:v>65354.41</c:v>
                </c:pt>
                <c:pt idx="28106">
                  <c:v>65356.6</c:v>
                </c:pt>
                <c:pt idx="28107">
                  <c:v>65358.79</c:v>
                </c:pt>
                <c:pt idx="28108">
                  <c:v>65363.17</c:v>
                </c:pt>
                <c:pt idx="28109">
                  <c:v>65365.36</c:v>
                </c:pt>
                <c:pt idx="28110">
                  <c:v>65367.55</c:v>
                </c:pt>
                <c:pt idx="28111">
                  <c:v>65368.78</c:v>
                </c:pt>
                <c:pt idx="28112">
                  <c:v>65370</c:v>
                </c:pt>
                <c:pt idx="28113">
                  <c:v>65371.18</c:v>
                </c:pt>
                <c:pt idx="28114">
                  <c:v>65372.35</c:v>
                </c:pt>
                <c:pt idx="28115">
                  <c:v>65373.52</c:v>
                </c:pt>
                <c:pt idx="28116">
                  <c:v>65374.69</c:v>
                </c:pt>
                <c:pt idx="28117">
                  <c:v>65377.04</c:v>
                </c:pt>
                <c:pt idx="28118">
                  <c:v>65379.38</c:v>
                </c:pt>
                <c:pt idx="28119">
                  <c:v>65381.73</c:v>
                </c:pt>
                <c:pt idx="28120">
                  <c:v>65384.07</c:v>
                </c:pt>
                <c:pt idx="28121">
                  <c:v>65386.41</c:v>
                </c:pt>
                <c:pt idx="28122">
                  <c:v>65387.58</c:v>
                </c:pt>
                <c:pt idx="28123">
                  <c:v>65388.75</c:v>
                </c:pt>
                <c:pt idx="28124">
                  <c:v>65389.93</c:v>
                </c:pt>
                <c:pt idx="28125">
                  <c:v>65391.1</c:v>
                </c:pt>
                <c:pt idx="28126">
                  <c:v>65392.27</c:v>
                </c:pt>
                <c:pt idx="28127">
                  <c:v>65393.440000000002</c:v>
                </c:pt>
                <c:pt idx="28128">
                  <c:v>65394.62</c:v>
                </c:pt>
                <c:pt idx="28129">
                  <c:v>65395.79</c:v>
                </c:pt>
                <c:pt idx="28130">
                  <c:v>65396.959999999999</c:v>
                </c:pt>
                <c:pt idx="28131">
                  <c:v>65398.13</c:v>
                </c:pt>
                <c:pt idx="28132">
                  <c:v>65399.31</c:v>
                </c:pt>
                <c:pt idx="28133">
                  <c:v>65400.480000000003</c:v>
                </c:pt>
                <c:pt idx="28134">
                  <c:v>65401.65</c:v>
                </c:pt>
                <c:pt idx="28135">
                  <c:v>65402.82</c:v>
                </c:pt>
                <c:pt idx="28136">
                  <c:v>65403.99</c:v>
                </c:pt>
                <c:pt idx="28137">
                  <c:v>65405.16</c:v>
                </c:pt>
                <c:pt idx="28138">
                  <c:v>65407.5</c:v>
                </c:pt>
                <c:pt idx="28139">
                  <c:v>65409.85</c:v>
                </c:pt>
                <c:pt idx="28140">
                  <c:v>65412.19</c:v>
                </c:pt>
                <c:pt idx="28141">
                  <c:v>65416.88</c:v>
                </c:pt>
                <c:pt idx="28142">
                  <c:v>65426.25</c:v>
                </c:pt>
                <c:pt idx="28143">
                  <c:v>65435.63</c:v>
                </c:pt>
                <c:pt idx="28144">
                  <c:v>65445</c:v>
                </c:pt>
                <c:pt idx="28145">
                  <c:v>65454.06</c:v>
                </c:pt>
                <c:pt idx="28146">
                  <c:v>65463.11</c:v>
                </c:pt>
                <c:pt idx="28147">
                  <c:v>65472.17</c:v>
                </c:pt>
                <c:pt idx="28148">
                  <c:v>65476.7</c:v>
                </c:pt>
                <c:pt idx="28149">
                  <c:v>65481.22</c:v>
                </c:pt>
                <c:pt idx="28150">
                  <c:v>65483.49</c:v>
                </c:pt>
                <c:pt idx="28151">
                  <c:v>65485.75</c:v>
                </c:pt>
                <c:pt idx="28152">
                  <c:v>65486.89</c:v>
                </c:pt>
                <c:pt idx="28153">
                  <c:v>65488.02</c:v>
                </c:pt>
                <c:pt idx="28154">
                  <c:v>65489.15</c:v>
                </c:pt>
                <c:pt idx="28155">
                  <c:v>65490.28</c:v>
                </c:pt>
                <c:pt idx="28156">
                  <c:v>65491.42</c:v>
                </c:pt>
                <c:pt idx="28157">
                  <c:v>65492.55</c:v>
                </c:pt>
                <c:pt idx="28158">
                  <c:v>65493.68</c:v>
                </c:pt>
                <c:pt idx="28159">
                  <c:v>65494.81</c:v>
                </c:pt>
                <c:pt idx="28160">
                  <c:v>65495.94</c:v>
                </c:pt>
                <c:pt idx="28161">
                  <c:v>65497.07</c:v>
                </c:pt>
                <c:pt idx="28162">
                  <c:v>65498.2</c:v>
                </c:pt>
                <c:pt idx="28163">
                  <c:v>65499.02</c:v>
                </c:pt>
                <c:pt idx="28164">
                  <c:v>65499.33</c:v>
                </c:pt>
                <c:pt idx="28165">
                  <c:v>65500.47</c:v>
                </c:pt>
                <c:pt idx="28166">
                  <c:v>65501.599999999999</c:v>
                </c:pt>
                <c:pt idx="28167">
                  <c:v>65502.73</c:v>
                </c:pt>
                <c:pt idx="28168">
                  <c:v>65503.86</c:v>
                </c:pt>
                <c:pt idx="28169">
                  <c:v>65506.12</c:v>
                </c:pt>
                <c:pt idx="28170">
                  <c:v>65508.38</c:v>
                </c:pt>
                <c:pt idx="28171">
                  <c:v>65512.91</c:v>
                </c:pt>
                <c:pt idx="28172">
                  <c:v>65515.17</c:v>
                </c:pt>
                <c:pt idx="28173">
                  <c:v>65517.43</c:v>
                </c:pt>
                <c:pt idx="28174">
                  <c:v>65518.720000000001</c:v>
                </c:pt>
                <c:pt idx="28175">
                  <c:v>65520</c:v>
                </c:pt>
                <c:pt idx="28176">
                  <c:v>65521.88</c:v>
                </c:pt>
                <c:pt idx="28177">
                  <c:v>65523.76</c:v>
                </c:pt>
                <c:pt idx="28178">
                  <c:v>65525.64</c:v>
                </c:pt>
                <c:pt idx="28179">
                  <c:v>65527.519999999997</c:v>
                </c:pt>
                <c:pt idx="28180">
                  <c:v>65531.28</c:v>
                </c:pt>
                <c:pt idx="28181">
                  <c:v>65533.16</c:v>
                </c:pt>
                <c:pt idx="28182">
                  <c:v>65535.03</c:v>
                </c:pt>
                <c:pt idx="28183">
                  <c:v>65536.91</c:v>
                </c:pt>
                <c:pt idx="28184">
                  <c:v>65538.789999999994</c:v>
                </c:pt>
                <c:pt idx="28185">
                  <c:v>65539.73</c:v>
                </c:pt>
                <c:pt idx="28186">
                  <c:v>65540.67</c:v>
                </c:pt>
                <c:pt idx="28187">
                  <c:v>65541.61</c:v>
                </c:pt>
                <c:pt idx="28188">
                  <c:v>65542.55</c:v>
                </c:pt>
                <c:pt idx="28189">
                  <c:v>65543.490000000005</c:v>
                </c:pt>
                <c:pt idx="28190">
                  <c:v>65544.429999999993</c:v>
                </c:pt>
                <c:pt idx="28191">
                  <c:v>65545.37</c:v>
                </c:pt>
                <c:pt idx="28192">
                  <c:v>65546.31</c:v>
                </c:pt>
                <c:pt idx="28193">
                  <c:v>65547.25</c:v>
                </c:pt>
                <c:pt idx="28194">
                  <c:v>65548.19</c:v>
                </c:pt>
                <c:pt idx="28195">
                  <c:v>65549.13</c:v>
                </c:pt>
                <c:pt idx="28196">
                  <c:v>65550.06</c:v>
                </c:pt>
                <c:pt idx="28197">
                  <c:v>65551</c:v>
                </c:pt>
                <c:pt idx="28198">
                  <c:v>65551.94</c:v>
                </c:pt>
                <c:pt idx="28199">
                  <c:v>65552.88</c:v>
                </c:pt>
                <c:pt idx="28200">
                  <c:v>65553.820000000007</c:v>
                </c:pt>
                <c:pt idx="28201">
                  <c:v>65554.37</c:v>
                </c:pt>
                <c:pt idx="28202">
                  <c:v>65555.7</c:v>
                </c:pt>
                <c:pt idx="28203">
                  <c:v>65557.58</c:v>
                </c:pt>
                <c:pt idx="28204">
                  <c:v>65561.34</c:v>
                </c:pt>
                <c:pt idx="28205">
                  <c:v>65565.09</c:v>
                </c:pt>
                <c:pt idx="28206">
                  <c:v>65568.210000000006</c:v>
                </c:pt>
                <c:pt idx="28207">
                  <c:v>65572.61</c:v>
                </c:pt>
                <c:pt idx="28208">
                  <c:v>65580.12</c:v>
                </c:pt>
                <c:pt idx="28209">
                  <c:v>65582.05</c:v>
                </c:pt>
                <c:pt idx="28210">
                  <c:v>65587.64</c:v>
                </c:pt>
                <c:pt idx="28211">
                  <c:v>65595.149999999994</c:v>
                </c:pt>
                <c:pt idx="28212">
                  <c:v>65609.72</c:v>
                </c:pt>
                <c:pt idx="28213">
                  <c:v>65610.179999999993</c:v>
                </c:pt>
                <c:pt idx="28214">
                  <c:v>65640.23</c:v>
                </c:pt>
                <c:pt idx="28215">
                  <c:v>65665.070000000007</c:v>
                </c:pt>
                <c:pt idx="28216">
                  <c:v>65692.75</c:v>
                </c:pt>
                <c:pt idx="28217">
                  <c:v>65700.34</c:v>
                </c:pt>
                <c:pt idx="28218">
                  <c:v>65706.59</c:v>
                </c:pt>
                <c:pt idx="28219">
                  <c:v>65713.509999999995</c:v>
                </c:pt>
                <c:pt idx="28220">
                  <c:v>65716.97</c:v>
                </c:pt>
                <c:pt idx="28221">
                  <c:v>65720.42</c:v>
                </c:pt>
                <c:pt idx="28222">
                  <c:v>65726.039999999994</c:v>
                </c:pt>
                <c:pt idx="28223">
                  <c:v>65731.649999999994</c:v>
                </c:pt>
                <c:pt idx="28224">
                  <c:v>65742.87</c:v>
                </c:pt>
                <c:pt idx="28225">
                  <c:v>65760.45</c:v>
                </c:pt>
                <c:pt idx="28226">
                  <c:v>65765.320000000007</c:v>
                </c:pt>
                <c:pt idx="28227">
                  <c:v>65810.210000000006</c:v>
                </c:pt>
                <c:pt idx="28228">
                  <c:v>65855.11</c:v>
                </c:pt>
                <c:pt idx="28229">
                  <c:v>65860.73</c:v>
                </c:pt>
                <c:pt idx="28230">
                  <c:v>65863.539999999994</c:v>
                </c:pt>
                <c:pt idx="28231">
                  <c:v>65866.34</c:v>
                </c:pt>
                <c:pt idx="28232">
                  <c:v>65867.75</c:v>
                </c:pt>
                <c:pt idx="28233">
                  <c:v>65869.149999999994</c:v>
                </c:pt>
                <c:pt idx="28234">
                  <c:v>65870.55</c:v>
                </c:pt>
                <c:pt idx="28235">
                  <c:v>65871.95</c:v>
                </c:pt>
                <c:pt idx="28236">
                  <c:v>65873.36</c:v>
                </c:pt>
                <c:pt idx="28237">
                  <c:v>65874.759999999995</c:v>
                </c:pt>
                <c:pt idx="28238">
                  <c:v>65876.160000000003</c:v>
                </c:pt>
                <c:pt idx="28239">
                  <c:v>65877.56</c:v>
                </c:pt>
                <c:pt idx="28240">
                  <c:v>65878.97</c:v>
                </c:pt>
                <c:pt idx="28241">
                  <c:v>65880.37</c:v>
                </c:pt>
                <c:pt idx="28242">
                  <c:v>65881.77</c:v>
                </c:pt>
                <c:pt idx="28243">
                  <c:v>65883.17</c:v>
                </c:pt>
                <c:pt idx="28244">
                  <c:v>65884.58</c:v>
                </c:pt>
                <c:pt idx="28245">
                  <c:v>65885.98</c:v>
                </c:pt>
                <c:pt idx="28246">
                  <c:v>65888.78</c:v>
                </c:pt>
                <c:pt idx="28247">
                  <c:v>65894.39</c:v>
                </c:pt>
                <c:pt idx="28248">
                  <c:v>65897.2</c:v>
                </c:pt>
                <c:pt idx="28249">
                  <c:v>65898.600000000006</c:v>
                </c:pt>
                <c:pt idx="28250">
                  <c:v>65900</c:v>
                </c:pt>
                <c:pt idx="28251">
                  <c:v>65902.320000000007</c:v>
                </c:pt>
                <c:pt idx="28252">
                  <c:v>65904.639999999999</c:v>
                </c:pt>
                <c:pt idx="28253">
                  <c:v>65906.960000000006</c:v>
                </c:pt>
                <c:pt idx="28254">
                  <c:v>65909.279999999999</c:v>
                </c:pt>
                <c:pt idx="28255">
                  <c:v>65911.600000000006</c:v>
                </c:pt>
                <c:pt idx="28256">
                  <c:v>65913.919999999998</c:v>
                </c:pt>
                <c:pt idx="28257">
                  <c:v>65916.240000000005</c:v>
                </c:pt>
                <c:pt idx="28258">
                  <c:v>65918.559999999998</c:v>
                </c:pt>
                <c:pt idx="28259">
                  <c:v>65923.03</c:v>
                </c:pt>
                <c:pt idx="28260">
                  <c:v>65927.490000000005</c:v>
                </c:pt>
                <c:pt idx="28261">
                  <c:v>65936.42</c:v>
                </c:pt>
                <c:pt idx="28262">
                  <c:v>65954.27</c:v>
                </c:pt>
                <c:pt idx="28263">
                  <c:v>65972.13</c:v>
                </c:pt>
                <c:pt idx="28264">
                  <c:v>65981.06</c:v>
                </c:pt>
                <c:pt idx="28265">
                  <c:v>65985.52</c:v>
                </c:pt>
                <c:pt idx="28266">
                  <c:v>65989.98</c:v>
                </c:pt>
                <c:pt idx="28267">
                  <c:v>65994.45</c:v>
                </c:pt>
                <c:pt idx="28268">
                  <c:v>65998.91</c:v>
                </c:pt>
                <c:pt idx="28269">
                  <c:v>66000.899999999994</c:v>
                </c:pt>
                <c:pt idx="28270">
                  <c:v>66003.38</c:v>
                </c:pt>
                <c:pt idx="28271">
                  <c:v>66007.839999999997</c:v>
                </c:pt>
                <c:pt idx="28272">
                  <c:v>66025.69</c:v>
                </c:pt>
                <c:pt idx="28273">
                  <c:v>66043.55</c:v>
                </c:pt>
                <c:pt idx="28274">
                  <c:v>66052.479999999996</c:v>
                </c:pt>
                <c:pt idx="28275">
                  <c:v>66061.399999999994</c:v>
                </c:pt>
                <c:pt idx="28276">
                  <c:v>66070.33</c:v>
                </c:pt>
                <c:pt idx="28277">
                  <c:v>66079.259999999995</c:v>
                </c:pt>
                <c:pt idx="28278">
                  <c:v>66097.11</c:v>
                </c:pt>
                <c:pt idx="28279">
                  <c:v>66132.820000000007</c:v>
                </c:pt>
                <c:pt idx="28280">
                  <c:v>66168.53</c:v>
                </c:pt>
                <c:pt idx="28281">
                  <c:v>66186.38</c:v>
                </c:pt>
                <c:pt idx="28282">
                  <c:v>66195.31</c:v>
                </c:pt>
                <c:pt idx="28283">
                  <c:v>66204.23</c:v>
                </c:pt>
                <c:pt idx="28284">
                  <c:v>66214.100000000006</c:v>
                </c:pt>
                <c:pt idx="28285">
                  <c:v>66223.97</c:v>
                </c:pt>
                <c:pt idx="28286">
                  <c:v>66243.710000000006</c:v>
                </c:pt>
                <c:pt idx="28287">
                  <c:v>66266.44</c:v>
                </c:pt>
                <c:pt idx="28288">
                  <c:v>66283.179999999993</c:v>
                </c:pt>
                <c:pt idx="28289">
                  <c:v>66322.649999999994</c:v>
                </c:pt>
                <c:pt idx="28290">
                  <c:v>66332.52</c:v>
                </c:pt>
                <c:pt idx="28291">
                  <c:v>66342.39</c:v>
                </c:pt>
                <c:pt idx="28292">
                  <c:v>66347.33</c:v>
                </c:pt>
                <c:pt idx="28293">
                  <c:v>66352.259999999995</c:v>
                </c:pt>
                <c:pt idx="28294">
                  <c:v>66362.12</c:v>
                </c:pt>
                <c:pt idx="28295">
                  <c:v>66401.59</c:v>
                </c:pt>
                <c:pt idx="28296">
                  <c:v>66406.53</c:v>
                </c:pt>
                <c:pt idx="28297">
                  <c:v>66411.460000000006</c:v>
                </c:pt>
                <c:pt idx="28298">
                  <c:v>66416.399999999994</c:v>
                </c:pt>
                <c:pt idx="28299">
                  <c:v>66421.33</c:v>
                </c:pt>
                <c:pt idx="28300">
                  <c:v>66426.27</c:v>
                </c:pt>
                <c:pt idx="28301">
                  <c:v>66431.199999999997</c:v>
                </c:pt>
                <c:pt idx="28302">
                  <c:v>66436.13</c:v>
                </c:pt>
                <c:pt idx="28303">
                  <c:v>66441.06</c:v>
                </c:pt>
                <c:pt idx="28304">
                  <c:v>66446</c:v>
                </c:pt>
                <c:pt idx="28305">
                  <c:v>66448.47</c:v>
                </c:pt>
                <c:pt idx="28306">
                  <c:v>66450.929999999993</c:v>
                </c:pt>
                <c:pt idx="28307">
                  <c:v>66453.399999999994</c:v>
                </c:pt>
                <c:pt idx="28308">
                  <c:v>66455.87</c:v>
                </c:pt>
                <c:pt idx="28309">
                  <c:v>66458.34</c:v>
                </c:pt>
                <c:pt idx="28310">
                  <c:v>66460.800000000003</c:v>
                </c:pt>
                <c:pt idx="28311">
                  <c:v>66465.740000000005</c:v>
                </c:pt>
                <c:pt idx="28312">
                  <c:v>66470.67</c:v>
                </c:pt>
                <c:pt idx="28313">
                  <c:v>66480.53</c:v>
                </c:pt>
                <c:pt idx="28314">
                  <c:v>66481.56</c:v>
                </c:pt>
                <c:pt idx="28315">
                  <c:v>66490.399999999994</c:v>
                </c:pt>
                <c:pt idx="28316">
                  <c:v>66500.27</c:v>
                </c:pt>
                <c:pt idx="28317">
                  <c:v>66505.210000000006</c:v>
                </c:pt>
                <c:pt idx="28318">
                  <c:v>66510.14</c:v>
                </c:pt>
                <c:pt idx="28319">
                  <c:v>66512.61</c:v>
                </c:pt>
                <c:pt idx="28320">
                  <c:v>66515.070000000007</c:v>
                </c:pt>
                <c:pt idx="28321">
                  <c:v>66517.539999999994</c:v>
                </c:pt>
                <c:pt idx="28322">
                  <c:v>66520</c:v>
                </c:pt>
                <c:pt idx="28323">
                  <c:v>66522.080000000002</c:v>
                </c:pt>
                <c:pt idx="28324">
                  <c:v>66524.149999999994</c:v>
                </c:pt>
                <c:pt idx="28325">
                  <c:v>66526.22</c:v>
                </c:pt>
                <c:pt idx="28326">
                  <c:v>66528.289999999994</c:v>
                </c:pt>
                <c:pt idx="28327">
                  <c:v>66532.429999999993</c:v>
                </c:pt>
                <c:pt idx="28328">
                  <c:v>66536.570000000007</c:v>
                </c:pt>
                <c:pt idx="28329">
                  <c:v>66540.710000000006</c:v>
                </c:pt>
                <c:pt idx="28330">
                  <c:v>66544.850000000006</c:v>
                </c:pt>
                <c:pt idx="28331">
                  <c:v>66546.92</c:v>
                </c:pt>
                <c:pt idx="28332">
                  <c:v>66548.990000000005</c:v>
                </c:pt>
                <c:pt idx="28333">
                  <c:v>66551.06</c:v>
                </c:pt>
                <c:pt idx="28334">
                  <c:v>66553.13</c:v>
                </c:pt>
                <c:pt idx="28335">
                  <c:v>66555.210000000006</c:v>
                </c:pt>
                <c:pt idx="28336">
                  <c:v>66557.279999999999</c:v>
                </c:pt>
                <c:pt idx="28337">
                  <c:v>66561.42</c:v>
                </c:pt>
                <c:pt idx="28338">
                  <c:v>66565.56</c:v>
                </c:pt>
                <c:pt idx="28339">
                  <c:v>66569.7</c:v>
                </c:pt>
                <c:pt idx="28340">
                  <c:v>66586.259999999995</c:v>
                </c:pt>
                <c:pt idx="28341">
                  <c:v>66594.55</c:v>
                </c:pt>
                <c:pt idx="28342">
                  <c:v>66598.69</c:v>
                </c:pt>
                <c:pt idx="28343">
                  <c:v>66602.83</c:v>
                </c:pt>
                <c:pt idx="28344">
                  <c:v>66604.899999999994</c:v>
                </c:pt>
                <c:pt idx="28345">
                  <c:v>66606.97</c:v>
                </c:pt>
                <c:pt idx="28346">
                  <c:v>66609.039999999994</c:v>
                </c:pt>
                <c:pt idx="28347">
                  <c:v>66611.11</c:v>
                </c:pt>
                <c:pt idx="28348">
                  <c:v>66613.179999999993</c:v>
                </c:pt>
                <c:pt idx="28349">
                  <c:v>66615.25</c:v>
                </c:pt>
                <c:pt idx="28350">
                  <c:v>66617.320000000007</c:v>
                </c:pt>
                <c:pt idx="28351">
                  <c:v>66619.39</c:v>
                </c:pt>
                <c:pt idx="28352">
                  <c:v>66623.539999999994</c:v>
                </c:pt>
                <c:pt idx="28353">
                  <c:v>66627.679999999993</c:v>
                </c:pt>
                <c:pt idx="28354">
                  <c:v>66635.960000000006</c:v>
                </c:pt>
                <c:pt idx="28355">
                  <c:v>66652.52</c:v>
                </c:pt>
                <c:pt idx="28356">
                  <c:v>66660.81</c:v>
                </c:pt>
                <c:pt idx="28357">
                  <c:v>66664.95</c:v>
                </c:pt>
                <c:pt idx="28358">
                  <c:v>66669.09</c:v>
                </c:pt>
                <c:pt idx="28359">
                  <c:v>66673.23</c:v>
                </c:pt>
                <c:pt idx="28360">
                  <c:v>66677.37</c:v>
                </c:pt>
                <c:pt idx="28361">
                  <c:v>66685.649999999994</c:v>
                </c:pt>
                <c:pt idx="28362">
                  <c:v>66718.78</c:v>
                </c:pt>
                <c:pt idx="28363">
                  <c:v>66751.91</c:v>
                </c:pt>
                <c:pt idx="28364">
                  <c:v>66768.47</c:v>
                </c:pt>
                <c:pt idx="28365">
                  <c:v>66785.03</c:v>
                </c:pt>
                <c:pt idx="28366">
                  <c:v>66799.33</c:v>
                </c:pt>
                <c:pt idx="28367">
                  <c:v>66813.63</c:v>
                </c:pt>
                <c:pt idx="28368">
                  <c:v>66842.06</c:v>
                </c:pt>
                <c:pt idx="28369">
                  <c:v>66842.22</c:v>
                </c:pt>
                <c:pt idx="28370">
                  <c:v>66899.41</c:v>
                </c:pt>
                <c:pt idx="28371">
                  <c:v>66932.19</c:v>
                </c:pt>
                <c:pt idx="28372">
                  <c:v>66954.720000000001</c:v>
                </c:pt>
                <c:pt idx="28373">
                  <c:v>66977.25</c:v>
                </c:pt>
                <c:pt idx="28374">
                  <c:v>67013.78</c:v>
                </c:pt>
                <c:pt idx="28375">
                  <c:v>67022.31</c:v>
                </c:pt>
                <c:pt idx="28376">
                  <c:v>67028.08</c:v>
                </c:pt>
                <c:pt idx="28377">
                  <c:v>67042.38</c:v>
                </c:pt>
                <c:pt idx="28378">
                  <c:v>67070.97</c:v>
                </c:pt>
                <c:pt idx="28379">
                  <c:v>67112.44</c:v>
                </c:pt>
                <c:pt idx="28380">
                  <c:v>67128.149999999994</c:v>
                </c:pt>
                <c:pt idx="28381">
                  <c:v>67157.5</c:v>
                </c:pt>
                <c:pt idx="28382">
                  <c:v>67180.03</c:v>
                </c:pt>
                <c:pt idx="28383">
                  <c:v>67191.3</c:v>
                </c:pt>
                <c:pt idx="28384">
                  <c:v>67202.559999999998</c:v>
                </c:pt>
                <c:pt idx="28385">
                  <c:v>67218.03</c:v>
                </c:pt>
                <c:pt idx="28386">
                  <c:v>67233.490000000005</c:v>
                </c:pt>
                <c:pt idx="28387">
                  <c:v>67242.52</c:v>
                </c:pt>
                <c:pt idx="28388">
                  <c:v>67249.67</c:v>
                </c:pt>
                <c:pt idx="28389">
                  <c:v>67256.820000000007</c:v>
                </c:pt>
                <c:pt idx="28390">
                  <c:v>67264.42</c:v>
                </c:pt>
                <c:pt idx="28391">
                  <c:v>67271.12</c:v>
                </c:pt>
                <c:pt idx="28392">
                  <c:v>67295.350000000006</c:v>
                </c:pt>
                <c:pt idx="28393">
                  <c:v>67299.710000000006</c:v>
                </c:pt>
                <c:pt idx="28394">
                  <c:v>67310.820000000007</c:v>
                </c:pt>
                <c:pt idx="28395">
                  <c:v>67318.55</c:v>
                </c:pt>
                <c:pt idx="28396">
                  <c:v>67326.28</c:v>
                </c:pt>
                <c:pt idx="28397">
                  <c:v>67356.89</c:v>
                </c:pt>
                <c:pt idx="28398">
                  <c:v>67357.210000000006</c:v>
                </c:pt>
                <c:pt idx="28399">
                  <c:v>67364.039999999994</c:v>
                </c:pt>
                <c:pt idx="28400">
                  <c:v>67371.19</c:v>
                </c:pt>
                <c:pt idx="28401">
                  <c:v>67372.679999999993</c:v>
                </c:pt>
                <c:pt idx="28402">
                  <c:v>67378.34</c:v>
                </c:pt>
                <c:pt idx="28403">
                  <c:v>67380.41</c:v>
                </c:pt>
                <c:pt idx="28404">
                  <c:v>67384.28</c:v>
                </c:pt>
                <c:pt idx="28405">
                  <c:v>67385.490000000005</c:v>
                </c:pt>
                <c:pt idx="28406">
                  <c:v>67388.14</c:v>
                </c:pt>
                <c:pt idx="28407">
                  <c:v>67392.009999999995</c:v>
                </c:pt>
                <c:pt idx="28408">
                  <c:v>67395.88</c:v>
                </c:pt>
                <c:pt idx="28409">
                  <c:v>67397.820000000007</c:v>
                </c:pt>
                <c:pt idx="28410">
                  <c:v>67399.75</c:v>
                </c:pt>
                <c:pt idx="28411">
                  <c:v>67401.679999999993</c:v>
                </c:pt>
                <c:pt idx="28412">
                  <c:v>67403.61</c:v>
                </c:pt>
                <c:pt idx="28413">
                  <c:v>67405.55</c:v>
                </c:pt>
                <c:pt idx="28414">
                  <c:v>67407.48</c:v>
                </c:pt>
                <c:pt idx="28415">
                  <c:v>67409.41</c:v>
                </c:pt>
                <c:pt idx="28416">
                  <c:v>67411.34</c:v>
                </c:pt>
                <c:pt idx="28417">
                  <c:v>67413.279999999999</c:v>
                </c:pt>
                <c:pt idx="28418">
                  <c:v>67414.080000000002</c:v>
                </c:pt>
                <c:pt idx="28419">
                  <c:v>67415.210000000006</c:v>
                </c:pt>
                <c:pt idx="28420">
                  <c:v>67417.14</c:v>
                </c:pt>
                <c:pt idx="28421">
                  <c:v>67419.070000000007</c:v>
                </c:pt>
                <c:pt idx="28422">
                  <c:v>67421.009999999995</c:v>
                </c:pt>
                <c:pt idx="28423">
                  <c:v>67422.94</c:v>
                </c:pt>
                <c:pt idx="28424">
                  <c:v>67424.88</c:v>
                </c:pt>
                <c:pt idx="28425">
                  <c:v>67426.81</c:v>
                </c:pt>
                <c:pt idx="28426">
                  <c:v>67428.75</c:v>
                </c:pt>
                <c:pt idx="28427">
                  <c:v>67430.679999999993</c:v>
                </c:pt>
                <c:pt idx="28428">
                  <c:v>67432.61</c:v>
                </c:pt>
                <c:pt idx="28429">
                  <c:v>67434.539999999994</c:v>
                </c:pt>
                <c:pt idx="28430">
                  <c:v>67438.41</c:v>
                </c:pt>
                <c:pt idx="28431">
                  <c:v>67442.27</c:v>
                </c:pt>
                <c:pt idx="28432">
                  <c:v>67444.210000000006</c:v>
                </c:pt>
                <c:pt idx="28433">
                  <c:v>67446.14</c:v>
                </c:pt>
                <c:pt idx="28434">
                  <c:v>67448.070000000007</c:v>
                </c:pt>
                <c:pt idx="28435">
                  <c:v>67450</c:v>
                </c:pt>
                <c:pt idx="28436">
                  <c:v>67451.649999999994</c:v>
                </c:pt>
                <c:pt idx="28437">
                  <c:v>67453.289999999994</c:v>
                </c:pt>
                <c:pt idx="28438">
                  <c:v>67454.94</c:v>
                </c:pt>
                <c:pt idx="28439">
                  <c:v>67456.58</c:v>
                </c:pt>
                <c:pt idx="28440">
                  <c:v>67458.23</c:v>
                </c:pt>
                <c:pt idx="28441">
                  <c:v>67459.87</c:v>
                </c:pt>
                <c:pt idx="28442">
                  <c:v>67463.149999999994</c:v>
                </c:pt>
                <c:pt idx="28443">
                  <c:v>67466.44</c:v>
                </c:pt>
                <c:pt idx="28444">
                  <c:v>67469.73</c:v>
                </c:pt>
                <c:pt idx="28445">
                  <c:v>67471.259999999995</c:v>
                </c:pt>
                <c:pt idx="28446">
                  <c:v>67471.38</c:v>
                </c:pt>
                <c:pt idx="28447">
                  <c:v>67473.02</c:v>
                </c:pt>
                <c:pt idx="28448">
                  <c:v>67474.66</c:v>
                </c:pt>
                <c:pt idx="28449">
                  <c:v>67476.3</c:v>
                </c:pt>
                <c:pt idx="28450">
                  <c:v>67477.95</c:v>
                </c:pt>
                <c:pt idx="28451">
                  <c:v>67479.59</c:v>
                </c:pt>
                <c:pt idx="28452">
                  <c:v>67481.240000000005</c:v>
                </c:pt>
                <c:pt idx="28453">
                  <c:v>67482.880000000005</c:v>
                </c:pt>
                <c:pt idx="28454">
                  <c:v>67484.53</c:v>
                </c:pt>
                <c:pt idx="28455">
                  <c:v>67485.56</c:v>
                </c:pt>
                <c:pt idx="28456">
                  <c:v>67486.17</c:v>
                </c:pt>
                <c:pt idx="28457">
                  <c:v>67487.81</c:v>
                </c:pt>
                <c:pt idx="28458">
                  <c:v>67489.45</c:v>
                </c:pt>
                <c:pt idx="28459">
                  <c:v>67491.100000000006</c:v>
                </c:pt>
                <c:pt idx="28460">
                  <c:v>67492.740000000005</c:v>
                </c:pt>
                <c:pt idx="28461">
                  <c:v>67494.39</c:v>
                </c:pt>
                <c:pt idx="28462">
                  <c:v>67496.03</c:v>
                </c:pt>
                <c:pt idx="28463">
                  <c:v>67497.679999999993</c:v>
                </c:pt>
                <c:pt idx="28464">
                  <c:v>67499.320000000007</c:v>
                </c:pt>
                <c:pt idx="28465">
                  <c:v>67499.86</c:v>
                </c:pt>
                <c:pt idx="28466">
                  <c:v>67502.600000000006</c:v>
                </c:pt>
                <c:pt idx="28467">
                  <c:v>67505.89</c:v>
                </c:pt>
                <c:pt idx="28468">
                  <c:v>67509.179999999993</c:v>
                </c:pt>
                <c:pt idx="28469">
                  <c:v>67512.47</c:v>
                </c:pt>
                <c:pt idx="28470">
                  <c:v>67515.75</c:v>
                </c:pt>
                <c:pt idx="28471">
                  <c:v>67522.33</c:v>
                </c:pt>
                <c:pt idx="28472">
                  <c:v>67528.45</c:v>
                </c:pt>
                <c:pt idx="28473">
                  <c:v>67528.899999999994</c:v>
                </c:pt>
                <c:pt idx="28474">
                  <c:v>67555.19</c:v>
                </c:pt>
                <c:pt idx="28475">
                  <c:v>67561.77</c:v>
                </c:pt>
                <c:pt idx="28476">
                  <c:v>67568.34</c:v>
                </c:pt>
                <c:pt idx="28477">
                  <c:v>67581.490000000005</c:v>
                </c:pt>
                <c:pt idx="28478">
                  <c:v>67585.63</c:v>
                </c:pt>
                <c:pt idx="28479">
                  <c:v>67607.78</c:v>
                </c:pt>
                <c:pt idx="28480">
                  <c:v>67642.820000000007</c:v>
                </c:pt>
                <c:pt idx="28481">
                  <c:v>67660.37</c:v>
                </c:pt>
                <c:pt idx="28482">
                  <c:v>67671.41</c:v>
                </c:pt>
                <c:pt idx="28483">
                  <c:v>67673.52</c:v>
                </c:pt>
                <c:pt idx="28484">
                  <c:v>67685.710000000006</c:v>
                </c:pt>
                <c:pt idx="28485">
                  <c:v>67686.67</c:v>
                </c:pt>
                <c:pt idx="28486">
                  <c:v>67692.86</c:v>
                </c:pt>
                <c:pt idx="28487">
                  <c:v>67700</c:v>
                </c:pt>
                <c:pt idx="28488">
                  <c:v>67705.490000000005</c:v>
                </c:pt>
                <c:pt idx="28489">
                  <c:v>67710.97</c:v>
                </c:pt>
                <c:pt idx="28490">
                  <c:v>67712.97</c:v>
                </c:pt>
                <c:pt idx="28491">
                  <c:v>67721.94</c:v>
                </c:pt>
                <c:pt idx="28492">
                  <c:v>67743.88</c:v>
                </c:pt>
                <c:pt idx="28493">
                  <c:v>67765.56</c:v>
                </c:pt>
                <c:pt idx="28494">
                  <c:v>67787.75</c:v>
                </c:pt>
                <c:pt idx="28495">
                  <c:v>67798.720000000001</c:v>
                </c:pt>
                <c:pt idx="28496">
                  <c:v>67809.69</c:v>
                </c:pt>
                <c:pt idx="28497">
                  <c:v>67831.63</c:v>
                </c:pt>
                <c:pt idx="28498">
                  <c:v>67870.740000000005</c:v>
                </c:pt>
                <c:pt idx="28499">
                  <c:v>67875.5</c:v>
                </c:pt>
                <c:pt idx="28500">
                  <c:v>67897.039999999994</c:v>
                </c:pt>
                <c:pt idx="28501">
                  <c:v>67897.440000000002</c:v>
                </c:pt>
                <c:pt idx="28502">
                  <c:v>67908.41</c:v>
                </c:pt>
                <c:pt idx="28503">
                  <c:v>67919.38</c:v>
                </c:pt>
                <c:pt idx="28504">
                  <c:v>67923.34</c:v>
                </c:pt>
                <c:pt idx="28505">
                  <c:v>67963.25</c:v>
                </c:pt>
                <c:pt idx="28506">
                  <c:v>67975.929999999993</c:v>
                </c:pt>
                <c:pt idx="28507">
                  <c:v>68051</c:v>
                </c:pt>
                <c:pt idx="28508">
                  <c:v>68061.97</c:v>
                </c:pt>
                <c:pt idx="28509">
                  <c:v>68072.94</c:v>
                </c:pt>
                <c:pt idx="28510">
                  <c:v>68081.11</c:v>
                </c:pt>
                <c:pt idx="28511">
                  <c:v>68094.880000000005</c:v>
                </c:pt>
                <c:pt idx="28512">
                  <c:v>68138.75</c:v>
                </c:pt>
                <c:pt idx="28513">
                  <c:v>68182.63</c:v>
                </c:pt>
                <c:pt idx="28514">
                  <c:v>68204.570000000007</c:v>
                </c:pt>
                <c:pt idx="28515">
                  <c:v>68215.539999999994</c:v>
                </c:pt>
                <c:pt idx="28516">
                  <c:v>68226.5</c:v>
                </c:pt>
                <c:pt idx="28517">
                  <c:v>68270.38</c:v>
                </c:pt>
                <c:pt idx="28518">
                  <c:v>68291.48</c:v>
                </c:pt>
                <c:pt idx="28519">
                  <c:v>68314.25</c:v>
                </c:pt>
                <c:pt idx="28520">
                  <c:v>68402</c:v>
                </c:pt>
                <c:pt idx="28521">
                  <c:v>68489.75</c:v>
                </c:pt>
                <c:pt idx="28522">
                  <c:v>68500.070000000007</c:v>
                </c:pt>
                <c:pt idx="28523">
                  <c:v>68500.72</c:v>
                </c:pt>
                <c:pt idx="28524">
                  <c:v>68511.69</c:v>
                </c:pt>
                <c:pt idx="28525">
                  <c:v>68533.63</c:v>
                </c:pt>
                <c:pt idx="28526">
                  <c:v>68577.5</c:v>
                </c:pt>
                <c:pt idx="28527">
                  <c:v>68708.66</c:v>
                </c:pt>
                <c:pt idx="28528">
                  <c:v>68753</c:v>
                </c:pt>
                <c:pt idx="28529">
                  <c:v>68816.5</c:v>
                </c:pt>
                <c:pt idx="28530">
                  <c:v>68833.88</c:v>
                </c:pt>
                <c:pt idx="28531">
                  <c:v>68870.42</c:v>
                </c:pt>
                <c:pt idx="28532">
                  <c:v>68897.38</c:v>
                </c:pt>
                <c:pt idx="28533">
                  <c:v>68910.86</c:v>
                </c:pt>
                <c:pt idx="28534">
                  <c:v>68924.33</c:v>
                </c:pt>
                <c:pt idx="28535">
                  <c:v>68978.25</c:v>
                </c:pt>
                <c:pt idx="28536">
                  <c:v>69005.210000000006</c:v>
                </c:pt>
                <c:pt idx="28537">
                  <c:v>69018.69</c:v>
                </c:pt>
                <c:pt idx="28538">
                  <c:v>69025.429999999993</c:v>
                </c:pt>
                <c:pt idx="28539">
                  <c:v>69032.17</c:v>
                </c:pt>
                <c:pt idx="28540">
                  <c:v>69045.649999999994</c:v>
                </c:pt>
                <c:pt idx="28541">
                  <c:v>69052.39</c:v>
                </c:pt>
                <c:pt idx="28542">
                  <c:v>69059.13</c:v>
                </c:pt>
                <c:pt idx="28543">
                  <c:v>69062.5</c:v>
                </c:pt>
                <c:pt idx="28544">
                  <c:v>69065.87</c:v>
                </c:pt>
                <c:pt idx="28545">
                  <c:v>69069.240000000005</c:v>
                </c:pt>
                <c:pt idx="28546">
                  <c:v>69070.929999999993</c:v>
                </c:pt>
                <c:pt idx="28547">
                  <c:v>69072.61</c:v>
                </c:pt>
                <c:pt idx="28548">
                  <c:v>69074.3</c:v>
                </c:pt>
                <c:pt idx="28549">
                  <c:v>69075.98</c:v>
                </c:pt>
                <c:pt idx="28550">
                  <c:v>69079.350000000006</c:v>
                </c:pt>
                <c:pt idx="28551">
                  <c:v>69082.720000000001</c:v>
                </c:pt>
                <c:pt idx="28552">
                  <c:v>69086.09</c:v>
                </c:pt>
                <c:pt idx="28553">
                  <c:v>69092.83</c:v>
                </c:pt>
                <c:pt idx="28554">
                  <c:v>69099.570000000007</c:v>
                </c:pt>
                <c:pt idx="28555">
                  <c:v>69104</c:v>
                </c:pt>
                <c:pt idx="28556">
                  <c:v>69106.31</c:v>
                </c:pt>
                <c:pt idx="28557">
                  <c:v>69109.679999999993</c:v>
                </c:pt>
                <c:pt idx="28558">
                  <c:v>69113.05</c:v>
                </c:pt>
                <c:pt idx="28559">
                  <c:v>69116.42</c:v>
                </c:pt>
                <c:pt idx="28560">
                  <c:v>69119.789999999994</c:v>
                </c:pt>
                <c:pt idx="28561">
                  <c:v>69123.16</c:v>
                </c:pt>
                <c:pt idx="28562">
                  <c:v>69126.53</c:v>
                </c:pt>
                <c:pt idx="28563">
                  <c:v>69129.899999999994</c:v>
                </c:pt>
                <c:pt idx="28564">
                  <c:v>69133.27</c:v>
                </c:pt>
                <c:pt idx="28565">
                  <c:v>69134.960000000006</c:v>
                </c:pt>
                <c:pt idx="28566">
                  <c:v>69136.639999999999</c:v>
                </c:pt>
                <c:pt idx="28567">
                  <c:v>69138.320000000007</c:v>
                </c:pt>
                <c:pt idx="28568">
                  <c:v>69140</c:v>
                </c:pt>
                <c:pt idx="28569">
                  <c:v>69142.17</c:v>
                </c:pt>
                <c:pt idx="28570">
                  <c:v>69144.33</c:v>
                </c:pt>
                <c:pt idx="28571">
                  <c:v>69146.490000000005</c:v>
                </c:pt>
                <c:pt idx="28572">
                  <c:v>69148.649999999994</c:v>
                </c:pt>
                <c:pt idx="28573">
                  <c:v>69157.3</c:v>
                </c:pt>
                <c:pt idx="28574">
                  <c:v>69159.47</c:v>
                </c:pt>
                <c:pt idx="28575">
                  <c:v>69161.63</c:v>
                </c:pt>
                <c:pt idx="28576">
                  <c:v>69165.95</c:v>
                </c:pt>
                <c:pt idx="28577">
                  <c:v>69170.28</c:v>
                </c:pt>
                <c:pt idx="28578">
                  <c:v>69174.600000000006</c:v>
                </c:pt>
                <c:pt idx="28579">
                  <c:v>69191.899999999994</c:v>
                </c:pt>
                <c:pt idx="28580">
                  <c:v>69209.2</c:v>
                </c:pt>
                <c:pt idx="28581">
                  <c:v>69217.850000000006</c:v>
                </c:pt>
                <c:pt idx="28582">
                  <c:v>69222.179999999993</c:v>
                </c:pt>
                <c:pt idx="28583">
                  <c:v>69226.5</c:v>
                </c:pt>
                <c:pt idx="28584">
                  <c:v>69230.83</c:v>
                </c:pt>
                <c:pt idx="28585">
                  <c:v>69232.990000000005</c:v>
                </c:pt>
                <c:pt idx="28586">
                  <c:v>69235.149999999994</c:v>
                </c:pt>
                <c:pt idx="28587">
                  <c:v>69237.320000000007</c:v>
                </c:pt>
                <c:pt idx="28588">
                  <c:v>69239.48</c:v>
                </c:pt>
                <c:pt idx="28589">
                  <c:v>69241.64</c:v>
                </c:pt>
                <c:pt idx="28590">
                  <c:v>69243.8</c:v>
                </c:pt>
                <c:pt idx="28591">
                  <c:v>69248.13</c:v>
                </c:pt>
                <c:pt idx="28592">
                  <c:v>69252.45</c:v>
                </c:pt>
                <c:pt idx="28593">
                  <c:v>69261.100000000006</c:v>
                </c:pt>
                <c:pt idx="28594">
                  <c:v>69269.75</c:v>
                </c:pt>
                <c:pt idx="28595">
                  <c:v>69278.39</c:v>
                </c:pt>
                <c:pt idx="28596">
                  <c:v>69282.92</c:v>
                </c:pt>
                <c:pt idx="28597">
                  <c:v>69285.19</c:v>
                </c:pt>
                <c:pt idx="28598">
                  <c:v>69287.45</c:v>
                </c:pt>
                <c:pt idx="28599">
                  <c:v>69288.59</c:v>
                </c:pt>
                <c:pt idx="28600">
                  <c:v>69289.72</c:v>
                </c:pt>
                <c:pt idx="28601">
                  <c:v>69290.850000000006</c:v>
                </c:pt>
                <c:pt idx="28602">
                  <c:v>69291.98</c:v>
                </c:pt>
                <c:pt idx="28603">
                  <c:v>69293.119999999995</c:v>
                </c:pt>
                <c:pt idx="28604">
                  <c:v>69294.25</c:v>
                </c:pt>
                <c:pt idx="28605">
                  <c:v>69295.38</c:v>
                </c:pt>
                <c:pt idx="28606">
                  <c:v>69296.509999999995</c:v>
                </c:pt>
                <c:pt idx="28607">
                  <c:v>69297.649999999994</c:v>
                </c:pt>
                <c:pt idx="28608">
                  <c:v>69298.78</c:v>
                </c:pt>
                <c:pt idx="28609">
                  <c:v>69299.91</c:v>
                </c:pt>
                <c:pt idx="28610">
                  <c:v>69301.039999999994</c:v>
                </c:pt>
                <c:pt idx="28611">
                  <c:v>69302.179999999993</c:v>
                </c:pt>
                <c:pt idx="28612">
                  <c:v>69303.31</c:v>
                </c:pt>
                <c:pt idx="28613">
                  <c:v>69305.570000000007</c:v>
                </c:pt>
                <c:pt idx="28614">
                  <c:v>69307.839999999997</c:v>
                </c:pt>
                <c:pt idx="28615">
                  <c:v>69310.100000000006</c:v>
                </c:pt>
                <c:pt idx="28616">
                  <c:v>69312.36</c:v>
                </c:pt>
                <c:pt idx="28617">
                  <c:v>69314.62</c:v>
                </c:pt>
                <c:pt idx="28618">
                  <c:v>69315.97</c:v>
                </c:pt>
                <c:pt idx="28619">
                  <c:v>69317.31</c:v>
                </c:pt>
                <c:pt idx="28620">
                  <c:v>69318.66</c:v>
                </c:pt>
                <c:pt idx="28621">
                  <c:v>69320</c:v>
                </c:pt>
                <c:pt idx="28622">
                  <c:v>69321.649999999994</c:v>
                </c:pt>
                <c:pt idx="28623">
                  <c:v>69323.289999999994</c:v>
                </c:pt>
                <c:pt idx="28624">
                  <c:v>69324.929999999993</c:v>
                </c:pt>
                <c:pt idx="28625">
                  <c:v>69326.570000000007</c:v>
                </c:pt>
                <c:pt idx="28626">
                  <c:v>69329.850000000006</c:v>
                </c:pt>
                <c:pt idx="28627">
                  <c:v>69333.13</c:v>
                </c:pt>
                <c:pt idx="28628">
                  <c:v>69334.78</c:v>
                </c:pt>
                <c:pt idx="28629">
                  <c:v>69336.42</c:v>
                </c:pt>
                <c:pt idx="28630">
                  <c:v>69338.06</c:v>
                </c:pt>
                <c:pt idx="28631">
                  <c:v>69339.7</c:v>
                </c:pt>
                <c:pt idx="28632">
                  <c:v>69341.34</c:v>
                </c:pt>
                <c:pt idx="28633">
                  <c:v>69342.98</c:v>
                </c:pt>
                <c:pt idx="28634">
                  <c:v>69343.8</c:v>
                </c:pt>
                <c:pt idx="28635">
                  <c:v>69344.62</c:v>
                </c:pt>
                <c:pt idx="28636">
                  <c:v>69345.440000000002</c:v>
                </c:pt>
                <c:pt idx="28637">
                  <c:v>69346.259999999995</c:v>
                </c:pt>
                <c:pt idx="28638">
                  <c:v>69347.09</c:v>
                </c:pt>
                <c:pt idx="28639">
                  <c:v>69347.91</c:v>
                </c:pt>
                <c:pt idx="28640">
                  <c:v>69348.73</c:v>
                </c:pt>
                <c:pt idx="28641">
                  <c:v>69349.55</c:v>
                </c:pt>
                <c:pt idx="28642">
                  <c:v>69351.19</c:v>
                </c:pt>
                <c:pt idx="28643">
                  <c:v>69352.83</c:v>
                </c:pt>
                <c:pt idx="28644">
                  <c:v>69354.47</c:v>
                </c:pt>
                <c:pt idx="28645">
                  <c:v>69356.11</c:v>
                </c:pt>
                <c:pt idx="28646">
                  <c:v>69359.39</c:v>
                </c:pt>
                <c:pt idx="28647">
                  <c:v>69365.960000000006</c:v>
                </c:pt>
                <c:pt idx="28648">
                  <c:v>69372.52</c:v>
                </c:pt>
                <c:pt idx="28649">
                  <c:v>69385.649999999994</c:v>
                </c:pt>
                <c:pt idx="28650">
                  <c:v>69398.78</c:v>
                </c:pt>
                <c:pt idx="28651">
                  <c:v>69425.039999999994</c:v>
                </c:pt>
                <c:pt idx="28652">
                  <c:v>69455.5</c:v>
                </c:pt>
                <c:pt idx="28653">
                  <c:v>69477.56</c:v>
                </c:pt>
                <c:pt idx="28654">
                  <c:v>69530.080000000002</c:v>
                </c:pt>
                <c:pt idx="28655">
                  <c:v>69631.25</c:v>
                </c:pt>
                <c:pt idx="28656">
                  <c:v>69675.19</c:v>
                </c:pt>
                <c:pt idx="28657">
                  <c:v>69697.16</c:v>
                </c:pt>
                <c:pt idx="28658">
                  <c:v>69719.13</c:v>
                </c:pt>
                <c:pt idx="28659">
                  <c:v>69740.149999999994</c:v>
                </c:pt>
                <c:pt idx="28660">
                  <c:v>69807</c:v>
                </c:pt>
                <c:pt idx="28661">
                  <c:v>69982.75</c:v>
                </c:pt>
                <c:pt idx="28662">
                  <c:v>69993.740000000005</c:v>
                </c:pt>
                <c:pt idx="28663">
                  <c:v>70000</c:v>
                </c:pt>
                <c:pt idx="28664">
                  <c:v>70004.72</c:v>
                </c:pt>
                <c:pt idx="28665">
                  <c:v>70026.69</c:v>
                </c:pt>
                <c:pt idx="28666">
                  <c:v>70055.11</c:v>
                </c:pt>
                <c:pt idx="28667">
                  <c:v>70070.63</c:v>
                </c:pt>
                <c:pt idx="28668">
                  <c:v>70114.570000000007</c:v>
                </c:pt>
                <c:pt idx="28669">
                  <c:v>70133.850000000006</c:v>
                </c:pt>
                <c:pt idx="28670">
                  <c:v>70136.539999999994</c:v>
                </c:pt>
                <c:pt idx="28671">
                  <c:v>70147.520000000004</c:v>
                </c:pt>
                <c:pt idx="28672">
                  <c:v>70158.5</c:v>
                </c:pt>
                <c:pt idx="28673">
                  <c:v>70173.22</c:v>
                </c:pt>
                <c:pt idx="28674">
                  <c:v>70202.44</c:v>
                </c:pt>
                <c:pt idx="28675">
                  <c:v>70212.59</c:v>
                </c:pt>
                <c:pt idx="28676">
                  <c:v>70246.38</c:v>
                </c:pt>
                <c:pt idx="28677">
                  <c:v>70290.320000000007</c:v>
                </c:pt>
                <c:pt idx="28678">
                  <c:v>70301.31</c:v>
                </c:pt>
                <c:pt idx="28679">
                  <c:v>70312.289999999994</c:v>
                </c:pt>
                <c:pt idx="28680">
                  <c:v>70334.25</c:v>
                </c:pt>
                <c:pt idx="28681">
                  <c:v>70370.070000000007</c:v>
                </c:pt>
                <c:pt idx="28682">
                  <c:v>70422.13</c:v>
                </c:pt>
                <c:pt idx="28683">
                  <c:v>70466.070000000007</c:v>
                </c:pt>
                <c:pt idx="28684">
                  <c:v>70488.039999999994</c:v>
                </c:pt>
                <c:pt idx="28685">
                  <c:v>70499.02</c:v>
                </c:pt>
                <c:pt idx="28686">
                  <c:v>70504.509999999995</c:v>
                </c:pt>
                <c:pt idx="28687">
                  <c:v>70510</c:v>
                </c:pt>
                <c:pt idx="28688">
                  <c:v>70517.02</c:v>
                </c:pt>
                <c:pt idx="28689">
                  <c:v>70524.03</c:v>
                </c:pt>
                <c:pt idx="28690">
                  <c:v>70538.06</c:v>
                </c:pt>
                <c:pt idx="28691">
                  <c:v>70566.11</c:v>
                </c:pt>
                <c:pt idx="28692">
                  <c:v>70622.210000000006</c:v>
                </c:pt>
                <c:pt idx="28693">
                  <c:v>70678.320000000007</c:v>
                </c:pt>
                <c:pt idx="28694">
                  <c:v>70685.03</c:v>
                </c:pt>
                <c:pt idx="28695">
                  <c:v>70706.37</c:v>
                </c:pt>
                <c:pt idx="28696">
                  <c:v>70720.399999999994</c:v>
                </c:pt>
                <c:pt idx="28697">
                  <c:v>70734.42</c:v>
                </c:pt>
                <c:pt idx="28698">
                  <c:v>70790.53</c:v>
                </c:pt>
                <c:pt idx="28699">
                  <c:v>70842.509999999995</c:v>
                </c:pt>
                <c:pt idx="28700">
                  <c:v>70846.63</c:v>
                </c:pt>
                <c:pt idx="28701">
                  <c:v>70902.740000000005</c:v>
                </c:pt>
                <c:pt idx="28702">
                  <c:v>70921.25</c:v>
                </c:pt>
                <c:pt idx="28703">
                  <c:v>70930.789999999994</c:v>
                </c:pt>
                <c:pt idx="28704">
                  <c:v>70944.820000000007</c:v>
                </c:pt>
                <c:pt idx="28705">
                  <c:v>70951.83</c:v>
                </c:pt>
                <c:pt idx="28706">
                  <c:v>70958.84</c:v>
                </c:pt>
                <c:pt idx="28707">
                  <c:v>70960.62</c:v>
                </c:pt>
                <c:pt idx="28708">
                  <c:v>70965.55</c:v>
                </c:pt>
                <c:pt idx="28709">
                  <c:v>70968.009999999995</c:v>
                </c:pt>
                <c:pt idx="28710">
                  <c:v>70970.47</c:v>
                </c:pt>
                <c:pt idx="28711">
                  <c:v>70972.929999999993</c:v>
                </c:pt>
                <c:pt idx="28712">
                  <c:v>70974.16</c:v>
                </c:pt>
                <c:pt idx="28713">
                  <c:v>70975.39</c:v>
                </c:pt>
                <c:pt idx="28714">
                  <c:v>70976.62</c:v>
                </c:pt>
                <c:pt idx="28715">
                  <c:v>70977.850000000006</c:v>
                </c:pt>
                <c:pt idx="28716">
                  <c:v>70979.08</c:v>
                </c:pt>
                <c:pt idx="28717">
                  <c:v>70980.31</c:v>
                </c:pt>
                <c:pt idx="28718">
                  <c:v>70981.539999999994</c:v>
                </c:pt>
                <c:pt idx="28719">
                  <c:v>70982.77</c:v>
                </c:pt>
                <c:pt idx="28720">
                  <c:v>70984</c:v>
                </c:pt>
                <c:pt idx="28721">
                  <c:v>70985.23</c:v>
                </c:pt>
                <c:pt idx="28722">
                  <c:v>70986.460000000006</c:v>
                </c:pt>
                <c:pt idx="28723">
                  <c:v>70986.899999999994</c:v>
                </c:pt>
                <c:pt idx="28724">
                  <c:v>70987.69</c:v>
                </c:pt>
                <c:pt idx="28725">
                  <c:v>70990.149999999994</c:v>
                </c:pt>
                <c:pt idx="28726">
                  <c:v>70992.61</c:v>
                </c:pt>
                <c:pt idx="28727">
                  <c:v>70995.070000000007</c:v>
                </c:pt>
                <c:pt idx="28728">
                  <c:v>70999.990000000005</c:v>
                </c:pt>
                <c:pt idx="28729">
                  <c:v>71000.009999999995</c:v>
                </c:pt>
                <c:pt idx="28730">
                  <c:v>71000.08</c:v>
                </c:pt>
                <c:pt idx="28731">
                  <c:v>71000.149999999994</c:v>
                </c:pt>
                <c:pt idx="28732">
                  <c:v>71000.289999999994</c:v>
                </c:pt>
                <c:pt idx="28733">
                  <c:v>71000.56</c:v>
                </c:pt>
                <c:pt idx="28734">
                  <c:v>71001.11</c:v>
                </c:pt>
                <c:pt idx="28735">
                  <c:v>71002.210000000006</c:v>
                </c:pt>
                <c:pt idx="28736">
                  <c:v>71004.41</c:v>
                </c:pt>
                <c:pt idx="28737">
                  <c:v>71008.800000000003</c:v>
                </c:pt>
                <c:pt idx="28738">
                  <c:v>71014.95</c:v>
                </c:pt>
                <c:pt idx="28739">
                  <c:v>71017.59</c:v>
                </c:pt>
                <c:pt idx="28740">
                  <c:v>71035.17</c:v>
                </c:pt>
                <c:pt idx="28741">
                  <c:v>71070.33</c:v>
                </c:pt>
                <c:pt idx="28742">
                  <c:v>71071.05</c:v>
                </c:pt>
                <c:pt idx="28743">
                  <c:v>71127.16</c:v>
                </c:pt>
                <c:pt idx="28744">
                  <c:v>71140.639999999999</c:v>
                </c:pt>
                <c:pt idx="28745">
                  <c:v>71155.210000000006</c:v>
                </c:pt>
                <c:pt idx="28746">
                  <c:v>71169.240000000005</c:v>
                </c:pt>
                <c:pt idx="28747">
                  <c:v>71183.259999999995</c:v>
                </c:pt>
                <c:pt idx="28748">
                  <c:v>71239.37</c:v>
                </c:pt>
                <c:pt idx="28749">
                  <c:v>71281.259999999995</c:v>
                </c:pt>
                <c:pt idx="28750">
                  <c:v>71295.47</c:v>
                </c:pt>
                <c:pt idx="28751">
                  <c:v>71314.02</c:v>
                </c:pt>
                <c:pt idx="28752">
                  <c:v>71407.67</c:v>
                </c:pt>
                <c:pt idx="28753">
                  <c:v>71464.800000000003</c:v>
                </c:pt>
                <c:pt idx="28754">
                  <c:v>71493.36</c:v>
                </c:pt>
                <c:pt idx="28755">
                  <c:v>71507.64</c:v>
                </c:pt>
                <c:pt idx="28756">
                  <c:v>71521.919999999998</c:v>
                </c:pt>
                <c:pt idx="28757">
                  <c:v>71529.929999999993</c:v>
                </c:pt>
                <c:pt idx="28758">
                  <c:v>71537.929999999993</c:v>
                </c:pt>
                <c:pt idx="28759">
                  <c:v>71553.94</c:v>
                </c:pt>
                <c:pt idx="28760">
                  <c:v>71561.95</c:v>
                </c:pt>
                <c:pt idx="28761">
                  <c:v>71562.509999999995</c:v>
                </c:pt>
                <c:pt idx="28762">
                  <c:v>71565.95</c:v>
                </c:pt>
                <c:pt idx="28763">
                  <c:v>71567.95</c:v>
                </c:pt>
                <c:pt idx="28764">
                  <c:v>71569.95</c:v>
                </c:pt>
                <c:pt idx="28765">
                  <c:v>71571.960000000006</c:v>
                </c:pt>
                <c:pt idx="28766">
                  <c:v>71573.960000000006</c:v>
                </c:pt>
                <c:pt idx="28767">
                  <c:v>71575.960000000006</c:v>
                </c:pt>
                <c:pt idx="28768">
                  <c:v>71577.960000000006</c:v>
                </c:pt>
                <c:pt idx="28769">
                  <c:v>71579.960000000006</c:v>
                </c:pt>
                <c:pt idx="28770">
                  <c:v>71581.960000000006</c:v>
                </c:pt>
                <c:pt idx="28771">
                  <c:v>71583.960000000006</c:v>
                </c:pt>
                <c:pt idx="28772">
                  <c:v>71585.960000000006</c:v>
                </c:pt>
                <c:pt idx="28773">
                  <c:v>71587.97</c:v>
                </c:pt>
                <c:pt idx="28774">
                  <c:v>71589.97</c:v>
                </c:pt>
                <c:pt idx="28775">
                  <c:v>71593.97</c:v>
                </c:pt>
                <c:pt idx="28776">
                  <c:v>71601.97</c:v>
                </c:pt>
                <c:pt idx="28777">
                  <c:v>71609.98</c:v>
                </c:pt>
                <c:pt idx="28778">
                  <c:v>71617.98</c:v>
                </c:pt>
                <c:pt idx="28779">
                  <c:v>71621.990000000005</c:v>
                </c:pt>
                <c:pt idx="28780">
                  <c:v>71623.990000000005</c:v>
                </c:pt>
                <c:pt idx="28781">
                  <c:v>71625.990000000005</c:v>
                </c:pt>
                <c:pt idx="28782">
                  <c:v>71627.990000000005</c:v>
                </c:pt>
                <c:pt idx="28783">
                  <c:v>71629.990000000005</c:v>
                </c:pt>
                <c:pt idx="28784">
                  <c:v>71631.990000000005</c:v>
                </c:pt>
                <c:pt idx="28785">
                  <c:v>71633.990000000005</c:v>
                </c:pt>
                <c:pt idx="28786">
                  <c:v>71642</c:v>
                </c:pt>
                <c:pt idx="28787">
                  <c:v>71644</c:v>
                </c:pt>
                <c:pt idx="28788">
                  <c:v>71646</c:v>
                </c:pt>
                <c:pt idx="28789">
                  <c:v>71648</c:v>
                </c:pt>
                <c:pt idx="28790">
                  <c:v>71650</c:v>
                </c:pt>
                <c:pt idx="28791">
                  <c:v>71652.28</c:v>
                </c:pt>
                <c:pt idx="28792">
                  <c:v>71654.559999999998</c:v>
                </c:pt>
                <c:pt idx="28793">
                  <c:v>71656.84</c:v>
                </c:pt>
                <c:pt idx="28794">
                  <c:v>71659.12</c:v>
                </c:pt>
                <c:pt idx="28795">
                  <c:v>71661.399999999994</c:v>
                </c:pt>
                <c:pt idx="28796">
                  <c:v>71663.679999999993</c:v>
                </c:pt>
                <c:pt idx="28797">
                  <c:v>71668.23</c:v>
                </c:pt>
                <c:pt idx="28798">
                  <c:v>71672.789999999994</c:v>
                </c:pt>
                <c:pt idx="28799">
                  <c:v>71677.34</c:v>
                </c:pt>
                <c:pt idx="28800">
                  <c:v>71681.899999999994</c:v>
                </c:pt>
                <c:pt idx="28801">
                  <c:v>71686.45</c:v>
                </c:pt>
                <c:pt idx="28802">
                  <c:v>71691.009999999995</c:v>
                </c:pt>
                <c:pt idx="28803">
                  <c:v>71693.289999999994</c:v>
                </c:pt>
                <c:pt idx="28804">
                  <c:v>71695.56</c:v>
                </c:pt>
                <c:pt idx="28805">
                  <c:v>71697.84</c:v>
                </c:pt>
                <c:pt idx="28806">
                  <c:v>71700.12</c:v>
                </c:pt>
                <c:pt idx="28807">
                  <c:v>71702.399999999994</c:v>
                </c:pt>
                <c:pt idx="28808">
                  <c:v>71704.67</c:v>
                </c:pt>
                <c:pt idx="28809">
                  <c:v>71706.95</c:v>
                </c:pt>
                <c:pt idx="28810">
                  <c:v>71709.23</c:v>
                </c:pt>
                <c:pt idx="28811">
                  <c:v>71711.509999999995</c:v>
                </c:pt>
                <c:pt idx="28812">
                  <c:v>71713.78</c:v>
                </c:pt>
                <c:pt idx="28813">
                  <c:v>71718.34</c:v>
                </c:pt>
                <c:pt idx="28814">
                  <c:v>71722.89</c:v>
                </c:pt>
                <c:pt idx="28815">
                  <c:v>71727.45</c:v>
                </c:pt>
                <c:pt idx="28816">
                  <c:v>71732.009999999995</c:v>
                </c:pt>
                <c:pt idx="28817">
                  <c:v>71736.570000000007</c:v>
                </c:pt>
                <c:pt idx="28818">
                  <c:v>71741.119999999995</c:v>
                </c:pt>
                <c:pt idx="28819">
                  <c:v>71745.679999999993</c:v>
                </c:pt>
                <c:pt idx="28820">
                  <c:v>71750.23</c:v>
                </c:pt>
                <c:pt idx="28821">
                  <c:v>71759.34</c:v>
                </c:pt>
                <c:pt idx="28822">
                  <c:v>71795.78</c:v>
                </c:pt>
                <c:pt idx="28823">
                  <c:v>71804.899999999994</c:v>
                </c:pt>
                <c:pt idx="28824">
                  <c:v>71814.009999999995</c:v>
                </c:pt>
                <c:pt idx="28825">
                  <c:v>71832.23</c:v>
                </c:pt>
                <c:pt idx="28826">
                  <c:v>71868.67</c:v>
                </c:pt>
                <c:pt idx="28827">
                  <c:v>71941.56</c:v>
                </c:pt>
                <c:pt idx="28828">
                  <c:v>71959.789999999994</c:v>
                </c:pt>
                <c:pt idx="28829">
                  <c:v>71978.009999999995</c:v>
                </c:pt>
                <c:pt idx="28830">
                  <c:v>72014.45</c:v>
                </c:pt>
                <c:pt idx="28831">
                  <c:v>72087.34</c:v>
                </c:pt>
                <c:pt idx="28832">
                  <c:v>72125.009999999995</c:v>
                </c:pt>
                <c:pt idx="28833">
                  <c:v>72233.119999999995</c:v>
                </c:pt>
                <c:pt idx="28834">
                  <c:v>72446.600000000006</c:v>
                </c:pt>
                <c:pt idx="28835">
                  <c:v>72499.97</c:v>
                </c:pt>
                <c:pt idx="28836">
                  <c:v>72513.320000000007</c:v>
                </c:pt>
                <c:pt idx="28837">
                  <c:v>72526.66</c:v>
                </c:pt>
                <c:pt idx="28838">
                  <c:v>72553.34</c:v>
                </c:pt>
                <c:pt idx="28839">
                  <c:v>72554.09</c:v>
                </c:pt>
                <c:pt idx="28840">
                  <c:v>72606.710000000006</c:v>
                </c:pt>
                <c:pt idx="28841">
                  <c:v>72633.399999999994</c:v>
                </c:pt>
                <c:pt idx="28842">
                  <c:v>72646.740000000005</c:v>
                </c:pt>
                <c:pt idx="28843">
                  <c:v>72653.41</c:v>
                </c:pt>
                <c:pt idx="28844">
                  <c:v>72660.08</c:v>
                </c:pt>
                <c:pt idx="28845">
                  <c:v>72665.39</c:v>
                </c:pt>
                <c:pt idx="28846">
                  <c:v>72670.7</c:v>
                </c:pt>
                <c:pt idx="28847">
                  <c:v>72681.320000000007</c:v>
                </c:pt>
                <c:pt idx="28848">
                  <c:v>72702.559999999998</c:v>
                </c:pt>
                <c:pt idx="28849">
                  <c:v>72709.100000000006</c:v>
                </c:pt>
                <c:pt idx="28850">
                  <c:v>72745.039999999994</c:v>
                </c:pt>
                <c:pt idx="28851">
                  <c:v>72766.28</c:v>
                </c:pt>
                <c:pt idx="28852">
                  <c:v>72776.899999999994</c:v>
                </c:pt>
                <c:pt idx="28853">
                  <c:v>72782.210000000006</c:v>
                </c:pt>
                <c:pt idx="28854">
                  <c:v>72784.87</c:v>
                </c:pt>
                <c:pt idx="28855">
                  <c:v>72787.520000000004</c:v>
                </c:pt>
                <c:pt idx="28856">
                  <c:v>72788.850000000006</c:v>
                </c:pt>
                <c:pt idx="28857">
                  <c:v>72790.179999999993</c:v>
                </c:pt>
                <c:pt idx="28858">
                  <c:v>72791.509999999995</c:v>
                </c:pt>
                <c:pt idx="28859">
                  <c:v>72792.83</c:v>
                </c:pt>
                <c:pt idx="28860">
                  <c:v>72794.16</c:v>
                </c:pt>
                <c:pt idx="28861">
                  <c:v>72795.490000000005</c:v>
                </c:pt>
                <c:pt idx="28862">
                  <c:v>72796.820000000007</c:v>
                </c:pt>
                <c:pt idx="28863">
                  <c:v>72798.14</c:v>
                </c:pt>
                <c:pt idx="28864">
                  <c:v>72799.47</c:v>
                </c:pt>
                <c:pt idx="28865">
                  <c:v>72800.800000000003</c:v>
                </c:pt>
                <c:pt idx="28866">
                  <c:v>72802.13</c:v>
                </c:pt>
                <c:pt idx="28867">
                  <c:v>72803.45</c:v>
                </c:pt>
                <c:pt idx="28868">
                  <c:v>72804.78</c:v>
                </c:pt>
                <c:pt idx="28869">
                  <c:v>72806.11</c:v>
                </c:pt>
                <c:pt idx="28870">
                  <c:v>72807.44</c:v>
                </c:pt>
                <c:pt idx="28871">
                  <c:v>72808.759999999995</c:v>
                </c:pt>
                <c:pt idx="28872">
                  <c:v>72811.42</c:v>
                </c:pt>
                <c:pt idx="28873">
                  <c:v>72814.070000000007</c:v>
                </c:pt>
                <c:pt idx="28874">
                  <c:v>72819.38</c:v>
                </c:pt>
                <c:pt idx="28875">
                  <c:v>72822.039999999994</c:v>
                </c:pt>
                <c:pt idx="28876">
                  <c:v>72824.69</c:v>
                </c:pt>
                <c:pt idx="28877">
                  <c:v>72827.350000000006</c:v>
                </c:pt>
                <c:pt idx="28878">
                  <c:v>72830</c:v>
                </c:pt>
                <c:pt idx="28879">
                  <c:v>72833.45</c:v>
                </c:pt>
                <c:pt idx="28880">
                  <c:v>72836.899999999994</c:v>
                </c:pt>
                <c:pt idx="28881">
                  <c:v>72840.350000000006</c:v>
                </c:pt>
                <c:pt idx="28882">
                  <c:v>72843.8</c:v>
                </c:pt>
                <c:pt idx="28883">
                  <c:v>72847.25</c:v>
                </c:pt>
                <c:pt idx="28884">
                  <c:v>72850.7</c:v>
                </c:pt>
                <c:pt idx="28885">
                  <c:v>72857.600000000006</c:v>
                </c:pt>
                <c:pt idx="28886">
                  <c:v>72861.259999999995</c:v>
                </c:pt>
                <c:pt idx="28887">
                  <c:v>72864.11</c:v>
                </c:pt>
                <c:pt idx="28888">
                  <c:v>72864.92</c:v>
                </c:pt>
                <c:pt idx="28889">
                  <c:v>72872.240000000005</c:v>
                </c:pt>
                <c:pt idx="28890">
                  <c:v>72886.880000000005</c:v>
                </c:pt>
                <c:pt idx="28891">
                  <c:v>72916.149999999994</c:v>
                </c:pt>
                <c:pt idx="28892">
                  <c:v>72945.429999999993</c:v>
                </c:pt>
                <c:pt idx="28893">
                  <c:v>72960.070000000007</c:v>
                </c:pt>
                <c:pt idx="28894">
                  <c:v>72967.39</c:v>
                </c:pt>
                <c:pt idx="28895">
                  <c:v>72971.05</c:v>
                </c:pt>
                <c:pt idx="28896">
                  <c:v>72974.7</c:v>
                </c:pt>
                <c:pt idx="28897">
                  <c:v>72978.36</c:v>
                </c:pt>
                <c:pt idx="28898">
                  <c:v>72982.02</c:v>
                </c:pt>
                <c:pt idx="28899">
                  <c:v>72989.34</c:v>
                </c:pt>
                <c:pt idx="28900">
                  <c:v>73003.98</c:v>
                </c:pt>
                <c:pt idx="28901">
                  <c:v>73033.25</c:v>
                </c:pt>
                <c:pt idx="28902">
                  <c:v>73062.53</c:v>
                </c:pt>
                <c:pt idx="28903">
                  <c:v>73077.17</c:v>
                </c:pt>
                <c:pt idx="28904">
                  <c:v>73091.8</c:v>
                </c:pt>
                <c:pt idx="28905">
                  <c:v>73106.44</c:v>
                </c:pt>
                <c:pt idx="28906">
                  <c:v>73121.08</c:v>
                </c:pt>
                <c:pt idx="28907">
                  <c:v>73150.350000000006</c:v>
                </c:pt>
                <c:pt idx="28908">
                  <c:v>73174.13</c:v>
                </c:pt>
                <c:pt idx="28909">
                  <c:v>73208.899999999994</c:v>
                </c:pt>
                <c:pt idx="28910">
                  <c:v>73250.009999999995</c:v>
                </c:pt>
                <c:pt idx="28911">
                  <c:v>73251.64</c:v>
                </c:pt>
                <c:pt idx="28912">
                  <c:v>73290.39</c:v>
                </c:pt>
                <c:pt idx="28913">
                  <c:v>73326</c:v>
                </c:pt>
                <c:pt idx="28914">
                  <c:v>73329.14</c:v>
                </c:pt>
                <c:pt idx="28915">
                  <c:v>73443.100000000006</c:v>
                </c:pt>
                <c:pt idx="28916">
                  <c:v>73484.149999999994</c:v>
                </c:pt>
                <c:pt idx="28917">
                  <c:v>73501.649999999994</c:v>
                </c:pt>
                <c:pt idx="28918">
                  <c:v>73530.929999999993</c:v>
                </c:pt>
                <c:pt idx="28919">
                  <c:v>73560.2</c:v>
                </c:pt>
                <c:pt idx="28920">
                  <c:v>73561.66</c:v>
                </c:pt>
                <c:pt idx="28921">
                  <c:v>73595.179999999993</c:v>
                </c:pt>
                <c:pt idx="28922">
                  <c:v>73600.41</c:v>
                </c:pt>
                <c:pt idx="28923">
                  <c:v>73619.789999999994</c:v>
                </c:pt>
                <c:pt idx="28924">
                  <c:v>73630.149999999994</c:v>
                </c:pt>
                <c:pt idx="28925">
                  <c:v>73639.16</c:v>
                </c:pt>
                <c:pt idx="28926">
                  <c:v>73647.64</c:v>
                </c:pt>
                <c:pt idx="28927">
                  <c:v>73656.39</c:v>
                </c:pt>
                <c:pt idx="28928">
                  <c:v>73665.13</c:v>
                </c:pt>
                <c:pt idx="28929">
                  <c:v>73669.509999999995</c:v>
                </c:pt>
                <c:pt idx="28930">
                  <c:v>73673.88</c:v>
                </c:pt>
                <c:pt idx="28931">
                  <c:v>73678.25</c:v>
                </c:pt>
                <c:pt idx="28932">
                  <c:v>73682.62</c:v>
                </c:pt>
                <c:pt idx="28933">
                  <c:v>73686.990000000005</c:v>
                </c:pt>
                <c:pt idx="28934">
                  <c:v>73691.360000000001</c:v>
                </c:pt>
                <c:pt idx="28935">
                  <c:v>73700.100000000006</c:v>
                </c:pt>
                <c:pt idx="28936">
                  <c:v>73716.66</c:v>
                </c:pt>
                <c:pt idx="28937">
                  <c:v>73735.08</c:v>
                </c:pt>
                <c:pt idx="28938">
                  <c:v>73755.41</c:v>
                </c:pt>
                <c:pt idx="28939">
                  <c:v>73770.05</c:v>
                </c:pt>
                <c:pt idx="28940">
                  <c:v>73774.789999999994</c:v>
                </c:pt>
                <c:pt idx="28941">
                  <c:v>73778.8</c:v>
                </c:pt>
                <c:pt idx="28942">
                  <c:v>73783.17</c:v>
                </c:pt>
                <c:pt idx="28943">
                  <c:v>73784.479999999996</c:v>
                </c:pt>
                <c:pt idx="28944">
                  <c:v>73787.539999999994</c:v>
                </c:pt>
                <c:pt idx="28945">
                  <c:v>73791.92</c:v>
                </c:pt>
                <c:pt idx="28946">
                  <c:v>73794.16</c:v>
                </c:pt>
                <c:pt idx="28947">
                  <c:v>73796.289999999994</c:v>
                </c:pt>
                <c:pt idx="28948">
                  <c:v>73800.66</c:v>
                </c:pt>
                <c:pt idx="28949">
                  <c:v>73804.399999999994</c:v>
                </c:pt>
                <c:pt idx="28950">
                  <c:v>73805.03</c:v>
                </c:pt>
                <c:pt idx="28951">
                  <c:v>73814.64</c:v>
                </c:pt>
                <c:pt idx="28952">
                  <c:v>73822.52</c:v>
                </c:pt>
                <c:pt idx="28953">
                  <c:v>73826.89</c:v>
                </c:pt>
                <c:pt idx="28954">
                  <c:v>73831.259999999995</c:v>
                </c:pt>
                <c:pt idx="28955">
                  <c:v>73835.12</c:v>
                </c:pt>
                <c:pt idx="28956">
                  <c:v>73835.63</c:v>
                </c:pt>
                <c:pt idx="28957">
                  <c:v>73837.820000000007</c:v>
                </c:pt>
                <c:pt idx="28958">
                  <c:v>73840</c:v>
                </c:pt>
                <c:pt idx="28959">
                  <c:v>73844.27</c:v>
                </c:pt>
                <c:pt idx="28960">
                  <c:v>73848.539999999994</c:v>
                </c:pt>
                <c:pt idx="28961">
                  <c:v>73852.81</c:v>
                </c:pt>
                <c:pt idx="28962">
                  <c:v>73855.600000000006</c:v>
                </c:pt>
                <c:pt idx="28963">
                  <c:v>73857.08</c:v>
                </c:pt>
                <c:pt idx="28964">
                  <c:v>73865.84</c:v>
                </c:pt>
                <c:pt idx="28965">
                  <c:v>73870.960000000006</c:v>
                </c:pt>
                <c:pt idx="28966">
                  <c:v>73874.16</c:v>
                </c:pt>
                <c:pt idx="28967">
                  <c:v>73876.08</c:v>
                </c:pt>
                <c:pt idx="28968">
                  <c:v>73882.7</c:v>
                </c:pt>
                <c:pt idx="28969">
                  <c:v>73886.320000000007</c:v>
                </c:pt>
                <c:pt idx="28970">
                  <c:v>73886.97</c:v>
                </c:pt>
                <c:pt idx="28971">
                  <c:v>73891.240000000005</c:v>
                </c:pt>
                <c:pt idx="28972">
                  <c:v>73896.56</c:v>
                </c:pt>
                <c:pt idx="28973">
                  <c:v>73899.78</c:v>
                </c:pt>
                <c:pt idx="28974">
                  <c:v>73901.679999999993</c:v>
                </c:pt>
                <c:pt idx="28975">
                  <c:v>73906.8</c:v>
                </c:pt>
                <c:pt idx="28976">
                  <c:v>73908.320000000007</c:v>
                </c:pt>
                <c:pt idx="28977">
                  <c:v>73909.36</c:v>
                </c:pt>
                <c:pt idx="28978">
                  <c:v>73911.92</c:v>
                </c:pt>
                <c:pt idx="28979">
                  <c:v>73914.48</c:v>
                </c:pt>
                <c:pt idx="28980">
                  <c:v>73917.039999999994</c:v>
                </c:pt>
                <c:pt idx="28981">
                  <c:v>73918.320000000007</c:v>
                </c:pt>
                <c:pt idx="28982">
                  <c:v>73919.600000000006</c:v>
                </c:pt>
                <c:pt idx="28983">
                  <c:v>73920.88</c:v>
                </c:pt>
                <c:pt idx="28984">
                  <c:v>73922.16</c:v>
                </c:pt>
                <c:pt idx="28985">
                  <c:v>73923.44</c:v>
                </c:pt>
                <c:pt idx="28986">
                  <c:v>73924.72</c:v>
                </c:pt>
                <c:pt idx="28987">
                  <c:v>73926</c:v>
                </c:pt>
                <c:pt idx="28988">
                  <c:v>73927.28</c:v>
                </c:pt>
                <c:pt idx="28989">
                  <c:v>73928.56</c:v>
                </c:pt>
                <c:pt idx="28990">
                  <c:v>73929.84</c:v>
                </c:pt>
                <c:pt idx="28991">
                  <c:v>73931.12</c:v>
                </c:pt>
                <c:pt idx="28992">
                  <c:v>73932.399999999994</c:v>
                </c:pt>
                <c:pt idx="28993">
                  <c:v>73933.679999999993</c:v>
                </c:pt>
                <c:pt idx="28994">
                  <c:v>73934.960000000006</c:v>
                </c:pt>
                <c:pt idx="28995">
                  <c:v>73936.240000000005</c:v>
                </c:pt>
                <c:pt idx="28996">
                  <c:v>73937.52</c:v>
                </c:pt>
                <c:pt idx="28997">
                  <c:v>73938.8</c:v>
                </c:pt>
                <c:pt idx="28998">
                  <c:v>73940.08</c:v>
                </c:pt>
                <c:pt idx="28999">
                  <c:v>73941.36</c:v>
                </c:pt>
                <c:pt idx="29000">
                  <c:v>73942.48</c:v>
                </c:pt>
                <c:pt idx="29001">
                  <c:v>73942.64</c:v>
                </c:pt>
                <c:pt idx="29002">
                  <c:v>73947.759999999995</c:v>
                </c:pt>
                <c:pt idx="29003">
                  <c:v>73950.320000000007</c:v>
                </c:pt>
                <c:pt idx="29004">
                  <c:v>73951.600000000006</c:v>
                </c:pt>
                <c:pt idx="29005">
                  <c:v>73952.88</c:v>
                </c:pt>
                <c:pt idx="29006">
                  <c:v>73954.16</c:v>
                </c:pt>
                <c:pt idx="29007">
                  <c:v>73955.44</c:v>
                </c:pt>
                <c:pt idx="29008">
                  <c:v>73956.72</c:v>
                </c:pt>
                <c:pt idx="29009">
                  <c:v>73958</c:v>
                </c:pt>
                <c:pt idx="29010">
                  <c:v>73959.399999999994</c:v>
                </c:pt>
                <c:pt idx="29011">
                  <c:v>73960.789999999994</c:v>
                </c:pt>
                <c:pt idx="29012">
                  <c:v>73962.179999999993</c:v>
                </c:pt>
                <c:pt idx="29013">
                  <c:v>73963.570000000007</c:v>
                </c:pt>
                <c:pt idx="29014">
                  <c:v>73964.97</c:v>
                </c:pt>
                <c:pt idx="29015">
                  <c:v>73966.36</c:v>
                </c:pt>
                <c:pt idx="29016">
                  <c:v>73967.75</c:v>
                </c:pt>
                <c:pt idx="29017">
                  <c:v>73969.14</c:v>
                </c:pt>
                <c:pt idx="29018">
                  <c:v>73974.710000000006</c:v>
                </c:pt>
                <c:pt idx="29019">
                  <c:v>73976.11</c:v>
                </c:pt>
                <c:pt idx="29020">
                  <c:v>73976.63</c:v>
                </c:pt>
                <c:pt idx="29021">
                  <c:v>73977.5</c:v>
                </c:pt>
                <c:pt idx="29022">
                  <c:v>73978.89</c:v>
                </c:pt>
                <c:pt idx="29023">
                  <c:v>73980.28</c:v>
                </c:pt>
                <c:pt idx="29024">
                  <c:v>73981.679999999993</c:v>
                </c:pt>
                <c:pt idx="29025">
                  <c:v>73983.070000000007</c:v>
                </c:pt>
                <c:pt idx="29026">
                  <c:v>73984.460000000006</c:v>
                </c:pt>
                <c:pt idx="29027">
                  <c:v>73985.850000000006</c:v>
                </c:pt>
                <c:pt idx="29028">
                  <c:v>73987.25</c:v>
                </c:pt>
                <c:pt idx="29029">
                  <c:v>73988.639999999999</c:v>
                </c:pt>
                <c:pt idx="29030">
                  <c:v>73990.03</c:v>
                </c:pt>
                <c:pt idx="29031">
                  <c:v>73991.42</c:v>
                </c:pt>
                <c:pt idx="29032">
                  <c:v>73992.820000000007</c:v>
                </c:pt>
                <c:pt idx="29033">
                  <c:v>73993.710000000006</c:v>
                </c:pt>
                <c:pt idx="29034">
                  <c:v>73994.210000000006</c:v>
                </c:pt>
                <c:pt idx="29035">
                  <c:v>73995.600000000006</c:v>
                </c:pt>
                <c:pt idx="29036">
                  <c:v>73996.990000000005</c:v>
                </c:pt>
                <c:pt idx="29037">
                  <c:v>73998.38</c:v>
                </c:pt>
                <c:pt idx="29038">
                  <c:v>73999.77</c:v>
                </c:pt>
                <c:pt idx="29039">
                  <c:v>74001.16</c:v>
                </c:pt>
                <c:pt idx="29040">
                  <c:v>74002.25</c:v>
                </c:pt>
                <c:pt idx="29041">
                  <c:v>74002.55</c:v>
                </c:pt>
                <c:pt idx="29042">
                  <c:v>74005.34</c:v>
                </c:pt>
                <c:pt idx="29043">
                  <c:v>74006.52</c:v>
                </c:pt>
                <c:pt idx="29044">
                  <c:v>74008.12</c:v>
                </c:pt>
                <c:pt idx="29045">
                  <c:v>74010.789999999994</c:v>
                </c:pt>
                <c:pt idx="29046">
                  <c:v>74010.91</c:v>
                </c:pt>
                <c:pt idx="29047">
                  <c:v>74013.69</c:v>
                </c:pt>
                <c:pt idx="29048">
                  <c:v>74015.06</c:v>
                </c:pt>
                <c:pt idx="29049">
                  <c:v>74019.259999999995</c:v>
                </c:pt>
                <c:pt idx="29050">
                  <c:v>74019.33</c:v>
                </c:pt>
                <c:pt idx="29051">
                  <c:v>74024.820000000007</c:v>
                </c:pt>
                <c:pt idx="29052">
                  <c:v>74027.87</c:v>
                </c:pt>
                <c:pt idx="29053">
                  <c:v>74035.960000000006</c:v>
                </c:pt>
                <c:pt idx="29054">
                  <c:v>74044.95</c:v>
                </c:pt>
                <c:pt idx="29055">
                  <c:v>74047.09</c:v>
                </c:pt>
                <c:pt idx="29056">
                  <c:v>74052.66</c:v>
                </c:pt>
                <c:pt idx="29057">
                  <c:v>74058.23</c:v>
                </c:pt>
                <c:pt idx="29058">
                  <c:v>74069.37</c:v>
                </c:pt>
                <c:pt idx="29059">
                  <c:v>74091.64</c:v>
                </c:pt>
                <c:pt idx="29060">
                  <c:v>74113.259999999995</c:v>
                </c:pt>
                <c:pt idx="29061">
                  <c:v>74130.34</c:v>
                </c:pt>
                <c:pt idx="29062">
                  <c:v>74136.179999999993</c:v>
                </c:pt>
                <c:pt idx="29063">
                  <c:v>74138.880000000005</c:v>
                </c:pt>
                <c:pt idx="29064">
                  <c:v>74147.320000000007</c:v>
                </c:pt>
                <c:pt idx="29065">
                  <c:v>74147.42</c:v>
                </c:pt>
                <c:pt idx="29066">
                  <c:v>74158.460000000006</c:v>
                </c:pt>
                <c:pt idx="29067">
                  <c:v>74180.73</c:v>
                </c:pt>
                <c:pt idx="29068">
                  <c:v>74181.58</c:v>
                </c:pt>
                <c:pt idx="29069">
                  <c:v>74225.27</c:v>
                </c:pt>
                <c:pt idx="29070">
                  <c:v>74249.89</c:v>
                </c:pt>
                <c:pt idx="29071">
                  <c:v>74314.36</c:v>
                </c:pt>
                <c:pt idx="29072">
                  <c:v>74386.509999999995</c:v>
                </c:pt>
                <c:pt idx="29073">
                  <c:v>74511.740000000005</c:v>
                </c:pt>
                <c:pt idx="29074">
                  <c:v>74556.72</c:v>
                </c:pt>
                <c:pt idx="29075">
                  <c:v>74574.36</c:v>
                </c:pt>
                <c:pt idx="29076">
                  <c:v>74605.67</c:v>
                </c:pt>
                <c:pt idx="29077">
                  <c:v>74617.31</c:v>
                </c:pt>
                <c:pt idx="29078">
                  <c:v>74621.320000000007</c:v>
                </c:pt>
                <c:pt idx="29079">
                  <c:v>74636.97</c:v>
                </c:pt>
                <c:pt idx="29080">
                  <c:v>74647.61</c:v>
                </c:pt>
                <c:pt idx="29081">
                  <c:v>74662.759999999995</c:v>
                </c:pt>
                <c:pt idx="29082">
                  <c:v>74669.850000000006</c:v>
                </c:pt>
                <c:pt idx="29083">
                  <c:v>74677.899999999994</c:v>
                </c:pt>
                <c:pt idx="29084">
                  <c:v>74702.73</c:v>
                </c:pt>
                <c:pt idx="29085">
                  <c:v>74735.61</c:v>
                </c:pt>
                <c:pt idx="29086">
                  <c:v>74738.490000000005</c:v>
                </c:pt>
                <c:pt idx="29087">
                  <c:v>74752.05</c:v>
                </c:pt>
                <c:pt idx="29088">
                  <c:v>74760.27</c:v>
                </c:pt>
                <c:pt idx="29089">
                  <c:v>74768.490000000005</c:v>
                </c:pt>
                <c:pt idx="29090">
                  <c:v>74799.070000000007</c:v>
                </c:pt>
                <c:pt idx="29091">
                  <c:v>74801.37</c:v>
                </c:pt>
                <c:pt idx="29092">
                  <c:v>74809.59</c:v>
                </c:pt>
                <c:pt idx="29093">
                  <c:v>74817.81</c:v>
                </c:pt>
                <c:pt idx="29094">
                  <c:v>74821.919999999998</c:v>
                </c:pt>
                <c:pt idx="29095">
                  <c:v>74826.03</c:v>
                </c:pt>
                <c:pt idx="29096">
                  <c:v>74830.14</c:v>
                </c:pt>
                <c:pt idx="29097">
                  <c:v>74834.25</c:v>
                </c:pt>
                <c:pt idx="29098">
                  <c:v>74838.36</c:v>
                </c:pt>
                <c:pt idx="29099">
                  <c:v>74842.47</c:v>
                </c:pt>
                <c:pt idx="29100">
                  <c:v>74844.53</c:v>
                </c:pt>
                <c:pt idx="29101">
                  <c:v>74846.58</c:v>
                </c:pt>
                <c:pt idx="29102">
                  <c:v>74848.639999999999</c:v>
                </c:pt>
                <c:pt idx="29103">
                  <c:v>74850.69</c:v>
                </c:pt>
                <c:pt idx="29104">
                  <c:v>74852.75</c:v>
                </c:pt>
                <c:pt idx="29105">
                  <c:v>74854.8</c:v>
                </c:pt>
                <c:pt idx="29106">
                  <c:v>74856.86</c:v>
                </c:pt>
                <c:pt idx="29107">
                  <c:v>74858.91</c:v>
                </c:pt>
                <c:pt idx="29108">
                  <c:v>74860.97</c:v>
                </c:pt>
                <c:pt idx="29109">
                  <c:v>74863.02</c:v>
                </c:pt>
                <c:pt idx="29110">
                  <c:v>74865.08</c:v>
                </c:pt>
                <c:pt idx="29111">
                  <c:v>74867.13</c:v>
                </c:pt>
                <c:pt idx="29112">
                  <c:v>74869.19</c:v>
                </c:pt>
                <c:pt idx="29113">
                  <c:v>74871.240000000005</c:v>
                </c:pt>
                <c:pt idx="29114">
                  <c:v>74873.3</c:v>
                </c:pt>
                <c:pt idx="29115">
                  <c:v>74875.350000000006</c:v>
                </c:pt>
                <c:pt idx="29116">
                  <c:v>74877.41</c:v>
                </c:pt>
                <c:pt idx="29117">
                  <c:v>74879.460000000006</c:v>
                </c:pt>
                <c:pt idx="29118">
                  <c:v>74881.52</c:v>
                </c:pt>
                <c:pt idx="29119">
                  <c:v>74883.570000000007</c:v>
                </c:pt>
                <c:pt idx="29120">
                  <c:v>74887.679999999993</c:v>
                </c:pt>
                <c:pt idx="29121">
                  <c:v>74891.789999999994</c:v>
                </c:pt>
                <c:pt idx="29122">
                  <c:v>74893.850000000006</c:v>
                </c:pt>
                <c:pt idx="29123">
                  <c:v>74895.899999999994</c:v>
                </c:pt>
                <c:pt idx="29124">
                  <c:v>74897.95</c:v>
                </c:pt>
                <c:pt idx="29125">
                  <c:v>74900</c:v>
                </c:pt>
                <c:pt idx="29126">
                  <c:v>74901.37</c:v>
                </c:pt>
                <c:pt idx="29127">
                  <c:v>74902.740000000005</c:v>
                </c:pt>
                <c:pt idx="29128">
                  <c:v>74904.11</c:v>
                </c:pt>
                <c:pt idx="29129">
                  <c:v>74905.48</c:v>
                </c:pt>
                <c:pt idx="29130">
                  <c:v>74908.22</c:v>
                </c:pt>
                <c:pt idx="29131">
                  <c:v>74910.960000000006</c:v>
                </c:pt>
                <c:pt idx="29132">
                  <c:v>74916.44</c:v>
                </c:pt>
                <c:pt idx="29133">
                  <c:v>74919.179999999993</c:v>
                </c:pt>
                <c:pt idx="29134">
                  <c:v>74920.25</c:v>
                </c:pt>
                <c:pt idx="29135">
                  <c:v>74921.919999999998</c:v>
                </c:pt>
                <c:pt idx="29136">
                  <c:v>74924.66</c:v>
                </c:pt>
                <c:pt idx="29137">
                  <c:v>74927.399999999994</c:v>
                </c:pt>
                <c:pt idx="29138">
                  <c:v>74932.88</c:v>
                </c:pt>
                <c:pt idx="29139">
                  <c:v>74938.36</c:v>
                </c:pt>
                <c:pt idx="29140">
                  <c:v>74943.83</c:v>
                </c:pt>
                <c:pt idx="29141">
                  <c:v>74946.570000000007</c:v>
                </c:pt>
                <c:pt idx="29142">
                  <c:v>74949.31</c:v>
                </c:pt>
                <c:pt idx="29143">
                  <c:v>74952.05</c:v>
                </c:pt>
                <c:pt idx="29144">
                  <c:v>74954.789999999994</c:v>
                </c:pt>
                <c:pt idx="29145">
                  <c:v>74956.160000000003</c:v>
                </c:pt>
                <c:pt idx="29146">
                  <c:v>74957.53</c:v>
                </c:pt>
                <c:pt idx="29147">
                  <c:v>74958.899999999994</c:v>
                </c:pt>
                <c:pt idx="29148">
                  <c:v>74960.27</c:v>
                </c:pt>
                <c:pt idx="29149">
                  <c:v>74961.64</c:v>
                </c:pt>
                <c:pt idx="29150">
                  <c:v>74963.009999999995</c:v>
                </c:pt>
                <c:pt idx="29151">
                  <c:v>74965.75</c:v>
                </c:pt>
                <c:pt idx="29152">
                  <c:v>74968.490000000005</c:v>
                </c:pt>
                <c:pt idx="29153">
                  <c:v>74971.23</c:v>
                </c:pt>
                <c:pt idx="29154">
                  <c:v>74976.710000000006</c:v>
                </c:pt>
                <c:pt idx="29155">
                  <c:v>74980.84</c:v>
                </c:pt>
                <c:pt idx="29156">
                  <c:v>74987.66</c:v>
                </c:pt>
                <c:pt idx="29157">
                  <c:v>74993.14</c:v>
                </c:pt>
                <c:pt idx="29158">
                  <c:v>74998.62</c:v>
                </c:pt>
                <c:pt idx="29159">
                  <c:v>74999.95</c:v>
                </c:pt>
                <c:pt idx="29160">
                  <c:v>75000</c:v>
                </c:pt>
                <c:pt idx="29161">
                  <c:v>75004.100000000006</c:v>
                </c:pt>
                <c:pt idx="29162">
                  <c:v>75009.58</c:v>
                </c:pt>
                <c:pt idx="29163">
                  <c:v>75011.14</c:v>
                </c:pt>
                <c:pt idx="29164">
                  <c:v>75018.720000000001</c:v>
                </c:pt>
                <c:pt idx="29165">
                  <c:v>75026.289999999994</c:v>
                </c:pt>
                <c:pt idx="29166">
                  <c:v>75031.490000000005</c:v>
                </c:pt>
                <c:pt idx="29167">
                  <c:v>75041.429999999993</c:v>
                </c:pt>
                <c:pt idx="29168">
                  <c:v>75075.31</c:v>
                </c:pt>
                <c:pt idx="29169">
                  <c:v>75086.27</c:v>
                </c:pt>
                <c:pt idx="29170">
                  <c:v>75097.23</c:v>
                </c:pt>
                <c:pt idx="29171">
                  <c:v>75102.02</c:v>
                </c:pt>
                <c:pt idx="29172">
                  <c:v>75119.14</c:v>
                </c:pt>
                <c:pt idx="29173">
                  <c:v>75162.61</c:v>
                </c:pt>
                <c:pt idx="29174">
                  <c:v>75162.97</c:v>
                </c:pt>
                <c:pt idx="29175">
                  <c:v>75177.759999999995</c:v>
                </c:pt>
                <c:pt idx="29176">
                  <c:v>75185.34</c:v>
                </c:pt>
                <c:pt idx="29177">
                  <c:v>75192.91</c:v>
                </c:pt>
                <c:pt idx="29178">
                  <c:v>75200.490000000005</c:v>
                </c:pt>
                <c:pt idx="29179">
                  <c:v>75208.06</c:v>
                </c:pt>
                <c:pt idx="29180">
                  <c:v>75223.199999999997</c:v>
                </c:pt>
                <c:pt idx="29181">
                  <c:v>75250.62</c:v>
                </c:pt>
                <c:pt idx="29182">
                  <c:v>75253.490000000005</c:v>
                </c:pt>
                <c:pt idx="29183">
                  <c:v>75261.070000000007</c:v>
                </c:pt>
                <c:pt idx="29184">
                  <c:v>75264.86</c:v>
                </c:pt>
                <c:pt idx="29185">
                  <c:v>75268.639999999999</c:v>
                </c:pt>
                <c:pt idx="29186">
                  <c:v>75272.429999999993</c:v>
                </c:pt>
                <c:pt idx="29187">
                  <c:v>75272.539999999994</c:v>
                </c:pt>
                <c:pt idx="29188">
                  <c:v>75276.210000000006</c:v>
                </c:pt>
                <c:pt idx="29189">
                  <c:v>75280</c:v>
                </c:pt>
                <c:pt idx="29190">
                  <c:v>75281.89</c:v>
                </c:pt>
                <c:pt idx="29191">
                  <c:v>75283.78</c:v>
                </c:pt>
                <c:pt idx="29192">
                  <c:v>75286.399999999994</c:v>
                </c:pt>
                <c:pt idx="29193">
                  <c:v>75289.009999999995</c:v>
                </c:pt>
                <c:pt idx="29194">
                  <c:v>75291.63</c:v>
                </c:pt>
                <c:pt idx="29195">
                  <c:v>75294.240000000005</c:v>
                </c:pt>
                <c:pt idx="29196">
                  <c:v>75294.45</c:v>
                </c:pt>
                <c:pt idx="29197">
                  <c:v>75296.86</c:v>
                </c:pt>
                <c:pt idx="29198">
                  <c:v>75299.47</c:v>
                </c:pt>
                <c:pt idx="29199">
                  <c:v>75304.69</c:v>
                </c:pt>
                <c:pt idx="29200">
                  <c:v>75325.59</c:v>
                </c:pt>
                <c:pt idx="29201">
                  <c:v>75338.28</c:v>
                </c:pt>
                <c:pt idx="29202">
                  <c:v>75346.490000000005</c:v>
                </c:pt>
                <c:pt idx="29203">
                  <c:v>75351.72</c:v>
                </c:pt>
                <c:pt idx="29204">
                  <c:v>75356.94</c:v>
                </c:pt>
                <c:pt idx="29205">
                  <c:v>75359.56</c:v>
                </c:pt>
                <c:pt idx="29206">
                  <c:v>75362.17</c:v>
                </c:pt>
                <c:pt idx="29207">
                  <c:v>75364.78</c:v>
                </c:pt>
                <c:pt idx="29208">
                  <c:v>75367.39</c:v>
                </c:pt>
                <c:pt idx="29209">
                  <c:v>75370.009999999995</c:v>
                </c:pt>
                <c:pt idx="29210">
                  <c:v>75372.62</c:v>
                </c:pt>
                <c:pt idx="29211">
                  <c:v>75375.240000000005</c:v>
                </c:pt>
                <c:pt idx="29212">
                  <c:v>75377.850000000006</c:v>
                </c:pt>
                <c:pt idx="29213">
                  <c:v>75380.47</c:v>
                </c:pt>
                <c:pt idx="29214">
                  <c:v>75383.08</c:v>
                </c:pt>
                <c:pt idx="29215">
                  <c:v>75388.3</c:v>
                </c:pt>
                <c:pt idx="29216">
                  <c:v>75409.2</c:v>
                </c:pt>
                <c:pt idx="29217">
                  <c:v>75425.929999999993</c:v>
                </c:pt>
                <c:pt idx="29218">
                  <c:v>75430.100000000006</c:v>
                </c:pt>
                <c:pt idx="29219">
                  <c:v>75440.55</c:v>
                </c:pt>
                <c:pt idx="29220">
                  <c:v>75445.78</c:v>
                </c:pt>
                <c:pt idx="29221">
                  <c:v>75451</c:v>
                </c:pt>
                <c:pt idx="29222">
                  <c:v>75455.95</c:v>
                </c:pt>
                <c:pt idx="29223">
                  <c:v>75460.89</c:v>
                </c:pt>
                <c:pt idx="29224">
                  <c:v>75470.78</c:v>
                </c:pt>
                <c:pt idx="29225">
                  <c:v>75490.55</c:v>
                </c:pt>
                <c:pt idx="29226">
                  <c:v>75500.009999999995</c:v>
                </c:pt>
                <c:pt idx="29227">
                  <c:v>75510.33</c:v>
                </c:pt>
                <c:pt idx="29228">
                  <c:v>75520.22</c:v>
                </c:pt>
                <c:pt idx="29229">
                  <c:v>75530.100000000006</c:v>
                </c:pt>
                <c:pt idx="29230">
                  <c:v>75539.600000000006</c:v>
                </c:pt>
                <c:pt idx="29231">
                  <c:v>75549.100000000006</c:v>
                </c:pt>
                <c:pt idx="29232">
                  <c:v>75568.100000000006</c:v>
                </c:pt>
                <c:pt idx="29233">
                  <c:v>75601.240000000005</c:v>
                </c:pt>
                <c:pt idx="29234">
                  <c:v>75606.09</c:v>
                </c:pt>
                <c:pt idx="29235">
                  <c:v>75644.08</c:v>
                </c:pt>
                <c:pt idx="29236">
                  <c:v>75663.08</c:v>
                </c:pt>
                <c:pt idx="29237">
                  <c:v>75672.58</c:v>
                </c:pt>
                <c:pt idx="29238">
                  <c:v>75682.070000000007</c:v>
                </c:pt>
                <c:pt idx="29239">
                  <c:v>75691.570000000007</c:v>
                </c:pt>
                <c:pt idx="29240">
                  <c:v>75701.070000000007</c:v>
                </c:pt>
                <c:pt idx="29241">
                  <c:v>75720.070000000007</c:v>
                </c:pt>
                <c:pt idx="29242">
                  <c:v>75758.06</c:v>
                </c:pt>
                <c:pt idx="29243">
                  <c:v>75788.429999999993</c:v>
                </c:pt>
                <c:pt idx="29244">
                  <c:v>75796.05</c:v>
                </c:pt>
                <c:pt idx="29245">
                  <c:v>75815.05</c:v>
                </c:pt>
                <c:pt idx="29246">
                  <c:v>75834.039999999994</c:v>
                </c:pt>
                <c:pt idx="29247">
                  <c:v>75853.039999999994</c:v>
                </c:pt>
                <c:pt idx="29248">
                  <c:v>75872.039999999994</c:v>
                </c:pt>
                <c:pt idx="29249">
                  <c:v>75882.03</c:v>
                </c:pt>
                <c:pt idx="29250">
                  <c:v>75910.03</c:v>
                </c:pt>
                <c:pt idx="29251">
                  <c:v>75928.83</c:v>
                </c:pt>
                <c:pt idx="29252">
                  <c:v>75940.53</c:v>
                </c:pt>
                <c:pt idx="29253">
                  <c:v>75952.23</c:v>
                </c:pt>
                <c:pt idx="29254">
                  <c:v>75975.62</c:v>
                </c:pt>
                <c:pt idx="29255">
                  <c:v>75986.009999999995</c:v>
                </c:pt>
                <c:pt idx="29256">
                  <c:v>76069.22</c:v>
                </c:pt>
                <c:pt idx="29257">
                  <c:v>76092.62</c:v>
                </c:pt>
                <c:pt idx="29258">
                  <c:v>76104.320000000007</c:v>
                </c:pt>
                <c:pt idx="29259">
                  <c:v>76110.17</c:v>
                </c:pt>
                <c:pt idx="29260">
                  <c:v>76116.02</c:v>
                </c:pt>
                <c:pt idx="29261">
                  <c:v>76121.87</c:v>
                </c:pt>
                <c:pt idx="29262">
                  <c:v>76127.72</c:v>
                </c:pt>
                <c:pt idx="29263">
                  <c:v>76137.97</c:v>
                </c:pt>
                <c:pt idx="29264">
                  <c:v>76139.42</c:v>
                </c:pt>
                <c:pt idx="29265">
                  <c:v>76162.81</c:v>
                </c:pt>
                <c:pt idx="29266">
                  <c:v>76186.210000000006</c:v>
                </c:pt>
                <c:pt idx="29267">
                  <c:v>76192.06</c:v>
                </c:pt>
                <c:pt idx="29268">
                  <c:v>76197.91</c:v>
                </c:pt>
                <c:pt idx="29269">
                  <c:v>76200.84</c:v>
                </c:pt>
                <c:pt idx="29270">
                  <c:v>76203.759999999995</c:v>
                </c:pt>
                <c:pt idx="29271">
                  <c:v>76206.69</c:v>
                </c:pt>
                <c:pt idx="29272">
                  <c:v>76209.61</c:v>
                </c:pt>
                <c:pt idx="29273">
                  <c:v>76215.460000000006</c:v>
                </c:pt>
                <c:pt idx="29274">
                  <c:v>76221.31</c:v>
                </c:pt>
                <c:pt idx="29275">
                  <c:v>76233.009999999995</c:v>
                </c:pt>
                <c:pt idx="29276">
                  <c:v>76256.41</c:v>
                </c:pt>
                <c:pt idx="29277">
                  <c:v>76268.11</c:v>
                </c:pt>
                <c:pt idx="29278">
                  <c:v>76279.81</c:v>
                </c:pt>
                <c:pt idx="29279">
                  <c:v>76285.66</c:v>
                </c:pt>
                <c:pt idx="29280">
                  <c:v>76291.509999999995</c:v>
                </c:pt>
                <c:pt idx="29281">
                  <c:v>76297.36</c:v>
                </c:pt>
                <c:pt idx="29282">
                  <c:v>76303.210000000006</c:v>
                </c:pt>
                <c:pt idx="29283">
                  <c:v>76326.61</c:v>
                </c:pt>
                <c:pt idx="29284">
                  <c:v>76332.460000000006</c:v>
                </c:pt>
                <c:pt idx="29285">
                  <c:v>76338.31</c:v>
                </c:pt>
                <c:pt idx="29286">
                  <c:v>76344.160000000003</c:v>
                </c:pt>
                <c:pt idx="29287">
                  <c:v>76347.08</c:v>
                </c:pt>
                <c:pt idx="29288">
                  <c:v>76350</c:v>
                </c:pt>
                <c:pt idx="29289">
                  <c:v>76353.25</c:v>
                </c:pt>
                <c:pt idx="29290">
                  <c:v>76356.490000000005</c:v>
                </c:pt>
                <c:pt idx="29291">
                  <c:v>76359.740000000005</c:v>
                </c:pt>
                <c:pt idx="29292">
                  <c:v>76362.98</c:v>
                </c:pt>
                <c:pt idx="29293">
                  <c:v>76375.960000000006</c:v>
                </c:pt>
                <c:pt idx="29294">
                  <c:v>76388.94</c:v>
                </c:pt>
                <c:pt idx="29295">
                  <c:v>76401.919999999998</c:v>
                </c:pt>
                <c:pt idx="29296">
                  <c:v>76408.41</c:v>
                </c:pt>
                <c:pt idx="29297">
                  <c:v>76414.899999999994</c:v>
                </c:pt>
                <c:pt idx="29298">
                  <c:v>76421.39</c:v>
                </c:pt>
                <c:pt idx="29299">
                  <c:v>76427.88</c:v>
                </c:pt>
                <c:pt idx="29300">
                  <c:v>76441.899999999994</c:v>
                </c:pt>
                <c:pt idx="29301">
                  <c:v>76453.83</c:v>
                </c:pt>
                <c:pt idx="29302">
                  <c:v>76479.789999999994</c:v>
                </c:pt>
                <c:pt idx="29303">
                  <c:v>76492.77</c:v>
                </c:pt>
                <c:pt idx="29304">
                  <c:v>76499.259999999995</c:v>
                </c:pt>
                <c:pt idx="29305">
                  <c:v>76502.509999999995</c:v>
                </c:pt>
                <c:pt idx="29306">
                  <c:v>76505.75</c:v>
                </c:pt>
                <c:pt idx="29307">
                  <c:v>76509</c:v>
                </c:pt>
                <c:pt idx="29308">
                  <c:v>76512.240000000005</c:v>
                </c:pt>
                <c:pt idx="29309">
                  <c:v>76518.73</c:v>
                </c:pt>
                <c:pt idx="29310">
                  <c:v>76531.710000000006</c:v>
                </c:pt>
                <c:pt idx="29311">
                  <c:v>76557.66</c:v>
                </c:pt>
                <c:pt idx="29312">
                  <c:v>76583.62</c:v>
                </c:pt>
                <c:pt idx="29313">
                  <c:v>76596.600000000006</c:v>
                </c:pt>
                <c:pt idx="29314">
                  <c:v>76603.09</c:v>
                </c:pt>
                <c:pt idx="29315">
                  <c:v>76609.58</c:v>
                </c:pt>
                <c:pt idx="29316">
                  <c:v>76622.559999999998</c:v>
                </c:pt>
                <c:pt idx="29317">
                  <c:v>76635.539999999994</c:v>
                </c:pt>
                <c:pt idx="29318">
                  <c:v>76661.490000000005</c:v>
                </c:pt>
                <c:pt idx="29319">
                  <c:v>76745.83</c:v>
                </c:pt>
                <c:pt idx="29320">
                  <c:v>76765.320000000007</c:v>
                </c:pt>
                <c:pt idx="29321">
                  <c:v>76791.28</c:v>
                </c:pt>
                <c:pt idx="29322">
                  <c:v>76804.259999999995</c:v>
                </c:pt>
                <c:pt idx="29323">
                  <c:v>76817.240000000005</c:v>
                </c:pt>
                <c:pt idx="29324">
                  <c:v>76869.149999999994</c:v>
                </c:pt>
                <c:pt idx="29325">
                  <c:v>76972.98</c:v>
                </c:pt>
                <c:pt idx="29326">
                  <c:v>77180.63</c:v>
                </c:pt>
                <c:pt idx="29327">
                  <c:v>77469.58</c:v>
                </c:pt>
                <c:pt idx="29328">
                  <c:v>77541.820000000007</c:v>
                </c:pt>
                <c:pt idx="29329">
                  <c:v>77559.88</c:v>
                </c:pt>
                <c:pt idx="29330">
                  <c:v>77577.94</c:v>
                </c:pt>
                <c:pt idx="29331">
                  <c:v>77614.06</c:v>
                </c:pt>
                <c:pt idx="29332">
                  <c:v>77686.3</c:v>
                </c:pt>
                <c:pt idx="29333">
                  <c:v>77722.42</c:v>
                </c:pt>
                <c:pt idx="29334">
                  <c:v>77740.479999999996</c:v>
                </c:pt>
                <c:pt idx="29335">
                  <c:v>77758.53</c:v>
                </c:pt>
                <c:pt idx="29336">
                  <c:v>77808.899999999994</c:v>
                </c:pt>
                <c:pt idx="29337">
                  <c:v>77834.09</c:v>
                </c:pt>
                <c:pt idx="29338">
                  <c:v>77846.679999999993</c:v>
                </c:pt>
                <c:pt idx="29339">
                  <c:v>77852.98</c:v>
                </c:pt>
                <c:pt idx="29340">
                  <c:v>77859.27</c:v>
                </c:pt>
                <c:pt idx="29341">
                  <c:v>77871.87</c:v>
                </c:pt>
                <c:pt idx="29342">
                  <c:v>77878.17</c:v>
                </c:pt>
                <c:pt idx="29343">
                  <c:v>77884.460000000006</c:v>
                </c:pt>
                <c:pt idx="29344">
                  <c:v>77887.61</c:v>
                </c:pt>
                <c:pt idx="29345">
                  <c:v>77890.759999999995</c:v>
                </c:pt>
                <c:pt idx="29346">
                  <c:v>77892.34</c:v>
                </c:pt>
                <c:pt idx="29347">
                  <c:v>77893.91</c:v>
                </c:pt>
                <c:pt idx="29348">
                  <c:v>77895.48</c:v>
                </c:pt>
                <c:pt idx="29349">
                  <c:v>77897.05</c:v>
                </c:pt>
                <c:pt idx="29350">
                  <c:v>77898.63</c:v>
                </c:pt>
                <c:pt idx="29351">
                  <c:v>77900.2</c:v>
                </c:pt>
                <c:pt idx="29352">
                  <c:v>77901.78</c:v>
                </c:pt>
                <c:pt idx="29353">
                  <c:v>77903.350000000006</c:v>
                </c:pt>
                <c:pt idx="29354">
                  <c:v>77904.929999999993</c:v>
                </c:pt>
                <c:pt idx="29355">
                  <c:v>77906.5</c:v>
                </c:pt>
                <c:pt idx="29356">
                  <c:v>77908.070000000007</c:v>
                </c:pt>
                <c:pt idx="29357">
                  <c:v>77909.64</c:v>
                </c:pt>
                <c:pt idx="29358">
                  <c:v>77912.789999999994</c:v>
                </c:pt>
                <c:pt idx="29359">
                  <c:v>77915.94</c:v>
                </c:pt>
                <c:pt idx="29360">
                  <c:v>77922.23</c:v>
                </c:pt>
                <c:pt idx="29361">
                  <c:v>77928.53</c:v>
                </c:pt>
                <c:pt idx="29362">
                  <c:v>77931.679999999993</c:v>
                </c:pt>
                <c:pt idx="29363">
                  <c:v>77934.820000000007</c:v>
                </c:pt>
                <c:pt idx="29364">
                  <c:v>77937.97</c:v>
                </c:pt>
                <c:pt idx="29365">
                  <c:v>77941.119999999995</c:v>
                </c:pt>
                <c:pt idx="29366">
                  <c:v>77944.27</c:v>
                </c:pt>
                <c:pt idx="29367">
                  <c:v>77947.41</c:v>
                </c:pt>
                <c:pt idx="29368">
                  <c:v>77950.559999999998</c:v>
                </c:pt>
                <c:pt idx="29369">
                  <c:v>77953.710000000006</c:v>
                </c:pt>
                <c:pt idx="29370">
                  <c:v>77955.289999999994</c:v>
                </c:pt>
                <c:pt idx="29371">
                  <c:v>77956.86</c:v>
                </c:pt>
                <c:pt idx="29372">
                  <c:v>77958.429999999993</c:v>
                </c:pt>
                <c:pt idx="29373">
                  <c:v>77960</c:v>
                </c:pt>
                <c:pt idx="29374">
                  <c:v>77961.55</c:v>
                </c:pt>
                <c:pt idx="29375">
                  <c:v>77961.899999999994</c:v>
                </c:pt>
                <c:pt idx="29376">
                  <c:v>77963.789999999994</c:v>
                </c:pt>
                <c:pt idx="29377">
                  <c:v>77965.679999999993</c:v>
                </c:pt>
                <c:pt idx="29378">
                  <c:v>77967.570000000007</c:v>
                </c:pt>
                <c:pt idx="29379">
                  <c:v>77969.47</c:v>
                </c:pt>
                <c:pt idx="29380">
                  <c:v>77971.360000000001</c:v>
                </c:pt>
                <c:pt idx="29381">
                  <c:v>77975.14</c:v>
                </c:pt>
                <c:pt idx="29382">
                  <c:v>77978.929999999993</c:v>
                </c:pt>
                <c:pt idx="29383">
                  <c:v>77982.710000000006</c:v>
                </c:pt>
                <c:pt idx="29384">
                  <c:v>77984.61</c:v>
                </c:pt>
                <c:pt idx="29385">
                  <c:v>77986.5</c:v>
                </c:pt>
                <c:pt idx="29386">
                  <c:v>77988.39</c:v>
                </c:pt>
                <c:pt idx="29387">
                  <c:v>77990.28</c:v>
                </c:pt>
                <c:pt idx="29388">
                  <c:v>77992.179999999993</c:v>
                </c:pt>
                <c:pt idx="29389">
                  <c:v>77994.070000000007</c:v>
                </c:pt>
                <c:pt idx="29390">
                  <c:v>77995.960000000006</c:v>
                </c:pt>
                <c:pt idx="29391">
                  <c:v>77997.850000000006</c:v>
                </c:pt>
                <c:pt idx="29392">
                  <c:v>77999.75</c:v>
                </c:pt>
                <c:pt idx="29393">
                  <c:v>78001.64</c:v>
                </c:pt>
                <c:pt idx="29394">
                  <c:v>78003.53</c:v>
                </c:pt>
                <c:pt idx="29395">
                  <c:v>78005.42</c:v>
                </c:pt>
                <c:pt idx="29396">
                  <c:v>78007.320000000007</c:v>
                </c:pt>
                <c:pt idx="29397">
                  <c:v>78009.210000000006</c:v>
                </c:pt>
                <c:pt idx="29398">
                  <c:v>78011.100000000006</c:v>
                </c:pt>
                <c:pt idx="29399">
                  <c:v>78012.990000000005</c:v>
                </c:pt>
                <c:pt idx="29400">
                  <c:v>78014.89</c:v>
                </c:pt>
                <c:pt idx="29401">
                  <c:v>78016.78</c:v>
                </c:pt>
                <c:pt idx="29402">
                  <c:v>78020.56</c:v>
                </c:pt>
                <c:pt idx="29403">
                  <c:v>78024.350000000006</c:v>
                </c:pt>
                <c:pt idx="29404">
                  <c:v>78028.13</c:v>
                </c:pt>
                <c:pt idx="29405">
                  <c:v>78031.92</c:v>
                </c:pt>
                <c:pt idx="29406">
                  <c:v>78035.7</c:v>
                </c:pt>
                <c:pt idx="29407">
                  <c:v>78043.27</c:v>
                </c:pt>
                <c:pt idx="29408">
                  <c:v>78050.84</c:v>
                </c:pt>
                <c:pt idx="29409">
                  <c:v>78081.119999999995</c:v>
                </c:pt>
                <c:pt idx="29410">
                  <c:v>78088.69</c:v>
                </c:pt>
                <c:pt idx="29411">
                  <c:v>78096.259999999995</c:v>
                </c:pt>
                <c:pt idx="29412">
                  <c:v>78111.399999999994</c:v>
                </c:pt>
                <c:pt idx="29413">
                  <c:v>78141.679999999993</c:v>
                </c:pt>
                <c:pt idx="29414">
                  <c:v>78202.23</c:v>
                </c:pt>
                <c:pt idx="29415">
                  <c:v>78217.37</c:v>
                </c:pt>
                <c:pt idx="29416">
                  <c:v>78232.509999999995</c:v>
                </c:pt>
                <c:pt idx="29417">
                  <c:v>78262.789999999994</c:v>
                </c:pt>
                <c:pt idx="29418">
                  <c:v>78323.350000000006</c:v>
                </c:pt>
                <c:pt idx="29419">
                  <c:v>78444.460000000006</c:v>
                </c:pt>
                <c:pt idx="29420">
                  <c:v>78687.67</c:v>
                </c:pt>
                <c:pt idx="29421">
                  <c:v>78845.850000000006</c:v>
                </c:pt>
                <c:pt idx="29422">
                  <c:v>78896.03</c:v>
                </c:pt>
                <c:pt idx="29423">
                  <c:v>78921.119999999995</c:v>
                </c:pt>
                <c:pt idx="29424">
                  <c:v>78946.2</c:v>
                </c:pt>
                <c:pt idx="29425">
                  <c:v>79046.539999999994</c:v>
                </c:pt>
                <c:pt idx="29426">
                  <c:v>79050.73</c:v>
                </c:pt>
                <c:pt idx="29427">
                  <c:v>79141.5</c:v>
                </c:pt>
                <c:pt idx="29428">
                  <c:v>79164.19</c:v>
                </c:pt>
                <c:pt idx="29429">
                  <c:v>79186.880000000005</c:v>
                </c:pt>
                <c:pt idx="29430">
                  <c:v>79232.259999999995</c:v>
                </c:pt>
                <c:pt idx="29431">
                  <c:v>79247.23</c:v>
                </c:pt>
                <c:pt idx="29432">
                  <c:v>79347.58</c:v>
                </c:pt>
                <c:pt idx="29433">
                  <c:v>79372.67</c:v>
                </c:pt>
                <c:pt idx="29434">
                  <c:v>79385.22</c:v>
                </c:pt>
                <c:pt idx="29435">
                  <c:v>79397.759999999995</c:v>
                </c:pt>
                <c:pt idx="29436">
                  <c:v>79410.31</c:v>
                </c:pt>
                <c:pt idx="29437">
                  <c:v>79413.78</c:v>
                </c:pt>
                <c:pt idx="29438">
                  <c:v>79422.850000000006</c:v>
                </c:pt>
                <c:pt idx="29439">
                  <c:v>79447.929999999993</c:v>
                </c:pt>
                <c:pt idx="29440">
                  <c:v>79548.28</c:v>
                </c:pt>
                <c:pt idx="29441">
                  <c:v>79598.45</c:v>
                </c:pt>
                <c:pt idx="29442">
                  <c:v>79623.539999999994</c:v>
                </c:pt>
                <c:pt idx="29443">
                  <c:v>79629.81</c:v>
                </c:pt>
                <c:pt idx="29444">
                  <c:v>79636.08</c:v>
                </c:pt>
                <c:pt idx="29445">
                  <c:v>79648.62</c:v>
                </c:pt>
                <c:pt idx="29446">
                  <c:v>79698.8</c:v>
                </c:pt>
                <c:pt idx="29447">
                  <c:v>79723.89</c:v>
                </c:pt>
                <c:pt idx="29448">
                  <c:v>79736.429999999993</c:v>
                </c:pt>
                <c:pt idx="29449">
                  <c:v>79748.97</c:v>
                </c:pt>
                <c:pt idx="29450">
                  <c:v>79755.25</c:v>
                </c:pt>
                <c:pt idx="29451">
                  <c:v>79761.52</c:v>
                </c:pt>
                <c:pt idx="29452">
                  <c:v>79774.06</c:v>
                </c:pt>
                <c:pt idx="29453">
                  <c:v>79776.84</c:v>
                </c:pt>
                <c:pt idx="29454">
                  <c:v>79799.14</c:v>
                </c:pt>
                <c:pt idx="29455">
                  <c:v>79799.539999999994</c:v>
                </c:pt>
                <c:pt idx="29456">
                  <c:v>79822.23</c:v>
                </c:pt>
                <c:pt idx="29457">
                  <c:v>79849.31</c:v>
                </c:pt>
                <c:pt idx="29458">
                  <c:v>79861.86</c:v>
                </c:pt>
                <c:pt idx="29459">
                  <c:v>79867.61</c:v>
                </c:pt>
                <c:pt idx="29460">
                  <c:v>79868.13</c:v>
                </c:pt>
                <c:pt idx="29461">
                  <c:v>79874.399999999994</c:v>
                </c:pt>
                <c:pt idx="29462">
                  <c:v>79886.95</c:v>
                </c:pt>
                <c:pt idx="29463">
                  <c:v>79899.490000000005</c:v>
                </c:pt>
                <c:pt idx="29464">
                  <c:v>79949.66</c:v>
                </c:pt>
                <c:pt idx="29465">
                  <c:v>79958.37</c:v>
                </c:pt>
                <c:pt idx="29466">
                  <c:v>79999.83</c:v>
                </c:pt>
                <c:pt idx="29467">
                  <c:v>79999.899999999994</c:v>
                </c:pt>
                <c:pt idx="29468">
                  <c:v>80000</c:v>
                </c:pt>
                <c:pt idx="29469">
                  <c:v>80024.92</c:v>
                </c:pt>
                <c:pt idx="29470">
                  <c:v>80037.460000000006</c:v>
                </c:pt>
                <c:pt idx="29471">
                  <c:v>80043.73</c:v>
                </c:pt>
                <c:pt idx="29472">
                  <c:v>80049.13</c:v>
                </c:pt>
                <c:pt idx="29473">
                  <c:v>80050</c:v>
                </c:pt>
                <c:pt idx="29474">
                  <c:v>80059.199999999997</c:v>
                </c:pt>
                <c:pt idx="29475">
                  <c:v>80068.399999999994</c:v>
                </c:pt>
                <c:pt idx="29476">
                  <c:v>80071.820000000007</c:v>
                </c:pt>
                <c:pt idx="29477">
                  <c:v>80083.17</c:v>
                </c:pt>
                <c:pt idx="29478">
                  <c:v>80086.8</c:v>
                </c:pt>
                <c:pt idx="29479">
                  <c:v>80094.509999999995</c:v>
                </c:pt>
                <c:pt idx="29480">
                  <c:v>80123.600000000006</c:v>
                </c:pt>
                <c:pt idx="29481">
                  <c:v>80132.800000000003</c:v>
                </c:pt>
                <c:pt idx="29482">
                  <c:v>80139.89</c:v>
                </c:pt>
                <c:pt idx="29483">
                  <c:v>80142</c:v>
                </c:pt>
                <c:pt idx="29484">
                  <c:v>80160.399999999994</c:v>
                </c:pt>
                <c:pt idx="29485">
                  <c:v>80197.19</c:v>
                </c:pt>
                <c:pt idx="29486">
                  <c:v>80215.59</c:v>
                </c:pt>
                <c:pt idx="29487">
                  <c:v>80224.789999999994</c:v>
                </c:pt>
                <c:pt idx="29488">
                  <c:v>80233.990000000005</c:v>
                </c:pt>
                <c:pt idx="29489">
                  <c:v>80270.78</c:v>
                </c:pt>
                <c:pt idx="29490">
                  <c:v>80321.42</c:v>
                </c:pt>
                <c:pt idx="29491">
                  <c:v>80344.37</c:v>
                </c:pt>
                <c:pt idx="29492">
                  <c:v>80366.81</c:v>
                </c:pt>
                <c:pt idx="29493">
                  <c:v>80381.17</c:v>
                </c:pt>
                <c:pt idx="29494">
                  <c:v>80389.5</c:v>
                </c:pt>
                <c:pt idx="29495">
                  <c:v>80390.37</c:v>
                </c:pt>
                <c:pt idx="29496">
                  <c:v>80399.570000000007</c:v>
                </c:pt>
                <c:pt idx="29497">
                  <c:v>80408.77</c:v>
                </c:pt>
                <c:pt idx="29498">
                  <c:v>80412.19</c:v>
                </c:pt>
                <c:pt idx="29499">
                  <c:v>80417.97</c:v>
                </c:pt>
                <c:pt idx="29500">
                  <c:v>80454.77</c:v>
                </c:pt>
                <c:pt idx="29501">
                  <c:v>80491.56</c:v>
                </c:pt>
                <c:pt idx="29502">
                  <c:v>80502.95</c:v>
                </c:pt>
                <c:pt idx="29503">
                  <c:v>80528.36</c:v>
                </c:pt>
                <c:pt idx="29504">
                  <c:v>80546.759999999995</c:v>
                </c:pt>
                <c:pt idx="29505">
                  <c:v>80555.960000000006</c:v>
                </c:pt>
                <c:pt idx="29506">
                  <c:v>80565.149999999994</c:v>
                </c:pt>
                <c:pt idx="29507">
                  <c:v>80583.55</c:v>
                </c:pt>
                <c:pt idx="29508">
                  <c:v>80601.95</c:v>
                </c:pt>
                <c:pt idx="29509">
                  <c:v>80638.740000000005</c:v>
                </c:pt>
                <c:pt idx="29510">
                  <c:v>80684.479999999996</c:v>
                </c:pt>
                <c:pt idx="29511">
                  <c:v>80775.240000000005</c:v>
                </c:pt>
                <c:pt idx="29512">
                  <c:v>80785.929999999993</c:v>
                </c:pt>
                <c:pt idx="29513">
                  <c:v>80820.62</c:v>
                </c:pt>
                <c:pt idx="29514">
                  <c:v>80843.31</c:v>
                </c:pt>
                <c:pt idx="29515">
                  <c:v>80854.66</c:v>
                </c:pt>
                <c:pt idx="29516">
                  <c:v>80859.520000000004</c:v>
                </c:pt>
                <c:pt idx="29517">
                  <c:v>80866</c:v>
                </c:pt>
                <c:pt idx="29518">
                  <c:v>80882.73</c:v>
                </c:pt>
                <c:pt idx="29519">
                  <c:v>80896.320000000007</c:v>
                </c:pt>
                <c:pt idx="29520">
                  <c:v>80899.460000000006</c:v>
                </c:pt>
                <c:pt idx="29521">
                  <c:v>80932.91</c:v>
                </c:pt>
                <c:pt idx="29522">
                  <c:v>80933.11</c:v>
                </c:pt>
                <c:pt idx="29523">
                  <c:v>80999.81</c:v>
                </c:pt>
                <c:pt idx="29524">
                  <c:v>81066.720000000001</c:v>
                </c:pt>
                <c:pt idx="29525">
                  <c:v>81080.3</c:v>
                </c:pt>
                <c:pt idx="29526">
                  <c:v>81100.17</c:v>
                </c:pt>
                <c:pt idx="29527">
                  <c:v>81133.62</c:v>
                </c:pt>
                <c:pt idx="29528">
                  <c:v>81227.48</c:v>
                </c:pt>
                <c:pt idx="29529">
                  <c:v>81267.429999999993</c:v>
                </c:pt>
                <c:pt idx="29530">
                  <c:v>81310.710000000006</c:v>
                </c:pt>
                <c:pt idx="29531">
                  <c:v>81334.33</c:v>
                </c:pt>
                <c:pt idx="29532">
                  <c:v>81352.33</c:v>
                </c:pt>
                <c:pt idx="29533">
                  <c:v>81367.78</c:v>
                </c:pt>
                <c:pt idx="29534">
                  <c:v>81373.14</c:v>
                </c:pt>
                <c:pt idx="29535">
                  <c:v>81383.539999999994</c:v>
                </c:pt>
                <c:pt idx="29536">
                  <c:v>81388.740000000005</c:v>
                </c:pt>
                <c:pt idx="29537">
                  <c:v>81393.94</c:v>
                </c:pt>
                <c:pt idx="29538">
                  <c:v>81400.070000000007</c:v>
                </c:pt>
                <c:pt idx="29539">
                  <c:v>81401.23</c:v>
                </c:pt>
                <c:pt idx="29540">
                  <c:v>81406.2</c:v>
                </c:pt>
                <c:pt idx="29541">
                  <c:v>81418.45</c:v>
                </c:pt>
                <c:pt idx="29542">
                  <c:v>81442.960000000006</c:v>
                </c:pt>
                <c:pt idx="29543">
                  <c:v>81491.97</c:v>
                </c:pt>
                <c:pt idx="29544">
                  <c:v>81516.479999999996</c:v>
                </c:pt>
                <c:pt idx="29545">
                  <c:v>81528.740000000005</c:v>
                </c:pt>
                <c:pt idx="29546">
                  <c:v>81534.87</c:v>
                </c:pt>
                <c:pt idx="29547">
                  <c:v>81535.039999999994</c:v>
                </c:pt>
                <c:pt idx="29548">
                  <c:v>81540.990000000005</c:v>
                </c:pt>
                <c:pt idx="29549">
                  <c:v>81544.06</c:v>
                </c:pt>
                <c:pt idx="29550">
                  <c:v>81547.12</c:v>
                </c:pt>
                <c:pt idx="29551">
                  <c:v>81548.66</c:v>
                </c:pt>
                <c:pt idx="29552">
                  <c:v>81550.19</c:v>
                </c:pt>
                <c:pt idx="29553">
                  <c:v>81551.72</c:v>
                </c:pt>
                <c:pt idx="29554">
                  <c:v>81553.25</c:v>
                </c:pt>
                <c:pt idx="29555">
                  <c:v>81554.789999999994</c:v>
                </c:pt>
                <c:pt idx="29556">
                  <c:v>81556.320000000007</c:v>
                </c:pt>
                <c:pt idx="29557">
                  <c:v>81557.850000000006</c:v>
                </c:pt>
                <c:pt idx="29558">
                  <c:v>81559.38</c:v>
                </c:pt>
                <c:pt idx="29559">
                  <c:v>81560.91</c:v>
                </c:pt>
                <c:pt idx="29560">
                  <c:v>81562.44</c:v>
                </c:pt>
                <c:pt idx="29561">
                  <c:v>81563.97</c:v>
                </c:pt>
                <c:pt idx="29562">
                  <c:v>81565.5</c:v>
                </c:pt>
                <c:pt idx="29563">
                  <c:v>81567.039999999994</c:v>
                </c:pt>
                <c:pt idx="29564">
                  <c:v>81568.570000000007</c:v>
                </c:pt>
                <c:pt idx="29565">
                  <c:v>81571.63</c:v>
                </c:pt>
                <c:pt idx="29566">
                  <c:v>81577.75</c:v>
                </c:pt>
                <c:pt idx="29567">
                  <c:v>81580.820000000007</c:v>
                </c:pt>
                <c:pt idx="29568">
                  <c:v>81583.88</c:v>
                </c:pt>
                <c:pt idx="29569">
                  <c:v>81586.94</c:v>
                </c:pt>
                <c:pt idx="29570">
                  <c:v>81590</c:v>
                </c:pt>
                <c:pt idx="29571">
                  <c:v>81593.7</c:v>
                </c:pt>
                <c:pt idx="29572">
                  <c:v>81597.399999999994</c:v>
                </c:pt>
                <c:pt idx="29573">
                  <c:v>81601.100000000006</c:v>
                </c:pt>
                <c:pt idx="29574">
                  <c:v>81601.95</c:v>
                </c:pt>
                <c:pt idx="29575">
                  <c:v>81604.800000000003</c:v>
                </c:pt>
                <c:pt idx="29576">
                  <c:v>81608.5</c:v>
                </c:pt>
                <c:pt idx="29577">
                  <c:v>81612.2</c:v>
                </c:pt>
                <c:pt idx="29578">
                  <c:v>81615.899999999994</c:v>
                </c:pt>
                <c:pt idx="29579">
                  <c:v>81619.600000000006</c:v>
                </c:pt>
                <c:pt idx="29580">
                  <c:v>81626.55</c:v>
                </c:pt>
                <c:pt idx="29581">
                  <c:v>81633.490000000005</c:v>
                </c:pt>
                <c:pt idx="29582">
                  <c:v>81635.399999999994</c:v>
                </c:pt>
                <c:pt idx="29583">
                  <c:v>81647.38</c:v>
                </c:pt>
                <c:pt idx="29584">
                  <c:v>81668.850000000006</c:v>
                </c:pt>
                <c:pt idx="29585">
                  <c:v>81675.149999999994</c:v>
                </c:pt>
                <c:pt idx="29586">
                  <c:v>81702.929999999993</c:v>
                </c:pt>
                <c:pt idx="29587">
                  <c:v>81716.820000000007</c:v>
                </c:pt>
                <c:pt idx="29588">
                  <c:v>81723.759999999995</c:v>
                </c:pt>
                <c:pt idx="29589">
                  <c:v>81727.23</c:v>
                </c:pt>
                <c:pt idx="29590">
                  <c:v>81730.7</c:v>
                </c:pt>
                <c:pt idx="29591">
                  <c:v>81734.179999999993</c:v>
                </c:pt>
                <c:pt idx="29592">
                  <c:v>81737.649999999994</c:v>
                </c:pt>
                <c:pt idx="29593">
                  <c:v>81744.59</c:v>
                </c:pt>
                <c:pt idx="29594">
                  <c:v>81758.48</c:v>
                </c:pt>
                <c:pt idx="29595">
                  <c:v>81786.25</c:v>
                </c:pt>
                <c:pt idx="29596">
                  <c:v>81802.66</c:v>
                </c:pt>
                <c:pt idx="29597">
                  <c:v>81814.03</c:v>
                </c:pt>
                <c:pt idx="29598">
                  <c:v>81827.92</c:v>
                </c:pt>
                <c:pt idx="29599">
                  <c:v>81841.8</c:v>
                </c:pt>
                <c:pt idx="29600">
                  <c:v>81855.69</c:v>
                </c:pt>
                <c:pt idx="29601">
                  <c:v>81869.58</c:v>
                </c:pt>
                <c:pt idx="29602">
                  <c:v>81897.350000000006</c:v>
                </c:pt>
                <c:pt idx="29603">
                  <c:v>81936.460000000006</c:v>
                </c:pt>
                <c:pt idx="29604">
                  <c:v>81952.899999999994</c:v>
                </c:pt>
                <c:pt idx="29605">
                  <c:v>82064</c:v>
                </c:pt>
                <c:pt idx="29606">
                  <c:v>82160.509999999995</c:v>
                </c:pt>
                <c:pt idx="29607">
                  <c:v>82216.52</c:v>
                </c:pt>
                <c:pt idx="29608">
                  <c:v>82230.53</c:v>
                </c:pt>
                <c:pt idx="29609">
                  <c:v>82244.53</c:v>
                </c:pt>
                <c:pt idx="29610">
                  <c:v>82272.53</c:v>
                </c:pt>
                <c:pt idx="29611">
                  <c:v>82328.539999999994</c:v>
                </c:pt>
                <c:pt idx="29612">
                  <c:v>82356.55</c:v>
                </c:pt>
                <c:pt idx="29613">
                  <c:v>82370.55</c:v>
                </c:pt>
                <c:pt idx="29614">
                  <c:v>82384.55</c:v>
                </c:pt>
                <c:pt idx="29615">
                  <c:v>82394.710000000006</c:v>
                </c:pt>
                <c:pt idx="29616">
                  <c:v>82404.86</c:v>
                </c:pt>
                <c:pt idx="29617">
                  <c:v>82425.17</c:v>
                </c:pt>
                <c:pt idx="29618">
                  <c:v>82445.48</c:v>
                </c:pt>
                <c:pt idx="29619">
                  <c:v>82450.559999999998</c:v>
                </c:pt>
                <c:pt idx="29620">
                  <c:v>82455.63</c:v>
                </c:pt>
                <c:pt idx="29621">
                  <c:v>82460.710000000006</c:v>
                </c:pt>
                <c:pt idx="29622">
                  <c:v>82465.78</c:v>
                </c:pt>
                <c:pt idx="29623">
                  <c:v>82470.86</c:v>
                </c:pt>
                <c:pt idx="29624">
                  <c:v>82475.94</c:v>
                </c:pt>
                <c:pt idx="29625">
                  <c:v>82481.02</c:v>
                </c:pt>
                <c:pt idx="29626">
                  <c:v>82483.56</c:v>
                </c:pt>
                <c:pt idx="29627">
                  <c:v>82486.09</c:v>
                </c:pt>
                <c:pt idx="29628">
                  <c:v>82488.63</c:v>
                </c:pt>
                <c:pt idx="29629">
                  <c:v>82491.17</c:v>
                </c:pt>
                <c:pt idx="29630">
                  <c:v>82493.710000000006</c:v>
                </c:pt>
                <c:pt idx="29631">
                  <c:v>82496.240000000005</c:v>
                </c:pt>
                <c:pt idx="29632">
                  <c:v>82498.78</c:v>
                </c:pt>
                <c:pt idx="29633">
                  <c:v>82501.320000000007</c:v>
                </c:pt>
                <c:pt idx="29634">
                  <c:v>82503.86</c:v>
                </c:pt>
                <c:pt idx="29635">
                  <c:v>82506.39</c:v>
                </c:pt>
                <c:pt idx="29636">
                  <c:v>82508.399999999994</c:v>
                </c:pt>
                <c:pt idx="29637">
                  <c:v>82511.47</c:v>
                </c:pt>
                <c:pt idx="29638">
                  <c:v>82516.55</c:v>
                </c:pt>
                <c:pt idx="29639">
                  <c:v>82521.63</c:v>
                </c:pt>
                <c:pt idx="29640">
                  <c:v>82524.17</c:v>
                </c:pt>
                <c:pt idx="29641">
                  <c:v>82526.7</c:v>
                </c:pt>
                <c:pt idx="29642">
                  <c:v>82536.850000000006</c:v>
                </c:pt>
                <c:pt idx="29643">
                  <c:v>82539.39</c:v>
                </c:pt>
                <c:pt idx="29644">
                  <c:v>82541.929999999993</c:v>
                </c:pt>
                <c:pt idx="29645">
                  <c:v>82544.47</c:v>
                </c:pt>
                <c:pt idx="29646">
                  <c:v>82545.740000000005</c:v>
                </c:pt>
                <c:pt idx="29647">
                  <c:v>82547</c:v>
                </c:pt>
                <c:pt idx="29648">
                  <c:v>82548.88</c:v>
                </c:pt>
                <c:pt idx="29649">
                  <c:v>82550.75</c:v>
                </c:pt>
                <c:pt idx="29650">
                  <c:v>82552.62</c:v>
                </c:pt>
                <c:pt idx="29651">
                  <c:v>82554.490000000005</c:v>
                </c:pt>
                <c:pt idx="29652">
                  <c:v>82561.97</c:v>
                </c:pt>
                <c:pt idx="29653">
                  <c:v>82565.710000000006</c:v>
                </c:pt>
                <c:pt idx="29654">
                  <c:v>82567.58</c:v>
                </c:pt>
                <c:pt idx="29655">
                  <c:v>82569.45</c:v>
                </c:pt>
                <c:pt idx="29656">
                  <c:v>82573.19</c:v>
                </c:pt>
                <c:pt idx="29657">
                  <c:v>82576.929999999993</c:v>
                </c:pt>
                <c:pt idx="29658">
                  <c:v>82580.67</c:v>
                </c:pt>
                <c:pt idx="29659">
                  <c:v>82584.41</c:v>
                </c:pt>
                <c:pt idx="29660">
                  <c:v>82591.89</c:v>
                </c:pt>
                <c:pt idx="29661">
                  <c:v>82599.37</c:v>
                </c:pt>
                <c:pt idx="29662">
                  <c:v>82606.850000000006</c:v>
                </c:pt>
                <c:pt idx="29663">
                  <c:v>82610.59</c:v>
                </c:pt>
                <c:pt idx="29664">
                  <c:v>82612.460000000006</c:v>
                </c:pt>
                <c:pt idx="29665">
                  <c:v>82614.33</c:v>
                </c:pt>
                <c:pt idx="29666">
                  <c:v>82616.2</c:v>
                </c:pt>
                <c:pt idx="29667">
                  <c:v>82618.070000000007</c:v>
                </c:pt>
                <c:pt idx="29668">
                  <c:v>82619.94</c:v>
                </c:pt>
                <c:pt idx="29669">
                  <c:v>82621.81</c:v>
                </c:pt>
                <c:pt idx="29670">
                  <c:v>82623.679999999993</c:v>
                </c:pt>
                <c:pt idx="29671">
                  <c:v>82625.55</c:v>
                </c:pt>
                <c:pt idx="29672">
                  <c:v>82627.42</c:v>
                </c:pt>
                <c:pt idx="29673">
                  <c:v>82629.289999999994</c:v>
                </c:pt>
                <c:pt idx="29674">
                  <c:v>82633.03</c:v>
                </c:pt>
                <c:pt idx="29675">
                  <c:v>82636.77</c:v>
                </c:pt>
                <c:pt idx="29676">
                  <c:v>82644.25</c:v>
                </c:pt>
                <c:pt idx="29677">
                  <c:v>82651.73</c:v>
                </c:pt>
                <c:pt idx="29678">
                  <c:v>82666.69</c:v>
                </c:pt>
                <c:pt idx="29679">
                  <c:v>82674.179999999993</c:v>
                </c:pt>
                <c:pt idx="29680">
                  <c:v>82681.66</c:v>
                </c:pt>
                <c:pt idx="29681">
                  <c:v>82696.62</c:v>
                </c:pt>
                <c:pt idx="29682">
                  <c:v>82726.539999999994</c:v>
                </c:pt>
                <c:pt idx="29683">
                  <c:v>82786.38</c:v>
                </c:pt>
                <c:pt idx="29684">
                  <c:v>82801.350000000006</c:v>
                </c:pt>
                <c:pt idx="29685">
                  <c:v>82816.31</c:v>
                </c:pt>
                <c:pt idx="29686">
                  <c:v>82846.23</c:v>
                </c:pt>
                <c:pt idx="29687">
                  <c:v>82906.070000000007</c:v>
                </c:pt>
                <c:pt idx="29688">
                  <c:v>83025.759999999995</c:v>
                </c:pt>
                <c:pt idx="29689">
                  <c:v>83265.14</c:v>
                </c:pt>
                <c:pt idx="29690">
                  <c:v>83397.2</c:v>
                </c:pt>
                <c:pt idx="29691">
                  <c:v>83504.52</c:v>
                </c:pt>
                <c:pt idx="29692">
                  <c:v>83917.71</c:v>
                </c:pt>
                <c:pt idx="29693">
                  <c:v>83969.36</c:v>
                </c:pt>
                <c:pt idx="29694">
                  <c:v>84021.01</c:v>
                </c:pt>
                <c:pt idx="29695">
                  <c:v>84124.3</c:v>
                </c:pt>
                <c:pt idx="29696">
                  <c:v>84175.95</c:v>
                </c:pt>
                <c:pt idx="29697">
                  <c:v>84201.78</c:v>
                </c:pt>
                <c:pt idx="29698">
                  <c:v>84214.69</c:v>
                </c:pt>
                <c:pt idx="29699">
                  <c:v>84227.6</c:v>
                </c:pt>
                <c:pt idx="29700">
                  <c:v>84279.25</c:v>
                </c:pt>
                <c:pt idx="29701">
                  <c:v>84286</c:v>
                </c:pt>
                <c:pt idx="29702">
                  <c:v>84305.07</c:v>
                </c:pt>
                <c:pt idx="29703">
                  <c:v>84317.98</c:v>
                </c:pt>
                <c:pt idx="29704">
                  <c:v>84324.44</c:v>
                </c:pt>
                <c:pt idx="29705">
                  <c:v>84330.89</c:v>
                </c:pt>
                <c:pt idx="29706">
                  <c:v>84335.37</c:v>
                </c:pt>
                <c:pt idx="29707">
                  <c:v>84339.839999999997</c:v>
                </c:pt>
                <c:pt idx="29708">
                  <c:v>84348.78</c:v>
                </c:pt>
                <c:pt idx="29709">
                  <c:v>84366.67</c:v>
                </c:pt>
                <c:pt idx="29710">
                  <c:v>84402.45</c:v>
                </c:pt>
                <c:pt idx="29711">
                  <c:v>84420.34</c:v>
                </c:pt>
                <c:pt idx="29712">
                  <c:v>84424.82</c:v>
                </c:pt>
                <c:pt idx="29713">
                  <c:v>84429.29</c:v>
                </c:pt>
                <c:pt idx="29714">
                  <c:v>84431.53</c:v>
                </c:pt>
                <c:pt idx="29715">
                  <c:v>84433.76</c:v>
                </c:pt>
                <c:pt idx="29716">
                  <c:v>84436</c:v>
                </c:pt>
                <c:pt idx="29717">
                  <c:v>84438.23</c:v>
                </c:pt>
                <c:pt idx="29718">
                  <c:v>84439.35</c:v>
                </c:pt>
                <c:pt idx="29719">
                  <c:v>84440.47</c:v>
                </c:pt>
                <c:pt idx="29720">
                  <c:v>84441.59</c:v>
                </c:pt>
                <c:pt idx="29721">
                  <c:v>84442.71</c:v>
                </c:pt>
                <c:pt idx="29722">
                  <c:v>84443.83</c:v>
                </c:pt>
                <c:pt idx="29723">
                  <c:v>84444.95</c:v>
                </c:pt>
                <c:pt idx="29724">
                  <c:v>84446.07</c:v>
                </c:pt>
                <c:pt idx="29725">
                  <c:v>84447.18</c:v>
                </c:pt>
                <c:pt idx="29726">
                  <c:v>84448.3</c:v>
                </c:pt>
                <c:pt idx="29727">
                  <c:v>84449.42</c:v>
                </c:pt>
                <c:pt idx="29728">
                  <c:v>84450.54</c:v>
                </c:pt>
                <c:pt idx="29729">
                  <c:v>84451.65</c:v>
                </c:pt>
                <c:pt idx="29730">
                  <c:v>84453.89</c:v>
                </c:pt>
                <c:pt idx="29731">
                  <c:v>84456.12</c:v>
                </c:pt>
                <c:pt idx="29732">
                  <c:v>84458.36</c:v>
                </c:pt>
                <c:pt idx="29733">
                  <c:v>84460.59</c:v>
                </c:pt>
                <c:pt idx="29734">
                  <c:v>84465.06</c:v>
                </c:pt>
                <c:pt idx="29735">
                  <c:v>84467.3</c:v>
                </c:pt>
                <c:pt idx="29736">
                  <c:v>84469.53</c:v>
                </c:pt>
                <c:pt idx="29737">
                  <c:v>84471.77</c:v>
                </c:pt>
                <c:pt idx="29738">
                  <c:v>84474</c:v>
                </c:pt>
                <c:pt idx="29739">
                  <c:v>84477.14</c:v>
                </c:pt>
                <c:pt idx="29740">
                  <c:v>84480.27</c:v>
                </c:pt>
                <c:pt idx="29741">
                  <c:v>84483.41</c:v>
                </c:pt>
                <c:pt idx="29742">
                  <c:v>84486.54</c:v>
                </c:pt>
                <c:pt idx="29743">
                  <c:v>84489.68</c:v>
                </c:pt>
                <c:pt idx="29744">
                  <c:v>84492.81</c:v>
                </c:pt>
                <c:pt idx="29745">
                  <c:v>84499.07</c:v>
                </c:pt>
                <c:pt idx="29746">
                  <c:v>84506.27</c:v>
                </c:pt>
                <c:pt idx="29747">
                  <c:v>84513.46</c:v>
                </c:pt>
                <c:pt idx="29748">
                  <c:v>84527.85</c:v>
                </c:pt>
                <c:pt idx="29749">
                  <c:v>84539.5</c:v>
                </c:pt>
                <c:pt idx="29750">
                  <c:v>84556.62</c:v>
                </c:pt>
                <c:pt idx="29751">
                  <c:v>84585.39</c:v>
                </c:pt>
                <c:pt idx="29752">
                  <c:v>84599.78</c:v>
                </c:pt>
                <c:pt idx="29753">
                  <c:v>84606.97</c:v>
                </c:pt>
                <c:pt idx="29754">
                  <c:v>84610.57</c:v>
                </c:pt>
                <c:pt idx="29755">
                  <c:v>84614.16</c:v>
                </c:pt>
                <c:pt idx="29756">
                  <c:v>84617.76</c:v>
                </c:pt>
                <c:pt idx="29757">
                  <c:v>84621.36</c:v>
                </c:pt>
                <c:pt idx="29758">
                  <c:v>84628.55</c:v>
                </c:pt>
                <c:pt idx="29759">
                  <c:v>84642.93</c:v>
                </c:pt>
                <c:pt idx="29760">
                  <c:v>84666.25</c:v>
                </c:pt>
                <c:pt idx="29761">
                  <c:v>84671.7</c:v>
                </c:pt>
                <c:pt idx="29762">
                  <c:v>84697.94</c:v>
                </c:pt>
                <c:pt idx="29763">
                  <c:v>84700.47</c:v>
                </c:pt>
                <c:pt idx="29764">
                  <c:v>84713.79</c:v>
                </c:pt>
                <c:pt idx="29765">
                  <c:v>84714.86</c:v>
                </c:pt>
                <c:pt idx="29766">
                  <c:v>84729.24</c:v>
                </c:pt>
                <c:pt idx="29767">
                  <c:v>84729.63</c:v>
                </c:pt>
                <c:pt idx="29768">
                  <c:v>84743.63</c:v>
                </c:pt>
                <c:pt idx="29769">
                  <c:v>84745.48</c:v>
                </c:pt>
                <c:pt idx="29770">
                  <c:v>84758.02</c:v>
                </c:pt>
                <c:pt idx="29771">
                  <c:v>84761.32</c:v>
                </c:pt>
                <c:pt idx="29772">
                  <c:v>84786.79</c:v>
                </c:pt>
                <c:pt idx="29773">
                  <c:v>84793</c:v>
                </c:pt>
                <c:pt idx="29774">
                  <c:v>84815.56</c:v>
                </c:pt>
                <c:pt idx="29775">
                  <c:v>84829.95</c:v>
                </c:pt>
                <c:pt idx="29776">
                  <c:v>84837.14</c:v>
                </c:pt>
                <c:pt idx="29777">
                  <c:v>84840.74</c:v>
                </c:pt>
                <c:pt idx="29778">
                  <c:v>84844.33</c:v>
                </c:pt>
                <c:pt idx="29779">
                  <c:v>84848.76</c:v>
                </c:pt>
                <c:pt idx="29780">
                  <c:v>84853.19</c:v>
                </c:pt>
                <c:pt idx="29781">
                  <c:v>84862.04</c:v>
                </c:pt>
                <c:pt idx="29782">
                  <c:v>84879.75</c:v>
                </c:pt>
                <c:pt idx="29783">
                  <c:v>84915.17</c:v>
                </c:pt>
                <c:pt idx="29784">
                  <c:v>84919.75</c:v>
                </c:pt>
                <c:pt idx="29785">
                  <c:v>84932.88</c:v>
                </c:pt>
                <c:pt idx="29786">
                  <c:v>84935.6</c:v>
                </c:pt>
                <c:pt idx="29787">
                  <c:v>84941.74</c:v>
                </c:pt>
                <c:pt idx="29788">
                  <c:v>84943.52</c:v>
                </c:pt>
                <c:pt idx="29789">
                  <c:v>84946.17</c:v>
                </c:pt>
                <c:pt idx="29790">
                  <c:v>84948.38</c:v>
                </c:pt>
                <c:pt idx="29791">
                  <c:v>84950.59</c:v>
                </c:pt>
                <c:pt idx="29792">
                  <c:v>84951.44</c:v>
                </c:pt>
                <c:pt idx="29793">
                  <c:v>84952.81</c:v>
                </c:pt>
                <c:pt idx="29794">
                  <c:v>84955.02</c:v>
                </c:pt>
                <c:pt idx="29795">
                  <c:v>84957.24</c:v>
                </c:pt>
                <c:pt idx="29796">
                  <c:v>84959.37</c:v>
                </c:pt>
                <c:pt idx="29797">
                  <c:v>84959.45</c:v>
                </c:pt>
                <c:pt idx="29798">
                  <c:v>84961.67</c:v>
                </c:pt>
                <c:pt idx="29799">
                  <c:v>84963.88</c:v>
                </c:pt>
                <c:pt idx="29800">
                  <c:v>84967.29</c:v>
                </c:pt>
                <c:pt idx="29801">
                  <c:v>84968.3</c:v>
                </c:pt>
                <c:pt idx="29802">
                  <c:v>84972.73</c:v>
                </c:pt>
                <c:pt idx="29803">
                  <c:v>84977.15</c:v>
                </c:pt>
                <c:pt idx="29804">
                  <c:v>84979.37</c:v>
                </c:pt>
                <c:pt idx="29805">
                  <c:v>84981.58</c:v>
                </c:pt>
                <c:pt idx="29806">
                  <c:v>84983.13</c:v>
                </c:pt>
                <c:pt idx="29807">
                  <c:v>84983.79</c:v>
                </c:pt>
                <c:pt idx="29808">
                  <c:v>84986</c:v>
                </c:pt>
                <c:pt idx="29809">
                  <c:v>84987.91</c:v>
                </c:pt>
                <c:pt idx="29810">
                  <c:v>84989.82</c:v>
                </c:pt>
                <c:pt idx="29811">
                  <c:v>84991.73</c:v>
                </c:pt>
                <c:pt idx="29812">
                  <c:v>84993.63</c:v>
                </c:pt>
                <c:pt idx="29813">
                  <c:v>84997.440000000002</c:v>
                </c:pt>
                <c:pt idx="29814">
                  <c:v>84999.93</c:v>
                </c:pt>
                <c:pt idx="29815">
                  <c:v>84999.98</c:v>
                </c:pt>
                <c:pt idx="29816">
                  <c:v>85001.25</c:v>
                </c:pt>
                <c:pt idx="29817">
                  <c:v>85008.87</c:v>
                </c:pt>
                <c:pt idx="29818">
                  <c:v>85012.68</c:v>
                </c:pt>
                <c:pt idx="29819">
                  <c:v>85016.49</c:v>
                </c:pt>
                <c:pt idx="29820">
                  <c:v>85024.11</c:v>
                </c:pt>
                <c:pt idx="29821">
                  <c:v>85031.73</c:v>
                </c:pt>
                <c:pt idx="29822">
                  <c:v>85046.5</c:v>
                </c:pt>
                <c:pt idx="29823">
                  <c:v>85046.97</c:v>
                </c:pt>
                <c:pt idx="29824">
                  <c:v>85054.43</c:v>
                </c:pt>
                <c:pt idx="29825">
                  <c:v>85058.39</c:v>
                </c:pt>
                <c:pt idx="29826">
                  <c:v>85062.35</c:v>
                </c:pt>
                <c:pt idx="29827">
                  <c:v>85066.31</c:v>
                </c:pt>
                <c:pt idx="29828">
                  <c:v>85070.27</c:v>
                </c:pt>
                <c:pt idx="29829">
                  <c:v>85077.45</c:v>
                </c:pt>
                <c:pt idx="29830">
                  <c:v>85078.19</c:v>
                </c:pt>
                <c:pt idx="29831">
                  <c:v>85107.93</c:v>
                </c:pt>
                <c:pt idx="29832">
                  <c:v>85109.88</c:v>
                </c:pt>
                <c:pt idx="29833">
                  <c:v>85115.55</c:v>
                </c:pt>
                <c:pt idx="29834">
                  <c:v>85119.360000000001</c:v>
                </c:pt>
                <c:pt idx="29835">
                  <c:v>85123.17</c:v>
                </c:pt>
                <c:pt idx="29836">
                  <c:v>85126.98</c:v>
                </c:pt>
                <c:pt idx="29837">
                  <c:v>85130.79</c:v>
                </c:pt>
                <c:pt idx="29838">
                  <c:v>85134.6</c:v>
                </c:pt>
                <c:pt idx="29839">
                  <c:v>85138.41</c:v>
                </c:pt>
                <c:pt idx="29840">
                  <c:v>85141.57</c:v>
                </c:pt>
                <c:pt idx="29841">
                  <c:v>85146.03</c:v>
                </c:pt>
                <c:pt idx="29842">
                  <c:v>85153.65</c:v>
                </c:pt>
                <c:pt idx="29843">
                  <c:v>85157.41</c:v>
                </c:pt>
                <c:pt idx="29844">
                  <c:v>85165.33</c:v>
                </c:pt>
                <c:pt idx="29845">
                  <c:v>85168.89</c:v>
                </c:pt>
                <c:pt idx="29846">
                  <c:v>85173.25</c:v>
                </c:pt>
                <c:pt idx="29847">
                  <c:v>85181.18</c:v>
                </c:pt>
                <c:pt idx="29848">
                  <c:v>85189.1</c:v>
                </c:pt>
                <c:pt idx="29849">
                  <c:v>85204.94</c:v>
                </c:pt>
                <c:pt idx="29850">
                  <c:v>85229.85</c:v>
                </c:pt>
                <c:pt idx="29851">
                  <c:v>85236.63</c:v>
                </c:pt>
                <c:pt idx="29852">
                  <c:v>85245.1</c:v>
                </c:pt>
                <c:pt idx="29853">
                  <c:v>85260.34</c:v>
                </c:pt>
                <c:pt idx="29854">
                  <c:v>85268.32</c:v>
                </c:pt>
                <c:pt idx="29855">
                  <c:v>85284.160000000003</c:v>
                </c:pt>
                <c:pt idx="29856">
                  <c:v>85290.82</c:v>
                </c:pt>
                <c:pt idx="29857">
                  <c:v>85292.08</c:v>
                </c:pt>
                <c:pt idx="29858">
                  <c:v>85296.04</c:v>
                </c:pt>
                <c:pt idx="29859">
                  <c:v>85300</c:v>
                </c:pt>
                <c:pt idx="29860">
                  <c:v>85303.95</c:v>
                </c:pt>
                <c:pt idx="29861">
                  <c:v>85307.9</c:v>
                </c:pt>
                <c:pt idx="29862">
                  <c:v>85315.79</c:v>
                </c:pt>
                <c:pt idx="29863">
                  <c:v>85331.57</c:v>
                </c:pt>
                <c:pt idx="29864">
                  <c:v>85351.78</c:v>
                </c:pt>
                <c:pt idx="29865">
                  <c:v>85363.13</c:v>
                </c:pt>
                <c:pt idx="29866">
                  <c:v>85426.25</c:v>
                </c:pt>
                <c:pt idx="29867">
                  <c:v>85473.7</c:v>
                </c:pt>
                <c:pt idx="29868">
                  <c:v>85489.38</c:v>
                </c:pt>
                <c:pt idx="29869">
                  <c:v>85520.94</c:v>
                </c:pt>
                <c:pt idx="29870">
                  <c:v>85528.83</c:v>
                </c:pt>
                <c:pt idx="29871">
                  <c:v>85536.72</c:v>
                </c:pt>
                <c:pt idx="29872">
                  <c:v>85544.61</c:v>
                </c:pt>
                <c:pt idx="29873">
                  <c:v>85552.5</c:v>
                </c:pt>
                <c:pt idx="29874">
                  <c:v>85584.07</c:v>
                </c:pt>
                <c:pt idx="29875">
                  <c:v>85615.63</c:v>
                </c:pt>
                <c:pt idx="29876">
                  <c:v>85631.41</c:v>
                </c:pt>
                <c:pt idx="29877">
                  <c:v>85639.3</c:v>
                </c:pt>
                <c:pt idx="29878">
                  <c:v>85647.19</c:v>
                </c:pt>
                <c:pt idx="29879">
                  <c:v>85655.08</c:v>
                </c:pt>
                <c:pt idx="29880">
                  <c:v>85662.97</c:v>
                </c:pt>
                <c:pt idx="29881">
                  <c:v>85678.75</c:v>
                </c:pt>
                <c:pt idx="29882">
                  <c:v>85741.88</c:v>
                </c:pt>
                <c:pt idx="29883">
                  <c:v>85805</c:v>
                </c:pt>
                <c:pt idx="29884">
                  <c:v>85836.57</c:v>
                </c:pt>
                <c:pt idx="29885">
                  <c:v>85852.35</c:v>
                </c:pt>
                <c:pt idx="29886">
                  <c:v>85868.13</c:v>
                </c:pt>
                <c:pt idx="29887">
                  <c:v>85883.91</c:v>
                </c:pt>
                <c:pt idx="29888">
                  <c:v>85899.69</c:v>
                </c:pt>
                <c:pt idx="29889">
                  <c:v>85929.53</c:v>
                </c:pt>
                <c:pt idx="29890">
                  <c:v>85931.25</c:v>
                </c:pt>
                <c:pt idx="29891">
                  <c:v>85958.02</c:v>
                </c:pt>
                <c:pt idx="29892">
                  <c:v>85986.51</c:v>
                </c:pt>
                <c:pt idx="29893">
                  <c:v>86043.49</c:v>
                </c:pt>
                <c:pt idx="29894">
                  <c:v>86057.5</c:v>
                </c:pt>
                <c:pt idx="29895">
                  <c:v>86157.440000000002</c:v>
                </c:pt>
                <c:pt idx="29896">
                  <c:v>86310</c:v>
                </c:pt>
                <c:pt idx="29897">
                  <c:v>86385.35</c:v>
                </c:pt>
                <c:pt idx="29898">
                  <c:v>86399.6</c:v>
                </c:pt>
                <c:pt idx="29899">
                  <c:v>86413.84</c:v>
                </c:pt>
                <c:pt idx="29900">
                  <c:v>86442.33</c:v>
                </c:pt>
                <c:pt idx="29901">
                  <c:v>86499.31</c:v>
                </c:pt>
                <c:pt idx="29902">
                  <c:v>86613.27</c:v>
                </c:pt>
                <c:pt idx="29903">
                  <c:v>86627.520000000004</c:v>
                </c:pt>
                <c:pt idx="29904">
                  <c:v>86641.76</c:v>
                </c:pt>
                <c:pt idx="29905">
                  <c:v>86641.8</c:v>
                </c:pt>
                <c:pt idx="29906">
                  <c:v>86670.25</c:v>
                </c:pt>
                <c:pt idx="29907">
                  <c:v>86724.75</c:v>
                </c:pt>
                <c:pt idx="29908">
                  <c:v>86727.23</c:v>
                </c:pt>
                <c:pt idx="29909">
                  <c:v>86745.49</c:v>
                </c:pt>
                <c:pt idx="29910">
                  <c:v>86766.23</c:v>
                </c:pt>
                <c:pt idx="29911">
                  <c:v>86807.7</c:v>
                </c:pt>
                <c:pt idx="29912">
                  <c:v>86841.18</c:v>
                </c:pt>
                <c:pt idx="29913">
                  <c:v>86855.43</c:v>
                </c:pt>
                <c:pt idx="29914">
                  <c:v>86869.67</c:v>
                </c:pt>
                <c:pt idx="29915">
                  <c:v>86890.65</c:v>
                </c:pt>
                <c:pt idx="29916">
                  <c:v>86898.16</c:v>
                </c:pt>
                <c:pt idx="29917">
                  <c:v>86932.13</c:v>
                </c:pt>
                <c:pt idx="29918">
                  <c:v>86952.87</c:v>
                </c:pt>
                <c:pt idx="29919">
                  <c:v>86955.14</c:v>
                </c:pt>
                <c:pt idx="29920">
                  <c:v>86963.24</c:v>
                </c:pt>
                <c:pt idx="29921">
                  <c:v>86968.42</c:v>
                </c:pt>
                <c:pt idx="29922">
                  <c:v>86973.6</c:v>
                </c:pt>
                <c:pt idx="29923">
                  <c:v>86979.17</c:v>
                </c:pt>
                <c:pt idx="29924">
                  <c:v>86984.74</c:v>
                </c:pt>
                <c:pt idx="29925">
                  <c:v>86995.88</c:v>
                </c:pt>
                <c:pt idx="29926">
                  <c:v>87018.15</c:v>
                </c:pt>
                <c:pt idx="29927">
                  <c:v>87062.7</c:v>
                </c:pt>
                <c:pt idx="29928">
                  <c:v>87069.09</c:v>
                </c:pt>
                <c:pt idx="29929">
                  <c:v>87151.8</c:v>
                </c:pt>
                <c:pt idx="29930">
                  <c:v>87174.080000000002</c:v>
                </c:pt>
                <c:pt idx="29931">
                  <c:v>87179.65</c:v>
                </c:pt>
                <c:pt idx="29932">
                  <c:v>87182.44</c:v>
                </c:pt>
                <c:pt idx="29933">
                  <c:v>87183.05</c:v>
                </c:pt>
                <c:pt idx="29934">
                  <c:v>87185.22</c:v>
                </c:pt>
                <c:pt idx="29935">
                  <c:v>87188.01</c:v>
                </c:pt>
                <c:pt idx="29936">
                  <c:v>87190.79</c:v>
                </c:pt>
                <c:pt idx="29937">
                  <c:v>87193.57</c:v>
                </c:pt>
                <c:pt idx="29938">
                  <c:v>87196.35</c:v>
                </c:pt>
                <c:pt idx="29939">
                  <c:v>87199.14</c:v>
                </c:pt>
                <c:pt idx="29940">
                  <c:v>87201.919999999998</c:v>
                </c:pt>
                <c:pt idx="29941">
                  <c:v>87204.71</c:v>
                </c:pt>
                <c:pt idx="29942">
                  <c:v>87207.49</c:v>
                </c:pt>
                <c:pt idx="29943">
                  <c:v>87213.06</c:v>
                </c:pt>
                <c:pt idx="29944">
                  <c:v>87218.63</c:v>
                </c:pt>
                <c:pt idx="29945">
                  <c:v>87240.03</c:v>
                </c:pt>
                <c:pt idx="29946">
                  <c:v>87240.9</c:v>
                </c:pt>
                <c:pt idx="29947">
                  <c:v>87268.52</c:v>
                </c:pt>
                <c:pt idx="29948">
                  <c:v>87282.76</c:v>
                </c:pt>
                <c:pt idx="29949">
                  <c:v>87285.45</c:v>
                </c:pt>
                <c:pt idx="29950">
                  <c:v>87297</c:v>
                </c:pt>
                <c:pt idx="29951">
                  <c:v>87307.73</c:v>
                </c:pt>
                <c:pt idx="29952">
                  <c:v>87313.25</c:v>
                </c:pt>
                <c:pt idx="29953">
                  <c:v>87318.87</c:v>
                </c:pt>
                <c:pt idx="29954">
                  <c:v>87324.44</c:v>
                </c:pt>
                <c:pt idx="29955">
                  <c:v>87329.5</c:v>
                </c:pt>
                <c:pt idx="29956">
                  <c:v>87330</c:v>
                </c:pt>
                <c:pt idx="29957">
                  <c:v>87338.45</c:v>
                </c:pt>
                <c:pt idx="29958">
                  <c:v>87346.9</c:v>
                </c:pt>
                <c:pt idx="29959">
                  <c:v>87362</c:v>
                </c:pt>
                <c:pt idx="29960">
                  <c:v>87363.8</c:v>
                </c:pt>
                <c:pt idx="29961">
                  <c:v>87397.6</c:v>
                </c:pt>
                <c:pt idx="29962">
                  <c:v>87426.99</c:v>
                </c:pt>
                <c:pt idx="29963">
                  <c:v>87431.4</c:v>
                </c:pt>
                <c:pt idx="29964">
                  <c:v>87448.3</c:v>
                </c:pt>
                <c:pt idx="29965">
                  <c:v>87456.75</c:v>
                </c:pt>
                <c:pt idx="29966">
                  <c:v>87465.2</c:v>
                </c:pt>
                <c:pt idx="29967">
                  <c:v>87475.11</c:v>
                </c:pt>
                <c:pt idx="29968">
                  <c:v>87485.01</c:v>
                </c:pt>
                <c:pt idx="29969">
                  <c:v>87491.98</c:v>
                </c:pt>
                <c:pt idx="29970">
                  <c:v>87504.82</c:v>
                </c:pt>
                <c:pt idx="29971">
                  <c:v>87508.23</c:v>
                </c:pt>
                <c:pt idx="29972">
                  <c:v>87524.479999999996</c:v>
                </c:pt>
                <c:pt idx="29973">
                  <c:v>87524.63</c:v>
                </c:pt>
                <c:pt idx="29974">
                  <c:v>87529.58</c:v>
                </c:pt>
                <c:pt idx="29975">
                  <c:v>87534.53</c:v>
                </c:pt>
                <c:pt idx="29976">
                  <c:v>87539.48</c:v>
                </c:pt>
                <c:pt idx="29977">
                  <c:v>87544.43</c:v>
                </c:pt>
                <c:pt idx="29978">
                  <c:v>87547.42</c:v>
                </c:pt>
                <c:pt idx="29979">
                  <c:v>87550.41</c:v>
                </c:pt>
                <c:pt idx="29980">
                  <c:v>87556.38</c:v>
                </c:pt>
                <c:pt idx="29981">
                  <c:v>87556.97</c:v>
                </c:pt>
                <c:pt idx="29982">
                  <c:v>87568.33</c:v>
                </c:pt>
                <c:pt idx="29983">
                  <c:v>87592.22</c:v>
                </c:pt>
                <c:pt idx="29984">
                  <c:v>87604.17</c:v>
                </c:pt>
                <c:pt idx="29985">
                  <c:v>87607.16</c:v>
                </c:pt>
                <c:pt idx="29986">
                  <c:v>87610.14</c:v>
                </c:pt>
                <c:pt idx="29987">
                  <c:v>87613.13</c:v>
                </c:pt>
                <c:pt idx="29988">
                  <c:v>87616.11</c:v>
                </c:pt>
                <c:pt idx="29989">
                  <c:v>87619.1</c:v>
                </c:pt>
                <c:pt idx="29990">
                  <c:v>87622.09</c:v>
                </c:pt>
                <c:pt idx="29991">
                  <c:v>87625.08</c:v>
                </c:pt>
                <c:pt idx="29992">
                  <c:v>87628.06</c:v>
                </c:pt>
                <c:pt idx="29993">
                  <c:v>87631.05</c:v>
                </c:pt>
                <c:pt idx="29994">
                  <c:v>87634.03</c:v>
                </c:pt>
                <c:pt idx="29995">
                  <c:v>87637.02</c:v>
                </c:pt>
                <c:pt idx="29996">
                  <c:v>87638.51</c:v>
                </c:pt>
                <c:pt idx="29997">
                  <c:v>87640</c:v>
                </c:pt>
                <c:pt idx="29998">
                  <c:v>87642.48</c:v>
                </c:pt>
                <c:pt idx="29999">
                  <c:v>87644.96</c:v>
                </c:pt>
                <c:pt idx="30000">
                  <c:v>87647.44</c:v>
                </c:pt>
                <c:pt idx="30001">
                  <c:v>87649.91</c:v>
                </c:pt>
                <c:pt idx="30002">
                  <c:v>87652.39</c:v>
                </c:pt>
                <c:pt idx="30003">
                  <c:v>87654.86</c:v>
                </c:pt>
                <c:pt idx="30004">
                  <c:v>87659.81</c:v>
                </c:pt>
                <c:pt idx="30005">
                  <c:v>87664.76</c:v>
                </c:pt>
                <c:pt idx="30006">
                  <c:v>87669.71</c:v>
                </c:pt>
                <c:pt idx="30007">
                  <c:v>87674.66</c:v>
                </c:pt>
                <c:pt idx="30008">
                  <c:v>87679.61</c:v>
                </c:pt>
                <c:pt idx="30009">
                  <c:v>87684.57</c:v>
                </c:pt>
                <c:pt idx="30010">
                  <c:v>87686.96</c:v>
                </c:pt>
                <c:pt idx="30011">
                  <c:v>87687.05</c:v>
                </c:pt>
                <c:pt idx="30012">
                  <c:v>87689.52</c:v>
                </c:pt>
                <c:pt idx="30013">
                  <c:v>87692</c:v>
                </c:pt>
                <c:pt idx="30014">
                  <c:v>87694.47</c:v>
                </c:pt>
                <c:pt idx="30015">
                  <c:v>87696.95</c:v>
                </c:pt>
                <c:pt idx="30016">
                  <c:v>87699.42</c:v>
                </c:pt>
                <c:pt idx="30017">
                  <c:v>87701.9</c:v>
                </c:pt>
                <c:pt idx="30018">
                  <c:v>87704.37</c:v>
                </c:pt>
                <c:pt idx="30019">
                  <c:v>87709.32</c:v>
                </c:pt>
                <c:pt idx="30020">
                  <c:v>87714.27</c:v>
                </c:pt>
                <c:pt idx="30021">
                  <c:v>87719.22</c:v>
                </c:pt>
                <c:pt idx="30022">
                  <c:v>87719.46</c:v>
                </c:pt>
                <c:pt idx="30023">
                  <c:v>87724.18</c:v>
                </c:pt>
                <c:pt idx="30024">
                  <c:v>87729.13</c:v>
                </c:pt>
                <c:pt idx="30025">
                  <c:v>87734.080000000002</c:v>
                </c:pt>
                <c:pt idx="30026">
                  <c:v>87735.71</c:v>
                </c:pt>
                <c:pt idx="30027">
                  <c:v>87739.03</c:v>
                </c:pt>
                <c:pt idx="30028">
                  <c:v>87748.93</c:v>
                </c:pt>
                <c:pt idx="30029">
                  <c:v>87751.95</c:v>
                </c:pt>
                <c:pt idx="30030">
                  <c:v>87758.83</c:v>
                </c:pt>
                <c:pt idx="30031">
                  <c:v>87798.44</c:v>
                </c:pt>
                <c:pt idx="30032">
                  <c:v>87808.35</c:v>
                </c:pt>
                <c:pt idx="30033">
                  <c:v>87816.94</c:v>
                </c:pt>
                <c:pt idx="30034">
                  <c:v>87818.25</c:v>
                </c:pt>
                <c:pt idx="30035">
                  <c:v>87838.05</c:v>
                </c:pt>
                <c:pt idx="30036">
                  <c:v>87877.66</c:v>
                </c:pt>
                <c:pt idx="30037">
                  <c:v>87917.27</c:v>
                </c:pt>
                <c:pt idx="30038">
                  <c:v>87937.07</c:v>
                </c:pt>
                <c:pt idx="30039">
                  <c:v>87946.93</c:v>
                </c:pt>
                <c:pt idx="30040">
                  <c:v>87946.97</c:v>
                </c:pt>
                <c:pt idx="30041">
                  <c:v>87956.87</c:v>
                </c:pt>
                <c:pt idx="30042">
                  <c:v>87963.18</c:v>
                </c:pt>
                <c:pt idx="30043">
                  <c:v>87966.27</c:v>
                </c:pt>
                <c:pt idx="30044">
                  <c:v>87975.66</c:v>
                </c:pt>
                <c:pt idx="30045">
                  <c:v>87979.43</c:v>
                </c:pt>
                <c:pt idx="30046">
                  <c:v>87994.44</c:v>
                </c:pt>
                <c:pt idx="30047">
                  <c:v>88011.92</c:v>
                </c:pt>
                <c:pt idx="30048">
                  <c:v>88032.01</c:v>
                </c:pt>
                <c:pt idx="30049">
                  <c:v>88076.91</c:v>
                </c:pt>
                <c:pt idx="30050">
                  <c:v>88107.14</c:v>
                </c:pt>
                <c:pt idx="30051">
                  <c:v>88141.9</c:v>
                </c:pt>
                <c:pt idx="30052">
                  <c:v>88174.399999999994</c:v>
                </c:pt>
                <c:pt idx="30053">
                  <c:v>88182.27</c:v>
                </c:pt>
                <c:pt idx="30054">
                  <c:v>88190.65</c:v>
                </c:pt>
                <c:pt idx="30055">
                  <c:v>88206.89</c:v>
                </c:pt>
                <c:pt idx="30056">
                  <c:v>88219.839999999997</c:v>
                </c:pt>
                <c:pt idx="30057">
                  <c:v>88229.23</c:v>
                </c:pt>
                <c:pt idx="30058">
                  <c:v>88233.93</c:v>
                </c:pt>
                <c:pt idx="30059">
                  <c:v>88238.62</c:v>
                </c:pt>
                <c:pt idx="30060">
                  <c:v>88240.97</c:v>
                </c:pt>
                <c:pt idx="30061">
                  <c:v>88243.32</c:v>
                </c:pt>
                <c:pt idx="30062">
                  <c:v>88245.67</c:v>
                </c:pt>
                <c:pt idx="30063">
                  <c:v>88248.01</c:v>
                </c:pt>
                <c:pt idx="30064">
                  <c:v>88249.19</c:v>
                </c:pt>
                <c:pt idx="30065">
                  <c:v>88250.36</c:v>
                </c:pt>
                <c:pt idx="30066">
                  <c:v>88251.54</c:v>
                </c:pt>
                <c:pt idx="30067">
                  <c:v>88252.71</c:v>
                </c:pt>
                <c:pt idx="30068">
                  <c:v>88253.89</c:v>
                </c:pt>
                <c:pt idx="30069">
                  <c:v>88255.06</c:v>
                </c:pt>
                <c:pt idx="30070">
                  <c:v>88256.23</c:v>
                </c:pt>
                <c:pt idx="30071">
                  <c:v>88257.4</c:v>
                </c:pt>
                <c:pt idx="30072">
                  <c:v>88258.74</c:v>
                </c:pt>
                <c:pt idx="30073">
                  <c:v>88260.07</c:v>
                </c:pt>
                <c:pt idx="30074">
                  <c:v>88261.4</c:v>
                </c:pt>
                <c:pt idx="30075">
                  <c:v>88262.73</c:v>
                </c:pt>
                <c:pt idx="30076">
                  <c:v>88265.39</c:v>
                </c:pt>
                <c:pt idx="30077">
                  <c:v>88268.05</c:v>
                </c:pt>
                <c:pt idx="30078">
                  <c:v>88270.720000000001</c:v>
                </c:pt>
                <c:pt idx="30079">
                  <c:v>88271.88</c:v>
                </c:pt>
                <c:pt idx="30080">
                  <c:v>88273.38</c:v>
                </c:pt>
                <c:pt idx="30081">
                  <c:v>88278.7</c:v>
                </c:pt>
                <c:pt idx="30082">
                  <c:v>88284.03</c:v>
                </c:pt>
                <c:pt idx="30083">
                  <c:v>88289.35</c:v>
                </c:pt>
                <c:pt idx="30084">
                  <c:v>88294.68</c:v>
                </c:pt>
                <c:pt idx="30085">
                  <c:v>88297.34</c:v>
                </c:pt>
                <c:pt idx="30086">
                  <c:v>88300</c:v>
                </c:pt>
                <c:pt idx="30087">
                  <c:v>88302.67</c:v>
                </c:pt>
                <c:pt idx="30088">
                  <c:v>88305.33</c:v>
                </c:pt>
                <c:pt idx="30089">
                  <c:v>88310.65</c:v>
                </c:pt>
                <c:pt idx="30090">
                  <c:v>88315.98</c:v>
                </c:pt>
                <c:pt idx="30091">
                  <c:v>88321.3</c:v>
                </c:pt>
                <c:pt idx="30092">
                  <c:v>88331.95</c:v>
                </c:pt>
                <c:pt idx="30093">
                  <c:v>88336.87</c:v>
                </c:pt>
                <c:pt idx="30094">
                  <c:v>88337.279999999999</c:v>
                </c:pt>
                <c:pt idx="30095">
                  <c:v>88342.6</c:v>
                </c:pt>
                <c:pt idx="30096">
                  <c:v>88346.35</c:v>
                </c:pt>
                <c:pt idx="30097">
                  <c:v>88350.1</c:v>
                </c:pt>
                <c:pt idx="30098">
                  <c:v>88357.6</c:v>
                </c:pt>
                <c:pt idx="30099">
                  <c:v>88372.6</c:v>
                </c:pt>
                <c:pt idx="30100">
                  <c:v>88402.59</c:v>
                </c:pt>
                <c:pt idx="30101">
                  <c:v>88432.59</c:v>
                </c:pt>
                <c:pt idx="30102">
                  <c:v>88447.59</c:v>
                </c:pt>
                <c:pt idx="30103">
                  <c:v>88455.09</c:v>
                </c:pt>
                <c:pt idx="30104">
                  <c:v>88462.58</c:v>
                </c:pt>
                <c:pt idx="30105">
                  <c:v>88470.080000000002</c:v>
                </c:pt>
                <c:pt idx="30106">
                  <c:v>88477.58</c:v>
                </c:pt>
                <c:pt idx="30107">
                  <c:v>88492.58</c:v>
                </c:pt>
                <c:pt idx="30108">
                  <c:v>88522.57</c:v>
                </c:pt>
                <c:pt idx="30109">
                  <c:v>88552.56</c:v>
                </c:pt>
                <c:pt idx="30110">
                  <c:v>88567.56</c:v>
                </c:pt>
                <c:pt idx="30111">
                  <c:v>88582.55</c:v>
                </c:pt>
                <c:pt idx="30112">
                  <c:v>88596.84</c:v>
                </c:pt>
                <c:pt idx="30113">
                  <c:v>88597.55</c:v>
                </c:pt>
                <c:pt idx="30114">
                  <c:v>88612.55</c:v>
                </c:pt>
                <c:pt idx="30115">
                  <c:v>88642.54</c:v>
                </c:pt>
                <c:pt idx="30116">
                  <c:v>88661.83</c:v>
                </c:pt>
                <c:pt idx="30117">
                  <c:v>88678.080000000002</c:v>
                </c:pt>
                <c:pt idx="30118">
                  <c:v>88694.33</c:v>
                </c:pt>
                <c:pt idx="30119">
                  <c:v>88702.53</c:v>
                </c:pt>
                <c:pt idx="30120">
                  <c:v>88726.82</c:v>
                </c:pt>
                <c:pt idx="30121">
                  <c:v>88822.5</c:v>
                </c:pt>
                <c:pt idx="30122">
                  <c:v>88856.8</c:v>
                </c:pt>
                <c:pt idx="30123">
                  <c:v>88942.48</c:v>
                </c:pt>
                <c:pt idx="30124">
                  <c:v>89002.47</c:v>
                </c:pt>
                <c:pt idx="30125">
                  <c:v>89032.46</c:v>
                </c:pt>
                <c:pt idx="30126">
                  <c:v>89062.45</c:v>
                </c:pt>
                <c:pt idx="30127">
                  <c:v>89098.4</c:v>
                </c:pt>
                <c:pt idx="30128">
                  <c:v>89134.34</c:v>
                </c:pt>
                <c:pt idx="30129">
                  <c:v>89152.320000000007</c:v>
                </c:pt>
                <c:pt idx="30130">
                  <c:v>89161.31</c:v>
                </c:pt>
                <c:pt idx="30131">
                  <c:v>89170.29</c:v>
                </c:pt>
                <c:pt idx="30132">
                  <c:v>89174.79</c:v>
                </c:pt>
                <c:pt idx="30133">
                  <c:v>89179.28</c:v>
                </c:pt>
                <c:pt idx="30134">
                  <c:v>89183.77</c:v>
                </c:pt>
                <c:pt idx="30135">
                  <c:v>89188.26</c:v>
                </c:pt>
                <c:pt idx="30136">
                  <c:v>89192.76</c:v>
                </c:pt>
                <c:pt idx="30137">
                  <c:v>89197.25</c:v>
                </c:pt>
                <c:pt idx="30138">
                  <c:v>89206.23</c:v>
                </c:pt>
                <c:pt idx="30139">
                  <c:v>89242.18</c:v>
                </c:pt>
                <c:pt idx="30140">
                  <c:v>89278.12</c:v>
                </c:pt>
                <c:pt idx="30141">
                  <c:v>89287.11</c:v>
                </c:pt>
                <c:pt idx="30142">
                  <c:v>89291.6</c:v>
                </c:pt>
                <c:pt idx="30143">
                  <c:v>89296.09</c:v>
                </c:pt>
                <c:pt idx="30144">
                  <c:v>89300.59</c:v>
                </c:pt>
                <c:pt idx="30145">
                  <c:v>89305.08</c:v>
                </c:pt>
                <c:pt idx="30146">
                  <c:v>89309.57</c:v>
                </c:pt>
                <c:pt idx="30147">
                  <c:v>89314.06</c:v>
                </c:pt>
                <c:pt idx="30148">
                  <c:v>89332.03</c:v>
                </c:pt>
                <c:pt idx="30149">
                  <c:v>89336.53</c:v>
                </c:pt>
                <c:pt idx="30150">
                  <c:v>89341.02</c:v>
                </c:pt>
                <c:pt idx="30151">
                  <c:v>89345.51</c:v>
                </c:pt>
                <c:pt idx="30152">
                  <c:v>89350</c:v>
                </c:pt>
                <c:pt idx="30153">
                  <c:v>89352.54</c:v>
                </c:pt>
                <c:pt idx="30154">
                  <c:v>89355.08</c:v>
                </c:pt>
                <c:pt idx="30155">
                  <c:v>89360.16</c:v>
                </c:pt>
                <c:pt idx="30156">
                  <c:v>89365.24</c:v>
                </c:pt>
                <c:pt idx="30157">
                  <c:v>89370.32</c:v>
                </c:pt>
                <c:pt idx="30158">
                  <c:v>89376.73</c:v>
                </c:pt>
                <c:pt idx="30159">
                  <c:v>89390.63</c:v>
                </c:pt>
                <c:pt idx="30160">
                  <c:v>89400.79</c:v>
                </c:pt>
                <c:pt idx="30161">
                  <c:v>89410.94</c:v>
                </c:pt>
                <c:pt idx="30162">
                  <c:v>89431.25</c:v>
                </c:pt>
                <c:pt idx="30163">
                  <c:v>89451.57</c:v>
                </c:pt>
                <c:pt idx="30164">
                  <c:v>89461.73</c:v>
                </c:pt>
                <c:pt idx="30165">
                  <c:v>89466.81</c:v>
                </c:pt>
                <c:pt idx="30166">
                  <c:v>89471.88</c:v>
                </c:pt>
                <c:pt idx="30167">
                  <c:v>89476.96</c:v>
                </c:pt>
                <c:pt idx="30168">
                  <c:v>89482.04</c:v>
                </c:pt>
                <c:pt idx="30169">
                  <c:v>89487.12</c:v>
                </c:pt>
                <c:pt idx="30170">
                  <c:v>89492.19</c:v>
                </c:pt>
                <c:pt idx="30171">
                  <c:v>89506.72</c:v>
                </c:pt>
                <c:pt idx="30172">
                  <c:v>89512.5</c:v>
                </c:pt>
                <c:pt idx="30173">
                  <c:v>89532.82</c:v>
                </c:pt>
                <c:pt idx="30174">
                  <c:v>89542.98</c:v>
                </c:pt>
                <c:pt idx="30175">
                  <c:v>89553.13</c:v>
                </c:pt>
                <c:pt idx="30176">
                  <c:v>89563.29</c:v>
                </c:pt>
                <c:pt idx="30177">
                  <c:v>89571.71</c:v>
                </c:pt>
                <c:pt idx="30178">
                  <c:v>89573.440000000002</c:v>
                </c:pt>
                <c:pt idx="30179">
                  <c:v>89593.75</c:v>
                </c:pt>
                <c:pt idx="30180">
                  <c:v>89604.21</c:v>
                </c:pt>
                <c:pt idx="30181">
                  <c:v>89636.7</c:v>
                </c:pt>
                <c:pt idx="30182">
                  <c:v>89675</c:v>
                </c:pt>
                <c:pt idx="30183">
                  <c:v>89695.32</c:v>
                </c:pt>
                <c:pt idx="30184">
                  <c:v>89705.48</c:v>
                </c:pt>
                <c:pt idx="30185">
                  <c:v>89715.63</c:v>
                </c:pt>
                <c:pt idx="30186">
                  <c:v>89756.25</c:v>
                </c:pt>
                <c:pt idx="30187">
                  <c:v>89766.68</c:v>
                </c:pt>
                <c:pt idx="30188">
                  <c:v>89837.5</c:v>
                </c:pt>
                <c:pt idx="30189">
                  <c:v>89896.66</c:v>
                </c:pt>
                <c:pt idx="30190">
                  <c:v>89918.75</c:v>
                </c:pt>
                <c:pt idx="30191">
                  <c:v>89959.37</c:v>
                </c:pt>
                <c:pt idx="30192">
                  <c:v>89969.53</c:v>
                </c:pt>
                <c:pt idx="30193">
                  <c:v>89974.61</c:v>
                </c:pt>
                <c:pt idx="30194">
                  <c:v>89977.15</c:v>
                </c:pt>
                <c:pt idx="30195">
                  <c:v>89979.68</c:v>
                </c:pt>
                <c:pt idx="30196">
                  <c:v>89982.22</c:v>
                </c:pt>
                <c:pt idx="30197">
                  <c:v>89984.76</c:v>
                </c:pt>
                <c:pt idx="30198">
                  <c:v>89987.3</c:v>
                </c:pt>
                <c:pt idx="30199">
                  <c:v>89989.84</c:v>
                </c:pt>
                <c:pt idx="30200">
                  <c:v>89992.38</c:v>
                </c:pt>
                <c:pt idx="30201">
                  <c:v>89994.92</c:v>
                </c:pt>
                <c:pt idx="30202">
                  <c:v>89999.95</c:v>
                </c:pt>
                <c:pt idx="30203">
                  <c:v>89999.99</c:v>
                </c:pt>
                <c:pt idx="30204">
                  <c:v>90000.01</c:v>
                </c:pt>
                <c:pt idx="30205">
                  <c:v>90000.09</c:v>
                </c:pt>
                <c:pt idx="30206">
                  <c:v>90000.17</c:v>
                </c:pt>
                <c:pt idx="30207">
                  <c:v>90000.320000000007</c:v>
                </c:pt>
                <c:pt idx="30208">
                  <c:v>90000.63</c:v>
                </c:pt>
                <c:pt idx="30209">
                  <c:v>90001.24</c:v>
                </c:pt>
                <c:pt idx="30210">
                  <c:v>90002.46</c:v>
                </c:pt>
                <c:pt idx="30211">
                  <c:v>90004.9</c:v>
                </c:pt>
                <c:pt idx="30212">
                  <c:v>90009.78</c:v>
                </c:pt>
                <c:pt idx="30213">
                  <c:v>90019.55</c:v>
                </c:pt>
                <c:pt idx="30214">
                  <c:v>90039.08</c:v>
                </c:pt>
                <c:pt idx="30215">
                  <c:v>90078.14</c:v>
                </c:pt>
                <c:pt idx="30216">
                  <c:v>90156.26</c:v>
                </c:pt>
                <c:pt idx="30217">
                  <c:v>90312.51</c:v>
                </c:pt>
                <c:pt idx="30218">
                  <c:v>90416.59</c:v>
                </c:pt>
                <c:pt idx="30219">
                  <c:v>90625.01</c:v>
                </c:pt>
                <c:pt idx="30220">
                  <c:v>91250</c:v>
                </c:pt>
                <c:pt idx="30221">
                  <c:v>91456.45</c:v>
                </c:pt>
                <c:pt idx="30222">
                  <c:v>92499.99</c:v>
                </c:pt>
                <c:pt idx="30223">
                  <c:v>93199.95</c:v>
                </c:pt>
                <c:pt idx="30224">
                  <c:v>93308.92</c:v>
                </c:pt>
                <c:pt idx="30225">
                  <c:v>93417.89</c:v>
                </c:pt>
                <c:pt idx="30226">
                  <c:v>93635.83</c:v>
                </c:pt>
                <c:pt idx="30227">
                  <c:v>94071.7</c:v>
                </c:pt>
                <c:pt idx="30228">
                  <c:v>94180.67</c:v>
                </c:pt>
                <c:pt idx="30229">
                  <c:v>94235.16</c:v>
                </c:pt>
                <c:pt idx="30230">
                  <c:v>94289.64</c:v>
                </c:pt>
                <c:pt idx="30231">
                  <c:v>94507.57</c:v>
                </c:pt>
                <c:pt idx="30232">
                  <c:v>94616.54</c:v>
                </c:pt>
                <c:pt idx="30233">
                  <c:v>94671.03</c:v>
                </c:pt>
                <c:pt idx="30234">
                  <c:v>94698.27</c:v>
                </c:pt>
                <c:pt idx="30235">
                  <c:v>94711.89</c:v>
                </c:pt>
                <c:pt idx="30236">
                  <c:v>94725.51</c:v>
                </c:pt>
                <c:pt idx="30237">
                  <c:v>94780</c:v>
                </c:pt>
                <c:pt idx="30238">
                  <c:v>94834.48</c:v>
                </c:pt>
                <c:pt idx="30239">
                  <c:v>94888.960000000006</c:v>
                </c:pt>
                <c:pt idx="30240">
                  <c:v>94916.2</c:v>
                </c:pt>
                <c:pt idx="30241">
                  <c:v>94923.01</c:v>
                </c:pt>
                <c:pt idx="30242">
                  <c:v>94929.82</c:v>
                </c:pt>
                <c:pt idx="30243">
                  <c:v>94936.63</c:v>
                </c:pt>
                <c:pt idx="30244">
                  <c:v>94940.04</c:v>
                </c:pt>
                <c:pt idx="30245">
                  <c:v>94943.44</c:v>
                </c:pt>
                <c:pt idx="30246">
                  <c:v>94948.02</c:v>
                </c:pt>
                <c:pt idx="30247">
                  <c:v>94952.59</c:v>
                </c:pt>
                <c:pt idx="30248">
                  <c:v>94957.16</c:v>
                </c:pt>
                <c:pt idx="30249">
                  <c:v>94961.73</c:v>
                </c:pt>
                <c:pt idx="30250">
                  <c:v>94980.01</c:v>
                </c:pt>
                <c:pt idx="30251">
                  <c:v>94999.93</c:v>
                </c:pt>
                <c:pt idx="30252">
                  <c:v>94999.96</c:v>
                </c:pt>
                <c:pt idx="30253">
                  <c:v>94999.98</c:v>
                </c:pt>
                <c:pt idx="30254">
                  <c:v>95016.58</c:v>
                </c:pt>
                <c:pt idx="30255">
                  <c:v>95034.87</c:v>
                </c:pt>
                <c:pt idx="30256">
                  <c:v>95039.44</c:v>
                </c:pt>
                <c:pt idx="30257">
                  <c:v>95044.01</c:v>
                </c:pt>
                <c:pt idx="30258">
                  <c:v>95046.3</c:v>
                </c:pt>
                <c:pt idx="30259">
                  <c:v>95048.58</c:v>
                </c:pt>
                <c:pt idx="30260">
                  <c:v>95050.87</c:v>
                </c:pt>
                <c:pt idx="30261">
                  <c:v>95053.15</c:v>
                </c:pt>
                <c:pt idx="30262">
                  <c:v>95055.44</c:v>
                </c:pt>
                <c:pt idx="30263">
                  <c:v>95057.73</c:v>
                </c:pt>
                <c:pt idx="30264">
                  <c:v>95060.02</c:v>
                </c:pt>
                <c:pt idx="30265">
                  <c:v>95062.3</c:v>
                </c:pt>
                <c:pt idx="30266">
                  <c:v>95064.59</c:v>
                </c:pt>
                <c:pt idx="30267">
                  <c:v>95066.87</c:v>
                </c:pt>
                <c:pt idx="30268">
                  <c:v>95069.16</c:v>
                </c:pt>
                <c:pt idx="30269">
                  <c:v>95071.44</c:v>
                </c:pt>
                <c:pt idx="30270">
                  <c:v>95076.01</c:v>
                </c:pt>
                <c:pt idx="30271">
                  <c:v>95080.58</c:v>
                </c:pt>
                <c:pt idx="30272">
                  <c:v>95089.72</c:v>
                </c:pt>
                <c:pt idx="30273">
                  <c:v>95126.29</c:v>
                </c:pt>
                <c:pt idx="30274">
                  <c:v>95144.58</c:v>
                </c:pt>
                <c:pt idx="30275">
                  <c:v>95153.72</c:v>
                </c:pt>
                <c:pt idx="30276">
                  <c:v>95162.86</c:v>
                </c:pt>
                <c:pt idx="30277">
                  <c:v>95167.44</c:v>
                </c:pt>
                <c:pt idx="30278">
                  <c:v>95172.01</c:v>
                </c:pt>
                <c:pt idx="30279">
                  <c:v>95176.58</c:v>
                </c:pt>
                <c:pt idx="30280">
                  <c:v>95181.15</c:v>
                </c:pt>
                <c:pt idx="30281">
                  <c:v>95185.72</c:v>
                </c:pt>
                <c:pt idx="30282">
                  <c:v>95190.29</c:v>
                </c:pt>
                <c:pt idx="30283">
                  <c:v>95199.43</c:v>
                </c:pt>
                <c:pt idx="30284">
                  <c:v>95217.72</c:v>
                </c:pt>
                <c:pt idx="30285">
                  <c:v>95222.29</c:v>
                </c:pt>
                <c:pt idx="30286">
                  <c:v>95226.86</c:v>
                </c:pt>
                <c:pt idx="30287">
                  <c:v>95231.43</c:v>
                </c:pt>
                <c:pt idx="30288">
                  <c:v>95236</c:v>
                </c:pt>
                <c:pt idx="30289">
                  <c:v>95238.59</c:v>
                </c:pt>
                <c:pt idx="30290">
                  <c:v>95241.18</c:v>
                </c:pt>
                <c:pt idx="30291">
                  <c:v>95246.35</c:v>
                </c:pt>
                <c:pt idx="30292">
                  <c:v>95251.520000000004</c:v>
                </c:pt>
                <c:pt idx="30293">
                  <c:v>95256.69</c:v>
                </c:pt>
                <c:pt idx="30294">
                  <c:v>95277.38</c:v>
                </c:pt>
                <c:pt idx="30295">
                  <c:v>95287.73</c:v>
                </c:pt>
                <c:pt idx="30296">
                  <c:v>95292.9</c:v>
                </c:pt>
                <c:pt idx="30297">
                  <c:v>95298.07</c:v>
                </c:pt>
                <c:pt idx="30298">
                  <c:v>95303.24</c:v>
                </c:pt>
                <c:pt idx="30299">
                  <c:v>95308.41</c:v>
                </c:pt>
                <c:pt idx="30300">
                  <c:v>95318.75</c:v>
                </c:pt>
                <c:pt idx="30301">
                  <c:v>95360.13</c:v>
                </c:pt>
                <c:pt idx="30302">
                  <c:v>95401.5</c:v>
                </c:pt>
                <c:pt idx="30303">
                  <c:v>95411.85</c:v>
                </c:pt>
                <c:pt idx="30304">
                  <c:v>95417.02</c:v>
                </c:pt>
                <c:pt idx="30305">
                  <c:v>95422.19</c:v>
                </c:pt>
                <c:pt idx="30306">
                  <c:v>95427.37</c:v>
                </c:pt>
                <c:pt idx="30307">
                  <c:v>95432.54</c:v>
                </c:pt>
                <c:pt idx="30308">
                  <c:v>95437.71</c:v>
                </c:pt>
                <c:pt idx="30309">
                  <c:v>95442.880000000005</c:v>
                </c:pt>
                <c:pt idx="30310">
                  <c:v>95448.06</c:v>
                </c:pt>
                <c:pt idx="30311">
                  <c:v>95453.23</c:v>
                </c:pt>
                <c:pt idx="30312">
                  <c:v>95463.57</c:v>
                </c:pt>
                <c:pt idx="30313">
                  <c:v>95484.25</c:v>
                </c:pt>
                <c:pt idx="30314">
                  <c:v>95525.63</c:v>
                </c:pt>
                <c:pt idx="30315">
                  <c:v>95546.32</c:v>
                </c:pt>
                <c:pt idx="30316">
                  <c:v>95556.66</c:v>
                </c:pt>
                <c:pt idx="30317">
                  <c:v>95561.83</c:v>
                </c:pt>
                <c:pt idx="30318">
                  <c:v>95567</c:v>
                </c:pt>
                <c:pt idx="30319">
                  <c:v>95572.63</c:v>
                </c:pt>
                <c:pt idx="30320">
                  <c:v>95578.25</c:v>
                </c:pt>
                <c:pt idx="30321">
                  <c:v>95589.5</c:v>
                </c:pt>
                <c:pt idx="30322">
                  <c:v>95612</c:v>
                </c:pt>
                <c:pt idx="30323">
                  <c:v>95657</c:v>
                </c:pt>
                <c:pt idx="30324">
                  <c:v>95702</c:v>
                </c:pt>
                <c:pt idx="30325">
                  <c:v>95724.5</c:v>
                </c:pt>
                <c:pt idx="30326">
                  <c:v>95735.75</c:v>
                </c:pt>
                <c:pt idx="30327">
                  <c:v>95747</c:v>
                </c:pt>
                <c:pt idx="30328">
                  <c:v>95758.25</c:v>
                </c:pt>
                <c:pt idx="30329">
                  <c:v>95769.5</c:v>
                </c:pt>
                <c:pt idx="30330">
                  <c:v>95792</c:v>
                </c:pt>
                <c:pt idx="30331">
                  <c:v>95837</c:v>
                </c:pt>
                <c:pt idx="30332">
                  <c:v>95882</c:v>
                </c:pt>
                <c:pt idx="30333">
                  <c:v>95904.5</c:v>
                </c:pt>
                <c:pt idx="30334">
                  <c:v>95915.75</c:v>
                </c:pt>
                <c:pt idx="30335">
                  <c:v>95927</c:v>
                </c:pt>
                <c:pt idx="30336">
                  <c:v>95949.5</c:v>
                </c:pt>
                <c:pt idx="30337">
                  <c:v>95972</c:v>
                </c:pt>
                <c:pt idx="30338">
                  <c:v>96017</c:v>
                </c:pt>
                <c:pt idx="30339">
                  <c:v>96062</c:v>
                </c:pt>
                <c:pt idx="30340">
                  <c:v>96084.5</c:v>
                </c:pt>
                <c:pt idx="30341">
                  <c:v>96095.75</c:v>
                </c:pt>
                <c:pt idx="30342">
                  <c:v>96107</c:v>
                </c:pt>
                <c:pt idx="30343">
                  <c:v>96122.21</c:v>
                </c:pt>
                <c:pt idx="30344">
                  <c:v>96137.42</c:v>
                </c:pt>
                <c:pt idx="30345">
                  <c:v>96167.83</c:v>
                </c:pt>
                <c:pt idx="30346">
                  <c:v>96228.66</c:v>
                </c:pt>
                <c:pt idx="30347">
                  <c:v>96289.49</c:v>
                </c:pt>
                <c:pt idx="30348">
                  <c:v>96350.31</c:v>
                </c:pt>
                <c:pt idx="30349">
                  <c:v>96593.62</c:v>
                </c:pt>
                <c:pt idx="30350">
                  <c:v>96715.28</c:v>
                </c:pt>
                <c:pt idx="30351">
                  <c:v>96745.7</c:v>
                </c:pt>
                <c:pt idx="30352">
                  <c:v>96776.11</c:v>
                </c:pt>
                <c:pt idx="30353">
                  <c:v>96836.93</c:v>
                </c:pt>
                <c:pt idx="30354">
                  <c:v>97080.23</c:v>
                </c:pt>
                <c:pt idx="30355">
                  <c:v>97201.89</c:v>
                </c:pt>
                <c:pt idx="30356">
                  <c:v>97232.31</c:v>
                </c:pt>
                <c:pt idx="30357">
                  <c:v>97262.720000000001</c:v>
                </c:pt>
                <c:pt idx="30358">
                  <c:v>97323.54</c:v>
                </c:pt>
                <c:pt idx="30359">
                  <c:v>97566.84</c:v>
                </c:pt>
                <c:pt idx="30360">
                  <c:v>98053.45</c:v>
                </c:pt>
                <c:pt idx="30361">
                  <c:v>98114.28</c:v>
                </c:pt>
                <c:pt idx="30362">
                  <c:v>98144.7</c:v>
                </c:pt>
                <c:pt idx="30363">
                  <c:v>98175.11</c:v>
                </c:pt>
                <c:pt idx="30364">
                  <c:v>98296.76</c:v>
                </c:pt>
                <c:pt idx="30365">
                  <c:v>98540.07</c:v>
                </c:pt>
                <c:pt idx="30366">
                  <c:v>99026.68</c:v>
                </c:pt>
                <c:pt idx="30367">
                  <c:v>99513.29</c:v>
                </c:pt>
                <c:pt idx="30368">
                  <c:v>99756.6</c:v>
                </c:pt>
                <c:pt idx="30369">
                  <c:v>99878.25</c:v>
                </c:pt>
                <c:pt idx="30370">
                  <c:v>99939.08</c:v>
                </c:pt>
                <c:pt idx="30371">
                  <c:v>99954.29</c:v>
                </c:pt>
                <c:pt idx="30372">
                  <c:v>99961.89</c:v>
                </c:pt>
                <c:pt idx="30373">
                  <c:v>99965.69</c:v>
                </c:pt>
                <c:pt idx="30374">
                  <c:v>99969.49</c:v>
                </c:pt>
                <c:pt idx="30375">
                  <c:v>99971.4</c:v>
                </c:pt>
                <c:pt idx="30376">
                  <c:v>99973.3</c:v>
                </c:pt>
                <c:pt idx="30377">
                  <c:v>99975.2</c:v>
                </c:pt>
                <c:pt idx="30378">
                  <c:v>99977.1</c:v>
                </c:pt>
                <c:pt idx="30379">
                  <c:v>99979</c:v>
                </c:pt>
                <c:pt idx="30380">
                  <c:v>99980.9</c:v>
                </c:pt>
                <c:pt idx="30381">
                  <c:v>99982.8</c:v>
                </c:pt>
                <c:pt idx="30382">
                  <c:v>99984.7</c:v>
                </c:pt>
                <c:pt idx="30383">
                  <c:v>99986.6</c:v>
                </c:pt>
                <c:pt idx="30384">
                  <c:v>99988.5</c:v>
                </c:pt>
                <c:pt idx="30385">
                  <c:v>99990.399999999994</c:v>
                </c:pt>
                <c:pt idx="30386">
                  <c:v>99992.3</c:v>
                </c:pt>
                <c:pt idx="30387">
                  <c:v>99996.1</c:v>
                </c:pt>
                <c:pt idx="30388">
                  <c:v>99999.9</c:v>
                </c:pt>
                <c:pt idx="30389">
                  <c:v>100000</c:v>
                </c:pt>
                <c:pt idx="30390">
                  <c:v>100000.1</c:v>
                </c:pt>
                <c:pt idx="30391">
                  <c:v>106250</c:v>
                </c:pt>
                <c:pt idx="30392">
                  <c:v>106250.1</c:v>
                </c:pt>
                <c:pt idx="30393">
                  <c:v>112500</c:v>
                </c:pt>
                <c:pt idx="30394">
                  <c:v>112500.1</c:v>
                </c:pt>
                <c:pt idx="30395">
                  <c:v>118750</c:v>
                </c:pt>
                <c:pt idx="30396">
                  <c:v>118750.1</c:v>
                </c:pt>
                <c:pt idx="30397">
                  <c:v>125000</c:v>
                </c:pt>
                <c:pt idx="30398">
                  <c:v>125000.1</c:v>
                </c:pt>
                <c:pt idx="30399">
                  <c:v>137500</c:v>
                </c:pt>
                <c:pt idx="30400">
                  <c:v>137500.1</c:v>
                </c:pt>
                <c:pt idx="30401">
                  <c:v>150000</c:v>
                </c:pt>
                <c:pt idx="30402">
                  <c:v>158162.5</c:v>
                </c:pt>
                <c:pt idx="30403">
                  <c:v>160500</c:v>
                </c:pt>
                <c:pt idx="30404">
                  <c:v>166325</c:v>
                </c:pt>
                <c:pt idx="30405">
                  <c:v>171000</c:v>
                </c:pt>
                <c:pt idx="30406">
                  <c:v>183162.5</c:v>
                </c:pt>
                <c:pt idx="30407">
                  <c:v>185500</c:v>
                </c:pt>
                <c:pt idx="30408">
                  <c:v>200000</c:v>
                </c:pt>
                <c:pt idx="30409">
                  <c:v>212500</c:v>
                </c:pt>
                <c:pt idx="30410">
                  <c:v>225000</c:v>
                </c:pt>
                <c:pt idx="30411">
                  <c:v>237500</c:v>
                </c:pt>
                <c:pt idx="30412">
                  <c:v>250000</c:v>
                </c:pt>
                <c:pt idx="30413">
                  <c:v>275000</c:v>
                </c:pt>
                <c:pt idx="30414">
                  <c:v>300000</c:v>
                </c:pt>
                <c:pt idx="30415">
                  <c:v>321824.5</c:v>
                </c:pt>
                <c:pt idx="30416">
                  <c:v>325000</c:v>
                </c:pt>
                <c:pt idx="30417">
                  <c:v>343649</c:v>
                </c:pt>
                <c:pt idx="30418">
                  <c:v>350000</c:v>
                </c:pt>
                <c:pt idx="30419">
                  <c:v>358022</c:v>
                </c:pt>
                <c:pt idx="30420">
                  <c:v>365473.5</c:v>
                </c:pt>
                <c:pt idx="30421">
                  <c:v>379011</c:v>
                </c:pt>
                <c:pt idx="30422">
                  <c:v>387298</c:v>
                </c:pt>
                <c:pt idx="30423">
                  <c:v>399999.9</c:v>
                </c:pt>
                <c:pt idx="30424">
                  <c:v>400000</c:v>
                </c:pt>
                <c:pt idx="30425">
                  <c:v>401960</c:v>
                </c:pt>
                <c:pt idx="30426">
                  <c:v>418058</c:v>
                </c:pt>
                <c:pt idx="30427">
                  <c:v>425000</c:v>
                </c:pt>
                <c:pt idx="30428">
                  <c:v>450000</c:v>
                </c:pt>
                <c:pt idx="30429">
                  <c:v>451570</c:v>
                </c:pt>
                <c:pt idx="30430">
                  <c:v>475000</c:v>
                </c:pt>
                <c:pt idx="30431">
                  <c:v>485082</c:v>
                </c:pt>
                <c:pt idx="30432">
                  <c:v>500000</c:v>
                </c:pt>
                <c:pt idx="30433">
                  <c:v>511677</c:v>
                </c:pt>
                <c:pt idx="30434">
                  <c:v>512500</c:v>
                </c:pt>
                <c:pt idx="30435">
                  <c:v>525000</c:v>
                </c:pt>
                <c:pt idx="30436">
                  <c:v>531250</c:v>
                </c:pt>
                <c:pt idx="30437">
                  <c:v>537500</c:v>
                </c:pt>
                <c:pt idx="30438">
                  <c:v>550000</c:v>
                </c:pt>
                <c:pt idx="30439">
                  <c:v>550229.80000000005</c:v>
                </c:pt>
                <c:pt idx="30440">
                  <c:v>562500</c:v>
                </c:pt>
                <c:pt idx="30441">
                  <c:v>567242</c:v>
                </c:pt>
                <c:pt idx="30442">
                  <c:v>575000</c:v>
                </c:pt>
                <c:pt idx="30443">
                  <c:v>587500</c:v>
                </c:pt>
                <c:pt idx="30444">
                  <c:v>588782.5</c:v>
                </c:pt>
                <c:pt idx="30445">
                  <c:v>593750</c:v>
                </c:pt>
                <c:pt idx="30446">
                  <c:v>600000</c:v>
                </c:pt>
                <c:pt idx="30447">
                  <c:v>612500</c:v>
                </c:pt>
                <c:pt idx="30448">
                  <c:v>625000</c:v>
                </c:pt>
                <c:pt idx="30449">
                  <c:v>627335.30000000005</c:v>
                </c:pt>
                <c:pt idx="30450">
                  <c:v>634485</c:v>
                </c:pt>
                <c:pt idx="30451">
                  <c:v>637500</c:v>
                </c:pt>
                <c:pt idx="30452">
                  <c:v>650000</c:v>
                </c:pt>
                <c:pt idx="30453">
                  <c:v>656250</c:v>
                </c:pt>
                <c:pt idx="30454">
                  <c:v>662500</c:v>
                </c:pt>
                <c:pt idx="30455">
                  <c:v>665888</c:v>
                </c:pt>
                <c:pt idx="30456">
                  <c:v>671854</c:v>
                </c:pt>
                <c:pt idx="30457">
                  <c:v>675000</c:v>
                </c:pt>
                <c:pt idx="30458">
                  <c:v>687500</c:v>
                </c:pt>
                <c:pt idx="30459">
                  <c:v>700000</c:v>
                </c:pt>
                <c:pt idx="30460">
                  <c:v>701728</c:v>
                </c:pt>
                <c:pt idx="30461">
                  <c:v>712500</c:v>
                </c:pt>
                <c:pt idx="30462">
                  <c:v>718750</c:v>
                </c:pt>
                <c:pt idx="30463">
                  <c:v>725000</c:v>
                </c:pt>
                <c:pt idx="30464">
                  <c:v>737500</c:v>
                </c:pt>
                <c:pt idx="30465">
                  <c:v>740213</c:v>
                </c:pt>
                <c:pt idx="30466">
                  <c:v>750000</c:v>
                </c:pt>
                <c:pt idx="30467">
                  <c:v>759428.5</c:v>
                </c:pt>
                <c:pt idx="30468">
                  <c:v>768857</c:v>
                </c:pt>
                <c:pt idx="30469">
                  <c:v>768971</c:v>
                </c:pt>
                <c:pt idx="30470">
                  <c:v>781250</c:v>
                </c:pt>
                <c:pt idx="30471">
                  <c:v>784485.5</c:v>
                </c:pt>
                <c:pt idx="30472">
                  <c:v>785515</c:v>
                </c:pt>
                <c:pt idx="30473">
                  <c:v>789054</c:v>
                </c:pt>
                <c:pt idx="30474">
                  <c:v>791785</c:v>
                </c:pt>
                <c:pt idx="30475">
                  <c:v>800000</c:v>
                </c:pt>
                <c:pt idx="30476">
                  <c:v>802908</c:v>
                </c:pt>
                <c:pt idx="30477">
                  <c:v>807964</c:v>
                </c:pt>
                <c:pt idx="30478">
                  <c:v>812500</c:v>
                </c:pt>
                <c:pt idx="30479">
                  <c:v>825000</c:v>
                </c:pt>
                <c:pt idx="30480">
                  <c:v>837500</c:v>
                </c:pt>
                <c:pt idx="30481">
                  <c:v>843750</c:v>
                </c:pt>
                <c:pt idx="30482">
                  <c:v>849424</c:v>
                </c:pt>
                <c:pt idx="30483">
                  <c:v>850000</c:v>
                </c:pt>
                <c:pt idx="30484">
                  <c:v>862500</c:v>
                </c:pt>
                <c:pt idx="30485">
                  <c:v>875000</c:v>
                </c:pt>
                <c:pt idx="30486">
                  <c:v>884486</c:v>
                </c:pt>
                <c:pt idx="30487">
                  <c:v>884817</c:v>
                </c:pt>
                <c:pt idx="30488">
                  <c:v>887500</c:v>
                </c:pt>
                <c:pt idx="30489">
                  <c:v>900000</c:v>
                </c:pt>
                <c:pt idx="30490">
                  <c:v>906250</c:v>
                </c:pt>
                <c:pt idx="30491">
                  <c:v>910097</c:v>
                </c:pt>
                <c:pt idx="30492">
                  <c:v>913883</c:v>
                </c:pt>
                <c:pt idx="30493">
                  <c:v>927766</c:v>
                </c:pt>
                <c:pt idx="30494">
                  <c:v>928063</c:v>
                </c:pt>
                <c:pt idx="30495">
                  <c:v>928568</c:v>
                </c:pt>
                <c:pt idx="30496">
                  <c:v>928570</c:v>
                </c:pt>
                <c:pt idx="30497">
                  <c:v>931171</c:v>
                </c:pt>
                <c:pt idx="30498">
                  <c:v>933355</c:v>
                </c:pt>
                <c:pt idx="30499">
                  <c:v>936389</c:v>
                </c:pt>
                <c:pt idx="30500">
                  <c:v>937500</c:v>
                </c:pt>
                <c:pt idx="30501">
                  <c:v>944756</c:v>
                </c:pt>
                <c:pt idx="30502">
                  <c:v>945163</c:v>
                </c:pt>
                <c:pt idx="30503">
                  <c:v>945670</c:v>
                </c:pt>
                <c:pt idx="30504">
                  <c:v>959252.5</c:v>
                </c:pt>
                <c:pt idx="30505">
                  <c:v>962175</c:v>
                </c:pt>
                <c:pt idx="30506">
                  <c:v>968750</c:v>
                </c:pt>
                <c:pt idx="30507">
                  <c:v>972835</c:v>
                </c:pt>
                <c:pt idx="30508">
                  <c:v>986417.5</c:v>
                </c:pt>
                <c:pt idx="30509">
                  <c:v>1000000</c:v>
                </c:pt>
                <c:pt idx="30510">
                  <c:v>1013636</c:v>
                </c:pt>
                <c:pt idx="30511">
                  <c:v>1027272</c:v>
                </c:pt>
                <c:pt idx="30512">
                  <c:v>1031250</c:v>
                </c:pt>
                <c:pt idx="30513">
                  <c:v>1040908</c:v>
                </c:pt>
                <c:pt idx="30514">
                  <c:v>1054543</c:v>
                </c:pt>
                <c:pt idx="30515">
                  <c:v>1058900</c:v>
                </c:pt>
                <c:pt idx="30516">
                  <c:v>1062500</c:v>
                </c:pt>
                <c:pt idx="30517">
                  <c:v>1068179</c:v>
                </c:pt>
                <c:pt idx="30518">
                  <c:v>1074820</c:v>
                </c:pt>
                <c:pt idx="30519">
                  <c:v>1076950</c:v>
                </c:pt>
                <c:pt idx="30520">
                  <c:v>1081814</c:v>
                </c:pt>
                <c:pt idx="30521">
                  <c:v>1087260</c:v>
                </c:pt>
                <c:pt idx="30522">
                  <c:v>1093750</c:v>
                </c:pt>
                <c:pt idx="30523">
                  <c:v>1095450</c:v>
                </c:pt>
                <c:pt idx="30524">
                  <c:v>1106800</c:v>
                </c:pt>
                <c:pt idx="30525">
                  <c:v>1109085</c:v>
                </c:pt>
                <c:pt idx="30526">
                  <c:v>1122721</c:v>
                </c:pt>
                <c:pt idx="30527">
                  <c:v>1125000</c:v>
                </c:pt>
                <c:pt idx="30528">
                  <c:v>1136357</c:v>
                </c:pt>
                <c:pt idx="30529">
                  <c:v>1149760</c:v>
                </c:pt>
                <c:pt idx="30530">
                  <c:v>1149993</c:v>
                </c:pt>
                <c:pt idx="30531">
                  <c:v>1156250</c:v>
                </c:pt>
                <c:pt idx="30532">
                  <c:v>1160980</c:v>
                </c:pt>
                <c:pt idx="30533">
                  <c:v>1163628</c:v>
                </c:pt>
                <c:pt idx="30534">
                  <c:v>1177264</c:v>
                </c:pt>
                <c:pt idx="30535">
                  <c:v>1177870</c:v>
                </c:pt>
                <c:pt idx="30536">
                  <c:v>1178160</c:v>
                </c:pt>
                <c:pt idx="30537">
                  <c:v>1187500</c:v>
                </c:pt>
                <c:pt idx="30538">
                  <c:v>1190899</c:v>
                </c:pt>
                <c:pt idx="30539">
                  <c:v>1197980</c:v>
                </c:pt>
                <c:pt idx="30540">
                  <c:v>1204535</c:v>
                </c:pt>
                <c:pt idx="30541">
                  <c:v>1218170</c:v>
                </c:pt>
                <c:pt idx="30542">
                  <c:v>1218240</c:v>
                </c:pt>
                <c:pt idx="30543">
                  <c:v>1218270</c:v>
                </c:pt>
                <c:pt idx="30544">
                  <c:v>1218750</c:v>
                </c:pt>
                <c:pt idx="30545">
                  <c:v>1234135</c:v>
                </c:pt>
                <c:pt idx="30546">
                  <c:v>1237730</c:v>
                </c:pt>
                <c:pt idx="30547">
                  <c:v>1250000</c:v>
                </c:pt>
                <c:pt idx="30548">
                  <c:v>1265958</c:v>
                </c:pt>
                <c:pt idx="30549">
                  <c:v>1281250</c:v>
                </c:pt>
                <c:pt idx="30550">
                  <c:v>1281915</c:v>
                </c:pt>
                <c:pt idx="30551">
                  <c:v>1287000</c:v>
                </c:pt>
                <c:pt idx="30552">
                  <c:v>1297873</c:v>
                </c:pt>
                <c:pt idx="30553">
                  <c:v>1300000</c:v>
                </c:pt>
                <c:pt idx="30554">
                  <c:v>1312500</c:v>
                </c:pt>
                <c:pt idx="30555">
                  <c:v>1313830</c:v>
                </c:pt>
                <c:pt idx="30556">
                  <c:v>1313960</c:v>
                </c:pt>
                <c:pt idx="30557">
                  <c:v>1314170</c:v>
                </c:pt>
                <c:pt idx="30558">
                  <c:v>1324527</c:v>
                </c:pt>
                <c:pt idx="30559">
                  <c:v>1332250</c:v>
                </c:pt>
                <c:pt idx="30560">
                  <c:v>1334883</c:v>
                </c:pt>
                <c:pt idx="30561">
                  <c:v>1343750</c:v>
                </c:pt>
                <c:pt idx="30562">
                  <c:v>1345239</c:v>
                </c:pt>
                <c:pt idx="30563">
                  <c:v>1355595</c:v>
                </c:pt>
                <c:pt idx="30564">
                  <c:v>1365952</c:v>
                </c:pt>
                <c:pt idx="30565">
                  <c:v>1375000</c:v>
                </c:pt>
                <c:pt idx="30566">
                  <c:v>1376308</c:v>
                </c:pt>
                <c:pt idx="30567">
                  <c:v>1386664</c:v>
                </c:pt>
                <c:pt idx="30568">
                  <c:v>1397020</c:v>
                </c:pt>
                <c:pt idx="30569">
                  <c:v>1397980</c:v>
                </c:pt>
                <c:pt idx="30570">
                  <c:v>1398000</c:v>
                </c:pt>
                <c:pt idx="30571">
                  <c:v>1398180</c:v>
                </c:pt>
                <c:pt idx="30572">
                  <c:v>1406250</c:v>
                </c:pt>
                <c:pt idx="30573">
                  <c:v>1408729</c:v>
                </c:pt>
                <c:pt idx="30574">
                  <c:v>1419278</c:v>
                </c:pt>
                <c:pt idx="30575">
                  <c:v>1429827</c:v>
                </c:pt>
                <c:pt idx="30576">
                  <c:v>1437500</c:v>
                </c:pt>
                <c:pt idx="30577">
                  <c:v>1440375</c:v>
                </c:pt>
                <c:pt idx="30578">
                  <c:v>1450924</c:v>
                </c:pt>
                <c:pt idx="30579">
                  <c:v>1461473</c:v>
                </c:pt>
                <c:pt idx="30580">
                  <c:v>1468750</c:v>
                </c:pt>
                <c:pt idx="30581">
                  <c:v>1472022</c:v>
                </c:pt>
                <c:pt idx="30582">
                  <c:v>1482570</c:v>
                </c:pt>
                <c:pt idx="30583">
                  <c:v>1482571</c:v>
                </c:pt>
                <c:pt idx="30584">
                  <c:v>1482600</c:v>
                </c:pt>
                <c:pt idx="30585">
                  <c:v>1483120</c:v>
                </c:pt>
                <c:pt idx="30586">
                  <c:v>1484070</c:v>
                </c:pt>
                <c:pt idx="30587">
                  <c:v>1484630</c:v>
                </c:pt>
                <c:pt idx="30588">
                  <c:v>1485390</c:v>
                </c:pt>
                <c:pt idx="30589">
                  <c:v>1500000</c:v>
                </c:pt>
                <c:pt idx="30590">
                  <c:v>1511810</c:v>
                </c:pt>
                <c:pt idx="30591">
                  <c:v>1511813</c:v>
                </c:pt>
                <c:pt idx="30592">
                  <c:v>1512010</c:v>
                </c:pt>
                <c:pt idx="30593">
                  <c:v>1512260</c:v>
                </c:pt>
                <c:pt idx="30594">
                  <c:v>1514810</c:v>
                </c:pt>
                <c:pt idx="30595">
                  <c:v>1518080</c:v>
                </c:pt>
                <c:pt idx="30596">
                  <c:v>1518270</c:v>
                </c:pt>
                <c:pt idx="30597">
                  <c:v>1529307</c:v>
                </c:pt>
                <c:pt idx="30598">
                  <c:v>1531250</c:v>
                </c:pt>
                <c:pt idx="30599">
                  <c:v>1540343</c:v>
                </c:pt>
                <c:pt idx="30600">
                  <c:v>1551379</c:v>
                </c:pt>
                <c:pt idx="30601">
                  <c:v>1562415</c:v>
                </c:pt>
                <c:pt idx="30602">
                  <c:v>1562500</c:v>
                </c:pt>
                <c:pt idx="30603">
                  <c:v>1573452</c:v>
                </c:pt>
                <c:pt idx="30604">
                  <c:v>1584488</c:v>
                </c:pt>
                <c:pt idx="30605">
                  <c:v>1593750</c:v>
                </c:pt>
                <c:pt idx="30606">
                  <c:v>1595524</c:v>
                </c:pt>
                <c:pt idx="30607">
                  <c:v>1606560</c:v>
                </c:pt>
                <c:pt idx="30608">
                  <c:v>1610760</c:v>
                </c:pt>
                <c:pt idx="30609">
                  <c:v>1610765</c:v>
                </c:pt>
                <c:pt idx="30610">
                  <c:v>1620247</c:v>
                </c:pt>
                <c:pt idx="30611">
                  <c:v>1625000</c:v>
                </c:pt>
                <c:pt idx="30612">
                  <c:v>1629725</c:v>
                </c:pt>
                <c:pt idx="30613">
                  <c:v>1629729</c:v>
                </c:pt>
                <c:pt idx="30614">
                  <c:v>1639211</c:v>
                </c:pt>
                <c:pt idx="30615">
                  <c:v>1648690</c:v>
                </c:pt>
                <c:pt idx="30616">
                  <c:v>1648693</c:v>
                </c:pt>
                <c:pt idx="30617">
                  <c:v>1656250</c:v>
                </c:pt>
                <c:pt idx="30618">
                  <c:v>1658175</c:v>
                </c:pt>
                <c:pt idx="30619">
                  <c:v>1667655</c:v>
                </c:pt>
                <c:pt idx="30620">
                  <c:v>1667657</c:v>
                </c:pt>
                <c:pt idx="30621">
                  <c:v>1677139</c:v>
                </c:pt>
                <c:pt idx="30622">
                  <c:v>1686620</c:v>
                </c:pt>
                <c:pt idx="30623">
                  <c:v>1687500</c:v>
                </c:pt>
                <c:pt idx="30624">
                  <c:v>1688780</c:v>
                </c:pt>
                <c:pt idx="30625">
                  <c:v>1689350</c:v>
                </c:pt>
                <c:pt idx="30626">
                  <c:v>1689354</c:v>
                </c:pt>
                <c:pt idx="30627">
                  <c:v>1704513</c:v>
                </c:pt>
                <c:pt idx="30628">
                  <c:v>1704516</c:v>
                </c:pt>
                <c:pt idx="30629">
                  <c:v>1718750</c:v>
                </c:pt>
                <c:pt idx="30630">
                  <c:v>1719580</c:v>
                </c:pt>
                <c:pt idx="30631">
                  <c:v>1719675</c:v>
                </c:pt>
                <c:pt idx="30632">
                  <c:v>1719677</c:v>
                </c:pt>
                <c:pt idx="30633">
                  <c:v>1734838</c:v>
                </c:pt>
                <c:pt idx="30634">
                  <c:v>1734839</c:v>
                </c:pt>
                <c:pt idx="30635">
                  <c:v>1750000</c:v>
                </c:pt>
                <c:pt idx="30636">
                  <c:v>1759455</c:v>
                </c:pt>
                <c:pt idx="30637">
                  <c:v>1768910</c:v>
                </c:pt>
                <c:pt idx="30638">
                  <c:v>1768911</c:v>
                </c:pt>
                <c:pt idx="30639">
                  <c:v>1769700</c:v>
                </c:pt>
                <c:pt idx="30640">
                  <c:v>1776490</c:v>
                </c:pt>
                <c:pt idx="30641">
                  <c:v>1778330</c:v>
                </c:pt>
                <c:pt idx="30642">
                  <c:v>1780450</c:v>
                </c:pt>
                <c:pt idx="30643">
                  <c:v>1780460</c:v>
                </c:pt>
                <c:pt idx="30644">
                  <c:v>1780465</c:v>
                </c:pt>
                <c:pt idx="30645">
                  <c:v>1780500</c:v>
                </c:pt>
                <c:pt idx="30646">
                  <c:v>1780570</c:v>
                </c:pt>
                <c:pt idx="30647">
                  <c:v>1781250</c:v>
                </c:pt>
                <c:pt idx="30648">
                  <c:v>1790285</c:v>
                </c:pt>
                <c:pt idx="30649">
                  <c:v>1800000</c:v>
                </c:pt>
                <c:pt idx="30650">
                  <c:v>1812500</c:v>
                </c:pt>
                <c:pt idx="30651">
                  <c:v>1816770</c:v>
                </c:pt>
                <c:pt idx="30652">
                  <c:v>1833540</c:v>
                </c:pt>
                <c:pt idx="30653">
                  <c:v>1843750</c:v>
                </c:pt>
                <c:pt idx="30654">
                  <c:v>1850310</c:v>
                </c:pt>
                <c:pt idx="30655">
                  <c:v>1867080</c:v>
                </c:pt>
                <c:pt idx="30656">
                  <c:v>1867570</c:v>
                </c:pt>
                <c:pt idx="30657">
                  <c:v>1867575</c:v>
                </c:pt>
                <c:pt idx="30658">
                  <c:v>1867600</c:v>
                </c:pt>
                <c:pt idx="30659">
                  <c:v>1875000</c:v>
                </c:pt>
                <c:pt idx="30660">
                  <c:v>1885140</c:v>
                </c:pt>
                <c:pt idx="30661">
                  <c:v>1900000</c:v>
                </c:pt>
                <c:pt idx="30662">
                  <c:v>1902680</c:v>
                </c:pt>
                <c:pt idx="30663">
                  <c:v>1902980</c:v>
                </c:pt>
                <c:pt idx="30664">
                  <c:v>1902984</c:v>
                </c:pt>
                <c:pt idx="30665">
                  <c:v>1903000</c:v>
                </c:pt>
                <c:pt idx="30666">
                  <c:v>1906250</c:v>
                </c:pt>
                <c:pt idx="30667">
                  <c:v>1917050</c:v>
                </c:pt>
                <c:pt idx="30668">
                  <c:v>1917053</c:v>
                </c:pt>
                <c:pt idx="30669">
                  <c:v>1917900</c:v>
                </c:pt>
                <c:pt idx="30670">
                  <c:v>1919790</c:v>
                </c:pt>
                <c:pt idx="30671">
                  <c:v>1925030</c:v>
                </c:pt>
                <c:pt idx="30672">
                  <c:v>1934402</c:v>
                </c:pt>
                <c:pt idx="30673">
                  <c:v>1937500</c:v>
                </c:pt>
                <c:pt idx="30674">
                  <c:v>1943773</c:v>
                </c:pt>
                <c:pt idx="30675">
                  <c:v>1953144</c:v>
                </c:pt>
                <c:pt idx="30676">
                  <c:v>1962515</c:v>
                </c:pt>
                <c:pt idx="30677">
                  <c:v>1968750</c:v>
                </c:pt>
                <c:pt idx="30678">
                  <c:v>1971887</c:v>
                </c:pt>
                <c:pt idx="30679">
                  <c:v>1981258</c:v>
                </c:pt>
                <c:pt idx="30680">
                  <c:v>1990629</c:v>
                </c:pt>
                <c:pt idx="30681">
                  <c:v>2000000</c:v>
                </c:pt>
                <c:pt idx="30682">
                  <c:v>2008007</c:v>
                </c:pt>
                <c:pt idx="30683">
                  <c:v>2015630</c:v>
                </c:pt>
                <c:pt idx="30684">
                  <c:v>2016013</c:v>
                </c:pt>
                <c:pt idx="30685">
                  <c:v>2024019</c:v>
                </c:pt>
                <c:pt idx="30686">
                  <c:v>2031250</c:v>
                </c:pt>
                <c:pt idx="30687">
                  <c:v>2032025</c:v>
                </c:pt>
                <c:pt idx="30688">
                  <c:v>2040032</c:v>
                </c:pt>
                <c:pt idx="30689">
                  <c:v>2046880</c:v>
                </c:pt>
                <c:pt idx="30690">
                  <c:v>2048038</c:v>
                </c:pt>
                <c:pt idx="30691">
                  <c:v>2055180</c:v>
                </c:pt>
                <c:pt idx="30692">
                  <c:v>2056044</c:v>
                </c:pt>
                <c:pt idx="30693">
                  <c:v>2062500</c:v>
                </c:pt>
                <c:pt idx="30694">
                  <c:v>2064050</c:v>
                </c:pt>
                <c:pt idx="30695">
                  <c:v>2064440</c:v>
                </c:pt>
                <c:pt idx="30696">
                  <c:v>2064860</c:v>
                </c:pt>
                <c:pt idx="30697">
                  <c:v>2064861</c:v>
                </c:pt>
                <c:pt idx="30698">
                  <c:v>2064900</c:v>
                </c:pt>
                <c:pt idx="30699">
                  <c:v>2071890</c:v>
                </c:pt>
                <c:pt idx="30700">
                  <c:v>2078130</c:v>
                </c:pt>
                <c:pt idx="30701">
                  <c:v>2078880</c:v>
                </c:pt>
                <c:pt idx="30702">
                  <c:v>2079500</c:v>
                </c:pt>
                <c:pt idx="30703">
                  <c:v>2079700</c:v>
                </c:pt>
                <c:pt idx="30704">
                  <c:v>2079702</c:v>
                </c:pt>
                <c:pt idx="30705">
                  <c:v>2088460</c:v>
                </c:pt>
                <c:pt idx="30706">
                  <c:v>2089380</c:v>
                </c:pt>
                <c:pt idx="30707">
                  <c:v>2089383</c:v>
                </c:pt>
                <c:pt idx="30708">
                  <c:v>2089580</c:v>
                </c:pt>
                <c:pt idx="30709">
                  <c:v>2093750</c:v>
                </c:pt>
                <c:pt idx="30710">
                  <c:v>2097685</c:v>
                </c:pt>
                <c:pt idx="30711">
                  <c:v>2105790</c:v>
                </c:pt>
                <c:pt idx="30712">
                  <c:v>2109380</c:v>
                </c:pt>
                <c:pt idx="30713">
                  <c:v>2110360</c:v>
                </c:pt>
                <c:pt idx="30714">
                  <c:v>2113895</c:v>
                </c:pt>
                <c:pt idx="30715">
                  <c:v>2122000</c:v>
                </c:pt>
                <c:pt idx="30716">
                  <c:v>2125000</c:v>
                </c:pt>
                <c:pt idx="30717">
                  <c:v>2130105</c:v>
                </c:pt>
                <c:pt idx="30718">
                  <c:v>2138210</c:v>
                </c:pt>
                <c:pt idx="30719">
                  <c:v>2140630</c:v>
                </c:pt>
                <c:pt idx="30720">
                  <c:v>2146315</c:v>
                </c:pt>
                <c:pt idx="30721">
                  <c:v>2154420</c:v>
                </c:pt>
                <c:pt idx="30722">
                  <c:v>2154900</c:v>
                </c:pt>
                <c:pt idx="30723">
                  <c:v>2154949</c:v>
                </c:pt>
                <c:pt idx="30724">
                  <c:v>2154950</c:v>
                </c:pt>
                <c:pt idx="30725">
                  <c:v>2155150</c:v>
                </c:pt>
                <c:pt idx="30726">
                  <c:v>2156250</c:v>
                </c:pt>
                <c:pt idx="30727">
                  <c:v>2164010</c:v>
                </c:pt>
                <c:pt idx="30728">
                  <c:v>2165540</c:v>
                </c:pt>
                <c:pt idx="30729">
                  <c:v>2171880</c:v>
                </c:pt>
                <c:pt idx="30730">
                  <c:v>2172870</c:v>
                </c:pt>
                <c:pt idx="30731">
                  <c:v>2173600</c:v>
                </c:pt>
                <c:pt idx="30732">
                  <c:v>2174100</c:v>
                </c:pt>
                <c:pt idx="30733">
                  <c:v>2174410</c:v>
                </c:pt>
                <c:pt idx="30734">
                  <c:v>2184130</c:v>
                </c:pt>
                <c:pt idx="30735">
                  <c:v>2187500</c:v>
                </c:pt>
                <c:pt idx="30736">
                  <c:v>2193850</c:v>
                </c:pt>
                <c:pt idx="30737">
                  <c:v>2194080</c:v>
                </c:pt>
                <c:pt idx="30738">
                  <c:v>2194180</c:v>
                </c:pt>
                <c:pt idx="30739">
                  <c:v>2202235</c:v>
                </c:pt>
                <c:pt idx="30740">
                  <c:v>2203130</c:v>
                </c:pt>
                <c:pt idx="30741">
                  <c:v>2204120</c:v>
                </c:pt>
                <c:pt idx="30742">
                  <c:v>2210290</c:v>
                </c:pt>
                <c:pt idx="30743">
                  <c:v>2210799</c:v>
                </c:pt>
                <c:pt idx="30744">
                  <c:v>2210800</c:v>
                </c:pt>
                <c:pt idx="30745">
                  <c:v>2211000</c:v>
                </c:pt>
                <c:pt idx="30746">
                  <c:v>2211030</c:v>
                </c:pt>
                <c:pt idx="30747">
                  <c:v>2213050</c:v>
                </c:pt>
                <c:pt idx="30748">
                  <c:v>2213290</c:v>
                </c:pt>
                <c:pt idx="30749">
                  <c:v>2214200</c:v>
                </c:pt>
                <c:pt idx="30750">
                  <c:v>2218750</c:v>
                </c:pt>
                <c:pt idx="30751">
                  <c:v>2219560</c:v>
                </c:pt>
                <c:pt idx="30752">
                  <c:v>2220730</c:v>
                </c:pt>
                <c:pt idx="30753">
                  <c:v>2224920</c:v>
                </c:pt>
                <c:pt idx="30754">
                  <c:v>2225120</c:v>
                </c:pt>
                <c:pt idx="30755">
                  <c:v>2225190</c:v>
                </c:pt>
                <c:pt idx="30756">
                  <c:v>2233020</c:v>
                </c:pt>
                <c:pt idx="30757">
                  <c:v>2233240</c:v>
                </c:pt>
                <c:pt idx="30758">
                  <c:v>2234380</c:v>
                </c:pt>
                <c:pt idx="30759">
                  <c:v>2241275</c:v>
                </c:pt>
                <c:pt idx="30760">
                  <c:v>2249310</c:v>
                </c:pt>
                <c:pt idx="30761">
                  <c:v>2249311</c:v>
                </c:pt>
                <c:pt idx="30762">
                  <c:v>2250000</c:v>
                </c:pt>
                <c:pt idx="30763">
                  <c:v>2258455</c:v>
                </c:pt>
                <c:pt idx="30764">
                  <c:v>2265630</c:v>
                </c:pt>
                <c:pt idx="30765">
                  <c:v>2266910</c:v>
                </c:pt>
                <c:pt idx="30766">
                  <c:v>2275365</c:v>
                </c:pt>
                <c:pt idx="30767">
                  <c:v>2275910</c:v>
                </c:pt>
                <c:pt idx="30768">
                  <c:v>2281250</c:v>
                </c:pt>
                <c:pt idx="30769">
                  <c:v>2283820</c:v>
                </c:pt>
                <c:pt idx="30770">
                  <c:v>2284770</c:v>
                </c:pt>
                <c:pt idx="30771">
                  <c:v>2284774</c:v>
                </c:pt>
                <c:pt idx="30772">
                  <c:v>2286090</c:v>
                </c:pt>
                <c:pt idx="30773">
                  <c:v>2292600</c:v>
                </c:pt>
                <c:pt idx="30774">
                  <c:v>2296880</c:v>
                </c:pt>
                <c:pt idx="30775">
                  <c:v>2299110</c:v>
                </c:pt>
                <c:pt idx="30776">
                  <c:v>2300120</c:v>
                </c:pt>
                <c:pt idx="30777">
                  <c:v>2305620</c:v>
                </c:pt>
                <c:pt idx="30778">
                  <c:v>2312130</c:v>
                </c:pt>
                <c:pt idx="30779">
                  <c:v>2312500</c:v>
                </c:pt>
                <c:pt idx="30780">
                  <c:v>2312980</c:v>
                </c:pt>
                <c:pt idx="30781">
                  <c:v>2312983</c:v>
                </c:pt>
                <c:pt idx="30782">
                  <c:v>2314400</c:v>
                </c:pt>
                <c:pt idx="30783">
                  <c:v>2321993</c:v>
                </c:pt>
                <c:pt idx="30784">
                  <c:v>2328130</c:v>
                </c:pt>
                <c:pt idx="30785">
                  <c:v>2329585</c:v>
                </c:pt>
                <c:pt idx="30786">
                  <c:v>2331100</c:v>
                </c:pt>
                <c:pt idx="30787">
                  <c:v>2337178</c:v>
                </c:pt>
                <c:pt idx="30788">
                  <c:v>2343750</c:v>
                </c:pt>
                <c:pt idx="30789">
                  <c:v>2344770</c:v>
                </c:pt>
                <c:pt idx="30790">
                  <c:v>2345018</c:v>
                </c:pt>
                <c:pt idx="30791">
                  <c:v>2345020</c:v>
                </c:pt>
                <c:pt idx="30792">
                  <c:v>2345120</c:v>
                </c:pt>
                <c:pt idx="30793">
                  <c:v>2345490</c:v>
                </c:pt>
                <c:pt idx="30794">
                  <c:v>2345800</c:v>
                </c:pt>
                <c:pt idx="30795">
                  <c:v>2345840</c:v>
                </c:pt>
                <c:pt idx="30796">
                  <c:v>2345844</c:v>
                </c:pt>
                <c:pt idx="30797">
                  <c:v>2345845</c:v>
                </c:pt>
                <c:pt idx="30798">
                  <c:v>2347760</c:v>
                </c:pt>
                <c:pt idx="30799">
                  <c:v>2353780</c:v>
                </c:pt>
                <c:pt idx="30800">
                  <c:v>2354270</c:v>
                </c:pt>
                <c:pt idx="30801">
                  <c:v>2354500</c:v>
                </c:pt>
                <c:pt idx="30802">
                  <c:v>2354506</c:v>
                </c:pt>
                <c:pt idx="30803">
                  <c:v>2355230</c:v>
                </c:pt>
                <c:pt idx="30804">
                  <c:v>2359380</c:v>
                </c:pt>
                <c:pt idx="30805">
                  <c:v>2361090</c:v>
                </c:pt>
                <c:pt idx="30806">
                  <c:v>2364420</c:v>
                </c:pt>
                <c:pt idx="30807">
                  <c:v>2365380</c:v>
                </c:pt>
                <c:pt idx="30808">
                  <c:v>2365400</c:v>
                </c:pt>
                <c:pt idx="30809">
                  <c:v>2365580</c:v>
                </c:pt>
                <c:pt idx="30810">
                  <c:v>2373735</c:v>
                </c:pt>
                <c:pt idx="30811">
                  <c:v>2375000</c:v>
                </c:pt>
                <c:pt idx="30812">
                  <c:v>2381890</c:v>
                </c:pt>
                <c:pt idx="30813">
                  <c:v>2381900</c:v>
                </c:pt>
                <c:pt idx="30814">
                  <c:v>2381940</c:v>
                </c:pt>
                <c:pt idx="30815">
                  <c:v>2381941</c:v>
                </c:pt>
                <c:pt idx="30816">
                  <c:v>2384160</c:v>
                </c:pt>
                <c:pt idx="30817">
                  <c:v>2386280</c:v>
                </c:pt>
                <c:pt idx="30818">
                  <c:v>2390630</c:v>
                </c:pt>
                <c:pt idx="30819">
                  <c:v>2390910</c:v>
                </c:pt>
                <c:pt idx="30820">
                  <c:v>2391510</c:v>
                </c:pt>
                <c:pt idx="30821">
                  <c:v>2391516</c:v>
                </c:pt>
                <c:pt idx="30822">
                  <c:v>2393160</c:v>
                </c:pt>
                <c:pt idx="30823">
                  <c:v>2393163</c:v>
                </c:pt>
                <c:pt idx="30824">
                  <c:v>2393200</c:v>
                </c:pt>
                <c:pt idx="30825">
                  <c:v>2398895</c:v>
                </c:pt>
                <c:pt idx="30826">
                  <c:v>2404590</c:v>
                </c:pt>
                <c:pt idx="30827">
                  <c:v>2406250</c:v>
                </c:pt>
                <c:pt idx="30828">
                  <c:v>2410285</c:v>
                </c:pt>
                <c:pt idx="30829">
                  <c:v>2415980</c:v>
                </c:pt>
                <c:pt idx="30830">
                  <c:v>2421290</c:v>
                </c:pt>
                <c:pt idx="30831">
                  <c:v>2421470</c:v>
                </c:pt>
                <c:pt idx="30832">
                  <c:v>2421474</c:v>
                </c:pt>
                <c:pt idx="30833">
                  <c:v>2421500</c:v>
                </c:pt>
                <c:pt idx="30834">
                  <c:v>2421570</c:v>
                </c:pt>
                <c:pt idx="30835">
                  <c:v>2421575</c:v>
                </c:pt>
                <c:pt idx="30836">
                  <c:v>2421880</c:v>
                </c:pt>
                <c:pt idx="30837">
                  <c:v>2424620</c:v>
                </c:pt>
                <c:pt idx="30838">
                  <c:v>2424623</c:v>
                </c:pt>
                <c:pt idx="30839">
                  <c:v>2429750</c:v>
                </c:pt>
                <c:pt idx="30840">
                  <c:v>2434880</c:v>
                </c:pt>
                <c:pt idx="30841">
                  <c:v>2437500</c:v>
                </c:pt>
                <c:pt idx="30842">
                  <c:v>2440010</c:v>
                </c:pt>
                <c:pt idx="30843">
                  <c:v>2441470</c:v>
                </c:pt>
                <c:pt idx="30844">
                  <c:v>2445140</c:v>
                </c:pt>
                <c:pt idx="30845">
                  <c:v>2445142</c:v>
                </c:pt>
                <c:pt idx="30846">
                  <c:v>2450270</c:v>
                </c:pt>
                <c:pt idx="30847">
                  <c:v>2453130</c:v>
                </c:pt>
                <c:pt idx="30848">
                  <c:v>2455400</c:v>
                </c:pt>
                <c:pt idx="30849">
                  <c:v>2460530</c:v>
                </c:pt>
                <c:pt idx="30850">
                  <c:v>2465660</c:v>
                </c:pt>
                <c:pt idx="30851">
                  <c:v>2465662</c:v>
                </c:pt>
                <c:pt idx="30852">
                  <c:v>2468750</c:v>
                </c:pt>
                <c:pt idx="30853">
                  <c:v>2474245</c:v>
                </c:pt>
                <c:pt idx="30854">
                  <c:v>2479020</c:v>
                </c:pt>
                <c:pt idx="30855">
                  <c:v>2482830</c:v>
                </c:pt>
                <c:pt idx="30856">
                  <c:v>2482831</c:v>
                </c:pt>
                <c:pt idx="30857">
                  <c:v>2484380</c:v>
                </c:pt>
                <c:pt idx="30858">
                  <c:v>2491415</c:v>
                </c:pt>
                <c:pt idx="30859">
                  <c:v>2496660</c:v>
                </c:pt>
                <c:pt idx="30860">
                  <c:v>2500000</c:v>
                </c:pt>
                <c:pt idx="30861">
                  <c:v>2506210</c:v>
                </c:pt>
                <c:pt idx="30862">
                  <c:v>2513020</c:v>
                </c:pt>
                <c:pt idx="30863">
                  <c:v>2513180</c:v>
                </c:pt>
                <c:pt idx="30864">
                  <c:v>2513184</c:v>
                </c:pt>
                <c:pt idx="30865">
                  <c:v>2515630</c:v>
                </c:pt>
                <c:pt idx="30866">
                  <c:v>2518535</c:v>
                </c:pt>
                <c:pt idx="30867">
                  <c:v>2523890</c:v>
                </c:pt>
                <c:pt idx="30868">
                  <c:v>2529245</c:v>
                </c:pt>
                <c:pt idx="30869">
                  <c:v>2531250</c:v>
                </c:pt>
                <c:pt idx="30870">
                  <c:v>2534600</c:v>
                </c:pt>
                <c:pt idx="30871">
                  <c:v>2534637</c:v>
                </c:pt>
                <c:pt idx="30872">
                  <c:v>2534640</c:v>
                </c:pt>
                <c:pt idx="30873">
                  <c:v>2540755</c:v>
                </c:pt>
                <c:pt idx="30874">
                  <c:v>2546870</c:v>
                </c:pt>
                <c:pt idx="30875">
                  <c:v>2546880</c:v>
                </c:pt>
                <c:pt idx="30876">
                  <c:v>2551840</c:v>
                </c:pt>
                <c:pt idx="30877">
                  <c:v>2552985</c:v>
                </c:pt>
                <c:pt idx="30878">
                  <c:v>2559100</c:v>
                </c:pt>
                <c:pt idx="30879">
                  <c:v>2562500</c:v>
                </c:pt>
                <c:pt idx="30880">
                  <c:v>2565215</c:v>
                </c:pt>
                <c:pt idx="30881">
                  <c:v>2571330</c:v>
                </c:pt>
                <c:pt idx="30882">
                  <c:v>2573420</c:v>
                </c:pt>
                <c:pt idx="30883">
                  <c:v>2577445</c:v>
                </c:pt>
                <c:pt idx="30884">
                  <c:v>2578130</c:v>
                </c:pt>
                <c:pt idx="30885">
                  <c:v>2583560</c:v>
                </c:pt>
                <c:pt idx="30886">
                  <c:v>2589675</c:v>
                </c:pt>
                <c:pt idx="30887">
                  <c:v>2593750</c:v>
                </c:pt>
                <c:pt idx="30888">
                  <c:v>2595790</c:v>
                </c:pt>
                <c:pt idx="30889">
                  <c:v>2601905</c:v>
                </c:pt>
                <c:pt idx="30890">
                  <c:v>2607030</c:v>
                </c:pt>
                <c:pt idx="30891">
                  <c:v>2608020</c:v>
                </c:pt>
                <c:pt idx="30892">
                  <c:v>2609380</c:v>
                </c:pt>
                <c:pt idx="30893">
                  <c:v>2614135</c:v>
                </c:pt>
                <c:pt idx="30894">
                  <c:v>2620250</c:v>
                </c:pt>
                <c:pt idx="30895">
                  <c:v>2625000</c:v>
                </c:pt>
                <c:pt idx="30896">
                  <c:v>2626365</c:v>
                </c:pt>
                <c:pt idx="30897">
                  <c:v>2632480</c:v>
                </c:pt>
                <c:pt idx="30898">
                  <c:v>2632980</c:v>
                </c:pt>
                <c:pt idx="30899">
                  <c:v>2638887</c:v>
                </c:pt>
                <c:pt idx="30900">
                  <c:v>2640630</c:v>
                </c:pt>
                <c:pt idx="30901">
                  <c:v>2644794</c:v>
                </c:pt>
                <c:pt idx="30902">
                  <c:v>2650701</c:v>
                </c:pt>
                <c:pt idx="30903">
                  <c:v>2656250</c:v>
                </c:pt>
                <c:pt idx="30904">
                  <c:v>2656608</c:v>
                </c:pt>
                <c:pt idx="30905">
                  <c:v>2662210</c:v>
                </c:pt>
                <c:pt idx="30906">
                  <c:v>2662515</c:v>
                </c:pt>
                <c:pt idx="30907">
                  <c:v>2668422</c:v>
                </c:pt>
                <c:pt idx="30908">
                  <c:v>2671880</c:v>
                </c:pt>
                <c:pt idx="30909">
                  <c:v>2674329</c:v>
                </c:pt>
                <c:pt idx="30910">
                  <c:v>2680235</c:v>
                </c:pt>
                <c:pt idx="30911">
                  <c:v>2686142</c:v>
                </c:pt>
                <c:pt idx="30912">
                  <c:v>2687500</c:v>
                </c:pt>
                <c:pt idx="30913">
                  <c:v>2692049</c:v>
                </c:pt>
                <c:pt idx="30914">
                  <c:v>2697956</c:v>
                </c:pt>
                <c:pt idx="30915">
                  <c:v>2703130</c:v>
                </c:pt>
                <c:pt idx="30916">
                  <c:v>2703863</c:v>
                </c:pt>
                <c:pt idx="30917">
                  <c:v>2709770</c:v>
                </c:pt>
                <c:pt idx="30918">
                  <c:v>2715677</c:v>
                </c:pt>
                <c:pt idx="30919">
                  <c:v>2717390</c:v>
                </c:pt>
                <c:pt idx="30920">
                  <c:v>2717840</c:v>
                </c:pt>
                <c:pt idx="30921">
                  <c:v>2718750</c:v>
                </c:pt>
                <c:pt idx="30922">
                  <c:v>2721584</c:v>
                </c:pt>
                <c:pt idx="30923">
                  <c:v>2727490</c:v>
                </c:pt>
                <c:pt idx="30924">
                  <c:v>2733118</c:v>
                </c:pt>
                <c:pt idx="30925">
                  <c:v>2734380</c:v>
                </c:pt>
                <c:pt idx="30926">
                  <c:v>2738745</c:v>
                </c:pt>
                <c:pt idx="30927">
                  <c:v>2739990</c:v>
                </c:pt>
                <c:pt idx="30928">
                  <c:v>2744373</c:v>
                </c:pt>
                <c:pt idx="30929">
                  <c:v>2750000</c:v>
                </c:pt>
                <c:pt idx="30930">
                  <c:v>2759715</c:v>
                </c:pt>
                <c:pt idx="30931">
                  <c:v>2765630</c:v>
                </c:pt>
                <c:pt idx="30932">
                  <c:v>2769430</c:v>
                </c:pt>
                <c:pt idx="30933">
                  <c:v>2769530</c:v>
                </c:pt>
                <c:pt idx="30934">
                  <c:v>2769780</c:v>
                </c:pt>
                <c:pt idx="30935">
                  <c:v>2770030</c:v>
                </c:pt>
                <c:pt idx="30936">
                  <c:v>2770034</c:v>
                </c:pt>
                <c:pt idx="30937">
                  <c:v>2770070</c:v>
                </c:pt>
                <c:pt idx="30938">
                  <c:v>2772570</c:v>
                </c:pt>
                <c:pt idx="30939">
                  <c:v>2773610</c:v>
                </c:pt>
                <c:pt idx="30940">
                  <c:v>2773611</c:v>
                </c:pt>
                <c:pt idx="30941">
                  <c:v>2778530</c:v>
                </c:pt>
                <c:pt idx="30942">
                  <c:v>2778700</c:v>
                </c:pt>
                <c:pt idx="30943">
                  <c:v>2778710</c:v>
                </c:pt>
                <c:pt idx="30944">
                  <c:v>2778730</c:v>
                </c:pt>
                <c:pt idx="30945">
                  <c:v>2781250</c:v>
                </c:pt>
                <c:pt idx="30946">
                  <c:v>2786747</c:v>
                </c:pt>
                <c:pt idx="30947">
                  <c:v>2794763</c:v>
                </c:pt>
                <c:pt idx="30948">
                  <c:v>2796880</c:v>
                </c:pt>
                <c:pt idx="30949">
                  <c:v>2802779</c:v>
                </c:pt>
                <c:pt idx="30950">
                  <c:v>2810795</c:v>
                </c:pt>
                <c:pt idx="30951">
                  <c:v>2812500</c:v>
                </c:pt>
                <c:pt idx="30952">
                  <c:v>2818812</c:v>
                </c:pt>
                <c:pt idx="30953">
                  <c:v>2826828</c:v>
                </c:pt>
                <c:pt idx="30954">
                  <c:v>2827570</c:v>
                </c:pt>
                <c:pt idx="30955">
                  <c:v>2827750</c:v>
                </c:pt>
                <c:pt idx="30956">
                  <c:v>2828130</c:v>
                </c:pt>
                <c:pt idx="30957">
                  <c:v>2834844</c:v>
                </c:pt>
                <c:pt idx="30958">
                  <c:v>2842860</c:v>
                </c:pt>
                <c:pt idx="30959">
                  <c:v>2843750</c:v>
                </c:pt>
                <c:pt idx="30960">
                  <c:v>2850600</c:v>
                </c:pt>
                <c:pt idx="30961">
                  <c:v>2850647</c:v>
                </c:pt>
                <c:pt idx="30962">
                  <c:v>2850650</c:v>
                </c:pt>
                <c:pt idx="30963">
                  <c:v>2856350</c:v>
                </c:pt>
                <c:pt idx="30964">
                  <c:v>2856356</c:v>
                </c:pt>
                <c:pt idx="30965">
                  <c:v>2859380</c:v>
                </c:pt>
                <c:pt idx="30966">
                  <c:v>2863110</c:v>
                </c:pt>
                <c:pt idx="30967">
                  <c:v>2869870</c:v>
                </c:pt>
                <c:pt idx="30968">
                  <c:v>2870500</c:v>
                </c:pt>
                <c:pt idx="30969">
                  <c:v>2875000</c:v>
                </c:pt>
                <c:pt idx="30970">
                  <c:v>2876870</c:v>
                </c:pt>
                <c:pt idx="30971">
                  <c:v>2876874</c:v>
                </c:pt>
                <c:pt idx="30972">
                  <c:v>2882600</c:v>
                </c:pt>
                <c:pt idx="30973">
                  <c:v>2882940</c:v>
                </c:pt>
                <c:pt idx="30974">
                  <c:v>2887050</c:v>
                </c:pt>
                <c:pt idx="30975">
                  <c:v>2887450</c:v>
                </c:pt>
                <c:pt idx="30976">
                  <c:v>2887452</c:v>
                </c:pt>
                <c:pt idx="30977">
                  <c:v>2888360</c:v>
                </c:pt>
                <c:pt idx="30978">
                  <c:v>2890630</c:v>
                </c:pt>
                <c:pt idx="30979">
                  <c:v>2891090</c:v>
                </c:pt>
                <c:pt idx="30980">
                  <c:v>2891300</c:v>
                </c:pt>
                <c:pt idx="30981">
                  <c:v>2891327</c:v>
                </c:pt>
                <c:pt idx="30982">
                  <c:v>2891330</c:v>
                </c:pt>
                <c:pt idx="30983">
                  <c:v>2891730</c:v>
                </c:pt>
                <c:pt idx="30984">
                  <c:v>2891732</c:v>
                </c:pt>
                <c:pt idx="30985">
                  <c:v>2895430</c:v>
                </c:pt>
                <c:pt idx="30986">
                  <c:v>2895434</c:v>
                </c:pt>
                <c:pt idx="30987">
                  <c:v>2901330</c:v>
                </c:pt>
                <c:pt idx="30988">
                  <c:v>2904195</c:v>
                </c:pt>
                <c:pt idx="30989">
                  <c:v>2906250</c:v>
                </c:pt>
                <c:pt idx="30990">
                  <c:v>2912960</c:v>
                </c:pt>
                <c:pt idx="30991">
                  <c:v>2921720</c:v>
                </c:pt>
                <c:pt idx="30992">
                  <c:v>2921880</c:v>
                </c:pt>
                <c:pt idx="30993">
                  <c:v>2929500</c:v>
                </c:pt>
                <c:pt idx="30994">
                  <c:v>2931520</c:v>
                </c:pt>
                <c:pt idx="30995">
                  <c:v>2931830</c:v>
                </c:pt>
                <c:pt idx="30996">
                  <c:v>2935470</c:v>
                </c:pt>
                <c:pt idx="30997">
                  <c:v>2937500</c:v>
                </c:pt>
                <c:pt idx="30998">
                  <c:v>2941430</c:v>
                </c:pt>
                <c:pt idx="30999">
                  <c:v>2941433</c:v>
                </c:pt>
                <c:pt idx="31000">
                  <c:v>2941450</c:v>
                </c:pt>
                <c:pt idx="31001">
                  <c:v>2947290</c:v>
                </c:pt>
                <c:pt idx="31002">
                  <c:v>2947793</c:v>
                </c:pt>
                <c:pt idx="31003">
                  <c:v>2953130</c:v>
                </c:pt>
                <c:pt idx="31004">
                  <c:v>2954155</c:v>
                </c:pt>
                <c:pt idx="31005">
                  <c:v>2960518</c:v>
                </c:pt>
                <c:pt idx="31006">
                  <c:v>2966880</c:v>
                </c:pt>
                <c:pt idx="31007">
                  <c:v>2968750</c:v>
                </c:pt>
                <c:pt idx="31008">
                  <c:v>2976650</c:v>
                </c:pt>
                <c:pt idx="31009">
                  <c:v>2984380</c:v>
                </c:pt>
                <c:pt idx="31010">
                  <c:v>2986420</c:v>
                </c:pt>
                <c:pt idx="31011">
                  <c:v>2990150</c:v>
                </c:pt>
                <c:pt idx="31012">
                  <c:v>2990260</c:v>
                </c:pt>
                <c:pt idx="31013">
                  <c:v>2990263</c:v>
                </c:pt>
                <c:pt idx="31014">
                  <c:v>2999970</c:v>
                </c:pt>
                <c:pt idx="31015">
                  <c:v>3000000</c:v>
                </c:pt>
                <c:pt idx="31016">
                  <c:v>3002790</c:v>
                </c:pt>
                <c:pt idx="31017">
                  <c:v>3017825</c:v>
                </c:pt>
                <c:pt idx="31018">
                  <c:v>3031250</c:v>
                </c:pt>
                <c:pt idx="31019">
                  <c:v>3032860</c:v>
                </c:pt>
                <c:pt idx="31020">
                  <c:v>3047895</c:v>
                </c:pt>
                <c:pt idx="31021">
                  <c:v>3062500</c:v>
                </c:pt>
                <c:pt idx="31022">
                  <c:v>3062930</c:v>
                </c:pt>
                <c:pt idx="31023">
                  <c:v>3067300</c:v>
                </c:pt>
                <c:pt idx="31024">
                  <c:v>3073060</c:v>
                </c:pt>
                <c:pt idx="31025">
                  <c:v>3073062</c:v>
                </c:pt>
                <c:pt idx="31026">
                  <c:v>3073100</c:v>
                </c:pt>
                <c:pt idx="31027">
                  <c:v>3082460</c:v>
                </c:pt>
                <c:pt idx="31028">
                  <c:v>3091360</c:v>
                </c:pt>
                <c:pt idx="31029">
                  <c:v>3091361</c:v>
                </c:pt>
                <c:pt idx="31030">
                  <c:v>3091560</c:v>
                </c:pt>
                <c:pt idx="31031">
                  <c:v>3091563</c:v>
                </c:pt>
                <c:pt idx="31032">
                  <c:v>3093750</c:v>
                </c:pt>
                <c:pt idx="31033">
                  <c:v>3094230</c:v>
                </c:pt>
                <c:pt idx="31034">
                  <c:v>3104110</c:v>
                </c:pt>
                <c:pt idx="31035">
                  <c:v>3111190</c:v>
                </c:pt>
                <c:pt idx="31036">
                  <c:v>3111450</c:v>
                </c:pt>
                <c:pt idx="31037">
                  <c:v>3111452</c:v>
                </c:pt>
                <c:pt idx="31038">
                  <c:v>3111700</c:v>
                </c:pt>
                <c:pt idx="31039">
                  <c:v>3111720</c:v>
                </c:pt>
                <c:pt idx="31040">
                  <c:v>3115750</c:v>
                </c:pt>
                <c:pt idx="31041">
                  <c:v>3125000</c:v>
                </c:pt>
                <c:pt idx="31042">
                  <c:v>3127925</c:v>
                </c:pt>
                <c:pt idx="31043">
                  <c:v>3144130</c:v>
                </c:pt>
                <c:pt idx="31044">
                  <c:v>3156250</c:v>
                </c:pt>
                <c:pt idx="31045">
                  <c:v>3157364</c:v>
                </c:pt>
                <c:pt idx="31046">
                  <c:v>3170598</c:v>
                </c:pt>
                <c:pt idx="31047">
                  <c:v>3174140</c:v>
                </c:pt>
                <c:pt idx="31048">
                  <c:v>3183832</c:v>
                </c:pt>
                <c:pt idx="31049">
                  <c:v>3187500</c:v>
                </c:pt>
                <c:pt idx="31050">
                  <c:v>3197065</c:v>
                </c:pt>
                <c:pt idx="31051">
                  <c:v>3200000</c:v>
                </c:pt>
                <c:pt idx="31052">
                  <c:v>3210299</c:v>
                </c:pt>
                <c:pt idx="31053">
                  <c:v>3218750</c:v>
                </c:pt>
                <c:pt idx="31054">
                  <c:v>3223533</c:v>
                </c:pt>
                <c:pt idx="31055">
                  <c:v>3236767</c:v>
                </c:pt>
                <c:pt idx="31056">
                  <c:v>3250000</c:v>
                </c:pt>
                <c:pt idx="31057">
                  <c:v>3261972</c:v>
                </c:pt>
                <c:pt idx="31058">
                  <c:v>3273943</c:v>
                </c:pt>
                <c:pt idx="31059">
                  <c:v>3281250</c:v>
                </c:pt>
                <c:pt idx="31060">
                  <c:v>3285914</c:v>
                </c:pt>
                <c:pt idx="31061">
                  <c:v>3295550</c:v>
                </c:pt>
                <c:pt idx="31062">
                  <c:v>3297885</c:v>
                </c:pt>
                <c:pt idx="31063">
                  <c:v>3309857</c:v>
                </c:pt>
                <c:pt idx="31064">
                  <c:v>3312500</c:v>
                </c:pt>
                <c:pt idx="31065">
                  <c:v>3321828</c:v>
                </c:pt>
                <c:pt idx="31066">
                  <c:v>3333799</c:v>
                </c:pt>
                <c:pt idx="31067">
                  <c:v>3343750</c:v>
                </c:pt>
                <c:pt idx="31068">
                  <c:v>3345770</c:v>
                </c:pt>
                <c:pt idx="31069">
                  <c:v>3345820</c:v>
                </c:pt>
                <c:pt idx="31070">
                  <c:v>3345920</c:v>
                </c:pt>
                <c:pt idx="31071">
                  <c:v>3345923</c:v>
                </c:pt>
                <c:pt idx="31072">
                  <c:v>3346120</c:v>
                </c:pt>
                <c:pt idx="31073">
                  <c:v>3346150</c:v>
                </c:pt>
                <c:pt idx="31074">
                  <c:v>3350320</c:v>
                </c:pt>
                <c:pt idx="31075">
                  <c:v>3363644</c:v>
                </c:pt>
                <c:pt idx="31076">
                  <c:v>3375000</c:v>
                </c:pt>
                <c:pt idx="31077">
                  <c:v>3381168</c:v>
                </c:pt>
                <c:pt idx="31078">
                  <c:v>3398692</c:v>
                </c:pt>
                <c:pt idx="31079">
                  <c:v>3400000</c:v>
                </c:pt>
                <c:pt idx="31080">
                  <c:v>3406250</c:v>
                </c:pt>
                <c:pt idx="31081">
                  <c:v>3416215</c:v>
                </c:pt>
                <c:pt idx="31082">
                  <c:v>3433739</c:v>
                </c:pt>
                <c:pt idx="31083">
                  <c:v>3437500</c:v>
                </c:pt>
                <c:pt idx="31084">
                  <c:v>3451263</c:v>
                </c:pt>
                <c:pt idx="31085">
                  <c:v>3468750</c:v>
                </c:pt>
                <c:pt idx="31086">
                  <c:v>3468787</c:v>
                </c:pt>
                <c:pt idx="31087">
                  <c:v>3486310</c:v>
                </c:pt>
                <c:pt idx="31088">
                  <c:v>3486918</c:v>
                </c:pt>
                <c:pt idx="31089">
                  <c:v>3486920</c:v>
                </c:pt>
                <c:pt idx="31090">
                  <c:v>3486990</c:v>
                </c:pt>
                <c:pt idx="31091">
                  <c:v>3500000</c:v>
                </c:pt>
                <c:pt idx="31092">
                  <c:v>3515625</c:v>
                </c:pt>
                <c:pt idx="31093">
                  <c:v>3531250</c:v>
                </c:pt>
                <c:pt idx="31094">
                  <c:v>3546875</c:v>
                </c:pt>
                <c:pt idx="31095">
                  <c:v>3562500</c:v>
                </c:pt>
                <c:pt idx="31096">
                  <c:v>3578125</c:v>
                </c:pt>
                <c:pt idx="31097">
                  <c:v>3593750</c:v>
                </c:pt>
                <c:pt idx="31098">
                  <c:v>3596908</c:v>
                </c:pt>
                <c:pt idx="31099">
                  <c:v>3596910</c:v>
                </c:pt>
                <c:pt idx="31100">
                  <c:v>3600000</c:v>
                </c:pt>
                <c:pt idx="31101">
                  <c:v>3609375</c:v>
                </c:pt>
                <c:pt idx="31102">
                  <c:v>3625000</c:v>
                </c:pt>
                <c:pt idx="31103">
                  <c:v>3628870</c:v>
                </c:pt>
                <c:pt idx="31104">
                  <c:v>3629670</c:v>
                </c:pt>
                <c:pt idx="31105">
                  <c:v>3629690</c:v>
                </c:pt>
                <c:pt idx="31106">
                  <c:v>3629692</c:v>
                </c:pt>
                <c:pt idx="31107">
                  <c:v>3644712</c:v>
                </c:pt>
                <c:pt idx="31108">
                  <c:v>3656250</c:v>
                </c:pt>
                <c:pt idx="31109">
                  <c:v>3659753</c:v>
                </c:pt>
                <c:pt idx="31110">
                  <c:v>3674794</c:v>
                </c:pt>
                <c:pt idx="31111">
                  <c:v>3687500</c:v>
                </c:pt>
                <c:pt idx="31112">
                  <c:v>3689835</c:v>
                </c:pt>
                <c:pt idx="31113">
                  <c:v>3704877</c:v>
                </c:pt>
                <c:pt idx="31114">
                  <c:v>3718750</c:v>
                </c:pt>
                <c:pt idx="31115">
                  <c:v>3719918</c:v>
                </c:pt>
                <c:pt idx="31116">
                  <c:v>3734959</c:v>
                </c:pt>
                <c:pt idx="31117">
                  <c:v>3750000</c:v>
                </c:pt>
                <c:pt idx="31118">
                  <c:v>3761035</c:v>
                </c:pt>
                <c:pt idx="31119">
                  <c:v>3770695</c:v>
                </c:pt>
                <c:pt idx="31120">
                  <c:v>3772070</c:v>
                </c:pt>
                <c:pt idx="31121">
                  <c:v>3781250</c:v>
                </c:pt>
                <c:pt idx="31122">
                  <c:v>3783105</c:v>
                </c:pt>
                <c:pt idx="31123">
                  <c:v>3791390</c:v>
                </c:pt>
                <c:pt idx="31124">
                  <c:v>3794140</c:v>
                </c:pt>
                <c:pt idx="31125">
                  <c:v>3800000</c:v>
                </c:pt>
                <c:pt idx="31126">
                  <c:v>3812500</c:v>
                </c:pt>
                <c:pt idx="31127">
                  <c:v>3814355</c:v>
                </c:pt>
                <c:pt idx="31128">
                  <c:v>3834570</c:v>
                </c:pt>
                <c:pt idx="31129">
                  <c:v>3843750</c:v>
                </c:pt>
                <c:pt idx="31130">
                  <c:v>3854785</c:v>
                </c:pt>
                <c:pt idx="31131">
                  <c:v>3875000</c:v>
                </c:pt>
                <c:pt idx="31132">
                  <c:v>3885700</c:v>
                </c:pt>
                <c:pt idx="31133">
                  <c:v>3886120</c:v>
                </c:pt>
                <c:pt idx="31134">
                  <c:v>3900355</c:v>
                </c:pt>
                <c:pt idx="31135">
                  <c:v>3906250</c:v>
                </c:pt>
                <c:pt idx="31136">
                  <c:v>3914590</c:v>
                </c:pt>
                <c:pt idx="31137">
                  <c:v>3928825</c:v>
                </c:pt>
                <c:pt idx="31138">
                  <c:v>3937500</c:v>
                </c:pt>
                <c:pt idx="31139">
                  <c:v>3943060</c:v>
                </c:pt>
                <c:pt idx="31140">
                  <c:v>3957295</c:v>
                </c:pt>
                <c:pt idx="31141">
                  <c:v>3968750</c:v>
                </c:pt>
                <c:pt idx="31142">
                  <c:v>3971530</c:v>
                </c:pt>
                <c:pt idx="31143">
                  <c:v>3985765</c:v>
                </c:pt>
                <c:pt idx="31144">
                  <c:v>4000000</c:v>
                </c:pt>
                <c:pt idx="31145">
                  <c:v>4007055</c:v>
                </c:pt>
                <c:pt idx="31146">
                  <c:v>4014110</c:v>
                </c:pt>
                <c:pt idx="31147">
                  <c:v>4015630</c:v>
                </c:pt>
                <c:pt idx="31148">
                  <c:v>4020610</c:v>
                </c:pt>
                <c:pt idx="31149">
                  <c:v>4028645</c:v>
                </c:pt>
                <c:pt idx="31150">
                  <c:v>4031250</c:v>
                </c:pt>
                <c:pt idx="31151">
                  <c:v>4036680</c:v>
                </c:pt>
                <c:pt idx="31152">
                  <c:v>4044715</c:v>
                </c:pt>
                <c:pt idx="31153">
                  <c:v>4046880</c:v>
                </c:pt>
                <c:pt idx="31154">
                  <c:v>4052750</c:v>
                </c:pt>
                <c:pt idx="31155">
                  <c:v>4060785</c:v>
                </c:pt>
                <c:pt idx="31156">
                  <c:v>4062500</c:v>
                </c:pt>
                <c:pt idx="31157">
                  <c:v>4068820</c:v>
                </c:pt>
                <c:pt idx="31158">
                  <c:v>4076855</c:v>
                </c:pt>
                <c:pt idx="31159">
                  <c:v>4078130</c:v>
                </c:pt>
                <c:pt idx="31160">
                  <c:v>4084890</c:v>
                </c:pt>
                <c:pt idx="31161">
                  <c:v>4092155</c:v>
                </c:pt>
                <c:pt idx="31162">
                  <c:v>4093750</c:v>
                </c:pt>
                <c:pt idx="31163">
                  <c:v>4099420</c:v>
                </c:pt>
                <c:pt idx="31164">
                  <c:v>4106685</c:v>
                </c:pt>
                <c:pt idx="31165">
                  <c:v>4109380</c:v>
                </c:pt>
                <c:pt idx="31166">
                  <c:v>4113950</c:v>
                </c:pt>
                <c:pt idx="31167">
                  <c:v>4121215</c:v>
                </c:pt>
                <c:pt idx="31168">
                  <c:v>4125000</c:v>
                </c:pt>
                <c:pt idx="31169">
                  <c:v>4128480</c:v>
                </c:pt>
                <c:pt idx="31170">
                  <c:v>4135745</c:v>
                </c:pt>
                <c:pt idx="31171">
                  <c:v>4140630</c:v>
                </c:pt>
                <c:pt idx="31172">
                  <c:v>4143010</c:v>
                </c:pt>
                <c:pt idx="31173">
                  <c:v>4143460</c:v>
                </c:pt>
                <c:pt idx="31174">
                  <c:v>4150415</c:v>
                </c:pt>
                <c:pt idx="31175">
                  <c:v>4156250</c:v>
                </c:pt>
                <c:pt idx="31176">
                  <c:v>4157370</c:v>
                </c:pt>
                <c:pt idx="31177">
                  <c:v>4164325</c:v>
                </c:pt>
                <c:pt idx="31178">
                  <c:v>4171280</c:v>
                </c:pt>
                <c:pt idx="31179">
                  <c:v>4171880</c:v>
                </c:pt>
                <c:pt idx="31180">
                  <c:v>4176200</c:v>
                </c:pt>
                <c:pt idx="31181">
                  <c:v>4181120</c:v>
                </c:pt>
                <c:pt idx="31182">
                  <c:v>4186040</c:v>
                </c:pt>
                <c:pt idx="31183">
                  <c:v>4187500</c:v>
                </c:pt>
                <c:pt idx="31184">
                  <c:v>4190960</c:v>
                </c:pt>
                <c:pt idx="31185">
                  <c:v>4195880</c:v>
                </c:pt>
                <c:pt idx="31186">
                  <c:v>4200000</c:v>
                </c:pt>
                <c:pt idx="31187">
                  <c:v>4200800</c:v>
                </c:pt>
                <c:pt idx="31188">
                  <c:v>4203130</c:v>
                </c:pt>
                <c:pt idx="31189">
                  <c:v>4205720</c:v>
                </c:pt>
                <c:pt idx="31190">
                  <c:v>4210640</c:v>
                </c:pt>
                <c:pt idx="31191">
                  <c:v>4215560</c:v>
                </c:pt>
                <c:pt idx="31192">
                  <c:v>4218750</c:v>
                </c:pt>
                <c:pt idx="31193">
                  <c:v>4220480</c:v>
                </c:pt>
                <c:pt idx="31194">
                  <c:v>4225400</c:v>
                </c:pt>
                <c:pt idx="31195">
                  <c:v>4230320</c:v>
                </c:pt>
                <c:pt idx="31196">
                  <c:v>4234380</c:v>
                </c:pt>
                <c:pt idx="31197">
                  <c:v>4235240</c:v>
                </c:pt>
                <c:pt idx="31198">
                  <c:v>4240160</c:v>
                </c:pt>
                <c:pt idx="31199">
                  <c:v>4245080</c:v>
                </c:pt>
                <c:pt idx="31200">
                  <c:v>4250000</c:v>
                </c:pt>
                <c:pt idx="31201">
                  <c:v>4257470</c:v>
                </c:pt>
                <c:pt idx="31202">
                  <c:v>4264940</c:v>
                </c:pt>
                <c:pt idx="31203">
                  <c:v>4265630</c:v>
                </c:pt>
                <c:pt idx="31204">
                  <c:v>4272410</c:v>
                </c:pt>
                <c:pt idx="31205">
                  <c:v>4279880</c:v>
                </c:pt>
                <c:pt idx="31206">
                  <c:v>4281250</c:v>
                </c:pt>
                <c:pt idx="31207">
                  <c:v>4285550</c:v>
                </c:pt>
                <c:pt idx="31208">
                  <c:v>4290859</c:v>
                </c:pt>
                <c:pt idx="31209">
                  <c:v>4296168</c:v>
                </c:pt>
                <c:pt idx="31210">
                  <c:v>4296880</c:v>
                </c:pt>
                <c:pt idx="31211">
                  <c:v>4301477</c:v>
                </c:pt>
                <c:pt idx="31212">
                  <c:v>4306785</c:v>
                </c:pt>
                <c:pt idx="31213">
                  <c:v>4312094</c:v>
                </c:pt>
                <c:pt idx="31214">
                  <c:v>4312500</c:v>
                </c:pt>
                <c:pt idx="31215">
                  <c:v>4317403</c:v>
                </c:pt>
                <c:pt idx="31216">
                  <c:v>4322712</c:v>
                </c:pt>
                <c:pt idx="31217">
                  <c:v>4328020</c:v>
                </c:pt>
                <c:pt idx="31218">
                  <c:v>4328130</c:v>
                </c:pt>
                <c:pt idx="31219">
                  <c:v>4333395</c:v>
                </c:pt>
                <c:pt idx="31220">
                  <c:v>4338769</c:v>
                </c:pt>
                <c:pt idx="31221">
                  <c:v>4343750</c:v>
                </c:pt>
                <c:pt idx="31222">
                  <c:v>4344144</c:v>
                </c:pt>
                <c:pt idx="31223">
                  <c:v>4349518</c:v>
                </c:pt>
                <c:pt idx="31224">
                  <c:v>4354893</c:v>
                </c:pt>
                <c:pt idx="31225">
                  <c:v>4359380</c:v>
                </c:pt>
                <c:pt idx="31226">
                  <c:v>4360267</c:v>
                </c:pt>
                <c:pt idx="31227">
                  <c:v>4365641</c:v>
                </c:pt>
                <c:pt idx="31228">
                  <c:v>4371015</c:v>
                </c:pt>
                <c:pt idx="31229">
                  <c:v>4375000</c:v>
                </c:pt>
                <c:pt idx="31230">
                  <c:v>4376390</c:v>
                </c:pt>
                <c:pt idx="31231">
                  <c:v>4381764</c:v>
                </c:pt>
                <c:pt idx="31232">
                  <c:v>4387139</c:v>
                </c:pt>
                <c:pt idx="31233">
                  <c:v>4390630</c:v>
                </c:pt>
                <c:pt idx="31234">
                  <c:v>4392513</c:v>
                </c:pt>
                <c:pt idx="31235">
                  <c:v>4397888</c:v>
                </c:pt>
                <c:pt idx="31236">
                  <c:v>4400000</c:v>
                </c:pt>
                <c:pt idx="31237">
                  <c:v>4403262</c:v>
                </c:pt>
                <c:pt idx="31238">
                  <c:v>4406250</c:v>
                </c:pt>
                <c:pt idx="31239">
                  <c:v>4408636</c:v>
                </c:pt>
                <c:pt idx="31240">
                  <c:v>4414010</c:v>
                </c:pt>
                <c:pt idx="31241">
                  <c:v>4419385</c:v>
                </c:pt>
                <c:pt idx="31242">
                  <c:v>4421880</c:v>
                </c:pt>
                <c:pt idx="31243">
                  <c:v>4424759</c:v>
                </c:pt>
                <c:pt idx="31244">
                  <c:v>4430134</c:v>
                </c:pt>
                <c:pt idx="31245">
                  <c:v>4435508</c:v>
                </c:pt>
                <c:pt idx="31246">
                  <c:v>4437500</c:v>
                </c:pt>
                <c:pt idx="31247">
                  <c:v>4440883</c:v>
                </c:pt>
                <c:pt idx="31248">
                  <c:v>4446257</c:v>
                </c:pt>
                <c:pt idx="31249">
                  <c:v>4451631</c:v>
                </c:pt>
                <c:pt idx="31250">
                  <c:v>4453130</c:v>
                </c:pt>
                <c:pt idx="31251">
                  <c:v>4457005</c:v>
                </c:pt>
                <c:pt idx="31252">
                  <c:v>4462380</c:v>
                </c:pt>
                <c:pt idx="31253">
                  <c:v>4467754</c:v>
                </c:pt>
                <c:pt idx="31254">
                  <c:v>4468750</c:v>
                </c:pt>
                <c:pt idx="31255">
                  <c:v>4473129</c:v>
                </c:pt>
                <c:pt idx="31256">
                  <c:v>4478503</c:v>
                </c:pt>
                <c:pt idx="31257">
                  <c:v>4483878</c:v>
                </c:pt>
                <c:pt idx="31258">
                  <c:v>4484380</c:v>
                </c:pt>
                <c:pt idx="31259">
                  <c:v>4489252</c:v>
                </c:pt>
                <c:pt idx="31260">
                  <c:v>4494626</c:v>
                </c:pt>
                <c:pt idx="31261">
                  <c:v>4500000</c:v>
                </c:pt>
                <c:pt idx="31262">
                  <c:v>4507813</c:v>
                </c:pt>
                <c:pt idx="31263">
                  <c:v>4515625</c:v>
                </c:pt>
                <c:pt idx="31264">
                  <c:v>4515630</c:v>
                </c:pt>
                <c:pt idx="31265">
                  <c:v>4523438</c:v>
                </c:pt>
                <c:pt idx="31266">
                  <c:v>4531250</c:v>
                </c:pt>
                <c:pt idx="31267">
                  <c:v>4539063</c:v>
                </c:pt>
                <c:pt idx="31268">
                  <c:v>4546875</c:v>
                </c:pt>
                <c:pt idx="31269">
                  <c:v>4546880</c:v>
                </c:pt>
                <c:pt idx="31270">
                  <c:v>4554688</c:v>
                </c:pt>
                <c:pt idx="31271">
                  <c:v>4562500</c:v>
                </c:pt>
                <c:pt idx="31272">
                  <c:v>4570313</c:v>
                </c:pt>
                <c:pt idx="31273">
                  <c:v>4578125</c:v>
                </c:pt>
                <c:pt idx="31274">
                  <c:v>4578130</c:v>
                </c:pt>
                <c:pt idx="31275">
                  <c:v>4585938</c:v>
                </c:pt>
                <c:pt idx="31276">
                  <c:v>4593750</c:v>
                </c:pt>
                <c:pt idx="31277">
                  <c:v>4600000</c:v>
                </c:pt>
                <c:pt idx="31278">
                  <c:v>4601563</c:v>
                </c:pt>
                <c:pt idx="31279">
                  <c:v>4609375</c:v>
                </c:pt>
                <c:pt idx="31280">
                  <c:v>4609380</c:v>
                </c:pt>
                <c:pt idx="31281">
                  <c:v>4617188</c:v>
                </c:pt>
                <c:pt idx="31282">
                  <c:v>4625000</c:v>
                </c:pt>
                <c:pt idx="31283">
                  <c:v>4632813</c:v>
                </c:pt>
                <c:pt idx="31284">
                  <c:v>4640625</c:v>
                </c:pt>
                <c:pt idx="31285">
                  <c:v>4640630</c:v>
                </c:pt>
                <c:pt idx="31286">
                  <c:v>4641160</c:v>
                </c:pt>
                <c:pt idx="31287">
                  <c:v>4648438</c:v>
                </c:pt>
                <c:pt idx="31288">
                  <c:v>4656250</c:v>
                </c:pt>
                <c:pt idx="31289">
                  <c:v>4664063</c:v>
                </c:pt>
                <c:pt idx="31290">
                  <c:v>4671875</c:v>
                </c:pt>
                <c:pt idx="31291">
                  <c:v>4671880</c:v>
                </c:pt>
                <c:pt idx="31292">
                  <c:v>4679688</c:v>
                </c:pt>
                <c:pt idx="31293">
                  <c:v>4687500</c:v>
                </c:pt>
                <c:pt idx="31294">
                  <c:v>4695313</c:v>
                </c:pt>
                <c:pt idx="31295">
                  <c:v>4703125</c:v>
                </c:pt>
                <c:pt idx="31296">
                  <c:v>4703130</c:v>
                </c:pt>
                <c:pt idx="31297">
                  <c:v>4710690</c:v>
                </c:pt>
                <c:pt idx="31298">
                  <c:v>4710938</c:v>
                </c:pt>
                <c:pt idx="31299">
                  <c:v>4718750</c:v>
                </c:pt>
                <c:pt idx="31300">
                  <c:v>4726563</c:v>
                </c:pt>
                <c:pt idx="31301">
                  <c:v>4734375</c:v>
                </c:pt>
                <c:pt idx="31302">
                  <c:v>4734380</c:v>
                </c:pt>
                <c:pt idx="31303">
                  <c:v>4742188</c:v>
                </c:pt>
                <c:pt idx="31304">
                  <c:v>4750000</c:v>
                </c:pt>
                <c:pt idx="31305">
                  <c:v>4757813</c:v>
                </c:pt>
                <c:pt idx="31306">
                  <c:v>4765625</c:v>
                </c:pt>
                <c:pt idx="31307">
                  <c:v>4765630</c:v>
                </c:pt>
                <c:pt idx="31308">
                  <c:v>4773438</c:v>
                </c:pt>
                <c:pt idx="31309">
                  <c:v>4781250</c:v>
                </c:pt>
                <c:pt idx="31310">
                  <c:v>4789063</c:v>
                </c:pt>
                <c:pt idx="31311">
                  <c:v>4796875</c:v>
                </c:pt>
                <c:pt idx="31312">
                  <c:v>4796880</c:v>
                </c:pt>
                <c:pt idx="31313">
                  <c:v>4800000</c:v>
                </c:pt>
                <c:pt idx="31314">
                  <c:v>4804688</c:v>
                </c:pt>
                <c:pt idx="31315">
                  <c:v>4812500</c:v>
                </c:pt>
                <c:pt idx="31316">
                  <c:v>4820313</c:v>
                </c:pt>
                <c:pt idx="31317">
                  <c:v>4828125</c:v>
                </c:pt>
                <c:pt idx="31318">
                  <c:v>4828130</c:v>
                </c:pt>
                <c:pt idx="31319">
                  <c:v>4835938</c:v>
                </c:pt>
                <c:pt idx="31320">
                  <c:v>4843750</c:v>
                </c:pt>
                <c:pt idx="31321">
                  <c:v>4851563</c:v>
                </c:pt>
                <c:pt idx="31322">
                  <c:v>4859375</c:v>
                </c:pt>
                <c:pt idx="31323">
                  <c:v>4859380</c:v>
                </c:pt>
                <c:pt idx="31324">
                  <c:v>4863030</c:v>
                </c:pt>
                <c:pt idx="31325">
                  <c:v>4867188</c:v>
                </c:pt>
                <c:pt idx="31326">
                  <c:v>4875000</c:v>
                </c:pt>
                <c:pt idx="31327">
                  <c:v>4882813</c:v>
                </c:pt>
                <c:pt idx="31328">
                  <c:v>4890625</c:v>
                </c:pt>
                <c:pt idx="31329">
                  <c:v>4890630</c:v>
                </c:pt>
                <c:pt idx="31330">
                  <c:v>4898438</c:v>
                </c:pt>
                <c:pt idx="31331">
                  <c:v>4906250</c:v>
                </c:pt>
                <c:pt idx="31332">
                  <c:v>4914063</c:v>
                </c:pt>
                <c:pt idx="31333">
                  <c:v>4921875</c:v>
                </c:pt>
                <c:pt idx="31334">
                  <c:v>4921880</c:v>
                </c:pt>
                <c:pt idx="31335">
                  <c:v>4929688</c:v>
                </c:pt>
                <c:pt idx="31336">
                  <c:v>4937500</c:v>
                </c:pt>
                <c:pt idx="31337">
                  <c:v>4945313</c:v>
                </c:pt>
                <c:pt idx="31338">
                  <c:v>4953125</c:v>
                </c:pt>
                <c:pt idx="31339">
                  <c:v>4953130</c:v>
                </c:pt>
                <c:pt idx="31340">
                  <c:v>4960938</c:v>
                </c:pt>
                <c:pt idx="31341">
                  <c:v>4968750</c:v>
                </c:pt>
                <c:pt idx="31342">
                  <c:v>4976563</c:v>
                </c:pt>
                <c:pt idx="31343">
                  <c:v>4984375</c:v>
                </c:pt>
                <c:pt idx="31344">
                  <c:v>4984380</c:v>
                </c:pt>
                <c:pt idx="31345">
                  <c:v>4992188</c:v>
                </c:pt>
                <c:pt idx="31346">
                  <c:v>5000000</c:v>
                </c:pt>
                <c:pt idx="31347">
                  <c:v>5003694</c:v>
                </c:pt>
                <c:pt idx="31348">
                  <c:v>5007388</c:v>
                </c:pt>
                <c:pt idx="31349">
                  <c:v>5011082</c:v>
                </c:pt>
                <c:pt idx="31350">
                  <c:v>5014775</c:v>
                </c:pt>
                <c:pt idx="31351">
                  <c:v>5018469</c:v>
                </c:pt>
                <c:pt idx="31352">
                  <c:v>5022163</c:v>
                </c:pt>
                <c:pt idx="31353">
                  <c:v>5025857</c:v>
                </c:pt>
                <c:pt idx="31354">
                  <c:v>5026910</c:v>
                </c:pt>
                <c:pt idx="31355">
                  <c:v>5029550</c:v>
                </c:pt>
                <c:pt idx="31356">
                  <c:v>5033226</c:v>
                </c:pt>
                <c:pt idx="31357">
                  <c:v>5036901</c:v>
                </c:pt>
                <c:pt idx="31358">
                  <c:v>5040577</c:v>
                </c:pt>
                <c:pt idx="31359">
                  <c:v>5044252</c:v>
                </c:pt>
                <c:pt idx="31360">
                  <c:v>5047928</c:v>
                </c:pt>
                <c:pt idx="31361">
                  <c:v>5051603</c:v>
                </c:pt>
                <c:pt idx="31362">
                  <c:v>5055279</c:v>
                </c:pt>
                <c:pt idx="31363">
                  <c:v>5058954</c:v>
                </c:pt>
                <c:pt idx="31364">
                  <c:v>5062500</c:v>
                </c:pt>
                <c:pt idx="31365">
                  <c:v>5062630</c:v>
                </c:pt>
                <c:pt idx="31366">
                  <c:v>5066305</c:v>
                </c:pt>
                <c:pt idx="31367">
                  <c:v>5069981</c:v>
                </c:pt>
                <c:pt idx="31368">
                  <c:v>5073656</c:v>
                </c:pt>
                <c:pt idx="31369">
                  <c:v>5077332</c:v>
                </c:pt>
                <c:pt idx="31370">
                  <c:v>5081007</c:v>
                </c:pt>
                <c:pt idx="31371">
                  <c:v>5084682</c:v>
                </c:pt>
                <c:pt idx="31372">
                  <c:v>5087730</c:v>
                </c:pt>
                <c:pt idx="31373">
                  <c:v>5088357</c:v>
                </c:pt>
                <c:pt idx="31374">
                  <c:v>5092033</c:v>
                </c:pt>
                <c:pt idx="31375">
                  <c:v>5095708</c:v>
                </c:pt>
                <c:pt idx="31376">
                  <c:v>5099384</c:v>
                </c:pt>
                <c:pt idx="31377">
                  <c:v>5103059</c:v>
                </c:pt>
                <c:pt idx="31378">
                  <c:v>5106735</c:v>
                </c:pt>
                <c:pt idx="31379">
                  <c:v>5110410</c:v>
                </c:pt>
                <c:pt idx="31380">
                  <c:v>5114085</c:v>
                </c:pt>
                <c:pt idx="31381">
                  <c:v>5117760</c:v>
                </c:pt>
                <c:pt idx="31382">
                  <c:v>5121436</c:v>
                </c:pt>
                <c:pt idx="31383">
                  <c:v>5125000</c:v>
                </c:pt>
                <c:pt idx="31384">
                  <c:v>5125111</c:v>
                </c:pt>
                <c:pt idx="31385">
                  <c:v>5126480</c:v>
                </c:pt>
                <c:pt idx="31386">
                  <c:v>5128787</c:v>
                </c:pt>
                <c:pt idx="31387">
                  <c:v>5132462</c:v>
                </c:pt>
                <c:pt idx="31388">
                  <c:v>5136138</c:v>
                </c:pt>
                <c:pt idx="31389">
                  <c:v>5139813</c:v>
                </c:pt>
                <c:pt idx="31390">
                  <c:v>5143488</c:v>
                </c:pt>
                <c:pt idx="31391">
                  <c:v>5147163</c:v>
                </c:pt>
                <c:pt idx="31392">
                  <c:v>5148550</c:v>
                </c:pt>
                <c:pt idx="31393">
                  <c:v>5150839</c:v>
                </c:pt>
                <c:pt idx="31394">
                  <c:v>5154514</c:v>
                </c:pt>
                <c:pt idx="31395">
                  <c:v>5158190</c:v>
                </c:pt>
                <c:pt idx="31396">
                  <c:v>5161865</c:v>
                </c:pt>
                <c:pt idx="31397">
                  <c:v>5165541</c:v>
                </c:pt>
                <c:pt idx="31398">
                  <c:v>5169216</c:v>
                </c:pt>
                <c:pt idx="31399">
                  <c:v>5172891</c:v>
                </c:pt>
                <c:pt idx="31400">
                  <c:v>5176566</c:v>
                </c:pt>
                <c:pt idx="31401">
                  <c:v>5180242</c:v>
                </c:pt>
                <c:pt idx="31402">
                  <c:v>5183917</c:v>
                </c:pt>
                <c:pt idx="31403">
                  <c:v>5187500</c:v>
                </c:pt>
                <c:pt idx="31404">
                  <c:v>5187593</c:v>
                </c:pt>
                <c:pt idx="31405">
                  <c:v>5191268</c:v>
                </c:pt>
                <c:pt idx="31406">
                  <c:v>5194944</c:v>
                </c:pt>
                <c:pt idx="31407">
                  <c:v>5198619</c:v>
                </c:pt>
                <c:pt idx="31408">
                  <c:v>5202294</c:v>
                </c:pt>
                <c:pt idx="31409">
                  <c:v>5205969</c:v>
                </c:pt>
                <c:pt idx="31410">
                  <c:v>5209370</c:v>
                </c:pt>
                <c:pt idx="31411">
                  <c:v>5209645</c:v>
                </c:pt>
                <c:pt idx="31412">
                  <c:v>5213320</c:v>
                </c:pt>
                <c:pt idx="31413">
                  <c:v>5216996</c:v>
                </c:pt>
                <c:pt idx="31414">
                  <c:v>5220671</c:v>
                </c:pt>
                <c:pt idx="31415">
                  <c:v>5224347</c:v>
                </c:pt>
                <c:pt idx="31416">
                  <c:v>5228022</c:v>
                </c:pt>
                <c:pt idx="31417">
                  <c:v>5231697</c:v>
                </c:pt>
                <c:pt idx="31418">
                  <c:v>5235372</c:v>
                </c:pt>
                <c:pt idx="31419">
                  <c:v>5239048</c:v>
                </c:pt>
                <c:pt idx="31420">
                  <c:v>5242723</c:v>
                </c:pt>
                <c:pt idx="31421">
                  <c:v>5246399</c:v>
                </c:pt>
                <c:pt idx="31422">
                  <c:v>5250000</c:v>
                </c:pt>
                <c:pt idx="31423">
                  <c:v>5250074</c:v>
                </c:pt>
                <c:pt idx="31424">
                  <c:v>5252960</c:v>
                </c:pt>
                <c:pt idx="31425">
                  <c:v>5253750</c:v>
                </c:pt>
                <c:pt idx="31426">
                  <c:v>5257425</c:v>
                </c:pt>
                <c:pt idx="31427">
                  <c:v>5261100</c:v>
                </c:pt>
                <c:pt idx="31428">
                  <c:v>5264775</c:v>
                </c:pt>
                <c:pt idx="31429">
                  <c:v>5268451</c:v>
                </c:pt>
                <c:pt idx="31430">
                  <c:v>5270180</c:v>
                </c:pt>
                <c:pt idx="31431">
                  <c:v>5272126</c:v>
                </c:pt>
                <c:pt idx="31432">
                  <c:v>5275802</c:v>
                </c:pt>
                <c:pt idx="31433">
                  <c:v>5279477</c:v>
                </c:pt>
                <c:pt idx="31434">
                  <c:v>5283153</c:v>
                </c:pt>
                <c:pt idx="31435">
                  <c:v>5286828</c:v>
                </c:pt>
                <c:pt idx="31436">
                  <c:v>5290504</c:v>
                </c:pt>
                <c:pt idx="31437">
                  <c:v>5294179</c:v>
                </c:pt>
                <c:pt idx="31438">
                  <c:v>5297855</c:v>
                </c:pt>
                <c:pt idx="31439">
                  <c:v>5301530</c:v>
                </c:pt>
                <c:pt idx="31440">
                  <c:v>5305206</c:v>
                </c:pt>
                <c:pt idx="31441">
                  <c:v>5308881</c:v>
                </c:pt>
                <c:pt idx="31442">
                  <c:v>5312500</c:v>
                </c:pt>
                <c:pt idx="31443">
                  <c:v>5312557</c:v>
                </c:pt>
                <c:pt idx="31444">
                  <c:v>5316232</c:v>
                </c:pt>
                <c:pt idx="31445">
                  <c:v>5319907</c:v>
                </c:pt>
                <c:pt idx="31446">
                  <c:v>5323582</c:v>
                </c:pt>
                <c:pt idx="31447">
                  <c:v>5327258</c:v>
                </c:pt>
                <c:pt idx="31448">
                  <c:v>5330933</c:v>
                </c:pt>
                <c:pt idx="31449">
                  <c:v>5331000</c:v>
                </c:pt>
                <c:pt idx="31450">
                  <c:v>5334609</c:v>
                </c:pt>
                <c:pt idx="31451">
                  <c:v>5338284</c:v>
                </c:pt>
                <c:pt idx="31452">
                  <c:v>5341960</c:v>
                </c:pt>
                <c:pt idx="31453">
                  <c:v>5345635</c:v>
                </c:pt>
                <c:pt idx="31454">
                  <c:v>5349310</c:v>
                </c:pt>
                <c:pt idx="31455">
                  <c:v>5352985</c:v>
                </c:pt>
                <c:pt idx="31456">
                  <c:v>5356661</c:v>
                </c:pt>
                <c:pt idx="31457">
                  <c:v>5360336</c:v>
                </c:pt>
                <c:pt idx="31458">
                  <c:v>5364012</c:v>
                </c:pt>
                <c:pt idx="31459">
                  <c:v>5367687</c:v>
                </c:pt>
                <c:pt idx="31460">
                  <c:v>5371363</c:v>
                </c:pt>
                <c:pt idx="31461">
                  <c:v>5375000</c:v>
                </c:pt>
                <c:pt idx="31462">
                  <c:v>5375038</c:v>
                </c:pt>
                <c:pt idx="31463">
                  <c:v>5378713</c:v>
                </c:pt>
                <c:pt idx="31464">
                  <c:v>5379440</c:v>
                </c:pt>
                <c:pt idx="31465">
                  <c:v>5382388</c:v>
                </c:pt>
                <c:pt idx="31466">
                  <c:v>5386064</c:v>
                </c:pt>
                <c:pt idx="31467">
                  <c:v>5389739</c:v>
                </c:pt>
                <c:pt idx="31468">
                  <c:v>5391820</c:v>
                </c:pt>
                <c:pt idx="31469">
                  <c:v>5393415</c:v>
                </c:pt>
                <c:pt idx="31470">
                  <c:v>5397090</c:v>
                </c:pt>
                <c:pt idx="31471">
                  <c:v>5400766</c:v>
                </c:pt>
                <c:pt idx="31472">
                  <c:v>5404441</c:v>
                </c:pt>
                <c:pt idx="31473">
                  <c:v>5408116</c:v>
                </c:pt>
                <c:pt idx="31474">
                  <c:v>5411791</c:v>
                </c:pt>
                <c:pt idx="31475">
                  <c:v>5415467</c:v>
                </c:pt>
                <c:pt idx="31476">
                  <c:v>5419142</c:v>
                </c:pt>
                <c:pt idx="31477">
                  <c:v>5422818</c:v>
                </c:pt>
                <c:pt idx="31478">
                  <c:v>5426493</c:v>
                </c:pt>
                <c:pt idx="31479">
                  <c:v>5430169</c:v>
                </c:pt>
                <c:pt idx="31480">
                  <c:v>5433844</c:v>
                </c:pt>
                <c:pt idx="31481">
                  <c:v>5437500</c:v>
                </c:pt>
                <c:pt idx="31482">
                  <c:v>5437519</c:v>
                </c:pt>
                <c:pt idx="31483">
                  <c:v>5441194</c:v>
                </c:pt>
                <c:pt idx="31484">
                  <c:v>5444870</c:v>
                </c:pt>
                <c:pt idx="31485">
                  <c:v>5448545</c:v>
                </c:pt>
                <c:pt idx="31486">
                  <c:v>5452221</c:v>
                </c:pt>
                <c:pt idx="31487">
                  <c:v>5452640</c:v>
                </c:pt>
                <c:pt idx="31488">
                  <c:v>5455896</c:v>
                </c:pt>
                <c:pt idx="31489">
                  <c:v>5459572</c:v>
                </c:pt>
                <c:pt idx="31490">
                  <c:v>5463247</c:v>
                </c:pt>
                <c:pt idx="31491">
                  <c:v>5466922</c:v>
                </c:pt>
                <c:pt idx="31492">
                  <c:v>5470597</c:v>
                </c:pt>
                <c:pt idx="31493">
                  <c:v>5474273</c:v>
                </c:pt>
                <c:pt idx="31494">
                  <c:v>5477948</c:v>
                </c:pt>
                <c:pt idx="31495">
                  <c:v>5481624</c:v>
                </c:pt>
                <c:pt idx="31496">
                  <c:v>5485299</c:v>
                </c:pt>
                <c:pt idx="31497">
                  <c:v>5488975</c:v>
                </c:pt>
                <c:pt idx="31498">
                  <c:v>5492650</c:v>
                </c:pt>
                <c:pt idx="31499">
                  <c:v>5496325</c:v>
                </c:pt>
                <c:pt idx="31500">
                  <c:v>5500000</c:v>
                </c:pt>
                <c:pt idx="31501">
                  <c:v>5505920</c:v>
                </c:pt>
                <c:pt idx="31502">
                  <c:v>5508370</c:v>
                </c:pt>
                <c:pt idx="31503">
                  <c:v>5512211</c:v>
                </c:pt>
                <c:pt idx="31504">
                  <c:v>5512840</c:v>
                </c:pt>
                <c:pt idx="31505">
                  <c:v>5513460</c:v>
                </c:pt>
                <c:pt idx="31506">
                  <c:v>5516052</c:v>
                </c:pt>
                <c:pt idx="31507">
                  <c:v>5519893</c:v>
                </c:pt>
                <c:pt idx="31508">
                  <c:v>5523734</c:v>
                </c:pt>
                <c:pt idx="31509">
                  <c:v>5527575</c:v>
                </c:pt>
                <c:pt idx="31510">
                  <c:v>5531416</c:v>
                </c:pt>
                <c:pt idx="31511">
                  <c:v>5535257</c:v>
                </c:pt>
                <c:pt idx="31512">
                  <c:v>5539097</c:v>
                </c:pt>
                <c:pt idx="31513">
                  <c:v>5542938</c:v>
                </c:pt>
                <c:pt idx="31514">
                  <c:v>5546779</c:v>
                </c:pt>
                <c:pt idx="31515">
                  <c:v>5550620</c:v>
                </c:pt>
                <c:pt idx="31516">
                  <c:v>5554461</c:v>
                </c:pt>
                <c:pt idx="31517">
                  <c:v>5558302</c:v>
                </c:pt>
                <c:pt idx="31518">
                  <c:v>5562143</c:v>
                </c:pt>
                <c:pt idx="31519">
                  <c:v>5562500</c:v>
                </c:pt>
                <c:pt idx="31520">
                  <c:v>5565984</c:v>
                </c:pt>
                <c:pt idx="31521">
                  <c:v>5569824</c:v>
                </c:pt>
                <c:pt idx="31522">
                  <c:v>5573665</c:v>
                </c:pt>
                <c:pt idx="31523">
                  <c:v>5574280</c:v>
                </c:pt>
                <c:pt idx="31524">
                  <c:v>5577506</c:v>
                </c:pt>
                <c:pt idx="31525">
                  <c:v>5581347</c:v>
                </c:pt>
                <c:pt idx="31526">
                  <c:v>5585188</c:v>
                </c:pt>
                <c:pt idx="31527">
                  <c:v>5589029</c:v>
                </c:pt>
                <c:pt idx="31528">
                  <c:v>5592870</c:v>
                </c:pt>
                <c:pt idx="31529">
                  <c:v>5596711</c:v>
                </c:pt>
                <c:pt idx="31530">
                  <c:v>5600551</c:v>
                </c:pt>
                <c:pt idx="31531">
                  <c:v>5604392</c:v>
                </c:pt>
                <c:pt idx="31532">
                  <c:v>5608233</c:v>
                </c:pt>
                <c:pt idx="31533">
                  <c:v>5612074</c:v>
                </c:pt>
                <c:pt idx="31534">
                  <c:v>5615915</c:v>
                </c:pt>
                <c:pt idx="31535">
                  <c:v>5619756</c:v>
                </c:pt>
                <c:pt idx="31536">
                  <c:v>5623597</c:v>
                </c:pt>
                <c:pt idx="31537">
                  <c:v>5625000</c:v>
                </c:pt>
                <c:pt idx="31538">
                  <c:v>5627438</c:v>
                </c:pt>
                <c:pt idx="31539">
                  <c:v>5631278</c:v>
                </c:pt>
                <c:pt idx="31540">
                  <c:v>5634630</c:v>
                </c:pt>
                <c:pt idx="31541">
                  <c:v>5635090</c:v>
                </c:pt>
                <c:pt idx="31542">
                  <c:v>5635119</c:v>
                </c:pt>
                <c:pt idx="31543">
                  <c:v>5638960</c:v>
                </c:pt>
                <c:pt idx="31544">
                  <c:v>5642801</c:v>
                </c:pt>
                <c:pt idx="31545">
                  <c:v>5646642</c:v>
                </c:pt>
                <c:pt idx="31546">
                  <c:v>5650483</c:v>
                </c:pt>
                <c:pt idx="31547">
                  <c:v>5654324</c:v>
                </c:pt>
                <c:pt idx="31548">
                  <c:v>5658165</c:v>
                </c:pt>
                <c:pt idx="31549">
                  <c:v>5662005</c:v>
                </c:pt>
                <c:pt idx="31550">
                  <c:v>5665846</c:v>
                </c:pt>
                <c:pt idx="31551">
                  <c:v>5669687</c:v>
                </c:pt>
                <c:pt idx="31552">
                  <c:v>5673528</c:v>
                </c:pt>
                <c:pt idx="31553">
                  <c:v>5675910</c:v>
                </c:pt>
                <c:pt idx="31554">
                  <c:v>5677369</c:v>
                </c:pt>
                <c:pt idx="31555">
                  <c:v>5681210</c:v>
                </c:pt>
                <c:pt idx="31556">
                  <c:v>5685051</c:v>
                </c:pt>
                <c:pt idx="31557">
                  <c:v>5687500</c:v>
                </c:pt>
                <c:pt idx="31558">
                  <c:v>5688892</c:v>
                </c:pt>
                <c:pt idx="31559">
                  <c:v>5692732</c:v>
                </c:pt>
                <c:pt idx="31560">
                  <c:v>5695910</c:v>
                </c:pt>
                <c:pt idx="31561">
                  <c:v>5696573</c:v>
                </c:pt>
                <c:pt idx="31562">
                  <c:v>5700414</c:v>
                </c:pt>
                <c:pt idx="31563">
                  <c:v>5704255</c:v>
                </c:pt>
                <c:pt idx="31564">
                  <c:v>5708096</c:v>
                </c:pt>
                <c:pt idx="31565">
                  <c:v>5711937</c:v>
                </c:pt>
                <c:pt idx="31566">
                  <c:v>5715778</c:v>
                </c:pt>
                <c:pt idx="31567">
                  <c:v>5719619</c:v>
                </c:pt>
                <c:pt idx="31568">
                  <c:v>5723459</c:v>
                </c:pt>
                <c:pt idx="31569">
                  <c:v>5727300</c:v>
                </c:pt>
                <c:pt idx="31570">
                  <c:v>5731141</c:v>
                </c:pt>
                <c:pt idx="31571">
                  <c:v>5734982</c:v>
                </c:pt>
                <c:pt idx="31572">
                  <c:v>5738822</c:v>
                </c:pt>
                <c:pt idx="31573">
                  <c:v>5742663</c:v>
                </c:pt>
                <c:pt idx="31574">
                  <c:v>5746504</c:v>
                </c:pt>
                <c:pt idx="31575">
                  <c:v>5750000</c:v>
                </c:pt>
                <c:pt idx="31576">
                  <c:v>5750345</c:v>
                </c:pt>
                <c:pt idx="31577">
                  <c:v>5752960</c:v>
                </c:pt>
                <c:pt idx="31578">
                  <c:v>5754185</c:v>
                </c:pt>
                <c:pt idx="31579">
                  <c:v>5756420</c:v>
                </c:pt>
                <c:pt idx="31580">
                  <c:v>5756730</c:v>
                </c:pt>
                <c:pt idx="31581">
                  <c:v>5758026</c:v>
                </c:pt>
                <c:pt idx="31582">
                  <c:v>5761867</c:v>
                </c:pt>
                <c:pt idx="31583">
                  <c:v>5765708</c:v>
                </c:pt>
                <c:pt idx="31584">
                  <c:v>5769549</c:v>
                </c:pt>
                <c:pt idx="31585">
                  <c:v>5773390</c:v>
                </c:pt>
                <c:pt idx="31586">
                  <c:v>5777231</c:v>
                </c:pt>
                <c:pt idx="31587">
                  <c:v>5781072</c:v>
                </c:pt>
                <c:pt idx="31588">
                  <c:v>5784912</c:v>
                </c:pt>
                <c:pt idx="31589">
                  <c:v>5788753</c:v>
                </c:pt>
                <c:pt idx="31590">
                  <c:v>5792594</c:v>
                </c:pt>
                <c:pt idx="31591">
                  <c:v>5796435</c:v>
                </c:pt>
                <c:pt idx="31592">
                  <c:v>5800276</c:v>
                </c:pt>
                <c:pt idx="31593">
                  <c:v>5804117</c:v>
                </c:pt>
                <c:pt idx="31594">
                  <c:v>5807958</c:v>
                </c:pt>
                <c:pt idx="31595">
                  <c:v>5811799</c:v>
                </c:pt>
                <c:pt idx="31596">
                  <c:v>5812500</c:v>
                </c:pt>
                <c:pt idx="31597">
                  <c:v>5815639</c:v>
                </c:pt>
                <c:pt idx="31598">
                  <c:v>5817540</c:v>
                </c:pt>
                <c:pt idx="31599">
                  <c:v>5819480</c:v>
                </c:pt>
                <c:pt idx="31600">
                  <c:v>5823321</c:v>
                </c:pt>
                <c:pt idx="31601">
                  <c:v>5827162</c:v>
                </c:pt>
                <c:pt idx="31602">
                  <c:v>5831003</c:v>
                </c:pt>
                <c:pt idx="31603">
                  <c:v>5834844</c:v>
                </c:pt>
                <c:pt idx="31604">
                  <c:v>5838685</c:v>
                </c:pt>
                <c:pt idx="31605">
                  <c:v>5842526</c:v>
                </c:pt>
                <c:pt idx="31606">
                  <c:v>5846366</c:v>
                </c:pt>
                <c:pt idx="31607">
                  <c:v>5850207</c:v>
                </c:pt>
                <c:pt idx="31608">
                  <c:v>5854048</c:v>
                </c:pt>
                <c:pt idx="31609">
                  <c:v>5857889</c:v>
                </c:pt>
                <c:pt idx="31610">
                  <c:v>5861730</c:v>
                </c:pt>
                <c:pt idx="31611">
                  <c:v>5865571</c:v>
                </c:pt>
                <c:pt idx="31612">
                  <c:v>5869412</c:v>
                </c:pt>
                <c:pt idx="31613">
                  <c:v>5873253</c:v>
                </c:pt>
                <c:pt idx="31614">
                  <c:v>5875000</c:v>
                </c:pt>
                <c:pt idx="31615">
                  <c:v>5877093</c:v>
                </c:pt>
                <c:pt idx="31616">
                  <c:v>5878210</c:v>
                </c:pt>
                <c:pt idx="31617">
                  <c:v>5878360</c:v>
                </c:pt>
                <c:pt idx="31618">
                  <c:v>5880934</c:v>
                </c:pt>
                <c:pt idx="31619">
                  <c:v>5884775</c:v>
                </c:pt>
                <c:pt idx="31620">
                  <c:v>5888616</c:v>
                </c:pt>
                <c:pt idx="31621">
                  <c:v>5892457</c:v>
                </c:pt>
                <c:pt idx="31622">
                  <c:v>5896298</c:v>
                </c:pt>
                <c:pt idx="31623">
                  <c:v>5900139</c:v>
                </c:pt>
                <c:pt idx="31624">
                  <c:v>5903980</c:v>
                </c:pt>
                <c:pt idx="31625">
                  <c:v>5905550</c:v>
                </c:pt>
                <c:pt idx="31626">
                  <c:v>5907820</c:v>
                </c:pt>
                <c:pt idx="31627">
                  <c:v>5911661</c:v>
                </c:pt>
                <c:pt idx="31628">
                  <c:v>5915502</c:v>
                </c:pt>
                <c:pt idx="31629">
                  <c:v>5919343</c:v>
                </c:pt>
                <c:pt idx="31630">
                  <c:v>5923184</c:v>
                </c:pt>
                <c:pt idx="31631">
                  <c:v>5927025</c:v>
                </c:pt>
                <c:pt idx="31632">
                  <c:v>5930866</c:v>
                </c:pt>
                <c:pt idx="31633">
                  <c:v>5934707</c:v>
                </c:pt>
                <c:pt idx="31634">
                  <c:v>5937500</c:v>
                </c:pt>
                <c:pt idx="31635">
                  <c:v>5938547</c:v>
                </c:pt>
                <c:pt idx="31636">
                  <c:v>5939180</c:v>
                </c:pt>
                <c:pt idx="31637">
                  <c:v>5942388</c:v>
                </c:pt>
                <c:pt idx="31638">
                  <c:v>5946229</c:v>
                </c:pt>
                <c:pt idx="31639">
                  <c:v>5950070</c:v>
                </c:pt>
                <c:pt idx="31640">
                  <c:v>5953911</c:v>
                </c:pt>
                <c:pt idx="31641">
                  <c:v>5957752</c:v>
                </c:pt>
                <c:pt idx="31642">
                  <c:v>5961593</c:v>
                </c:pt>
                <c:pt idx="31643">
                  <c:v>5965434</c:v>
                </c:pt>
                <c:pt idx="31644">
                  <c:v>5969274</c:v>
                </c:pt>
                <c:pt idx="31645">
                  <c:v>5973115</c:v>
                </c:pt>
                <c:pt idx="31646">
                  <c:v>5976956</c:v>
                </c:pt>
                <c:pt idx="31647">
                  <c:v>5980797</c:v>
                </c:pt>
                <c:pt idx="31648">
                  <c:v>5984637</c:v>
                </c:pt>
                <c:pt idx="31649">
                  <c:v>5988478</c:v>
                </c:pt>
                <c:pt idx="31650">
                  <c:v>5992319</c:v>
                </c:pt>
                <c:pt idx="31651">
                  <c:v>5996160</c:v>
                </c:pt>
                <c:pt idx="31652">
                  <c:v>6000000</c:v>
                </c:pt>
                <c:pt idx="31653">
                  <c:v>6015092</c:v>
                </c:pt>
                <c:pt idx="31654">
                  <c:v>6030183</c:v>
                </c:pt>
                <c:pt idx="31655">
                  <c:v>6045274</c:v>
                </c:pt>
                <c:pt idx="31656">
                  <c:v>6060365</c:v>
                </c:pt>
                <c:pt idx="31657">
                  <c:v>6075457</c:v>
                </c:pt>
                <c:pt idx="31658">
                  <c:v>6090548</c:v>
                </c:pt>
                <c:pt idx="31659">
                  <c:v>6105639</c:v>
                </c:pt>
                <c:pt idx="31660">
                  <c:v>6120730</c:v>
                </c:pt>
                <c:pt idx="31661">
                  <c:v>6125000</c:v>
                </c:pt>
                <c:pt idx="31662">
                  <c:v>6131755</c:v>
                </c:pt>
                <c:pt idx="31663">
                  <c:v>6142779</c:v>
                </c:pt>
                <c:pt idx="31664">
                  <c:v>6153804</c:v>
                </c:pt>
                <c:pt idx="31665">
                  <c:v>6164828</c:v>
                </c:pt>
                <c:pt idx="31666">
                  <c:v>6175853</c:v>
                </c:pt>
                <c:pt idx="31667">
                  <c:v>6186877</c:v>
                </c:pt>
                <c:pt idx="31668">
                  <c:v>6197901</c:v>
                </c:pt>
                <c:pt idx="31669">
                  <c:v>6208925</c:v>
                </c:pt>
                <c:pt idx="31670">
                  <c:v>6219950</c:v>
                </c:pt>
                <c:pt idx="31671">
                  <c:v>6230974</c:v>
                </c:pt>
                <c:pt idx="31672">
                  <c:v>6233140</c:v>
                </c:pt>
                <c:pt idx="31673">
                  <c:v>6241999</c:v>
                </c:pt>
                <c:pt idx="31674">
                  <c:v>6250000</c:v>
                </c:pt>
                <c:pt idx="31675">
                  <c:v>6253023</c:v>
                </c:pt>
                <c:pt idx="31676">
                  <c:v>6264048</c:v>
                </c:pt>
                <c:pt idx="31677">
                  <c:v>6275072</c:v>
                </c:pt>
                <c:pt idx="31678">
                  <c:v>6286096</c:v>
                </c:pt>
                <c:pt idx="31679">
                  <c:v>6297120</c:v>
                </c:pt>
                <c:pt idx="31680">
                  <c:v>6297770</c:v>
                </c:pt>
                <c:pt idx="31681">
                  <c:v>6308302</c:v>
                </c:pt>
                <c:pt idx="31682">
                  <c:v>6318834</c:v>
                </c:pt>
                <c:pt idx="31683">
                  <c:v>6329366</c:v>
                </c:pt>
                <c:pt idx="31684">
                  <c:v>6339898</c:v>
                </c:pt>
                <c:pt idx="31685">
                  <c:v>6350430</c:v>
                </c:pt>
                <c:pt idx="31686">
                  <c:v>6360962</c:v>
                </c:pt>
                <c:pt idx="31687">
                  <c:v>6371494</c:v>
                </c:pt>
                <c:pt idx="31688">
                  <c:v>6375000</c:v>
                </c:pt>
                <c:pt idx="31689">
                  <c:v>6382025</c:v>
                </c:pt>
                <c:pt idx="31690">
                  <c:v>6392557</c:v>
                </c:pt>
                <c:pt idx="31691">
                  <c:v>6403089</c:v>
                </c:pt>
                <c:pt idx="31692">
                  <c:v>6413621</c:v>
                </c:pt>
                <c:pt idx="31693">
                  <c:v>6424153</c:v>
                </c:pt>
                <c:pt idx="31694">
                  <c:v>6434685</c:v>
                </c:pt>
                <c:pt idx="31695">
                  <c:v>6445217</c:v>
                </c:pt>
                <c:pt idx="31696">
                  <c:v>6455749</c:v>
                </c:pt>
                <c:pt idx="31697">
                  <c:v>6466280</c:v>
                </c:pt>
                <c:pt idx="31698">
                  <c:v>6480740</c:v>
                </c:pt>
                <c:pt idx="31699">
                  <c:v>6490370</c:v>
                </c:pt>
                <c:pt idx="31700">
                  <c:v>6500000</c:v>
                </c:pt>
                <c:pt idx="31701">
                  <c:v>6514040</c:v>
                </c:pt>
                <c:pt idx="31702">
                  <c:v>6528080</c:v>
                </c:pt>
                <c:pt idx="31703">
                  <c:v>6542120</c:v>
                </c:pt>
                <c:pt idx="31704">
                  <c:v>6556160</c:v>
                </c:pt>
                <c:pt idx="31705">
                  <c:v>6568230</c:v>
                </c:pt>
                <c:pt idx="31706">
                  <c:v>6580300</c:v>
                </c:pt>
                <c:pt idx="31707">
                  <c:v>6592370</c:v>
                </c:pt>
                <c:pt idx="31708">
                  <c:v>6604440</c:v>
                </c:pt>
                <c:pt idx="31709">
                  <c:v>6616510</c:v>
                </c:pt>
                <c:pt idx="31710">
                  <c:v>6625000</c:v>
                </c:pt>
                <c:pt idx="31711">
                  <c:v>6628580</c:v>
                </c:pt>
                <c:pt idx="31712">
                  <c:v>6640650</c:v>
                </c:pt>
                <c:pt idx="31713">
                  <c:v>6652720</c:v>
                </c:pt>
                <c:pt idx="31714">
                  <c:v>6664790</c:v>
                </c:pt>
                <c:pt idx="31715">
                  <c:v>6676860</c:v>
                </c:pt>
                <c:pt idx="31716">
                  <c:v>6688930</c:v>
                </c:pt>
                <c:pt idx="31717">
                  <c:v>6701000</c:v>
                </c:pt>
                <c:pt idx="31718">
                  <c:v>6713070</c:v>
                </c:pt>
                <c:pt idx="31719">
                  <c:v>6725140</c:v>
                </c:pt>
                <c:pt idx="31720">
                  <c:v>6733140</c:v>
                </c:pt>
                <c:pt idx="31721">
                  <c:v>6737210</c:v>
                </c:pt>
                <c:pt idx="31722">
                  <c:v>6745840</c:v>
                </c:pt>
                <c:pt idx="31723">
                  <c:v>6749280</c:v>
                </c:pt>
                <c:pt idx="31724">
                  <c:v>6750000</c:v>
                </c:pt>
                <c:pt idx="31725">
                  <c:v>6751690</c:v>
                </c:pt>
                <c:pt idx="31726">
                  <c:v>6767210</c:v>
                </c:pt>
                <c:pt idx="31727">
                  <c:v>6782729</c:v>
                </c:pt>
                <c:pt idx="31728">
                  <c:v>6798249</c:v>
                </c:pt>
                <c:pt idx="31729">
                  <c:v>6813768</c:v>
                </c:pt>
                <c:pt idx="31730">
                  <c:v>6829288</c:v>
                </c:pt>
                <c:pt idx="31731">
                  <c:v>6844807</c:v>
                </c:pt>
                <c:pt idx="31732">
                  <c:v>6860326</c:v>
                </c:pt>
                <c:pt idx="31733">
                  <c:v>6875000</c:v>
                </c:pt>
                <c:pt idx="31734">
                  <c:v>6875845</c:v>
                </c:pt>
                <c:pt idx="31735">
                  <c:v>6891365</c:v>
                </c:pt>
                <c:pt idx="31736">
                  <c:v>6906884</c:v>
                </c:pt>
                <c:pt idx="31737">
                  <c:v>6922404</c:v>
                </c:pt>
                <c:pt idx="31738">
                  <c:v>6937923</c:v>
                </c:pt>
                <c:pt idx="31739">
                  <c:v>6953443</c:v>
                </c:pt>
                <c:pt idx="31740">
                  <c:v>6968962</c:v>
                </c:pt>
                <c:pt idx="31741">
                  <c:v>6984481</c:v>
                </c:pt>
                <c:pt idx="31742">
                  <c:v>7000000</c:v>
                </c:pt>
                <c:pt idx="31743">
                  <c:v>7004692</c:v>
                </c:pt>
                <c:pt idx="31744">
                  <c:v>7007340</c:v>
                </c:pt>
                <c:pt idx="31745">
                  <c:v>7009384</c:v>
                </c:pt>
                <c:pt idx="31746">
                  <c:v>7014076</c:v>
                </c:pt>
                <c:pt idx="31747">
                  <c:v>7014690</c:v>
                </c:pt>
                <c:pt idx="31748">
                  <c:v>7018767</c:v>
                </c:pt>
                <c:pt idx="31749">
                  <c:v>7022030</c:v>
                </c:pt>
                <c:pt idx="31750">
                  <c:v>7023459</c:v>
                </c:pt>
                <c:pt idx="31751">
                  <c:v>7028150</c:v>
                </c:pt>
                <c:pt idx="31752">
                  <c:v>7029370</c:v>
                </c:pt>
                <c:pt idx="31753">
                  <c:v>7032842</c:v>
                </c:pt>
                <c:pt idx="31754">
                  <c:v>7036720</c:v>
                </c:pt>
                <c:pt idx="31755">
                  <c:v>7037533</c:v>
                </c:pt>
                <c:pt idx="31756">
                  <c:v>7042225</c:v>
                </c:pt>
                <c:pt idx="31757">
                  <c:v>7044060</c:v>
                </c:pt>
                <c:pt idx="31758">
                  <c:v>7046916</c:v>
                </c:pt>
                <c:pt idx="31759">
                  <c:v>7051400</c:v>
                </c:pt>
                <c:pt idx="31760">
                  <c:v>7051608</c:v>
                </c:pt>
                <c:pt idx="31761">
                  <c:v>7056299</c:v>
                </c:pt>
                <c:pt idx="31762">
                  <c:v>7058750</c:v>
                </c:pt>
                <c:pt idx="31763">
                  <c:v>7060991</c:v>
                </c:pt>
                <c:pt idx="31764">
                  <c:v>7065682</c:v>
                </c:pt>
                <c:pt idx="31765">
                  <c:v>7066090</c:v>
                </c:pt>
                <c:pt idx="31766">
                  <c:v>7070374</c:v>
                </c:pt>
                <c:pt idx="31767">
                  <c:v>7073440</c:v>
                </c:pt>
                <c:pt idx="31768">
                  <c:v>7075065</c:v>
                </c:pt>
                <c:pt idx="31769">
                  <c:v>7079757</c:v>
                </c:pt>
                <c:pt idx="31770">
                  <c:v>7080780</c:v>
                </c:pt>
                <c:pt idx="31771">
                  <c:v>7084449</c:v>
                </c:pt>
                <c:pt idx="31772">
                  <c:v>7088130</c:v>
                </c:pt>
                <c:pt idx="31773">
                  <c:v>7089141</c:v>
                </c:pt>
                <c:pt idx="31774">
                  <c:v>7093832</c:v>
                </c:pt>
                <c:pt idx="31775">
                  <c:v>7095480</c:v>
                </c:pt>
                <c:pt idx="31776">
                  <c:v>7098524</c:v>
                </c:pt>
                <c:pt idx="31777">
                  <c:v>7102820</c:v>
                </c:pt>
                <c:pt idx="31778">
                  <c:v>7103215</c:v>
                </c:pt>
                <c:pt idx="31779">
                  <c:v>7107907</c:v>
                </c:pt>
                <c:pt idx="31780">
                  <c:v>7110170</c:v>
                </c:pt>
                <c:pt idx="31781">
                  <c:v>7112598</c:v>
                </c:pt>
                <c:pt idx="31782">
                  <c:v>7117290</c:v>
                </c:pt>
                <c:pt idx="31783">
                  <c:v>7117510</c:v>
                </c:pt>
                <c:pt idx="31784">
                  <c:v>7121981</c:v>
                </c:pt>
                <c:pt idx="31785">
                  <c:v>7124860</c:v>
                </c:pt>
                <c:pt idx="31786">
                  <c:v>7126673</c:v>
                </c:pt>
                <c:pt idx="31787">
                  <c:v>7131364</c:v>
                </c:pt>
                <c:pt idx="31788">
                  <c:v>7132200</c:v>
                </c:pt>
                <c:pt idx="31789">
                  <c:v>7136056</c:v>
                </c:pt>
                <c:pt idx="31790">
                  <c:v>7139550</c:v>
                </c:pt>
                <c:pt idx="31791">
                  <c:v>7140747</c:v>
                </c:pt>
                <c:pt idx="31792">
                  <c:v>7145439</c:v>
                </c:pt>
                <c:pt idx="31793">
                  <c:v>7146890</c:v>
                </c:pt>
                <c:pt idx="31794">
                  <c:v>7150130</c:v>
                </c:pt>
                <c:pt idx="31795">
                  <c:v>7153908</c:v>
                </c:pt>
                <c:pt idx="31796">
                  <c:v>7154230</c:v>
                </c:pt>
                <c:pt idx="31797">
                  <c:v>7157685</c:v>
                </c:pt>
                <c:pt idx="31798">
                  <c:v>7161463</c:v>
                </c:pt>
                <c:pt idx="31799">
                  <c:v>7161580</c:v>
                </c:pt>
                <c:pt idx="31800">
                  <c:v>7165240</c:v>
                </c:pt>
                <c:pt idx="31801">
                  <c:v>7167940</c:v>
                </c:pt>
                <c:pt idx="31802">
                  <c:v>7168920</c:v>
                </c:pt>
                <c:pt idx="31803">
                  <c:v>7172295</c:v>
                </c:pt>
                <c:pt idx="31804">
                  <c:v>7176260</c:v>
                </c:pt>
                <c:pt idx="31805">
                  <c:v>7176650</c:v>
                </c:pt>
                <c:pt idx="31806">
                  <c:v>7181005</c:v>
                </c:pt>
                <c:pt idx="31807">
                  <c:v>7183610</c:v>
                </c:pt>
                <c:pt idx="31808">
                  <c:v>7185360</c:v>
                </c:pt>
                <c:pt idx="31809">
                  <c:v>7189715</c:v>
                </c:pt>
                <c:pt idx="31810">
                  <c:v>7190950</c:v>
                </c:pt>
                <c:pt idx="31811">
                  <c:v>7194070</c:v>
                </c:pt>
                <c:pt idx="31812">
                  <c:v>7198290</c:v>
                </c:pt>
                <c:pt idx="31813">
                  <c:v>7198425</c:v>
                </c:pt>
                <c:pt idx="31814">
                  <c:v>7202780</c:v>
                </c:pt>
                <c:pt idx="31815">
                  <c:v>7205640</c:v>
                </c:pt>
                <c:pt idx="31816">
                  <c:v>7207135</c:v>
                </c:pt>
                <c:pt idx="31817">
                  <c:v>7211490</c:v>
                </c:pt>
                <c:pt idx="31818">
                  <c:v>7212980</c:v>
                </c:pt>
                <c:pt idx="31819">
                  <c:v>7215845</c:v>
                </c:pt>
                <c:pt idx="31820">
                  <c:v>7220200</c:v>
                </c:pt>
                <c:pt idx="31821">
                  <c:v>7220320</c:v>
                </c:pt>
                <c:pt idx="31822">
                  <c:v>7224555</c:v>
                </c:pt>
                <c:pt idx="31823">
                  <c:v>7227670</c:v>
                </c:pt>
                <c:pt idx="31824">
                  <c:v>7228910</c:v>
                </c:pt>
                <c:pt idx="31825">
                  <c:v>7233265</c:v>
                </c:pt>
                <c:pt idx="31826">
                  <c:v>7235010</c:v>
                </c:pt>
                <c:pt idx="31827">
                  <c:v>7237620</c:v>
                </c:pt>
                <c:pt idx="31828">
                  <c:v>7242350</c:v>
                </c:pt>
                <c:pt idx="31829">
                  <c:v>7242758</c:v>
                </c:pt>
                <c:pt idx="31830">
                  <c:v>7247895</c:v>
                </c:pt>
                <c:pt idx="31831">
                  <c:v>7249700</c:v>
                </c:pt>
                <c:pt idx="31832">
                  <c:v>7253033</c:v>
                </c:pt>
                <c:pt idx="31833">
                  <c:v>7257040</c:v>
                </c:pt>
                <c:pt idx="31834">
                  <c:v>7258170</c:v>
                </c:pt>
                <c:pt idx="31835">
                  <c:v>7263308</c:v>
                </c:pt>
                <c:pt idx="31836">
                  <c:v>7264380</c:v>
                </c:pt>
                <c:pt idx="31837">
                  <c:v>7268445</c:v>
                </c:pt>
                <c:pt idx="31838">
                  <c:v>7271720</c:v>
                </c:pt>
                <c:pt idx="31839">
                  <c:v>7273583</c:v>
                </c:pt>
                <c:pt idx="31840">
                  <c:v>7278720</c:v>
                </c:pt>
                <c:pt idx="31841">
                  <c:v>7279070</c:v>
                </c:pt>
                <c:pt idx="31842">
                  <c:v>7282510</c:v>
                </c:pt>
                <c:pt idx="31843">
                  <c:v>7283940</c:v>
                </c:pt>
                <c:pt idx="31844">
                  <c:v>7286410</c:v>
                </c:pt>
                <c:pt idx="31845">
                  <c:v>7290171</c:v>
                </c:pt>
                <c:pt idx="31846">
                  <c:v>7293760</c:v>
                </c:pt>
                <c:pt idx="31847">
                  <c:v>7296401</c:v>
                </c:pt>
                <c:pt idx="31848">
                  <c:v>7301100</c:v>
                </c:pt>
                <c:pt idx="31849">
                  <c:v>7302632</c:v>
                </c:pt>
                <c:pt idx="31850">
                  <c:v>7308450</c:v>
                </c:pt>
                <c:pt idx="31851">
                  <c:v>7308862</c:v>
                </c:pt>
                <c:pt idx="31852">
                  <c:v>7315093</c:v>
                </c:pt>
                <c:pt idx="31853">
                  <c:v>7315790</c:v>
                </c:pt>
                <c:pt idx="31854">
                  <c:v>7321323</c:v>
                </c:pt>
                <c:pt idx="31855">
                  <c:v>7323140</c:v>
                </c:pt>
                <c:pt idx="31856">
                  <c:v>7327553</c:v>
                </c:pt>
                <c:pt idx="31857">
                  <c:v>7330490</c:v>
                </c:pt>
                <c:pt idx="31858">
                  <c:v>7333783</c:v>
                </c:pt>
                <c:pt idx="31859">
                  <c:v>7337830</c:v>
                </c:pt>
                <c:pt idx="31860">
                  <c:v>7340014</c:v>
                </c:pt>
                <c:pt idx="31861">
                  <c:v>7345180</c:v>
                </c:pt>
                <c:pt idx="31862">
                  <c:v>7346244</c:v>
                </c:pt>
                <c:pt idx="31863">
                  <c:v>7352474</c:v>
                </c:pt>
                <c:pt idx="31864">
                  <c:v>7352520</c:v>
                </c:pt>
                <c:pt idx="31865">
                  <c:v>7358704</c:v>
                </c:pt>
                <c:pt idx="31866">
                  <c:v>7359870</c:v>
                </c:pt>
                <c:pt idx="31867">
                  <c:v>7364935</c:v>
                </c:pt>
                <c:pt idx="31868">
                  <c:v>7367210</c:v>
                </c:pt>
                <c:pt idx="31869">
                  <c:v>7371165</c:v>
                </c:pt>
                <c:pt idx="31870">
                  <c:v>7374550</c:v>
                </c:pt>
                <c:pt idx="31871">
                  <c:v>7375960</c:v>
                </c:pt>
                <c:pt idx="31872">
                  <c:v>7377395</c:v>
                </c:pt>
                <c:pt idx="31873">
                  <c:v>7381900</c:v>
                </c:pt>
                <c:pt idx="31874">
                  <c:v>7383625</c:v>
                </c:pt>
                <c:pt idx="31875">
                  <c:v>7389240</c:v>
                </c:pt>
                <c:pt idx="31876">
                  <c:v>7389856</c:v>
                </c:pt>
                <c:pt idx="31877">
                  <c:v>7396086</c:v>
                </c:pt>
                <c:pt idx="31878">
                  <c:v>7396580</c:v>
                </c:pt>
                <c:pt idx="31879">
                  <c:v>7402317</c:v>
                </c:pt>
                <c:pt idx="31880">
                  <c:v>7403930</c:v>
                </c:pt>
                <c:pt idx="31881">
                  <c:v>7408547</c:v>
                </c:pt>
                <c:pt idx="31882">
                  <c:v>7411270</c:v>
                </c:pt>
                <c:pt idx="31883">
                  <c:v>7414778</c:v>
                </c:pt>
                <c:pt idx="31884">
                  <c:v>7418610</c:v>
                </c:pt>
                <c:pt idx="31885">
                  <c:v>7421008</c:v>
                </c:pt>
                <c:pt idx="31886">
                  <c:v>7425960</c:v>
                </c:pt>
                <c:pt idx="31887">
                  <c:v>7427238</c:v>
                </c:pt>
                <c:pt idx="31888">
                  <c:v>7433300</c:v>
                </c:pt>
                <c:pt idx="31889">
                  <c:v>7433468</c:v>
                </c:pt>
                <c:pt idx="31890">
                  <c:v>7439699</c:v>
                </c:pt>
                <c:pt idx="31891">
                  <c:v>7440640</c:v>
                </c:pt>
                <c:pt idx="31892">
                  <c:v>7445929</c:v>
                </c:pt>
                <c:pt idx="31893">
                  <c:v>7447990</c:v>
                </c:pt>
                <c:pt idx="31894">
                  <c:v>7452159</c:v>
                </c:pt>
                <c:pt idx="31895">
                  <c:v>7455330</c:v>
                </c:pt>
                <c:pt idx="31896">
                  <c:v>7458389</c:v>
                </c:pt>
                <c:pt idx="31897">
                  <c:v>7462670</c:v>
                </c:pt>
                <c:pt idx="31898">
                  <c:v>7464620</c:v>
                </c:pt>
                <c:pt idx="31899">
                  <c:v>7470020</c:v>
                </c:pt>
                <c:pt idx="31900">
                  <c:v>7470850</c:v>
                </c:pt>
                <c:pt idx="31901">
                  <c:v>7477080</c:v>
                </c:pt>
                <c:pt idx="31902">
                  <c:v>7477360</c:v>
                </c:pt>
                <c:pt idx="31903">
                  <c:v>7483310</c:v>
                </c:pt>
                <c:pt idx="31904">
                  <c:v>7484710</c:v>
                </c:pt>
                <c:pt idx="31905">
                  <c:v>7487483</c:v>
                </c:pt>
                <c:pt idx="31906">
                  <c:v>7491655</c:v>
                </c:pt>
                <c:pt idx="31907">
                  <c:v>7492050</c:v>
                </c:pt>
                <c:pt idx="31908">
                  <c:v>7495828</c:v>
                </c:pt>
                <c:pt idx="31909">
                  <c:v>7499400</c:v>
                </c:pt>
                <c:pt idx="31910">
                  <c:v>7500000</c:v>
                </c:pt>
                <c:pt idx="31911">
                  <c:v>7504631</c:v>
                </c:pt>
                <c:pt idx="31912">
                  <c:v>7506740</c:v>
                </c:pt>
                <c:pt idx="31913">
                  <c:v>7509261</c:v>
                </c:pt>
                <c:pt idx="31914">
                  <c:v>7513892</c:v>
                </c:pt>
                <c:pt idx="31915">
                  <c:v>7514090</c:v>
                </c:pt>
                <c:pt idx="31916">
                  <c:v>7518522</c:v>
                </c:pt>
                <c:pt idx="31917">
                  <c:v>7521440</c:v>
                </c:pt>
                <c:pt idx="31918">
                  <c:v>7523153</c:v>
                </c:pt>
                <c:pt idx="31919">
                  <c:v>7527783</c:v>
                </c:pt>
                <c:pt idx="31920">
                  <c:v>7528780</c:v>
                </c:pt>
                <c:pt idx="31921">
                  <c:v>7532413</c:v>
                </c:pt>
                <c:pt idx="31922">
                  <c:v>7536130</c:v>
                </c:pt>
                <c:pt idx="31923">
                  <c:v>7537043</c:v>
                </c:pt>
                <c:pt idx="31924">
                  <c:v>7541674</c:v>
                </c:pt>
                <c:pt idx="31925">
                  <c:v>7543470</c:v>
                </c:pt>
                <c:pt idx="31926">
                  <c:v>7546304</c:v>
                </c:pt>
                <c:pt idx="31927">
                  <c:v>7550820</c:v>
                </c:pt>
                <c:pt idx="31928">
                  <c:v>7550934</c:v>
                </c:pt>
                <c:pt idx="31929">
                  <c:v>7555564</c:v>
                </c:pt>
                <c:pt idx="31930">
                  <c:v>7558160</c:v>
                </c:pt>
                <c:pt idx="31931">
                  <c:v>7560195</c:v>
                </c:pt>
                <c:pt idx="31932">
                  <c:v>7564825</c:v>
                </c:pt>
                <c:pt idx="31933">
                  <c:v>7565500</c:v>
                </c:pt>
                <c:pt idx="31934">
                  <c:v>7569455</c:v>
                </c:pt>
                <c:pt idx="31935">
                  <c:v>7572850</c:v>
                </c:pt>
                <c:pt idx="31936">
                  <c:v>7574085</c:v>
                </c:pt>
                <c:pt idx="31937">
                  <c:v>7578716</c:v>
                </c:pt>
                <c:pt idx="31938">
                  <c:v>7580190</c:v>
                </c:pt>
                <c:pt idx="31939">
                  <c:v>7583346</c:v>
                </c:pt>
                <c:pt idx="31940">
                  <c:v>7583970</c:v>
                </c:pt>
                <c:pt idx="31941">
                  <c:v>7587530</c:v>
                </c:pt>
                <c:pt idx="31942">
                  <c:v>7587977</c:v>
                </c:pt>
                <c:pt idx="31943">
                  <c:v>7592607</c:v>
                </c:pt>
                <c:pt idx="31944">
                  <c:v>7594880</c:v>
                </c:pt>
                <c:pt idx="31945">
                  <c:v>7597238</c:v>
                </c:pt>
                <c:pt idx="31946">
                  <c:v>7601868</c:v>
                </c:pt>
                <c:pt idx="31947">
                  <c:v>7602220</c:v>
                </c:pt>
                <c:pt idx="31948">
                  <c:v>7606498</c:v>
                </c:pt>
                <c:pt idx="31949">
                  <c:v>7609560</c:v>
                </c:pt>
                <c:pt idx="31950">
                  <c:v>7611128</c:v>
                </c:pt>
                <c:pt idx="31951">
                  <c:v>7615759</c:v>
                </c:pt>
                <c:pt idx="31952">
                  <c:v>7616910</c:v>
                </c:pt>
                <c:pt idx="31953">
                  <c:v>7620389</c:v>
                </c:pt>
                <c:pt idx="31954">
                  <c:v>7624250</c:v>
                </c:pt>
                <c:pt idx="31955">
                  <c:v>7625019</c:v>
                </c:pt>
                <c:pt idx="31956">
                  <c:v>7629649</c:v>
                </c:pt>
                <c:pt idx="31957">
                  <c:v>7631590</c:v>
                </c:pt>
                <c:pt idx="31958">
                  <c:v>7634280</c:v>
                </c:pt>
                <c:pt idx="31959">
                  <c:v>7638910</c:v>
                </c:pt>
                <c:pt idx="31960">
                  <c:v>7638940</c:v>
                </c:pt>
                <c:pt idx="31961">
                  <c:v>7641970</c:v>
                </c:pt>
                <c:pt idx="31962">
                  <c:v>7643540</c:v>
                </c:pt>
                <c:pt idx="31963">
                  <c:v>7646280</c:v>
                </c:pt>
                <c:pt idx="31964">
                  <c:v>7648170</c:v>
                </c:pt>
                <c:pt idx="31965">
                  <c:v>7652801</c:v>
                </c:pt>
                <c:pt idx="31966">
                  <c:v>7653620</c:v>
                </c:pt>
                <c:pt idx="31967">
                  <c:v>7657431</c:v>
                </c:pt>
                <c:pt idx="31968">
                  <c:v>7660970</c:v>
                </c:pt>
                <c:pt idx="31969">
                  <c:v>7662062</c:v>
                </c:pt>
                <c:pt idx="31970">
                  <c:v>7666692</c:v>
                </c:pt>
                <c:pt idx="31971">
                  <c:v>7668310</c:v>
                </c:pt>
                <c:pt idx="31972">
                  <c:v>7671323</c:v>
                </c:pt>
                <c:pt idx="31973">
                  <c:v>7675650</c:v>
                </c:pt>
                <c:pt idx="31974">
                  <c:v>7675953</c:v>
                </c:pt>
                <c:pt idx="31975">
                  <c:v>7680583</c:v>
                </c:pt>
                <c:pt idx="31976">
                  <c:v>7683000</c:v>
                </c:pt>
                <c:pt idx="31977">
                  <c:v>7685213</c:v>
                </c:pt>
                <c:pt idx="31978">
                  <c:v>7689844</c:v>
                </c:pt>
                <c:pt idx="31979">
                  <c:v>7690340</c:v>
                </c:pt>
                <c:pt idx="31980">
                  <c:v>7694474</c:v>
                </c:pt>
                <c:pt idx="31981">
                  <c:v>7697680</c:v>
                </c:pt>
                <c:pt idx="31982">
                  <c:v>7699104</c:v>
                </c:pt>
                <c:pt idx="31983">
                  <c:v>7703734</c:v>
                </c:pt>
                <c:pt idx="31984">
                  <c:v>7705030</c:v>
                </c:pt>
                <c:pt idx="31985">
                  <c:v>7708365</c:v>
                </c:pt>
                <c:pt idx="31986">
                  <c:v>7712370</c:v>
                </c:pt>
                <c:pt idx="31987">
                  <c:v>7712995</c:v>
                </c:pt>
                <c:pt idx="31988">
                  <c:v>7717625</c:v>
                </c:pt>
                <c:pt idx="31989">
                  <c:v>7719710</c:v>
                </c:pt>
                <c:pt idx="31990">
                  <c:v>7722255</c:v>
                </c:pt>
                <c:pt idx="31991">
                  <c:v>7726886</c:v>
                </c:pt>
                <c:pt idx="31992">
                  <c:v>7727060</c:v>
                </c:pt>
                <c:pt idx="31993">
                  <c:v>7731516</c:v>
                </c:pt>
                <c:pt idx="31994">
                  <c:v>7734400</c:v>
                </c:pt>
                <c:pt idx="31995">
                  <c:v>7736147</c:v>
                </c:pt>
                <c:pt idx="31996">
                  <c:v>7740777</c:v>
                </c:pt>
                <c:pt idx="31997">
                  <c:v>7741740</c:v>
                </c:pt>
                <c:pt idx="31998">
                  <c:v>7745408</c:v>
                </c:pt>
                <c:pt idx="31999">
                  <c:v>7749090</c:v>
                </c:pt>
                <c:pt idx="32000">
                  <c:v>7749980</c:v>
                </c:pt>
                <c:pt idx="32001">
                  <c:v>7750038</c:v>
                </c:pt>
                <c:pt idx="32002">
                  <c:v>7754668</c:v>
                </c:pt>
                <c:pt idx="32003">
                  <c:v>7756430</c:v>
                </c:pt>
                <c:pt idx="32004">
                  <c:v>7759298</c:v>
                </c:pt>
                <c:pt idx="32005">
                  <c:v>7763780</c:v>
                </c:pt>
                <c:pt idx="32006">
                  <c:v>7763929</c:v>
                </c:pt>
                <c:pt idx="32007">
                  <c:v>7768559</c:v>
                </c:pt>
                <c:pt idx="32008">
                  <c:v>7771120</c:v>
                </c:pt>
                <c:pt idx="32009">
                  <c:v>7773189</c:v>
                </c:pt>
                <c:pt idx="32010">
                  <c:v>7777819</c:v>
                </c:pt>
                <c:pt idx="32011">
                  <c:v>7778460</c:v>
                </c:pt>
                <c:pt idx="32012">
                  <c:v>7782450</c:v>
                </c:pt>
                <c:pt idx="32013">
                  <c:v>7785800</c:v>
                </c:pt>
                <c:pt idx="32014">
                  <c:v>7787080</c:v>
                </c:pt>
                <c:pt idx="32015">
                  <c:v>7791710</c:v>
                </c:pt>
                <c:pt idx="32016">
                  <c:v>7791990</c:v>
                </c:pt>
                <c:pt idx="32017">
                  <c:v>7793150</c:v>
                </c:pt>
                <c:pt idx="32018">
                  <c:v>7796340</c:v>
                </c:pt>
                <c:pt idx="32019">
                  <c:v>7800490</c:v>
                </c:pt>
                <c:pt idx="32020">
                  <c:v>7803698</c:v>
                </c:pt>
                <c:pt idx="32021">
                  <c:v>7807840</c:v>
                </c:pt>
                <c:pt idx="32022">
                  <c:v>7811055</c:v>
                </c:pt>
                <c:pt idx="32023">
                  <c:v>7815180</c:v>
                </c:pt>
                <c:pt idx="32024">
                  <c:v>7818413</c:v>
                </c:pt>
                <c:pt idx="32025">
                  <c:v>7822530</c:v>
                </c:pt>
                <c:pt idx="32026">
                  <c:v>7825770</c:v>
                </c:pt>
                <c:pt idx="32027">
                  <c:v>7829880</c:v>
                </c:pt>
                <c:pt idx="32028">
                  <c:v>7833128</c:v>
                </c:pt>
                <c:pt idx="32029">
                  <c:v>7837220</c:v>
                </c:pt>
                <c:pt idx="32030">
                  <c:v>7840485</c:v>
                </c:pt>
                <c:pt idx="32031">
                  <c:v>7844570</c:v>
                </c:pt>
                <c:pt idx="32032">
                  <c:v>7847843</c:v>
                </c:pt>
                <c:pt idx="32033">
                  <c:v>7851910</c:v>
                </c:pt>
                <c:pt idx="32034">
                  <c:v>7855200</c:v>
                </c:pt>
                <c:pt idx="32035">
                  <c:v>7859260</c:v>
                </c:pt>
                <c:pt idx="32036">
                  <c:v>7862558</c:v>
                </c:pt>
                <c:pt idx="32037">
                  <c:v>7866600</c:v>
                </c:pt>
                <c:pt idx="32038">
                  <c:v>7869915</c:v>
                </c:pt>
                <c:pt idx="32039">
                  <c:v>7873940</c:v>
                </c:pt>
                <c:pt idx="32040">
                  <c:v>7877273</c:v>
                </c:pt>
                <c:pt idx="32041">
                  <c:v>7881280</c:v>
                </c:pt>
                <c:pt idx="32042">
                  <c:v>7884630</c:v>
                </c:pt>
                <c:pt idx="32043">
                  <c:v>7888630</c:v>
                </c:pt>
                <c:pt idx="32044">
                  <c:v>7891988</c:v>
                </c:pt>
                <c:pt idx="32045">
                  <c:v>7895970</c:v>
                </c:pt>
                <c:pt idx="32046">
                  <c:v>7899345</c:v>
                </c:pt>
                <c:pt idx="32047">
                  <c:v>7903320</c:v>
                </c:pt>
                <c:pt idx="32048">
                  <c:v>7906703</c:v>
                </c:pt>
                <c:pt idx="32049">
                  <c:v>7910660</c:v>
                </c:pt>
                <c:pt idx="32050">
                  <c:v>7914060</c:v>
                </c:pt>
                <c:pt idx="32051">
                  <c:v>7918000</c:v>
                </c:pt>
                <c:pt idx="32052">
                  <c:v>7919245</c:v>
                </c:pt>
                <c:pt idx="32053">
                  <c:v>7924430</c:v>
                </c:pt>
                <c:pt idx="32054">
                  <c:v>7925350</c:v>
                </c:pt>
                <c:pt idx="32055">
                  <c:v>7929615</c:v>
                </c:pt>
                <c:pt idx="32056">
                  <c:v>7932690</c:v>
                </c:pt>
                <c:pt idx="32057">
                  <c:v>7934800</c:v>
                </c:pt>
                <c:pt idx="32058">
                  <c:v>7940030</c:v>
                </c:pt>
                <c:pt idx="32059">
                  <c:v>7947527</c:v>
                </c:pt>
                <c:pt idx="32060">
                  <c:v>7955023</c:v>
                </c:pt>
                <c:pt idx="32061">
                  <c:v>7962519</c:v>
                </c:pt>
                <c:pt idx="32062">
                  <c:v>7970015</c:v>
                </c:pt>
                <c:pt idx="32063">
                  <c:v>7970020</c:v>
                </c:pt>
                <c:pt idx="32064">
                  <c:v>7977512</c:v>
                </c:pt>
                <c:pt idx="32065">
                  <c:v>7985008</c:v>
                </c:pt>
                <c:pt idx="32066">
                  <c:v>7992504</c:v>
                </c:pt>
                <c:pt idx="32067">
                  <c:v>8000000</c:v>
                </c:pt>
                <c:pt idx="32068">
                  <c:v>8004459</c:v>
                </c:pt>
                <c:pt idx="32069">
                  <c:v>8008918</c:v>
                </c:pt>
                <c:pt idx="32070">
                  <c:v>8011480</c:v>
                </c:pt>
                <c:pt idx="32071">
                  <c:v>8013377</c:v>
                </c:pt>
                <c:pt idx="32072">
                  <c:v>8017835</c:v>
                </c:pt>
                <c:pt idx="32073">
                  <c:v>8022294</c:v>
                </c:pt>
                <c:pt idx="32074">
                  <c:v>8022950</c:v>
                </c:pt>
                <c:pt idx="32075">
                  <c:v>8026753</c:v>
                </c:pt>
                <c:pt idx="32076">
                  <c:v>8031212</c:v>
                </c:pt>
                <c:pt idx="32077">
                  <c:v>8031250</c:v>
                </c:pt>
                <c:pt idx="32078">
                  <c:v>8034430</c:v>
                </c:pt>
                <c:pt idx="32079">
                  <c:v>8035670</c:v>
                </c:pt>
                <c:pt idx="32080">
                  <c:v>8040102</c:v>
                </c:pt>
                <c:pt idx="32081">
                  <c:v>8044533</c:v>
                </c:pt>
                <c:pt idx="32082">
                  <c:v>8045910</c:v>
                </c:pt>
                <c:pt idx="32083">
                  <c:v>8048964</c:v>
                </c:pt>
                <c:pt idx="32084">
                  <c:v>8053395</c:v>
                </c:pt>
                <c:pt idx="32085">
                  <c:v>8057390</c:v>
                </c:pt>
                <c:pt idx="32086">
                  <c:v>8057827</c:v>
                </c:pt>
                <c:pt idx="32087">
                  <c:v>8062258</c:v>
                </c:pt>
                <c:pt idx="32088">
                  <c:v>8062500</c:v>
                </c:pt>
                <c:pt idx="32089">
                  <c:v>8066689</c:v>
                </c:pt>
                <c:pt idx="32090">
                  <c:v>8068870</c:v>
                </c:pt>
                <c:pt idx="32091">
                  <c:v>8071120</c:v>
                </c:pt>
                <c:pt idx="32092">
                  <c:v>8075552</c:v>
                </c:pt>
                <c:pt idx="32093">
                  <c:v>8079983</c:v>
                </c:pt>
                <c:pt idx="32094">
                  <c:v>8080340</c:v>
                </c:pt>
                <c:pt idx="32095">
                  <c:v>8084414</c:v>
                </c:pt>
                <c:pt idx="32096">
                  <c:v>8088845</c:v>
                </c:pt>
                <c:pt idx="32097">
                  <c:v>8091820</c:v>
                </c:pt>
                <c:pt idx="32098">
                  <c:v>8093277</c:v>
                </c:pt>
                <c:pt idx="32099">
                  <c:v>8093750</c:v>
                </c:pt>
                <c:pt idx="32100">
                  <c:v>8097708</c:v>
                </c:pt>
                <c:pt idx="32101">
                  <c:v>8102139</c:v>
                </c:pt>
                <c:pt idx="32102">
                  <c:v>8103290</c:v>
                </c:pt>
                <c:pt idx="32103">
                  <c:v>8106570</c:v>
                </c:pt>
                <c:pt idx="32104">
                  <c:v>8110711</c:v>
                </c:pt>
                <c:pt idx="32105">
                  <c:v>8114770</c:v>
                </c:pt>
                <c:pt idx="32106">
                  <c:v>8114852</c:v>
                </c:pt>
                <c:pt idx="32107">
                  <c:v>8118993</c:v>
                </c:pt>
                <c:pt idx="32108">
                  <c:v>8123133</c:v>
                </c:pt>
                <c:pt idx="32109">
                  <c:v>8125000</c:v>
                </c:pt>
                <c:pt idx="32110">
                  <c:v>8126250</c:v>
                </c:pt>
                <c:pt idx="32111">
                  <c:v>8127274</c:v>
                </c:pt>
                <c:pt idx="32112">
                  <c:v>8131414</c:v>
                </c:pt>
                <c:pt idx="32113">
                  <c:v>8135555</c:v>
                </c:pt>
                <c:pt idx="32114">
                  <c:v>8137720</c:v>
                </c:pt>
                <c:pt idx="32115">
                  <c:v>8139695</c:v>
                </c:pt>
                <c:pt idx="32116">
                  <c:v>8143836</c:v>
                </c:pt>
                <c:pt idx="32117">
                  <c:v>8147977</c:v>
                </c:pt>
                <c:pt idx="32118">
                  <c:v>8149200</c:v>
                </c:pt>
                <c:pt idx="32119">
                  <c:v>8152118</c:v>
                </c:pt>
                <c:pt idx="32120">
                  <c:v>8156250</c:v>
                </c:pt>
                <c:pt idx="32121">
                  <c:v>8156258</c:v>
                </c:pt>
                <c:pt idx="32122">
                  <c:v>8160399</c:v>
                </c:pt>
                <c:pt idx="32123">
                  <c:v>8160670</c:v>
                </c:pt>
                <c:pt idx="32124">
                  <c:v>8164539</c:v>
                </c:pt>
                <c:pt idx="32125">
                  <c:v>8168680</c:v>
                </c:pt>
                <c:pt idx="32126">
                  <c:v>8172150</c:v>
                </c:pt>
                <c:pt idx="32127">
                  <c:v>8172820</c:v>
                </c:pt>
                <c:pt idx="32128">
                  <c:v>8176961</c:v>
                </c:pt>
                <c:pt idx="32129">
                  <c:v>8181102</c:v>
                </c:pt>
                <c:pt idx="32130">
                  <c:v>8183630</c:v>
                </c:pt>
                <c:pt idx="32131">
                  <c:v>8185243</c:v>
                </c:pt>
                <c:pt idx="32132">
                  <c:v>8187500</c:v>
                </c:pt>
                <c:pt idx="32133">
                  <c:v>8189383</c:v>
                </c:pt>
                <c:pt idx="32134">
                  <c:v>8193524</c:v>
                </c:pt>
                <c:pt idx="32135">
                  <c:v>8195110</c:v>
                </c:pt>
                <c:pt idx="32136">
                  <c:v>8197664</c:v>
                </c:pt>
                <c:pt idx="32137">
                  <c:v>8201805</c:v>
                </c:pt>
                <c:pt idx="32138">
                  <c:v>8205945</c:v>
                </c:pt>
                <c:pt idx="32139">
                  <c:v>8206590</c:v>
                </c:pt>
                <c:pt idx="32140">
                  <c:v>8210086</c:v>
                </c:pt>
                <c:pt idx="32141">
                  <c:v>8214227</c:v>
                </c:pt>
                <c:pt idx="32142">
                  <c:v>8218060</c:v>
                </c:pt>
                <c:pt idx="32143">
                  <c:v>8218368</c:v>
                </c:pt>
                <c:pt idx="32144">
                  <c:v>8218750</c:v>
                </c:pt>
                <c:pt idx="32145">
                  <c:v>8222508</c:v>
                </c:pt>
                <c:pt idx="32146">
                  <c:v>8226649</c:v>
                </c:pt>
                <c:pt idx="32147">
                  <c:v>8229540</c:v>
                </c:pt>
                <c:pt idx="32148">
                  <c:v>8230789</c:v>
                </c:pt>
                <c:pt idx="32149">
                  <c:v>8234930</c:v>
                </c:pt>
                <c:pt idx="32150">
                  <c:v>8239070</c:v>
                </c:pt>
                <c:pt idx="32151">
                  <c:v>8241020</c:v>
                </c:pt>
                <c:pt idx="32152">
                  <c:v>8244070</c:v>
                </c:pt>
                <c:pt idx="32153">
                  <c:v>8249070</c:v>
                </c:pt>
                <c:pt idx="32154">
                  <c:v>8250000</c:v>
                </c:pt>
                <c:pt idx="32155">
                  <c:v>8252490</c:v>
                </c:pt>
                <c:pt idx="32156">
                  <c:v>8254070</c:v>
                </c:pt>
                <c:pt idx="32157">
                  <c:v>8259070</c:v>
                </c:pt>
                <c:pt idx="32158">
                  <c:v>8263970</c:v>
                </c:pt>
                <c:pt idx="32159">
                  <c:v>8264070</c:v>
                </c:pt>
                <c:pt idx="32160">
                  <c:v>8269070</c:v>
                </c:pt>
                <c:pt idx="32161">
                  <c:v>8274070</c:v>
                </c:pt>
                <c:pt idx="32162">
                  <c:v>8275440</c:v>
                </c:pt>
                <c:pt idx="32163">
                  <c:v>8279070</c:v>
                </c:pt>
                <c:pt idx="32164">
                  <c:v>8281250</c:v>
                </c:pt>
                <c:pt idx="32165">
                  <c:v>8285885</c:v>
                </c:pt>
                <c:pt idx="32166">
                  <c:v>8286920</c:v>
                </c:pt>
                <c:pt idx="32167">
                  <c:v>8292700</c:v>
                </c:pt>
                <c:pt idx="32168">
                  <c:v>8298390</c:v>
                </c:pt>
                <c:pt idx="32169">
                  <c:v>8299515</c:v>
                </c:pt>
                <c:pt idx="32170">
                  <c:v>8306330</c:v>
                </c:pt>
                <c:pt idx="32171">
                  <c:v>8309870</c:v>
                </c:pt>
                <c:pt idx="32172">
                  <c:v>8311640</c:v>
                </c:pt>
                <c:pt idx="32173">
                  <c:v>8312500</c:v>
                </c:pt>
                <c:pt idx="32174">
                  <c:v>8316007</c:v>
                </c:pt>
                <c:pt idx="32175">
                  <c:v>8320374</c:v>
                </c:pt>
                <c:pt idx="32176">
                  <c:v>8321350</c:v>
                </c:pt>
                <c:pt idx="32177">
                  <c:v>8324741</c:v>
                </c:pt>
                <c:pt idx="32178">
                  <c:v>8329107</c:v>
                </c:pt>
                <c:pt idx="32179">
                  <c:v>8332830</c:v>
                </c:pt>
                <c:pt idx="32180">
                  <c:v>8333474</c:v>
                </c:pt>
                <c:pt idx="32181">
                  <c:v>8337840</c:v>
                </c:pt>
                <c:pt idx="32182">
                  <c:v>8342207</c:v>
                </c:pt>
                <c:pt idx="32183">
                  <c:v>8343750</c:v>
                </c:pt>
                <c:pt idx="32184">
                  <c:v>8344310</c:v>
                </c:pt>
                <c:pt idx="32185">
                  <c:v>8346573</c:v>
                </c:pt>
                <c:pt idx="32186">
                  <c:v>8350940</c:v>
                </c:pt>
                <c:pt idx="32187">
                  <c:v>8355306</c:v>
                </c:pt>
                <c:pt idx="32188">
                  <c:v>8355780</c:v>
                </c:pt>
                <c:pt idx="32189">
                  <c:v>8359673</c:v>
                </c:pt>
                <c:pt idx="32190">
                  <c:v>8364039</c:v>
                </c:pt>
                <c:pt idx="32191">
                  <c:v>8367260</c:v>
                </c:pt>
                <c:pt idx="32192">
                  <c:v>8368406</c:v>
                </c:pt>
                <c:pt idx="32193">
                  <c:v>8372772</c:v>
                </c:pt>
                <c:pt idx="32194">
                  <c:v>8375000</c:v>
                </c:pt>
                <c:pt idx="32195">
                  <c:v>8377139</c:v>
                </c:pt>
                <c:pt idx="32196">
                  <c:v>8378740</c:v>
                </c:pt>
                <c:pt idx="32197">
                  <c:v>8381505</c:v>
                </c:pt>
                <c:pt idx="32198">
                  <c:v>8385872</c:v>
                </c:pt>
                <c:pt idx="32199">
                  <c:v>8390210</c:v>
                </c:pt>
                <c:pt idx="32200">
                  <c:v>8390239</c:v>
                </c:pt>
                <c:pt idx="32201">
                  <c:v>8394606</c:v>
                </c:pt>
                <c:pt idx="32202">
                  <c:v>8398972</c:v>
                </c:pt>
                <c:pt idx="32203">
                  <c:v>8401690</c:v>
                </c:pt>
                <c:pt idx="32204">
                  <c:v>8403339</c:v>
                </c:pt>
                <c:pt idx="32205">
                  <c:v>8406250</c:v>
                </c:pt>
                <c:pt idx="32206">
                  <c:v>8407705</c:v>
                </c:pt>
                <c:pt idx="32207">
                  <c:v>8412072</c:v>
                </c:pt>
                <c:pt idx="32208">
                  <c:v>8413170</c:v>
                </c:pt>
                <c:pt idx="32209">
                  <c:v>8416438</c:v>
                </c:pt>
                <c:pt idx="32210">
                  <c:v>8420805</c:v>
                </c:pt>
                <c:pt idx="32211">
                  <c:v>8424650</c:v>
                </c:pt>
                <c:pt idx="32212">
                  <c:v>8425171</c:v>
                </c:pt>
                <c:pt idx="32213">
                  <c:v>8429538</c:v>
                </c:pt>
                <c:pt idx="32214">
                  <c:v>8433904</c:v>
                </c:pt>
                <c:pt idx="32215">
                  <c:v>8436130</c:v>
                </c:pt>
                <c:pt idx="32216">
                  <c:v>8437500</c:v>
                </c:pt>
                <c:pt idx="32217">
                  <c:v>8438271</c:v>
                </c:pt>
                <c:pt idx="32218">
                  <c:v>8442637</c:v>
                </c:pt>
                <c:pt idx="32219">
                  <c:v>8447004</c:v>
                </c:pt>
                <c:pt idx="32220">
                  <c:v>8447600</c:v>
                </c:pt>
                <c:pt idx="32221">
                  <c:v>8448738</c:v>
                </c:pt>
                <c:pt idx="32222">
                  <c:v>8448740</c:v>
                </c:pt>
                <c:pt idx="32223">
                  <c:v>8451370</c:v>
                </c:pt>
                <c:pt idx="32224">
                  <c:v>8456770</c:v>
                </c:pt>
                <c:pt idx="32225">
                  <c:v>8459080</c:v>
                </c:pt>
                <c:pt idx="32226">
                  <c:v>8463898</c:v>
                </c:pt>
                <c:pt idx="32227">
                  <c:v>8468750</c:v>
                </c:pt>
                <c:pt idx="32228">
                  <c:v>8470550</c:v>
                </c:pt>
                <c:pt idx="32229">
                  <c:v>8471025</c:v>
                </c:pt>
                <c:pt idx="32230">
                  <c:v>8478153</c:v>
                </c:pt>
                <c:pt idx="32231">
                  <c:v>8482030</c:v>
                </c:pt>
                <c:pt idx="32232">
                  <c:v>8485280</c:v>
                </c:pt>
                <c:pt idx="32233">
                  <c:v>8492640</c:v>
                </c:pt>
                <c:pt idx="32234">
                  <c:v>8493510</c:v>
                </c:pt>
                <c:pt idx="32235">
                  <c:v>8500000</c:v>
                </c:pt>
                <c:pt idx="32236">
                  <c:v>8504990</c:v>
                </c:pt>
                <c:pt idx="32237">
                  <c:v>8507868</c:v>
                </c:pt>
                <c:pt idx="32238">
                  <c:v>8515735</c:v>
                </c:pt>
                <c:pt idx="32239">
                  <c:v>8516470</c:v>
                </c:pt>
                <c:pt idx="32240">
                  <c:v>8523603</c:v>
                </c:pt>
                <c:pt idx="32241">
                  <c:v>8527950</c:v>
                </c:pt>
                <c:pt idx="32242">
                  <c:v>8531250</c:v>
                </c:pt>
                <c:pt idx="32243">
                  <c:v>8531470</c:v>
                </c:pt>
                <c:pt idx="32244">
                  <c:v>8539338</c:v>
                </c:pt>
                <c:pt idx="32245">
                  <c:v>8539420</c:v>
                </c:pt>
                <c:pt idx="32246">
                  <c:v>8547205</c:v>
                </c:pt>
                <c:pt idx="32247">
                  <c:v>8548840</c:v>
                </c:pt>
                <c:pt idx="32248">
                  <c:v>8550900</c:v>
                </c:pt>
                <c:pt idx="32249">
                  <c:v>8555073</c:v>
                </c:pt>
                <c:pt idx="32250">
                  <c:v>8562380</c:v>
                </c:pt>
                <c:pt idx="32251">
                  <c:v>8562500</c:v>
                </c:pt>
                <c:pt idx="32252">
                  <c:v>8562940</c:v>
                </c:pt>
                <c:pt idx="32253">
                  <c:v>8567767</c:v>
                </c:pt>
                <c:pt idx="32254">
                  <c:v>8572593</c:v>
                </c:pt>
                <c:pt idx="32255">
                  <c:v>8573860</c:v>
                </c:pt>
                <c:pt idx="32256">
                  <c:v>8577419</c:v>
                </c:pt>
                <c:pt idx="32257">
                  <c:v>8582245</c:v>
                </c:pt>
                <c:pt idx="32258">
                  <c:v>8585340</c:v>
                </c:pt>
                <c:pt idx="32259">
                  <c:v>8587072</c:v>
                </c:pt>
                <c:pt idx="32260">
                  <c:v>8591898</c:v>
                </c:pt>
                <c:pt idx="32261">
                  <c:v>8593750</c:v>
                </c:pt>
                <c:pt idx="32262">
                  <c:v>8596724</c:v>
                </c:pt>
                <c:pt idx="32263">
                  <c:v>8596810</c:v>
                </c:pt>
                <c:pt idx="32264">
                  <c:v>8601550</c:v>
                </c:pt>
                <c:pt idx="32265">
                  <c:v>8606377</c:v>
                </c:pt>
                <c:pt idx="32266">
                  <c:v>8608290</c:v>
                </c:pt>
                <c:pt idx="32267">
                  <c:v>8611203</c:v>
                </c:pt>
                <c:pt idx="32268">
                  <c:v>8616029</c:v>
                </c:pt>
                <c:pt idx="32269">
                  <c:v>8619760</c:v>
                </c:pt>
                <c:pt idx="32270">
                  <c:v>8620855</c:v>
                </c:pt>
                <c:pt idx="32271">
                  <c:v>8625000</c:v>
                </c:pt>
                <c:pt idx="32272">
                  <c:v>8625682</c:v>
                </c:pt>
                <c:pt idx="32273">
                  <c:v>8630508</c:v>
                </c:pt>
                <c:pt idx="32274">
                  <c:v>8631240</c:v>
                </c:pt>
                <c:pt idx="32275">
                  <c:v>8635334</c:v>
                </c:pt>
                <c:pt idx="32276">
                  <c:v>8640160</c:v>
                </c:pt>
                <c:pt idx="32277">
                  <c:v>8642720</c:v>
                </c:pt>
                <c:pt idx="32278">
                  <c:v>8645723</c:v>
                </c:pt>
                <c:pt idx="32279">
                  <c:v>8651285</c:v>
                </c:pt>
                <c:pt idx="32280">
                  <c:v>8652460</c:v>
                </c:pt>
                <c:pt idx="32281">
                  <c:v>8654200</c:v>
                </c:pt>
                <c:pt idx="32282">
                  <c:v>8656250</c:v>
                </c:pt>
                <c:pt idx="32283">
                  <c:v>8656848</c:v>
                </c:pt>
                <c:pt idx="32284">
                  <c:v>8662410</c:v>
                </c:pt>
                <c:pt idx="32285">
                  <c:v>8665680</c:v>
                </c:pt>
                <c:pt idx="32286">
                  <c:v>8667973</c:v>
                </c:pt>
                <c:pt idx="32287">
                  <c:v>8673535</c:v>
                </c:pt>
                <c:pt idx="32288">
                  <c:v>8677160</c:v>
                </c:pt>
                <c:pt idx="32289">
                  <c:v>8679098</c:v>
                </c:pt>
                <c:pt idx="32290">
                  <c:v>8684660</c:v>
                </c:pt>
                <c:pt idx="32291">
                  <c:v>8687500</c:v>
                </c:pt>
                <c:pt idx="32292">
                  <c:v>8688630</c:v>
                </c:pt>
                <c:pt idx="32293">
                  <c:v>8690223</c:v>
                </c:pt>
                <c:pt idx="32294">
                  <c:v>8695785</c:v>
                </c:pt>
                <c:pt idx="32295">
                  <c:v>8700110</c:v>
                </c:pt>
                <c:pt idx="32296">
                  <c:v>8701348</c:v>
                </c:pt>
                <c:pt idx="32297">
                  <c:v>8706910</c:v>
                </c:pt>
                <c:pt idx="32298">
                  <c:v>8711580</c:v>
                </c:pt>
                <c:pt idx="32299">
                  <c:v>8712473</c:v>
                </c:pt>
                <c:pt idx="32300">
                  <c:v>8718035</c:v>
                </c:pt>
                <c:pt idx="32301">
                  <c:v>8718750</c:v>
                </c:pt>
                <c:pt idx="32302">
                  <c:v>8723060</c:v>
                </c:pt>
                <c:pt idx="32303">
                  <c:v>8723598</c:v>
                </c:pt>
                <c:pt idx="32304">
                  <c:v>8729160</c:v>
                </c:pt>
                <c:pt idx="32305">
                  <c:v>8729860</c:v>
                </c:pt>
                <c:pt idx="32306">
                  <c:v>8734530</c:v>
                </c:pt>
                <c:pt idx="32307">
                  <c:v>8738850</c:v>
                </c:pt>
                <c:pt idx="32308">
                  <c:v>8746070</c:v>
                </c:pt>
                <c:pt idx="32309">
                  <c:v>8747800</c:v>
                </c:pt>
                <c:pt idx="32310">
                  <c:v>8750000</c:v>
                </c:pt>
                <c:pt idx="32311">
                  <c:v>8753290</c:v>
                </c:pt>
                <c:pt idx="32312">
                  <c:v>8760510</c:v>
                </c:pt>
                <c:pt idx="32313">
                  <c:v>8761080</c:v>
                </c:pt>
                <c:pt idx="32314">
                  <c:v>8767730</c:v>
                </c:pt>
                <c:pt idx="32315">
                  <c:v>8774360</c:v>
                </c:pt>
                <c:pt idx="32316">
                  <c:v>8774950</c:v>
                </c:pt>
                <c:pt idx="32317">
                  <c:v>8781250</c:v>
                </c:pt>
                <c:pt idx="32318">
                  <c:v>8782170</c:v>
                </c:pt>
                <c:pt idx="32319">
                  <c:v>8787640</c:v>
                </c:pt>
                <c:pt idx="32320">
                  <c:v>8789390</c:v>
                </c:pt>
                <c:pt idx="32321">
                  <c:v>8796610</c:v>
                </c:pt>
                <c:pt idx="32322">
                  <c:v>8800920</c:v>
                </c:pt>
                <c:pt idx="32323">
                  <c:v>8802030</c:v>
                </c:pt>
                <c:pt idx="32324">
                  <c:v>8805450</c:v>
                </c:pt>
                <c:pt idx="32325">
                  <c:v>8811090</c:v>
                </c:pt>
                <c:pt idx="32326">
                  <c:v>8812500</c:v>
                </c:pt>
                <c:pt idx="32327">
                  <c:v>8814200</c:v>
                </c:pt>
                <c:pt idx="32328">
                  <c:v>8820150</c:v>
                </c:pt>
                <c:pt idx="32329">
                  <c:v>8827480</c:v>
                </c:pt>
                <c:pt idx="32330">
                  <c:v>8829210</c:v>
                </c:pt>
                <c:pt idx="32331">
                  <c:v>8838270</c:v>
                </c:pt>
                <c:pt idx="32332">
                  <c:v>8840760</c:v>
                </c:pt>
                <c:pt idx="32333">
                  <c:v>8843750</c:v>
                </c:pt>
                <c:pt idx="32334">
                  <c:v>8847330</c:v>
                </c:pt>
                <c:pt idx="32335">
                  <c:v>8854030</c:v>
                </c:pt>
                <c:pt idx="32336">
                  <c:v>8856390</c:v>
                </c:pt>
                <c:pt idx="32337">
                  <c:v>8865450</c:v>
                </c:pt>
                <c:pt idx="32338">
                  <c:v>8867310</c:v>
                </c:pt>
                <c:pt idx="32339">
                  <c:v>8874510</c:v>
                </c:pt>
                <c:pt idx="32340">
                  <c:v>8875000</c:v>
                </c:pt>
                <c:pt idx="32341">
                  <c:v>8878290</c:v>
                </c:pt>
                <c:pt idx="32342">
                  <c:v>8880590</c:v>
                </c:pt>
                <c:pt idx="32343">
                  <c:v>8883570</c:v>
                </c:pt>
                <c:pt idx="32344">
                  <c:v>8892630</c:v>
                </c:pt>
                <c:pt idx="32345">
                  <c:v>8893870</c:v>
                </c:pt>
                <c:pt idx="32346">
                  <c:v>8901690</c:v>
                </c:pt>
                <c:pt idx="32347">
                  <c:v>8906250</c:v>
                </c:pt>
                <c:pt idx="32348">
                  <c:v>8907150</c:v>
                </c:pt>
                <c:pt idx="32349">
                  <c:v>8910750</c:v>
                </c:pt>
                <c:pt idx="32350">
                  <c:v>8919810</c:v>
                </c:pt>
                <c:pt idx="32351">
                  <c:v>8920430</c:v>
                </c:pt>
                <c:pt idx="32352">
                  <c:v>8928870</c:v>
                </c:pt>
                <c:pt idx="32353">
                  <c:v>8933710</c:v>
                </c:pt>
                <c:pt idx="32354">
                  <c:v>8937500</c:v>
                </c:pt>
                <c:pt idx="32355">
                  <c:v>8937930</c:v>
                </c:pt>
                <c:pt idx="32356">
                  <c:v>8946990</c:v>
                </c:pt>
                <c:pt idx="32357">
                  <c:v>8953617</c:v>
                </c:pt>
                <c:pt idx="32358">
                  <c:v>8960243</c:v>
                </c:pt>
                <c:pt idx="32359">
                  <c:v>8966869</c:v>
                </c:pt>
                <c:pt idx="32360">
                  <c:v>8968750</c:v>
                </c:pt>
                <c:pt idx="32361">
                  <c:v>8973490</c:v>
                </c:pt>
                <c:pt idx="32362">
                  <c:v>8973495</c:v>
                </c:pt>
                <c:pt idx="32363">
                  <c:v>8980122</c:v>
                </c:pt>
                <c:pt idx="32364">
                  <c:v>8986748</c:v>
                </c:pt>
                <c:pt idx="32365">
                  <c:v>8993374</c:v>
                </c:pt>
                <c:pt idx="32366">
                  <c:v>9000000</c:v>
                </c:pt>
                <c:pt idx="32367">
                  <c:v>9005456</c:v>
                </c:pt>
                <c:pt idx="32368">
                  <c:v>9010200</c:v>
                </c:pt>
                <c:pt idx="32369">
                  <c:v>9010911</c:v>
                </c:pt>
                <c:pt idx="32370">
                  <c:v>9016367</c:v>
                </c:pt>
                <c:pt idx="32371">
                  <c:v>9021822</c:v>
                </c:pt>
                <c:pt idx="32372">
                  <c:v>9027278</c:v>
                </c:pt>
                <c:pt idx="32373">
                  <c:v>9030000</c:v>
                </c:pt>
                <c:pt idx="32374">
                  <c:v>9032733</c:v>
                </c:pt>
                <c:pt idx="32375">
                  <c:v>9038188</c:v>
                </c:pt>
                <c:pt idx="32376">
                  <c:v>9043643</c:v>
                </c:pt>
                <c:pt idx="32377">
                  <c:v>9049099</c:v>
                </c:pt>
                <c:pt idx="32378">
                  <c:v>9054554</c:v>
                </c:pt>
                <c:pt idx="32379">
                  <c:v>9060009</c:v>
                </c:pt>
                <c:pt idx="32380">
                  <c:v>9060010</c:v>
                </c:pt>
                <c:pt idx="32381">
                  <c:v>9062740</c:v>
                </c:pt>
                <c:pt idx="32382">
                  <c:v>9065464</c:v>
                </c:pt>
                <c:pt idx="32383">
                  <c:v>9070920</c:v>
                </c:pt>
                <c:pt idx="32384">
                  <c:v>9072980</c:v>
                </c:pt>
                <c:pt idx="32385">
                  <c:v>9076375</c:v>
                </c:pt>
                <c:pt idx="32386">
                  <c:v>9081830</c:v>
                </c:pt>
                <c:pt idx="32387">
                  <c:v>9087285</c:v>
                </c:pt>
                <c:pt idx="32388">
                  <c:v>9090020</c:v>
                </c:pt>
                <c:pt idx="32389">
                  <c:v>9092741</c:v>
                </c:pt>
                <c:pt idx="32390">
                  <c:v>9098196</c:v>
                </c:pt>
                <c:pt idx="32391">
                  <c:v>9103652</c:v>
                </c:pt>
                <c:pt idx="32392">
                  <c:v>9109107</c:v>
                </c:pt>
                <c:pt idx="32393">
                  <c:v>9114563</c:v>
                </c:pt>
                <c:pt idx="32394">
                  <c:v>9120018</c:v>
                </c:pt>
                <c:pt idx="32395">
                  <c:v>9120030</c:v>
                </c:pt>
                <c:pt idx="32396">
                  <c:v>9125473</c:v>
                </c:pt>
                <c:pt idx="32397">
                  <c:v>9130928</c:v>
                </c:pt>
                <c:pt idx="32398">
                  <c:v>9136384</c:v>
                </c:pt>
                <c:pt idx="32399">
                  <c:v>9141839</c:v>
                </c:pt>
                <c:pt idx="32400">
                  <c:v>9145960</c:v>
                </c:pt>
                <c:pt idx="32401">
                  <c:v>9147294</c:v>
                </c:pt>
                <c:pt idx="32402">
                  <c:v>9150040</c:v>
                </c:pt>
                <c:pt idx="32403">
                  <c:v>9152749</c:v>
                </c:pt>
                <c:pt idx="32404">
                  <c:v>9158205</c:v>
                </c:pt>
                <c:pt idx="32405">
                  <c:v>9163660</c:v>
                </c:pt>
                <c:pt idx="32406">
                  <c:v>9169115</c:v>
                </c:pt>
                <c:pt idx="32407">
                  <c:v>9174570</c:v>
                </c:pt>
                <c:pt idx="32408">
                  <c:v>9180050</c:v>
                </c:pt>
                <c:pt idx="32409">
                  <c:v>9182775</c:v>
                </c:pt>
                <c:pt idx="32410">
                  <c:v>9190980</c:v>
                </c:pt>
                <c:pt idx="32411">
                  <c:v>9199185</c:v>
                </c:pt>
                <c:pt idx="32412">
                  <c:v>9207390</c:v>
                </c:pt>
                <c:pt idx="32413">
                  <c:v>9210060</c:v>
                </c:pt>
                <c:pt idx="32414">
                  <c:v>9215595</c:v>
                </c:pt>
                <c:pt idx="32415">
                  <c:v>9218940</c:v>
                </c:pt>
                <c:pt idx="32416">
                  <c:v>9223800</c:v>
                </c:pt>
                <c:pt idx="32417">
                  <c:v>9232005</c:v>
                </c:pt>
                <c:pt idx="32418">
                  <c:v>9240070</c:v>
                </c:pt>
                <c:pt idx="32419">
                  <c:v>9240210</c:v>
                </c:pt>
                <c:pt idx="32420">
                  <c:v>9246674</c:v>
                </c:pt>
                <c:pt idx="32421">
                  <c:v>9253138</c:v>
                </c:pt>
                <c:pt idx="32422">
                  <c:v>9259602</c:v>
                </c:pt>
                <c:pt idx="32423">
                  <c:v>9266065</c:v>
                </c:pt>
                <c:pt idx="32424">
                  <c:v>9270080</c:v>
                </c:pt>
                <c:pt idx="32425">
                  <c:v>9272529</c:v>
                </c:pt>
                <c:pt idx="32426">
                  <c:v>9278993</c:v>
                </c:pt>
                <c:pt idx="32427">
                  <c:v>9285457</c:v>
                </c:pt>
                <c:pt idx="32428">
                  <c:v>9291920</c:v>
                </c:pt>
                <c:pt idx="32429">
                  <c:v>9299703</c:v>
                </c:pt>
                <c:pt idx="32430">
                  <c:v>9300090</c:v>
                </c:pt>
                <c:pt idx="32431">
                  <c:v>9307485</c:v>
                </c:pt>
                <c:pt idx="32432">
                  <c:v>9315268</c:v>
                </c:pt>
                <c:pt idx="32433">
                  <c:v>9323050</c:v>
                </c:pt>
                <c:pt idx="32434">
                  <c:v>9330100</c:v>
                </c:pt>
                <c:pt idx="32435">
                  <c:v>9330833</c:v>
                </c:pt>
                <c:pt idx="32436">
                  <c:v>9338615</c:v>
                </c:pt>
                <c:pt idx="32437">
                  <c:v>9346398</c:v>
                </c:pt>
                <c:pt idx="32438">
                  <c:v>9354180</c:v>
                </c:pt>
                <c:pt idx="32439">
                  <c:v>9360110</c:v>
                </c:pt>
                <c:pt idx="32440">
                  <c:v>9361963</c:v>
                </c:pt>
                <c:pt idx="32441">
                  <c:v>9369745</c:v>
                </c:pt>
                <c:pt idx="32442">
                  <c:v>9377528</c:v>
                </c:pt>
                <c:pt idx="32443">
                  <c:v>9380430</c:v>
                </c:pt>
                <c:pt idx="32444">
                  <c:v>9385310</c:v>
                </c:pt>
                <c:pt idx="32445">
                  <c:v>9390120</c:v>
                </c:pt>
                <c:pt idx="32446">
                  <c:v>9393093</c:v>
                </c:pt>
                <c:pt idx="32447">
                  <c:v>9400875</c:v>
                </c:pt>
                <c:pt idx="32448">
                  <c:v>9408658</c:v>
                </c:pt>
                <c:pt idx="32449">
                  <c:v>9416440</c:v>
                </c:pt>
                <c:pt idx="32450">
                  <c:v>9420130</c:v>
                </c:pt>
                <c:pt idx="32451">
                  <c:v>9424404</c:v>
                </c:pt>
                <c:pt idx="32452">
                  <c:v>9432368</c:v>
                </c:pt>
                <c:pt idx="32453">
                  <c:v>9440332</c:v>
                </c:pt>
                <c:pt idx="32454">
                  <c:v>9448295</c:v>
                </c:pt>
                <c:pt idx="32455">
                  <c:v>9450140</c:v>
                </c:pt>
                <c:pt idx="32456">
                  <c:v>9456259</c:v>
                </c:pt>
                <c:pt idx="32457">
                  <c:v>9464223</c:v>
                </c:pt>
                <c:pt idx="32458">
                  <c:v>9468940</c:v>
                </c:pt>
                <c:pt idx="32459">
                  <c:v>9472187</c:v>
                </c:pt>
                <c:pt idx="32460">
                  <c:v>9480150</c:v>
                </c:pt>
                <c:pt idx="32461">
                  <c:v>9486830</c:v>
                </c:pt>
                <c:pt idx="32462">
                  <c:v>9492380</c:v>
                </c:pt>
                <c:pt idx="32463">
                  <c:v>9497930</c:v>
                </c:pt>
                <c:pt idx="32464">
                  <c:v>9500000</c:v>
                </c:pt>
                <c:pt idx="32465">
                  <c:v>9503410</c:v>
                </c:pt>
                <c:pt idx="32466">
                  <c:v>9510805</c:v>
                </c:pt>
                <c:pt idx="32467">
                  <c:v>9518200</c:v>
                </c:pt>
                <c:pt idx="32468">
                  <c:v>9525595</c:v>
                </c:pt>
                <c:pt idx="32469">
                  <c:v>9532989</c:v>
                </c:pt>
                <c:pt idx="32470">
                  <c:v>9534440</c:v>
                </c:pt>
                <c:pt idx="32471">
                  <c:v>9540384</c:v>
                </c:pt>
                <c:pt idx="32472">
                  <c:v>9547779</c:v>
                </c:pt>
                <c:pt idx="32473">
                  <c:v>9555174</c:v>
                </c:pt>
                <c:pt idx="32474">
                  <c:v>9557450</c:v>
                </c:pt>
                <c:pt idx="32475">
                  <c:v>9562568</c:v>
                </c:pt>
                <c:pt idx="32476">
                  <c:v>9565480</c:v>
                </c:pt>
                <c:pt idx="32477">
                  <c:v>9569963</c:v>
                </c:pt>
                <c:pt idx="32478">
                  <c:v>9577358</c:v>
                </c:pt>
                <c:pt idx="32479">
                  <c:v>9584753</c:v>
                </c:pt>
                <c:pt idx="32480">
                  <c:v>9592147</c:v>
                </c:pt>
                <c:pt idx="32481">
                  <c:v>9596520</c:v>
                </c:pt>
                <c:pt idx="32482">
                  <c:v>9599542</c:v>
                </c:pt>
                <c:pt idx="32483">
                  <c:v>9606936</c:v>
                </c:pt>
                <c:pt idx="32484">
                  <c:v>9614331</c:v>
                </c:pt>
                <c:pt idx="32485">
                  <c:v>9621725</c:v>
                </c:pt>
                <c:pt idx="32486">
                  <c:v>9627550</c:v>
                </c:pt>
                <c:pt idx="32487">
                  <c:v>9629120</c:v>
                </c:pt>
                <c:pt idx="32488">
                  <c:v>9636515</c:v>
                </c:pt>
                <c:pt idx="32489">
                  <c:v>9643910</c:v>
                </c:pt>
                <c:pt idx="32490">
                  <c:v>9645960</c:v>
                </c:pt>
                <c:pt idx="32491">
                  <c:v>9651304</c:v>
                </c:pt>
                <c:pt idx="32492">
                  <c:v>9658590</c:v>
                </c:pt>
                <c:pt idx="32493">
                  <c:v>9658699</c:v>
                </c:pt>
                <c:pt idx="32494">
                  <c:v>9666094</c:v>
                </c:pt>
                <c:pt idx="32495">
                  <c:v>9673489</c:v>
                </c:pt>
                <c:pt idx="32496">
                  <c:v>9680883</c:v>
                </c:pt>
                <c:pt idx="32497">
                  <c:v>9688278</c:v>
                </c:pt>
                <c:pt idx="32498">
                  <c:v>9689620</c:v>
                </c:pt>
                <c:pt idx="32499">
                  <c:v>9695673</c:v>
                </c:pt>
                <c:pt idx="32500">
                  <c:v>9703068</c:v>
                </c:pt>
                <c:pt idx="32501">
                  <c:v>9710462</c:v>
                </c:pt>
                <c:pt idx="32502">
                  <c:v>9717857</c:v>
                </c:pt>
                <c:pt idx="32503">
                  <c:v>9720660</c:v>
                </c:pt>
                <c:pt idx="32504">
                  <c:v>9725251</c:v>
                </c:pt>
                <c:pt idx="32505">
                  <c:v>9732646</c:v>
                </c:pt>
                <c:pt idx="32506">
                  <c:v>9734470</c:v>
                </c:pt>
                <c:pt idx="32507">
                  <c:v>9740040</c:v>
                </c:pt>
                <c:pt idx="32508">
                  <c:v>9748164</c:v>
                </c:pt>
                <c:pt idx="32509">
                  <c:v>9751700</c:v>
                </c:pt>
                <c:pt idx="32510">
                  <c:v>9756288</c:v>
                </c:pt>
                <c:pt idx="32511">
                  <c:v>9764412</c:v>
                </c:pt>
                <c:pt idx="32512">
                  <c:v>9772535</c:v>
                </c:pt>
                <c:pt idx="32513">
                  <c:v>9780659</c:v>
                </c:pt>
                <c:pt idx="32514">
                  <c:v>9782740</c:v>
                </c:pt>
                <c:pt idx="32515">
                  <c:v>9788783</c:v>
                </c:pt>
                <c:pt idx="32516">
                  <c:v>9796907</c:v>
                </c:pt>
                <c:pt idx="32517">
                  <c:v>9805030</c:v>
                </c:pt>
                <c:pt idx="32518">
                  <c:v>9813154</c:v>
                </c:pt>
                <c:pt idx="32519">
                  <c:v>9813770</c:v>
                </c:pt>
                <c:pt idx="32520">
                  <c:v>9821278</c:v>
                </c:pt>
                <c:pt idx="32521">
                  <c:v>9822980</c:v>
                </c:pt>
                <c:pt idx="32522">
                  <c:v>9829402</c:v>
                </c:pt>
                <c:pt idx="32523">
                  <c:v>9837525</c:v>
                </c:pt>
                <c:pt idx="32524">
                  <c:v>9844810</c:v>
                </c:pt>
                <c:pt idx="32525">
                  <c:v>9845649</c:v>
                </c:pt>
                <c:pt idx="32526">
                  <c:v>9853773</c:v>
                </c:pt>
                <c:pt idx="32527">
                  <c:v>9861897</c:v>
                </c:pt>
                <c:pt idx="32528">
                  <c:v>9870020</c:v>
                </c:pt>
                <c:pt idx="32529">
                  <c:v>9875850</c:v>
                </c:pt>
                <c:pt idx="32530">
                  <c:v>9878144</c:v>
                </c:pt>
                <c:pt idx="32531">
                  <c:v>9886268</c:v>
                </c:pt>
                <c:pt idx="32532">
                  <c:v>9894392</c:v>
                </c:pt>
                <c:pt idx="32533">
                  <c:v>9902515</c:v>
                </c:pt>
                <c:pt idx="32534">
                  <c:v>9906890</c:v>
                </c:pt>
                <c:pt idx="32535">
                  <c:v>9910639</c:v>
                </c:pt>
                <c:pt idx="32536">
                  <c:v>9911490</c:v>
                </c:pt>
                <c:pt idx="32537">
                  <c:v>9918763</c:v>
                </c:pt>
                <c:pt idx="32538">
                  <c:v>9926887</c:v>
                </c:pt>
                <c:pt idx="32539">
                  <c:v>9935010</c:v>
                </c:pt>
                <c:pt idx="32540">
                  <c:v>9937920</c:v>
                </c:pt>
                <c:pt idx="32541">
                  <c:v>9943134</c:v>
                </c:pt>
                <c:pt idx="32542">
                  <c:v>9947880</c:v>
                </c:pt>
                <c:pt idx="32543">
                  <c:v>9951258</c:v>
                </c:pt>
                <c:pt idx="32544">
                  <c:v>9959382</c:v>
                </c:pt>
                <c:pt idx="32545">
                  <c:v>9967505</c:v>
                </c:pt>
                <c:pt idx="32546">
                  <c:v>9968960</c:v>
                </c:pt>
                <c:pt idx="32547">
                  <c:v>9975629</c:v>
                </c:pt>
                <c:pt idx="32548">
                  <c:v>9983753</c:v>
                </c:pt>
                <c:pt idx="32549">
                  <c:v>9991877</c:v>
                </c:pt>
                <c:pt idx="32550">
                  <c:v>10000000</c:v>
                </c:pt>
                <c:pt idx="32551">
                  <c:v>10005220</c:v>
                </c:pt>
                <c:pt idx="32552">
                  <c:v>10010430</c:v>
                </c:pt>
                <c:pt idx="32553">
                  <c:v>10015640</c:v>
                </c:pt>
                <c:pt idx="32554">
                  <c:v>10015700</c:v>
                </c:pt>
                <c:pt idx="32555">
                  <c:v>10020850</c:v>
                </c:pt>
                <c:pt idx="32556">
                  <c:v>10026070</c:v>
                </c:pt>
                <c:pt idx="32557">
                  <c:v>10031280</c:v>
                </c:pt>
                <c:pt idx="32558">
                  <c:v>10031300</c:v>
                </c:pt>
                <c:pt idx="32559">
                  <c:v>10036490</c:v>
                </c:pt>
                <c:pt idx="32560">
                  <c:v>10041700</c:v>
                </c:pt>
                <c:pt idx="32561">
                  <c:v>10046900</c:v>
                </c:pt>
                <c:pt idx="32562">
                  <c:v>10047940</c:v>
                </c:pt>
                <c:pt idx="32563">
                  <c:v>10054170</c:v>
                </c:pt>
                <c:pt idx="32564">
                  <c:v>10060400</c:v>
                </c:pt>
                <c:pt idx="32565">
                  <c:v>10062000</c:v>
                </c:pt>
                <c:pt idx="32566">
                  <c:v>10062500</c:v>
                </c:pt>
                <c:pt idx="32567">
                  <c:v>10066630</c:v>
                </c:pt>
                <c:pt idx="32568">
                  <c:v>10072860</c:v>
                </c:pt>
                <c:pt idx="32569">
                  <c:v>10078100</c:v>
                </c:pt>
                <c:pt idx="32570">
                  <c:v>10079090</c:v>
                </c:pt>
                <c:pt idx="32571">
                  <c:v>10085320</c:v>
                </c:pt>
                <c:pt idx="32572">
                  <c:v>10091550</c:v>
                </c:pt>
                <c:pt idx="32573">
                  <c:v>10093700</c:v>
                </c:pt>
                <c:pt idx="32574">
                  <c:v>10097790</c:v>
                </c:pt>
                <c:pt idx="32575">
                  <c:v>10104020</c:v>
                </c:pt>
                <c:pt idx="32576">
                  <c:v>10109300</c:v>
                </c:pt>
                <c:pt idx="32577">
                  <c:v>10110250</c:v>
                </c:pt>
                <c:pt idx="32578">
                  <c:v>10116480</c:v>
                </c:pt>
                <c:pt idx="32579">
                  <c:v>10122710</c:v>
                </c:pt>
                <c:pt idx="32580">
                  <c:v>10125000</c:v>
                </c:pt>
                <c:pt idx="32581">
                  <c:v>10128940</c:v>
                </c:pt>
                <c:pt idx="32582">
                  <c:v>10135170</c:v>
                </c:pt>
                <c:pt idx="32583">
                  <c:v>10140600</c:v>
                </c:pt>
                <c:pt idx="32584">
                  <c:v>10141400</c:v>
                </c:pt>
                <c:pt idx="32585">
                  <c:v>10147640</c:v>
                </c:pt>
                <c:pt idx="32586">
                  <c:v>10153870</c:v>
                </c:pt>
                <c:pt idx="32587">
                  <c:v>10156300</c:v>
                </c:pt>
                <c:pt idx="32588">
                  <c:v>10160100</c:v>
                </c:pt>
                <c:pt idx="32589">
                  <c:v>10161500</c:v>
                </c:pt>
                <c:pt idx="32590">
                  <c:v>10166330</c:v>
                </c:pt>
                <c:pt idx="32591">
                  <c:v>10171900</c:v>
                </c:pt>
                <c:pt idx="32592">
                  <c:v>10172560</c:v>
                </c:pt>
                <c:pt idx="32593">
                  <c:v>10178790</c:v>
                </c:pt>
                <c:pt idx="32594">
                  <c:v>10185020</c:v>
                </c:pt>
                <c:pt idx="32595">
                  <c:v>10187500</c:v>
                </c:pt>
                <c:pt idx="32596">
                  <c:v>10191250</c:v>
                </c:pt>
                <c:pt idx="32597">
                  <c:v>10197490</c:v>
                </c:pt>
                <c:pt idx="32598">
                  <c:v>10203200</c:v>
                </c:pt>
                <c:pt idx="32599">
                  <c:v>10203720</c:v>
                </c:pt>
                <c:pt idx="32600">
                  <c:v>10209950</c:v>
                </c:pt>
                <c:pt idx="32601">
                  <c:v>10216180</c:v>
                </c:pt>
                <c:pt idx="32602">
                  <c:v>10218800</c:v>
                </c:pt>
                <c:pt idx="32603">
                  <c:v>10222410</c:v>
                </c:pt>
                <c:pt idx="32604">
                  <c:v>10228640</c:v>
                </c:pt>
                <c:pt idx="32605">
                  <c:v>10234400</c:v>
                </c:pt>
                <c:pt idx="32606">
                  <c:v>10234870</c:v>
                </c:pt>
                <c:pt idx="32607">
                  <c:v>10241100</c:v>
                </c:pt>
                <c:pt idx="32608">
                  <c:v>10250000</c:v>
                </c:pt>
                <c:pt idx="32609">
                  <c:v>10255810</c:v>
                </c:pt>
                <c:pt idx="32610">
                  <c:v>10261620</c:v>
                </c:pt>
                <c:pt idx="32611">
                  <c:v>10265600</c:v>
                </c:pt>
                <c:pt idx="32612">
                  <c:v>10267430</c:v>
                </c:pt>
                <c:pt idx="32613">
                  <c:v>10273240</c:v>
                </c:pt>
                <c:pt idx="32614">
                  <c:v>10279050</c:v>
                </c:pt>
                <c:pt idx="32615">
                  <c:v>10281200</c:v>
                </c:pt>
                <c:pt idx="32616">
                  <c:v>10284860</c:v>
                </c:pt>
                <c:pt idx="32617">
                  <c:v>10290670</c:v>
                </c:pt>
                <c:pt idx="32618">
                  <c:v>10296480</c:v>
                </c:pt>
                <c:pt idx="32619">
                  <c:v>10296800</c:v>
                </c:pt>
                <c:pt idx="32620">
                  <c:v>10302290</c:v>
                </c:pt>
                <c:pt idx="32621">
                  <c:v>10308100</c:v>
                </c:pt>
                <c:pt idx="32622">
                  <c:v>10312500</c:v>
                </c:pt>
                <c:pt idx="32623">
                  <c:v>10313910</c:v>
                </c:pt>
                <c:pt idx="32624">
                  <c:v>10319720</c:v>
                </c:pt>
                <c:pt idx="32625">
                  <c:v>10325530</c:v>
                </c:pt>
                <c:pt idx="32626">
                  <c:v>10328200</c:v>
                </c:pt>
                <c:pt idx="32627">
                  <c:v>10331340</c:v>
                </c:pt>
                <c:pt idx="32628">
                  <c:v>10337150</c:v>
                </c:pt>
                <c:pt idx="32629">
                  <c:v>10342950</c:v>
                </c:pt>
                <c:pt idx="32630">
                  <c:v>10343800</c:v>
                </c:pt>
                <c:pt idx="32631">
                  <c:v>10348760</c:v>
                </c:pt>
                <c:pt idx="32632">
                  <c:v>10354570</c:v>
                </c:pt>
                <c:pt idx="32633">
                  <c:v>10359400</c:v>
                </c:pt>
                <c:pt idx="32634">
                  <c:v>10360380</c:v>
                </c:pt>
                <c:pt idx="32635">
                  <c:v>10366190</c:v>
                </c:pt>
                <c:pt idx="32636">
                  <c:v>10372000</c:v>
                </c:pt>
                <c:pt idx="32637">
                  <c:v>10375000</c:v>
                </c:pt>
                <c:pt idx="32638">
                  <c:v>10377810</c:v>
                </c:pt>
                <c:pt idx="32639">
                  <c:v>10383620</c:v>
                </c:pt>
                <c:pt idx="32640">
                  <c:v>10389430</c:v>
                </c:pt>
                <c:pt idx="32641">
                  <c:v>10390600</c:v>
                </c:pt>
                <c:pt idx="32642">
                  <c:v>10395240</c:v>
                </c:pt>
                <c:pt idx="32643">
                  <c:v>10401000</c:v>
                </c:pt>
                <c:pt idx="32644">
                  <c:v>10401050</c:v>
                </c:pt>
                <c:pt idx="32645">
                  <c:v>10406200</c:v>
                </c:pt>
                <c:pt idx="32646">
                  <c:v>10406860</c:v>
                </c:pt>
                <c:pt idx="32647">
                  <c:v>10412670</c:v>
                </c:pt>
                <c:pt idx="32648">
                  <c:v>10418480</c:v>
                </c:pt>
                <c:pt idx="32649">
                  <c:v>10421800</c:v>
                </c:pt>
                <c:pt idx="32650">
                  <c:v>10424290</c:v>
                </c:pt>
                <c:pt idx="32651">
                  <c:v>10430100</c:v>
                </c:pt>
                <c:pt idx="32652">
                  <c:v>10435900</c:v>
                </c:pt>
                <c:pt idx="32653">
                  <c:v>10437500</c:v>
                </c:pt>
                <c:pt idx="32654">
                  <c:v>10441500</c:v>
                </c:pt>
                <c:pt idx="32655">
                  <c:v>10447330</c:v>
                </c:pt>
                <c:pt idx="32656">
                  <c:v>10453100</c:v>
                </c:pt>
                <c:pt idx="32657">
                  <c:v>10453150</c:v>
                </c:pt>
                <c:pt idx="32658">
                  <c:v>10458980</c:v>
                </c:pt>
                <c:pt idx="32659">
                  <c:v>10464800</c:v>
                </c:pt>
                <c:pt idx="32660">
                  <c:v>10468800</c:v>
                </c:pt>
                <c:pt idx="32661">
                  <c:v>10470630</c:v>
                </c:pt>
                <c:pt idx="32662">
                  <c:v>10476450</c:v>
                </c:pt>
                <c:pt idx="32663">
                  <c:v>10482280</c:v>
                </c:pt>
                <c:pt idx="32664">
                  <c:v>10484400</c:v>
                </c:pt>
                <c:pt idx="32665">
                  <c:v>10488100</c:v>
                </c:pt>
                <c:pt idx="32666">
                  <c:v>10494050</c:v>
                </c:pt>
                <c:pt idx="32667">
                  <c:v>10500000</c:v>
                </c:pt>
                <c:pt idx="32668">
                  <c:v>10507540</c:v>
                </c:pt>
                <c:pt idx="32669">
                  <c:v>10515070</c:v>
                </c:pt>
                <c:pt idx="32670">
                  <c:v>10515700</c:v>
                </c:pt>
                <c:pt idx="32671">
                  <c:v>10520800</c:v>
                </c:pt>
                <c:pt idx="32672">
                  <c:v>10522600</c:v>
                </c:pt>
                <c:pt idx="32673">
                  <c:v>10530130</c:v>
                </c:pt>
                <c:pt idx="32674">
                  <c:v>10531300</c:v>
                </c:pt>
                <c:pt idx="32675">
                  <c:v>10537660</c:v>
                </c:pt>
                <c:pt idx="32676">
                  <c:v>10545190</c:v>
                </c:pt>
                <c:pt idx="32677">
                  <c:v>10546900</c:v>
                </c:pt>
                <c:pt idx="32678">
                  <c:v>10552720</c:v>
                </c:pt>
                <c:pt idx="32679">
                  <c:v>10560250</c:v>
                </c:pt>
                <c:pt idx="32680">
                  <c:v>10562500</c:v>
                </c:pt>
                <c:pt idx="32681">
                  <c:v>10567790</c:v>
                </c:pt>
                <c:pt idx="32682">
                  <c:v>10575320</c:v>
                </c:pt>
                <c:pt idx="32683">
                  <c:v>10578100</c:v>
                </c:pt>
                <c:pt idx="32684">
                  <c:v>10582850</c:v>
                </c:pt>
                <c:pt idx="32685">
                  <c:v>10590380</c:v>
                </c:pt>
                <c:pt idx="32686">
                  <c:v>10593700</c:v>
                </c:pt>
                <c:pt idx="32687">
                  <c:v>10597910</c:v>
                </c:pt>
                <c:pt idx="32688">
                  <c:v>10605440</c:v>
                </c:pt>
                <c:pt idx="32689">
                  <c:v>10609300</c:v>
                </c:pt>
                <c:pt idx="32690">
                  <c:v>10612970</c:v>
                </c:pt>
                <c:pt idx="32691">
                  <c:v>10620500</c:v>
                </c:pt>
                <c:pt idx="32692">
                  <c:v>10625000</c:v>
                </c:pt>
                <c:pt idx="32693">
                  <c:v>10628040</c:v>
                </c:pt>
                <c:pt idx="32694">
                  <c:v>10635570</c:v>
                </c:pt>
                <c:pt idx="32695">
                  <c:v>10640600</c:v>
                </c:pt>
                <c:pt idx="32696">
                  <c:v>10640700</c:v>
                </c:pt>
                <c:pt idx="32697">
                  <c:v>10643100</c:v>
                </c:pt>
                <c:pt idx="32698">
                  <c:v>10650630</c:v>
                </c:pt>
                <c:pt idx="32699">
                  <c:v>10656300</c:v>
                </c:pt>
                <c:pt idx="32700">
                  <c:v>10658160</c:v>
                </c:pt>
                <c:pt idx="32701">
                  <c:v>10665690</c:v>
                </c:pt>
                <c:pt idx="32702">
                  <c:v>10671900</c:v>
                </c:pt>
                <c:pt idx="32703">
                  <c:v>10673220</c:v>
                </c:pt>
                <c:pt idx="32704">
                  <c:v>10680750</c:v>
                </c:pt>
                <c:pt idx="32705">
                  <c:v>10687500</c:v>
                </c:pt>
                <c:pt idx="32706">
                  <c:v>10688290</c:v>
                </c:pt>
                <c:pt idx="32707">
                  <c:v>10695820</c:v>
                </c:pt>
                <c:pt idx="32708">
                  <c:v>10703100</c:v>
                </c:pt>
                <c:pt idx="32709">
                  <c:v>10703350</c:v>
                </c:pt>
                <c:pt idx="32710">
                  <c:v>10710880</c:v>
                </c:pt>
                <c:pt idx="32711">
                  <c:v>10718410</c:v>
                </c:pt>
                <c:pt idx="32712">
                  <c:v>10718700</c:v>
                </c:pt>
                <c:pt idx="32713">
                  <c:v>10725940</c:v>
                </c:pt>
                <c:pt idx="32714">
                  <c:v>10733470</c:v>
                </c:pt>
                <c:pt idx="32715">
                  <c:v>10734300</c:v>
                </c:pt>
                <c:pt idx="32716">
                  <c:v>10741000</c:v>
                </c:pt>
                <c:pt idx="32717">
                  <c:v>10750000</c:v>
                </c:pt>
                <c:pt idx="32718">
                  <c:v>10757820</c:v>
                </c:pt>
                <c:pt idx="32719">
                  <c:v>10760400</c:v>
                </c:pt>
                <c:pt idx="32720">
                  <c:v>10765600</c:v>
                </c:pt>
                <c:pt idx="32721">
                  <c:v>10765630</c:v>
                </c:pt>
                <c:pt idx="32722">
                  <c:v>10773440</c:v>
                </c:pt>
                <c:pt idx="32723">
                  <c:v>10781250</c:v>
                </c:pt>
                <c:pt idx="32724">
                  <c:v>10781300</c:v>
                </c:pt>
                <c:pt idx="32725">
                  <c:v>10789070</c:v>
                </c:pt>
                <c:pt idx="32726">
                  <c:v>10796880</c:v>
                </c:pt>
                <c:pt idx="32727">
                  <c:v>10796900</c:v>
                </c:pt>
                <c:pt idx="32728">
                  <c:v>10804690</c:v>
                </c:pt>
                <c:pt idx="32729">
                  <c:v>10812500</c:v>
                </c:pt>
                <c:pt idx="32730">
                  <c:v>10820320</c:v>
                </c:pt>
                <c:pt idx="32731">
                  <c:v>10828130</c:v>
                </c:pt>
                <c:pt idx="32732">
                  <c:v>10828200</c:v>
                </c:pt>
                <c:pt idx="32733">
                  <c:v>10835940</c:v>
                </c:pt>
                <c:pt idx="32734">
                  <c:v>10843750</c:v>
                </c:pt>
                <c:pt idx="32735">
                  <c:v>10843800</c:v>
                </c:pt>
                <c:pt idx="32736">
                  <c:v>10851570</c:v>
                </c:pt>
                <c:pt idx="32737">
                  <c:v>10859380</c:v>
                </c:pt>
                <c:pt idx="32738">
                  <c:v>10859400</c:v>
                </c:pt>
                <c:pt idx="32739">
                  <c:v>10867190</c:v>
                </c:pt>
                <c:pt idx="32740">
                  <c:v>10875000</c:v>
                </c:pt>
                <c:pt idx="32741">
                  <c:v>10880200</c:v>
                </c:pt>
                <c:pt idx="32742">
                  <c:v>10882820</c:v>
                </c:pt>
                <c:pt idx="32743">
                  <c:v>10890600</c:v>
                </c:pt>
                <c:pt idx="32744">
                  <c:v>10890630</c:v>
                </c:pt>
                <c:pt idx="32745">
                  <c:v>10898440</c:v>
                </c:pt>
                <c:pt idx="32746">
                  <c:v>10906200</c:v>
                </c:pt>
                <c:pt idx="32747">
                  <c:v>10906250</c:v>
                </c:pt>
                <c:pt idx="32748">
                  <c:v>10914070</c:v>
                </c:pt>
                <c:pt idx="32749">
                  <c:v>10921800</c:v>
                </c:pt>
                <c:pt idx="32750">
                  <c:v>10921880</c:v>
                </c:pt>
                <c:pt idx="32751">
                  <c:v>10929690</c:v>
                </c:pt>
                <c:pt idx="32752">
                  <c:v>10937500</c:v>
                </c:pt>
                <c:pt idx="32753">
                  <c:v>10945320</c:v>
                </c:pt>
                <c:pt idx="32754">
                  <c:v>10953130</c:v>
                </c:pt>
                <c:pt idx="32755">
                  <c:v>10953200</c:v>
                </c:pt>
                <c:pt idx="32756">
                  <c:v>10960940</c:v>
                </c:pt>
                <c:pt idx="32757">
                  <c:v>10968750</c:v>
                </c:pt>
                <c:pt idx="32758">
                  <c:v>10968800</c:v>
                </c:pt>
                <c:pt idx="32759">
                  <c:v>10976570</c:v>
                </c:pt>
                <c:pt idx="32760">
                  <c:v>10984380</c:v>
                </c:pt>
                <c:pt idx="32761">
                  <c:v>10984400</c:v>
                </c:pt>
                <c:pt idx="32762">
                  <c:v>10992190</c:v>
                </c:pt>
                <c:pt idx="32763">
                  <c:v>11000000</c:v>
                </c:pt>
                <c:pt idx="32764">
                  <c:v>11005300</c:v>
                </c:pt>
                <c:pt idx="32765">
                  <c:v>11007320</c:v>
                </c:pt>
                <c:pt idx="32766">
                  <c:v>11014640</c:v>
                </c:pt>
                <c:pt idx="32767">
                  <c:v>11021960</c:v>
                </c:pt>
                <c:pt idx="32768">
                  <c:v>11026600</c:v>
                </c:pt>
                <c:pt idx="32769">
                  <c:v>11029270</c:v>
                </c:pt>
                <c:pt idx="32770">
                  <c:v>11036590</c:v>
                </c:pt>
                <c:pt idx="32771">
                  <c:v>11043900</c:v>
                </c:pt>
                <c:pt idx="32772">
                  <c:v>11051220</c:v>
                </c:pt>
                <c:pt idx="32773">
                  <c:v>11053200</c:v>
                </c:pt>
                <c:pt idx="32774">
                  <c:v>11058530</c:v>
                </c:pt>
                <c:pt idx="32775">
                  <c:v>11065850</c:v>
                </c:pt>
                <c:pt idx="32776">
                  <c:v>11073160</c:v>
                </c:pt>
                <c:pt idx="32777">
                  <c:v>11079700</c:v>
                </c:pt>
                <c:pt idx="32778">
                  <c:v>11080480</c:v>
                </c:pt>
                <c:pt idx="32779">
                  <c:v>11087790</c:v>
                </c:pt>
                <c:pt idx="32780">
                  <c:v>11095110</c:v>
                </c:pt>
                <c:pt idx="32781">
                  <c:v>11102420</c:v>
                </c:pt>
                <c:pt idx="32782">
                  <c:v>11106300</c:v>
                </c:pt>
                <c:pt idx="32783">
                  <c:v>11109740</c:v>
                </c:pt>
                <c:pt idx="32784">
                  <c:v>11117050</c:v>
                </c:pt>
                <c:pt idx="32785">
                  <c:v>11124370</c:v>
                </c:pt>
                <c:pt idx="32786">
                  <c:v>11131690</c:v>
                </c:pt>
                <c:pt idx="32787">
                  <c:v>11132900</c:v>
                </c:pt>
                <c:pt idx="32788">
                  <c:v>11139010</c:v>
                </c:pt>
                <c:pt idx="32789">
                  <c:v>11146320</c:v>
                </c:pt>
                <c:pt idx="32790">
                  <c:v>11153640</c:v>
                </c:pt>
                <c:pt idx="32791">
                  <c:v>11156600</c:v>
                </c:pt>
                <c:pt idx="32792">
                  <c:v>11159400</c:v>
                </c:pt>
                <c:pt idx="32793">
                  <c:v>11160950</c:v>
                </c:pt>
                <c:pt idx="32794">
                  <c:v>11168270</c:v>
                </c:pt>
                <c:pt idx="32795">
                  <c:v>11175580</c:v>
                </c:pt>
                <c:pt idx="32796">
                  <c:v>11182900</c:v>
                </c:pt>
                <c:pt idx="32797">
                  <c:v>11186000</c:v>
                </c:pt>
                <c:pt idx="32798">
                  <c:v>11190210</c:v>
                </c:pt>
                <c:pt idx="32799">
                  <c:v>11197530</c:v>
                </c:pt>
                <c:pt idx="32800">
                  <c:v>11204840</c:v>
                </c:pt>
                <c:pt idx="32801">
                  <c:v>11212160</c:v>
                </c:pt>
                <c:pt idx="32802">
                  <c:v>11212600</c:v>
                </c:pt>
                <c:pt idx="32803">
                  <c:v>11219470</c:v>
                </c:pt>
                <c:pt idx="32804">
                  <c:v>11226790</c:v>
                </c:pt>
                <c:pt idx="32805">
                  <c:v>11234100</c:v>
                </c:pt>
                <c:pt idx="32806">
                  <c:v>11239200</c:v>
                </c:pt>
                <c:pt idx="32807">
                  <c:v>11241240</c:v>
                </c:pt>
                <c:pt idx="32808">
                  <c:v>11248380</c:v>
                </c:pt>
                <c:pt idx="32809">
                  <c:v>11255520</c:v>
                </c:pt>
                <c:pt idx="32810">
                  <c:v>11262650</c:v>
                </c:pt>
                <c:pt idx="32811">
                  <c:v>11265800</c:v>
                </c:pt>
                <c:pt idx="32812">
                  <c:v>11269790</c:v>
                </c:pt>
                <c:pt idx="32813">
                  <c:v>11276930</c:v>
                </c:pt>
                <c:pt idx="32814">
                  <c:v>11284070</c:v>
                </c:pt>
                <c:pt idx="32815">
                  <c:v>11291200</c:v>
                </c:pt>
                <c:pt idx="32816">
                  <c:v>11292400</c:v>
                </c:pt>
                <c:pt idx="32817">
                  <c:v>11298340</c:v>
                </c:pt>
                <c:pt idx="32818">
                  <c:v>11305480</c:v>
                </c:pt>
                <c:pt idx="32819">
                  <c:v>11312620</c:v>
                </c:pt>
                <c:pt idx="32820">
                  <c:v>11313200</c:v>
                </c:pt>
                <c:pt idx="32821">
                  <c:v>11319000</c:v>
                </c:pt>
                <c:pt idx="32822">
                  <c:v>11319750</c:v>
                </c:pt>
                <c:pt idx="32823">
                  <c:v>11326890</c:v>
                </c:pt>
                <c:pt idx="32824">
                  <c:v>11334030</c:v>
                </c:pt>
                <c:pt idx="32825">
                  <c:v>11341170</c:v>
                </c:pt>
                <c:pt idx="32826">
                  <c:v>11345600</c:v>
                </c:pt>
                <c:pt idx="32827">
                  <c:v>11348300</c:v>
                </c:pt>
                <c:pt idx="32828">
                  <c:v>11351200</c:v>
                </c:pt>
                <c:pt idx="32829">
                  <c:v>11360470</c:v>
                </c:pt>
                <c:pt idx="32830">
                  <c:v>11369730</c:v>
                </c:pt>
                <c:pt idx="32831">
                  <c:v>11372200</c:v>
                </c:pt>
                <c:pt idx="32832">
                  <c:v>11378990</c:v>
                </c:pt>
                <c:pt idx="32833">
                  <c:v>11388250</c:v>
                </c:pt>
                <c:pt idx="32834">
                  <c:v>11397520</c:v>
                </c:pt>
                <c:pt idx="32835">
                  <c:v>11398700</c:v>
                </c:pt>
                <c:pt idx="32836">
                  <c:v>11406780</c:v>
                </c:pt>
                <c:pt idx="32837">
                  <c:v>11416040</c:v>
                </c:pt>
                <c:pt idx="32838">
                  <c:v>11425300</c:v>
                </c:pt>
                <c:pt idx="32839">
                  <c:v>11436050</c:v>
                </c:pt>
                <c:pt idx="32840">
                  <c:v>11446800</c:v>
                </c:pt>
                <c:pt idx="32841">
                  <c:v>11457550</c:v>
                </c:pt>
                <c:pt idx="32842">
                  <c:v>11461300</c:v>
                </c:pt>
                <c:pt idx="32843">
                  <c:v>11468300</c:v>
                </c:pt>
                <c:pt idx="32844">
                  <c:v>11469800</c:v>
                </c:pt>
                <c:pt idx="32845">
                  <c:v>11478700</c:v>
                </c:pt>
                <c:pt idx="32846">
                  <c:v>11489100</c:v>
                </c:pt>
                <c:pt idx="32847">
                  <c:v>11497200</c:v>
                </c:pt>
                <c:pt idx="32848">
                  <c:v>11500000</c:v>
                </c:pt>
                <c:pt idx="32849">
                  <c:v>11500500</c:v>
                </c:pt>
                <c:pt idx="32850">
                  <c:v>11511900</c:v>
                </c:pt>
                <c:pt idx="32851">
                  <c:v>11523300</c:v>
                </c:pt>
                <c:pt idx="32852">
                  <c:v>11533100</c:v>
                </c:pt>
                <c:pt idx="32853">
                  <c:v>11534700</c:v>
                </c:pt>
                <c:pt idx="32854">
                  <c:v>11543020</c:v>
                </c:pt>
                <c:pt idx="32855">
                  <c:v>11551330</c:v>
                </c:pt>
                <c:pt idx="32856">
                  <c:v>11559640</c:v>
                </c:pt>
                <c:pt idx="32857">
                  <c:v>11567950</c:v>
                </c:pt>
                <c:pt idx="32858">
                  <c:v>11569000</c:v>
                </c:pt>
                <c:pt idx="32859">
                  <c:v>11576270</c:v>
                </c:pt>
                <c:pt idx="32860">
                  <c:v>11584580</c:v>
                </c:pt>
                <c:pt idx="32861">
                  <c:v>11592890</c:v>
                </c:pt>
                <c:pt idx="32862">
                  <c:v>11601200</c:v>
                </c:pt>
                <c:pt idx="32863">
                  <c:v>11605000</c:v>
                </c:pt>
                <c:pt idx="32864">
                  <c:v>11611000</c:v>
                </c:pt>
                <c:pt idx="32865">
                  <c:v>11620800</c:v>
                </c:pt>
                <c:pt idx="32866">
                  <c:v>11626300</c:v>
                </c:pt>
                <c:pt idx="32867">
                  <c:v>11636630</c:v>
                </c:pt>
                <c:pt idx="32868">
                  <c:v>11640900</c:v>
                </c:pt>
                <c:pt idx="32869">
                  <c:v>11646950</c:v>
                </c:pt>
                <c:pt idx="32870">
                  <c:v>11657280</c:v>
                </c:pt>
                <c:pt idx="32871">
                  <c:v>11667600</c:v>
                </c:pt>
                <c:pt idx="32872">
                  <c:v>11675920</c:v>
                </c:pt>
                <c:pt idx="32873">
                  <c:v>11676800</c:v>
                </c:pt>
                <c:pt idx="32874">
                  <c:v>11684230</c:v>
                </c:pt>
                <c:pt idx="32875">
                  <c:v>11692540</c:v>
                </c:pt>
                <c:pt idx="32876">
                  <c:v>11700850</c:v>
                </c:pt>
                <c:pt idx="32877">
                  <c:v>11709170</c:v>
                </c:pt>
                <c:pt idx="32878">
                  <c:v>11712700</c:v>
                </c:pt>
                <c:pt idx="32879">
                  <c:v>11717480</c:v>
                </c:pt>
                <c:pt idx="32880">
                  <c:v>11725790</c:v>
                </c:pt>
                <c:pt idx="32881">
                  <c:v>11734100</c:v>
                </c:pt>
                <c:pt idx="32882">
                  <c:v>11742400</c:v>
                </c:pt>
                <c:pt idx="32883">
                  <c:v>11748600</c:v>
                </c:pt>
                <c:pt idx="32884">
                  <c:v>11750700</c:v>
                </c:pt>
                <c:pt idx="32885">
                  <c:v>11759000</c:v>
                </c:pt>
                <c:pt idx="32886">
                  <c:v>11767300</c:v>
                </c:pt>
                <c:pt idx="32887">
                  <c:v>11775600</c:v>
                </c:pt>
                <c:pt idx="32888">
                  <c:v>11783900</c:v>
                </c:pt>
                <c:pt idx="32889">
                  <c:v>11784500</c:v>
                </c:pt>
                <c:pt idx="32890">
                  <c:v>11792200</c:v>
                </c:pt>
                <c:pt idx="32891">
                  <c:v>11800500</c:v>
                </c:pt>
                <c:pt idx="32892">
                  <c:v>11808820</c:v>
                </c:pt>
                <c:pt idx="32893">
                  <c:v>11813100</c:v>
                </c:pt>
                <c:pt idx="32894">
                  <c:v>11817130</c:v>
                </c:pt>
                <c:pt idx="32895">
                  <c:v>11820400</c:v>
                </c:pt>
                <c:pt idx="32896">
                  <c:v>11825440</c:v>
                </c:pt>
                <c:pt idx="32897">
                  <c:v>11833750</c:v>
                </c:pt>
                <c:pt idx="32898">
                  <c:v>11842070</c:v>
                </c:pt>
                <c:pt idx="32899">
                  <c:v>11850380</c:v>
                </c:pt>
                <c:pt idx="32900">
                  <c:v>11856300</c:v>
                </c:pt>
                <c:pt idx="32901">
                  <c:v>11858690</c:v>
                </c:pt>
                <c:pt idx="32902">
                  <c:v>11867000</c:v>
                </c:pt>
                <c:pt idx="32903">
                  <c:v>11875320</c:v>
                </c:pt>
                <c:pt idx="32904">
                  <c:v>11883630</c:v>
                </c:pt>
                <c:pt idx="32905">
                  <c:v>11891940</c:v>
                </c:pt>
                <c:pt idx="32906">
                  <c:v>11892200</c:v>
                </c:pt>
                <c:pt idx="32907">
                  <c:v>11900250</c:v>
                </c:pt>
                <c:pt idx="32908">
                  <c:v>11908570</c:v>
                </c:pt>
                <c:pt idx="32909">
                  <c:v>11916880</c:v>
                </c:pt>
                <c:pt idx="32910">
                  <c:v>11925190</c:v>
                </c:pt>
                <c:pt idx="32911">
                  <c:v>11928100</c:v>
                </c:pt>
                <c:pt idx="32912">
                  <c:v>11933500</c:v>
                </c:pt>
                <c:pt idx="32913">
                  <c:v>11941820</c:v>
                </c:pt>
                <c:pt idx="32914">
                  <c:v>11950130</c:v>
                </c:pt>
                <c:pt idx="32915">
                  <c:v>11958440</c:v>
                </c:pt>
                <c:pt idx="32916">
                  <c:v>11964000</c:v>
                </c:pt>
                <c:pt idx="32917">
                  <c:v>11966750</c:v>
                </c:pt>
                <c:pt idx="32918">
                  <c:v>11975070</c:v>
                </c:pt>
                <c:pt idx="32919">
                  <c:v>11983380</c:v>
                </c:pt>
                <c:pt idx="32920">
                  <c:v>11991690</c:v>
                </c:pt>
                <c:pt idx="32921">
                  <c:v>12000000</c:v>
                </c:pt>
                <c:pt idx="32922">
                  <c:v>12013770</c:v>
                </c:pt>
                <c:pt idx="32923">
                  <c:v>12027530</c:v>
                </c:pt>
                <c:pt idx="32924">
                  <c:v>12041290</c:v>
                </c:pt>
                <c:pt idx="32925">
                  <c:v>12055050</c:v>
                </c:pt>
                <c:pt idx="32926">
                  <c:v>12062500</c:v>
                </c:pt>
                <c:pt idx="32927">
                  <c:v>12068820</c:v>
                </c:pt>
                <c:pt idx="32928">
                  <c:v>12082580</c:v>
                </c:pt>
                <c:pt idx="32929">
                  <c:v>12096340</c:v>
                </c:pt>
                <c:pt idx="32930">
                  <c:v>12104300</c:v>
                </c:pt>
                <c:pt idx="32931">
                  <c:v>12110100</c:v>
                </c:pt>
                <c:pt idx="32932">
                  <c:v>12115600</c:v>
                </c:pt>
                <c:pt idx="32933">
                  <c:v>12125000</c:v>
                </c:pt>
                <c:pt idx="32934">
                  <c:v>12129420</c:v>
                </c:pt>
                <c:pt idx="32935">
                  <c:v>12143240</c:v>
                </c:pt>
                <c:pt idx="32936">
                  <c:v>12157060</c:v>
                </c:pt>
                <c:pt idx="32937">
                  <c:v>12170880</c:v>
                </c:pt>
                <c:pt idx="32938">
                  <c:v>12184700</c:v>
                </c:pt>
                <c:pt idx="32939">
                  <c:v>12187500</c:v>
                </c:pt>
                <c:pt idx="32940">
                  <c:v>12198520</c:v>
                </c:pt>
                <c:pt idx="32941">
                  <c:v>12212340</c:v>
                </c:pt>
                <c:pt idx="32942">
                  <c:v>12226150</c:v>
                </c:pt>
                <c:pt idx="32943">
                  <c:v>12239970</c:v>
                </c:pt>
                <c:pt idx="32944">
                  <c:v>12250000</c:v>
                </c:pt>
                <c:pt idx="32945">
                  <c:v>12253790</c:v>
                </c:pt>
                <c:pt idx="32946">
                  <c:v>12267610</c:v>
                </c:pt>
                <c:pt idx="32947">
                  <c:v>12281430</c:v>
                </c:pt>
                <c:pt idx="32948">
                  <c:v>12293000</c:v>
                </c:pt>
                <c:pt idx="32949">
                  <c:v>12295250</c:v>
                </c:pt>
                <c:pt idx="32950">
                  <c:v>12300000</c:v>
                </c:pt>
                <c:pt idx="32951">
                  <c:v>12309070</c:v>
                </c:pt>
                <c:pt idx="32952">
                  <c:v>12312500</c:v>
                </c:pt>
                <c:pt idx="32953">
                  <c:v>12322890</c:v>
                </c:pt>
                <c:pt idx="32954">
                  <c:v>12336700</c:v>
                </c:pt>
                <c:pt idx="32955">
                  <c:v>12350520</c:v>
                </c:pt>
                <c:pt idx="32956">
                  <c:v>12364340</c:v>
                </c:pt>
                <c:pt idx="32957">
                  <c:v>12375000</c:v>
                </c:pt>
                <c:pt idx="32958">
                  <c:v>12378160</c:v>
                </c:pt>
                <c:pt idx="32959">
                  <c:v>12391980</c:v>
                </c:pt>
                <c:pt idx="32960">
                  <c:v>12405800</c:v>
                </c:pt>
                <c:pt idx="32961">
                  <c:v>12419620</c:v>
                </c:pt>
                <c:pt idx="32962">
                  <c:v>12433440</c:v>
                </c:pt>
                <c:pt idx="32963">
                  <c:v>12437500</c:v>
                </c:pt>
                <c:pt idx="32964">
                  <c:v>12447250</c:v>
                </c:pt>
                <c:pt idx="32965">
                  <c:v>12461070</c:v>
                </c:pt>
                <c:pt idx="32966">
                  <c:v>12474890</c:v>
                </c:pt>
                <c:pt idx="32967">
                  <c:v>12488710</c:v>
                </c:pt>
                <c:pt idx="32968">
                  <c:v>12500000</c:v>
                </c:pt>
                <c:pt idx="32969">
                  <c:v>12502530</c:v>
                </c:pt>
                <c:pt idx="32970">
                  <c:v>12516350</c:v>
                </c:pt>
                <c:pt idx="32971">
                  <c:v>12530170</c:v>
                </c:pt>
                <c:pt idx="32972">
                  <c:v>12543990</c:v>
                </c:pt>
                <c:pt idx="32973">
                  <c:v>12557800</c:v>
                </c:pt>
                <c:pt idx="32974">
                  <c:v>12562500</c:v>
                </c:pt>
                <c:pt idx="32975">
                  <c:v>12571620</c:v>
                </c:pt>
                <c:pt idx="32976">
                  <c:v>12585440</c:v>
                </c:pt>
                <c:pt idx="32977">
                  <c:v>12599260</c:v>
                </c:pt>
                <c:pt idx="32978">
                  <c:v>12613080</c:v>
                </c:pt>
                <c:pt idx="32979">
                  <c:v>12625000</c:v>
                </c:pt>
                <c:pt idx="32980">
                  <c:v>12626900</c:v>
                </c:pt>
                <c:pt idx="32981">
                  <c:v>12640720</c:v>
                </c:pt>
                <c:pt idx="32982">
                  <c:v>12654540</c:v>
                </c:pt>
                <c:pt idx="32983">
                  <c:v>12668350</c:v>
                </c:pt>
                <c:pt idx="32984">
                  <c:v>12682170</c:v>
                </c:pt>
                <c:pt idx="32985">
                  <c:v>12687500</c:v>
                </c:pt>
                <c:pt idx="32986">
                  <c:v>12695990</c:v>
                </c:pt>
                <c:pt idx="32987">
                  <c:v>12709810</c:v>
                </c:pt>
                <c:pt idx="32988">
                  <c:v>12723630</c:v>
                </c:pt>
                <c:pt idx="32989">
                  <c:v>12737450</c:v>
                </c:pt>
                <c:pt idx="32990">
                  <c:v>12750000</c:v>
                </c:pt>
                <c:pt idx="32991">
                  <c:v>12751270</c:v>
                </c:pt>
                <c:pt idx="32992">
                  <c:v>12765090</c:v>
                </c:pt>
                <c:pt idx="32993">
                  <c:v>12778900</c:v>
                </c:pt>
                <c:pt idx="32994">
                  <c:v>12792720</c:v>
                </c:pt>
                <c:pt idx="32995">
                  <c:v>12806540</c:v>
                </c:pt>
                <c:pt idx="32996">
                  <c:v>12812500</c:v>
                </c:pt>
                <c:pt idx="32997">
                  <c:v>12820360</c:v>
                </c:pt>
                <c:pt idx="32998">
                  <c:v>12834180</c:v>
                </c:pt>
                <c:pt idx="32999">
                  <c:v>12848000</c:v>
                </c:pt>
                <c:pt idx="33000">
                  <c:v>12861820</c:v>
                </c:pt>
                <c:pt idx="33001">
                  <c:v>12875000</c:v>
                </c:pt>
                <c:pt idx="33002">
                  <c:v>12875640</c:v>
                </c:pt>
                <c:pt idx="33003">
                  <c:v>12889450</c:v>
                </c:pt>
                <c:pt idx="33004">
                  <c:v>12903270</c:v>
                </c:pt>
                <c:pt idx="33005">
                  <c:v>12917090</c:v>
                </c:pt>
                <c:pt idx="33006">
                  <c:v>12930910</c:v>
                </c:pt>
                <c:pt idx="33007">
                  <c:v>12937500</c:v>
                </c:pt>
                <c:pt idx="33008">
                  <c:v>12944730</c:v>
                </c:pt>
                <c:pt idx="33009">
                  <c:v>12958550</c:v>
                </c:pt>
                <c:pt idx="33010">
                  <c:v>12972370</c:v>
                </c:pt>
                <c:pt idx="33011">
                  <c:v>12986190</c:v>
                </c:pt>
                <c:pt idx="33012">
                  <c:v>13000000</c:v>
                </c:pt>
                <c:pt idx="33013">
                  <c:v>13007820</c:v>
                </c:pt>
                <c:pt idx="33014">
                  <c:v>13015630</c:v>
                </c:pt>
                <c:pt idx="33015">
                  <c:v>13023440</c:v>
                </c:pt>
                <c:pt idx="33016">
                  <c:v>13031250</c:v>
                </c:pt>
                <c:pt idx="33017">
                  <c:v>13039070</c:v>
                </c:pt>
                <c:pt idx="33018">
                  <c:v>13046880</c:v>
                </c:pt>
                <c:pt idx="33019">
                  <c:v>13054690</c:v>
                </c:pt>
                <c:pt idx="33020">
                  <c:v>13062500</c:v>
                </c:pt>
                <c:pt idx="33021">
                  <c:v>13070320</c:v>
                </c:pt>
                <c:pt idx="33022">
                  <c:v>13078130</c:v>
                </c:pt>
                <c:pt idx="33023">
                  <c:v>13085940</c:v>
                </c:pt>
                <c:pt idx="33024">
                  <c:v>13093750</c:v>
                </c:pt>
                <c:pt idx="33025">
                  <c:v>13101570</c:v>
                </c:pt>
                <c:pt idx="33026">
                  <c:v>13109380</c:v>
                </c:pt>
                <c:pt idx="33027">
                  <c:v>13117190</c:v>
                </c:pt>
                <c:pt idx="33028">
                  <c:v>13125000</c:v>
                </c:pt>
                <c:pt idx="33029">
                  <c:v>13132820</c:v>
                </c:pt>
                <c:pt idx="33030">
                  <c:v>13140630</c:v>
                </c:pt>
                <c:pt idx="33031">
                  <c:v>13148440</c:v>
                </c:pt>
                <c:pt idx="33032">
                  <c:v>13156250</c:v>
                </c:pt>
                <c:pt idx="33033">
                  <c:v>13164070</c:v>
                </c:pt>
                <c:pt idx="33034">
                  <c:v>13171880</c:v>
                </c:pt>
                <c:pt idx="33035">
                  <c:v>13179690</c:v>
                </c:pt>
                <c:pt idx="33036">
                  <c:v>13187500</c:v>
                </c:pt>
                <c:pt idx="33037">
                  <c:v>13195320</c:v>
                </c:pt>
                <c:pt idx="33038">
                  <c:v>13203130</c:v>
                </c:pt>
                <c:pt idx="33039">
                  <c:v>13210940</c:v>
                </c:pt>
                <c:pt idx="33040">
                  <c:v>13218750</c:v>
                </c:pt>
                <c:pt idx="33041">
                  <c:v>13226570</c:v>
                </c:pt>
                <c:pt idx="33042">
                  <c:v>13234380</c:v>
                </c:pt>
                <c:pt idx="33043">
                  <c:v>13242190</c:v>
                </c:pt>
                <c:pt idx="33044">
                  <c:v>13250000</c:v>
                </c:pt>
                <c:pt idx="33045">
                  <c:v>13259620</c:v>
                </c:pt>
                <c:pt idx="33046">
                  <c:v>13269240</c:v>
                </c:pt>
                <c:pt idx="33047">
                  <c:v>13278860</c:v>
                </c:pt>
                <c:pt idx="33048">
                  <c:v>13288480</c:v>
                </c:pt>
                <c:pt idx="33049">
                  <c:v>13298100</c:v>
                </c:pt>
                <c:pt idx="33050">
                  <c:v>13307720</c:v>
                </c:pt>
                <c:pt idx="33051">
                  <c:v>13312500</c:v>
                </c:pt>
                <c:pt idx="33052">
                  <c:v>13317340</c:v>
                </c:pt>
                <c:pt idx="33053">
                  <c:v>13326950</c:v>
                </c:pt>
                <c:pt idx="33054">
                  <c:v>13336570</c:v>
                </c:pt>
                <c:pt idx="33055">
                  <c:v>13346190</c:v>
                </c:pt>
                <c:pt idx="33056">
                  <c:v>13355810</c:v>
                </c:pt>
                <c:pt idx="33057">
                  <c:v>13365430</c:v>
                </c:pt>
                <c:pt idx="33058">
                  <c:v>13375000</c:v>
                </c:pt>
                <c:pt idx="33059">
                  <c:v>13375050</c:v>
                </c:pt>
                <c:pt idx="33060">
                  <c:v>13384670</c:v>
                </c:pt>
                <c:pt idx="33061">
                  <c:v>13394290</c:v>
                </c:pt>
                <c:pt idx="33062">
                  <c:v>13403900</c:v>
                </c:pt>
                <c:pt idx="33063">
                  <c:v>13413520</c:v>
                </c:pt>
                <c:pt idx="33064">
                  <c:v>13423130</c:v>
                </c:pt>
                <c:pt idx="33065">
                  <c:v>13432740</c:v>
                </c:pt>
                <c:pt idx="33066">
                  <c:v>13437500</c:v>
                </c:pt>
                <c:pt idx="33067">
                  <c:v>13442350</c:v>
                </c:pt>
                <c:pt idx="33068">
                  <c:v>13451970</c:v>
                </c:pt>
                <c:pt idx="33069">
                  <c:v>13461580</c:v>
                </c:pt>
                <c:pt idx="33070">
                  <c:v>13471190</c:v>
                </c:pt>
                <c:pt idx="33071">
                  <c:v>13480800</c:v>
                </c:pt>
                <c:pt idx="33072">
                  <c:v>13492300</c:v>
                </c:pt>
                <c:pt idx="33073">
                  <c:v>13500000</c:v>
                </c:pt>
                <c:pt idx="33074">
                  <c:v>13517500</c:v>
                </c:pt>
                <c:pt idx="33075">
                  <c:v>13535000</c:v>
                </c:pt>
                <c:pt idx="33076">
                  <c:v>13552500</c:v>
                </c:pt>
                <c:pt idx="33077">
                  <c:v>13562500</c:v>
                </c:pt>
                <c:pt idx="33078">
                  <c:v>13570000</c:v>
                </c:pt>
                <c:pt idx="33079">
                  <c:v>13587500</c:v>
                </c:pt>
                <c:pt idx="33080">
                  <c:v>13605000</c:v>
                </c:pt>
                <c:pt idx="33081">
                  <c:v>13622500</c:v>
                </c:pt>
                <c:pt idx="33082">
                  <c:v>13625000</c:v>
                </c:pt>
                <c:pt idx="33083">
                  <c:v>13640000</c:v>
                </c:pt>
                <c:pt idx="33084">
                  <c:v>13653750</c:v>
                </c:pt>
                <c:pt idx="33085">
                  <c:v>13667500</c:v>
                </c:pt>
                <c:pt idx="33086">
                  <c:v>13681250</c:v>
                </c:pt>
                <c:pt idx="33087">
                  <c:v>13687500</c:v>
                </c:pt>
                <c:pt idx="33088">
                  <c:v>13695000</c:v>
                </c:pt>
                <c:pt idx="33089">
                  <c:v>13708750</c:v>
                </c:pt>
                <c:pt idx="33090">
                  <c:v>13722500</c:v>
                </c:pt>
                <c:pt idx="33091">
                  <c:v>13736250</c:v>
                </c:pt>
                <c:pt idx="33092">
                  <c:v>13750000</c:v>
                </c:pt>
                <c:pt idx="33093">
                  <c:v>13765630</c:v>
                </c:pt>
                <c:pt idx="33094">
                  <c:v>13781250</c:v>
                </c:pt>
                <c:pt idx="33095">
                  <c:v>13796880</c:v>
                </c:pt>
                <c:pt idx="33096">
                  <c:v>13812500</c:v>
                </c:pt>
                <c:pt idx="33097">
                  <c:v>13828130</c:v>
                </c:pt>
                <c:pt idx="33098">
                  <c:v>13843750</c:v>
                </c:pt>
                <c:pt idx="33099">
                  <c:v>13859380</c:v>
                </c:pt>
                <c:pt idx="33100">
                  <c:v>13875000</c:v>
                </c:pt>
                <c:pt idx="33101">
                  <c:v>13890630</c:v>
                </c:pt>
                <c:pt idx="33102">
                  <c:v>13906250</c:v>
                </c:pt>
                <c:pt idx="33103">
                  <c:v>13921880</c:v>
                </c:pt>
                <c:pt idx="33104">
                  <c:v>13937500</c:v>
                </c:pt>
                <c:pt idx="33105">
                  <c:v>13953130</c:v>
                </c:pt>
                <c:pt idx="33106">
                  <c:v>13968750</c:v>
                </c:pt>
                <c:pt idx="33107">
                  <c:v>13984380</c:v>
                </c:pt>
                <c:pt idx="33108">
                  <c:v>14000000</c:v>
                </c:pt>
                <c:pt idx="33109">
                  <c:v>14015630</c:v>
                </c:pt>
                <c:pt idx="33110">
                  <c:v>14031250</c:v>
                </c:pt>
                <c:pt idx="33111">
                  <c:v>14046880</c:v>
                </c:pt>
                <c:pt idx="33112">
                  <c:v>14062500</c:v>
                </c:pt>
                <c:pt idx="33113">
                  <c:v>14078130</c:v>
                </c:pt>
                <c:pt idx="33114">
                  <c:v>14093750</c:v>
                </c:pt>
                <c:pt idx="33115">
                  <c:v>14109380</c:v>
                </c:pt>
                <c:pt idx="33116">
                  <c:v>14125000</c:v>
                </c:pt>
                <c:pt idx="33117">
                  <c:v>14140630</c:v>
                </c:pt>
                <c:pt idx="33118">
                  <c:v>14156250</c:v>
                </c:pt>
                <c:pt idx="33119">
                  <c:v>14171880</c:v>
                </c:pt>
                <c:pt idx="33120">
                  <c:v>14187500</c:v>
                </c:pt>
                <c:pt idx="33121">
                  <c:v>14203130</c:v>
                </c:pt>
                <c:pt idx="33122">
                  <c:v>14218750</c:v>
                </c:pt>
                <c:pt idx="33123">
                  <c:v>14234380</c:v>
                </c:pt>
                <c:pt idx="33124">
                  <c:v>14250000</c:v>
                </c:pt>
                <c:pt idx="33125">
                  <c:v>14265630</c:v>
                </c:pt>
                <c:pt idx="33126">
                  <c:v>14281250</c:v>
                </c:pt>
                <c:pt idx="33127">
                  <c:v>14296880</c:v>
                </c:pt>
                <c:pt idx="33128">
                  <c:v>14312500</c:v>
                </c:pt>
                <c:pt idx="33129">
                  <c:v>14328130</c:v>
                </c:pt>
                <c:pt idx="33130">
                  <c:v>14343750</c:v>
                </c:pt>
                <c:pt idx="33131">
                  <c:v>14359380</c:v>
                </c:pt>
                <c:pt idx="33132">
                  <c:v>14375000</c:v>
                </c:pt>
                <c:pt idx="33133">
                  <c:v>14395450</c:v>
                </c:pt>
                <c:pt idx="33134">
                  <c:v>14415900</c:v>
                </c:pt>
                <c:pt idx="33135">
                  <c:v>14436350</c:v>
                </c:pt>
                <c:pt idx="33136">
                  <c:v>14456800</c:v>
                </c:pt>
                <c:pt idx="33137">
                  <c:v>14483700</c:v>
                </c:pt>
                <c:pt idx="33138">
                  <c:v>14500000</c:v>
                </c:pt>
                <c:pt idx="33139">
                  <c:v>14531250</c:v>
                </c:pt>
                <c:pt idx="33140">
                  <c:v>14562500</c:v>
                </c:pt>
                <c:pt idx="33141">
                  <c:v>14593750</c:v>
                </c:pt>
                <c:pt idx="33142">
                  <c:v>14625000</c:v>
                </c:pt>
                <c:pt idx="33143">
                  <c:v>14656250</c:v>
                </c:pt>
                <c:pt idx="33144">
                  <c:v>14687500</c:v>
                </c:pt>
                <c:pt idx="33145">
                  <c:v>14718750</c:v>
                </c:pt>
                <c:pt idx="33146">
                  <c:v>14750000</c:v>
                </c:pt>
                <c:pt idx="33147">
                  <c:v>14781250</c:v>
                </c:pt>
                <c:pt idx="33148">
                  <c:v>14812500</c:v>
                </c:pt>
                <c:pt idx="33149">
                  <c:v>14843750</c:v>
                </c:pt>
                <c:pt idx="33150">
                  <c:v>14875000</c:v>
                </c:pt>
                <c:pt idx="33151">
                  <c:v>14906250</c:v>
                </c:pt>
                <c:pt idx="33152">
                  <c:v>14937500</c:v>
                </c:pt>
                <c:pt idx="33153">
                  <c:v>14968750</c:v>
                </c:pt>
                <c:pt idx="33154">
                  <c:v>15000000</c:v>
                </c:pt>
                <c:pt idx="33155">
                  <c:v>15027550</c:v>
                </c:pt>
                <c:pt idx="33156">
                  <c:v>15055100</c:v>
                </c:pt>
                <c:pt idx="33157">
                  <c:v>15082650</c:v>
                </c:pt>
                <c:pt idx="33158">
                  <c:v>15110200</c:v>
                </c:pt>
                <c:pt idx="33159">
                  <c:v>15120700</c:v>
                </c:pt>
                <c:pt idx="33160">
                  <c:v>15125000</c:v>
                </c:pt>
                <c:pt idx="33161">
                  <c:v>15162500</c:v>
                </c:pt>
                <c:pt idx="33162">
                  <c:v>15200000</c:v>
                </c:pt>
                <c:pt idx="33163">
                  <c:v>15250000</c:v>
                </c:pt>
                <c:pt idx="33164">
                  <c:v>15281250</c:v>
                </c:pt>
                <c:pt idx="33165">
                  <c:v>15312500</c:v>
                </c:pt>
                <c:pt idx="33166">
                  <c:v>15343750</c:v>
                </c:pt>
                <c:pt idx="33167">
                  <c:v>15371000</c:v>
                </c:pt>
                <c:pt idx="33168">
                  <c:v>15375000</c:v>
                </c:pt>
                <c:pt idx="33169">
                  <c:v>15385100</c:v>
                </c:pt>
                <c:pt idx="33170">
                  <c:v>15406250</c:v>
                </c:pt>
                <c:pt idx="33171">
                  <c:v>15437500</c:v>
                </c:pt>
                <c:pt idx="33172">
                  <c:v>15468750</c:v>
                </c:pt>
                <c:pt idx="33173">
                  <c:v>15500000</c:v>
                </c:pt>
                <c:pt idx="33174">
                  <c:v>15541900</c:v>
                </c:pt>
                <c:pt idx="33175">
                  <c:v>15573430</c:v>
                </c:pt>
                <c:pt idx="33176">
                  <c:v>15604950</c:v>
                </c:pt>
                <c:pt idx="33177">
                  <c:v>15636480</c:v>
                </c:pt>
                <c:pt idx="33178">
                  <c:v>15668000</c:v>
                </c:pt>
                <c:pt idx="33179">
                  <c:v>15694980</c:v>
                </c:pt>
                <c:pt idx="33180">
                  <c:v>15712900</c:v>
                </c:pt>
                <c:pt idx="33181">
                  <c:v>15721950</c:v>
                </c:pt>
                <c:pt idx="33182">
                  <c:v>15748930</c:v>
                </c:pt>
                <c:pt idx="33183">
                  <c:v>15775900</c:v>
                </c:pt>
                <c:pt idx="33184">
                  <c:v>15802880</c:v>
                </c:pt>
                <c:pt idx="33185">
                  <c:v>15829850</c:v>
                </c:pt>
                <c:pt idx="33186">
                  <c:v>15856830</c:v>
                </c:pt>
                <c:pt idx="33187">
                  <c:v>15883800</c:v>
                </c:pt>
                <c:pt idx="33188">
                  <c:v>15912850</c:v>
                </c:pt>
                <c:pt idx="33189">
                  <c:v>15941900</c:v>
                </c:pt>
                <c:pt idx="33190">
                  <c:v>15970950</c:v>
                </c:pt>
                <c:pt idx="33191">
                  <c:v>16000000</c:v>
                </c:pt>
                <c:pt idx="33192">
                  <c:v>16011500</c:v>
                </c:pt>
                <c:pt idx="33193">
                  <c:v>16011530</c:v>
                </c:pt>
                <c:pt idx="33194">
                  <c:v>16017600</c:v>
                </c:pt>
                <c:pt idx="33195">
                  <c:v>16026500</c:v>
                </c:pt>
                <c:pt idx="33196">
                  <c:v>16035400</c:v>
                </c:pt>
                <c:pt idx="33197">
                  <c:v>16048950</c:v>
                </c:pt>
                <c:pt idx="33198">
                  <c:v>16054700</c:v>
                </c:pt>
                <c:pt idx="33199">
                  <c:v>16062500</c:v>
                </c:pt>
                <c:pt idx="33200">
                  <c:v>16078130</c:v>
                </c:pt>
                <c:pt idx="33201">
                  <c:v>16093750</c:v>
                </c:pt>
                <c:pt idx="33202">
                  <c:v>16109380</c:v>
                </c:pt>
                <c:pt idx="33203">
                  <c:v>16125000</c:v>
                </c:pt>
                <c:pt idx="33204">
                  <c:v>16140630</c:v>
                </c:pt>
                <c:pt idx="33205">
                  <c:v>16156250</c:v>
                </c:pt>
                <c:pt idx="33206">
                  <c:v>16171880</c:v>
                </c:pt>
                <c:pt idx="33207">
                  <c:v>16187500</c:v>
                </c:pt>
                <c:pt idx="33208">
                  <c:v>16203130</c:v>
                </c:pt>
                <c:pt idx="33209">
                  <c:v>16218750</c:v>
                </c:pt>
                <c:pt idx="33210">
                  <c:v>16234380</c:v>
                </c:pt>
                <c:pt idx="33211">
                  <c:v>16250000</c:v>
                </c:pt>
                <c:pt idx="33212">
                  <c:v>16260480</c:v>
                </c:pt>
                <c:pt idx="33213">
                  <c:v>16263200</c:v>
                </c:pt>
                <c:pt idx="33214">
                  <c:v>16270950</c:v>
                </c:pt>
                <c:pt idx="33215">
                  <c:v>16281430</c:v>
                </c:pt>
                <c:pt idx="33216">
                  <c:v>16291900</c:v>
                </c:pt>
                <c:pt idx="33217">
                  <c:v>16303500</c:v>
                </c:pt>
                <c:pt idx="33218">
                  <c:v>16315100</c:v>
                </c:pt>
                <c:pt idx="33219">
                  <c:v>16326700</c:v>
                </c:pt>
                <c:pt idx="33220">
                  <c:v>16338300</c:v>
                </c:pt>
                <c:pt idx="33221">
                  <c:v>16348410</c:v>
                </c:pt>
                <c:pt idx="33222">
                  <c:v>16358520</c:v>
                </c:pt>
                <c:pt idx="33223">
                  <c:v>16368630</c:v>
                </c:pt>
                <c:pt idx="33224">
                  <c:v>16378730</c:v>
                </c:pt>
                <c:pt idx="33225">
                  <c:v>16388840</c:v>
                </c:pt>
                <c:pt idx="33226">
                  <c:v>16398940</c:v>
                </c:pt>
                <c:pt idx="33227">
                  <c:v>16409050</c:v>
                </c:pt>
                <c:pt idx="33228">
                  <c:v>16419150</c:v>
                </c:pt>
                <c:pt idx="33229">
                  <c:v>16429260</c:v>
                </c:pt>
                <c:pt idx="33230">
                  <c:v>16439370</c:v>
                </c:pt>
                <c:pt idx="33231">
                  <c:v>16449480</c:v>
                </c:pt>
                <c:pt idx="33232">
                  <c:v>16459580</c:v>
                </c:pt>
                <c:pt idx="33233">
                  <c:v>16469690</c:v>
                </c:pt>
                <c:pt idx="33234">
                  <c:v>16479790</c:v>
                </c:pt>
                <c:pt idx="33235">
                  <c:v>16489900</c:v>
                </c:pt>
                <c:pt idx="33236">
                  <c:v>16500000</c:v>
                </c:pt>
                <c:pt idx="33237">
                  <c:v>16508800</c:v>
                </c:pt>
                <c:pt idx="33238">
                  <c:v>16523880</c:v>
                </c:pt>
                <c:pt idx="33239">
                  <c:v>16538950</c:v>
                </c:pt>
                <c:pt idx="33240">
                  <c:v>16554030</c:v>
                </c:pt>
                <c:pt idx="33241">
                  <c:v>16569100</c:v>
                </c:pt>
                <c:pt idx="33242">
                  <c:v>16584180</c:v>
                </c:pt>
                <c:pt idx="33243">
                  <c:v>16599250</c:v>
                </c:pt>
                <c:pt idx="33244">
                  <c:v>16614330</c:v>
                </c:pt>
                <c:pt idx="33245">
                  <c:v>16629400</c:v>
                </c:pt>
                <c:pt idx="33246">
                  <c:v>16644480</c:v>
                </c:pt>
                <c:pt idx="33247">
                  <c:v>16659550</c:v>
                </c:pt>
                <c:pt idx="33248">
                  <c:v>16674630</c:v>
                </c:pt>
                <c:pt idx="33249">
                  <c:v>16689700</c:v>
                </c:pt>
                <c:pt idx="33250">
                  <c:v>16704780</c:v>
                </c:pt>
                <c:pt idx="33251">
                  <c:v>16719850</c:v>
                </c:pt>
                <c:pt idx="33252">
                  <c:v>16734930</c:v>
                </c:pt>
                <c:pt idx="33253">
                  <c:v>16750000</c:v>
                </c:pt>
                <c:pt idx="33254">
                  <c:v>16754400</c:v>
                </c:pt>
                <c:pt idx="33255">
                  <c:v>16765170</c:v>
                </c:pt>
                <c:pt idx="33256">
                  <c:v>16780340</c:v>
                </c:pt>
                <c:pt idx="33257">
                  <c:v>16795510</c:v>
                </c:pt>
                <c:pt idx="33258">
                  <c:v>16810680</c:v>
                </c:pt>
                <c:pt idx="33259">
                  <c:v>16825850</c:v>
                </c:pt>
                <c:pt idx="33260">
                  <c:v>16841020</c:v>
                </c:pt>
                <c:pt idx="33261">
                  <c:v>16856190</c:v>
                </c:pt>
                <c:pt idx="33262">
                  <c:v>16871350</c:v>
                </c:pt>
                <c:pt idx="33263">
                  <c:v>16886520</c:v>
                </c:pt>
                <c:pt idx="33264">
                  <c:v>16901690</c:v>
                </c:pt>
                <c:pt idx="33265">
                  <c:v>16916860</c:v>
                </c:pt>
                <c:pt idx="33266">
                  <c:v>16932030</c:v>
                </c:pt>
                <c:pt idx="33267">
                  <c:v>16947200</c:v>
                </c:pt>
                <c:pt idx="33268">
                  <c:v>16962370</c:v>
                </c:pt>
                <c:pt idx="33269">
                  <c:v>16977540</c:v>
                </c:pt>
                <c:pt idx="33270">
                  <c:v>16992700</c:v>
                </c:pt>
                <c:pt idx="33271">
                  <c:v>17000000</c:v>
                </c:pt>
                <c:pt idx="33272">
                  <c:v>17011300</c:v>
                </c:pt>
                <c:pt idx="33273">
                  <c:v>17022590</c:v>
                </c:pt>
                <c:pt idx="33274">
                  <c:v>17033890</c:v>
                </c:pt>
                <c:pt idx="33275">
                  <c:v>17045180</c:v>
                </c:pt>
                <c:pt idx="33276">
                  <c:v>17056480</c:v>
                </c:pt>
                <c:pt idx="33277">
                  <c:v>17067770</c:v>
                </c:pt>
                <c:pt idx="33278">
                  <c:v>17079060</c:v>
                </c:pt>
                <c:pt idx="33279">
                  <c:v>17090350</c:v>
                </c:pt>
                <c:pt idx="33280">
                  <c:v>17101650</c:v>
                </c:pt>
                <c:pt idx="33281">
                  <c:v>17112940</c:v>
                </c:pt>
                <c:pt idx="33282">
                  <c:v>17124240</c:v>
                </c:pt>
                <c:pt idx="33283">
                  <c:v>17135530</c:v>
                </c:pt>
                <c:pt idx="33284">
                  <c:v>17146830</c:v>
                </c:pt>
                <c:pt idx="33285">
                  <c:v>17158120</c:v>
                </c:pt>
                <c:pt idx="33286">
                  <c:v>17169410</c:v>
                </c:pt>
                <c:pt idx="33287">
                  <c:v>17180700</c:v>
                </c:pt>
                <c:pt idx="33288">
                  <c:v>17192000</c:v>
                </c:pt>
                <c:pt idx="33289">
                  <c:v>17203290</c:v>
                </c:pt>
                <c:pt idx="33290">
                  <c:v>17214590</c:v>
                </c:pt>
                <c:pt idx="33291">
                  <c:v>17225880</c:v>
                </c:pt>
                <c:pt idx="33292">
                  <c:v>17237180</c:v>
                </c:pt>
                <c:pt idx="33293">
                  <c:v>17248470</c:v>
                </c:pt>
                <c:pt idx="33294">
                  <c:v>17259760</c:v>
                </c:pt>
                <c:pt idx="33295">
                  <c:v>17271050</c:v>
                </c:pt>
                <c:pt idx="33296">
                  <c:v>17282350</c:v>
                </c:pt>
                <c:pt idx="33297">
                  <c:v>17293640</c:v>
                </c:pt>
                <c:pt idx="33298">
                  <c:v>17304940</c:v>
                </c:pt>
                <c:pt idx="33299">
                  <c:v>17316230</c:v>
                </c:pt>
                <c:pt idx="33300">
                  <c:v>17327530</c:v>
                </c:pt>
                <c:pt idx="33301">
                  <c:v>17338820</c:v>
                </c:pt>
                <c:pt idx="33302">
                  <c:v>17350110</c:v>
                </c:pt>
                <c:pt idx="33303">
                  <c:v>17361400</c:v>
                </c:pt>
                <c:pt idx="33304">
                  <c:v>17372700</c:v>
                </c:pt>
                <c:pt idx="33305">
                  <c:v>17384000</c:v>
                </c:pt>
                <c:pt idx="33306">
                  <c:v>17395300</c:v>
                </c:pt>
                <c:pt idx="33307">
                  <c:v>17406590</c:v>
                </c:pt>
                <c:pt idx="33308">
                  <c:v>17417890</c:v>
                </c:pt>
                <c:pt idx="33309">
                  <c:v>17429190</c:v>
                </c:pt>
                <c:pt idx="33310">
                  <c:v>17440490</c:v>
                </c:pt>
                <c:pt idx="33311">
                  <c:v>17451780</c:v>
                </c:pt>
                <c:pt idx="33312">
                  <c:v>17463080</c:v>
                </c:pt>
                <c:pt idx="33313">
                  <c:v>17474380</c:v>
                </c:pt>
                <c:pt idx="33314">
                  <c:v>17485680</c:v>
                </c:pt>
                <c:pt idx="33315">
                  <c:v>17496970</c:v>
                </c:pt>
                <c:pt idx="33316">
                  <c:v>17508270</c:v>
                </c:pt>
                <c:pt idx="33317">
                  <c:v>17519560</c:v>
                </c:pt>
                <c:pt idx="33318">
                  <c:v>17530860</c:v>
                </c:pt>
                <c:pt idx="33319">
                  <c:v>17542150</c:v>
                </c:pt>
                <c:pt idx="33320">
                  <c:v>17553450</c:v>
                </c:pt>
                <c:pt idx="33321">
                  <c:v>17564750</c:v>
                </c:pt>
                <c:pt idx="33322">
                  <c:v>17576050</c:v>
                </c:pt>
                <c:pt idx="33323">
                  <c:v>17587340</c:v>
                </c:pt>
                <c:pt idx="33324">
                  <c:v>17598640</c:v>
                </c:pt>
                <c:pt idx="33325">
                  <c:v>17609940</c:v>
                </c:pt>
                <c:pt idx="33326">
                  <c:v>17621240</c:v>
                </c:pt>
                <c:pt idx="33327">
                  <c:v>17632530</c:v>
                </c:pt>
                <c:pt idx="33328">
                  <c:v>17643830</c:v>
                </c:pt>
                <c:pt idx="33329">
                  <c:v>17655130</c:v>
                </c:pt>
                <c:pt idx="33330">
                  <c:v>17666430</c:v>
                </c:pt>
                <c:pt idx="33331">
                  <c:v>17677720</c:v>
                </c:pt>
                <c:pt idx="33332">
                  <c:v>17689020</c:v>
                </c:pt>
                <c:pt idx="33333">
                  <c:v>17700310</c:v>
                </c:pt>
                <c:pt idx="33334">
                  <c:v>17711610</c:v>
                </c:pt>
                <c:pt idx="33335">
                  <c:v>17722900</c:v>
                </c:pt>
                <c:pt idx="33336">
                  <c:v>17733480</c:v>
                </c:pt>
                <c:pt idx="33337">
                  <c:v>17744050</c:v>
                </c:pt>
                <c:pt idx="33338">
                  <c:v>17754630</c:v>
                </c:pt>
                <c:pt idx="33339">
                  <c:v>17765200</c:v>
                </c:pt>
                <c:pt idx="33340">
                  <c:v>17775780</c:v>
                </c:pt>
                <c:pt idx="33341">
                  <c:v>17786350</c:v>
                </c:pt>
                <c:pt idx="33342">
                  <c:v>17791500</c:v>
                </c:pt>
                <c:pt idx="33343">
                  <c:v>17796930</c:v>
                </c:pt>
                <c:pt idx="33344">
                  <c:v>17807500</c:v>
                </c:pt>
                <c:pt idx="33345">
                  <c:v>17819540</c:v>
                </c:pt>
                <c:pt idx="33346">
                  <c:v>17831570</c:v>
                </c:pt>
                <c:pt idx="33347">
                  <c:v>17843600</c:v>
                </c:pt>
                <c:pt idx="33348">
                  <c:v>17855630</c:v>
                </c:pt>
                <c:pt idx="33349">
                  <c:v>17867660</c:v>
                </c:pt>
                <c:pt idx="33350">
                  <c:v>17879690</c:v>
                </c:pt>
                <c:pt idx="33351">
                  <c:v>17891720</c:v>
                </c:pt>
                <c:pt idx="33352">
                  <c:v>17903750</c:v>
                </c:pt>
                <c:pt idx="33353">
                  <c:v>17915790</c:v>
                </c:pt>
                <c:pt idx="33354">
                  <c:v>17927820</c:v>
                </c:pt>
                <c:pt idx="33355">
                  <c:v>17939850</c:v>
                </c:pt>
                <c:pt idx="33356">
                  <c:v>17951880</c:v>
                </c:pt>
                <c:pt idx="33357">
                  <c:v>17963910</c:v>
                </c:pt>
                <c:pt idx="33358">
                  <c:v>17975940</c:v>
                </c:pt>
                <c:pt idx="33359">
                  <c:v>17987970</c:v>
                </c:pt>
                <c:pt idx="33360">
                  <c:v>18000000</c:v>
                </c:pt>
                <c:pt idx="33361">
                  <c:v>18015630</c:v>
                </c:pt>
                <c:pt idx="33362">
                  <c:v>18031250</c:v>
                </c:pt>
                <c:pt idx="33363">
                  <c:v>18046880</c:v>
                </c:pt>
                <c:pt idx="33364">
                  <c:v>18062500</c:v>
                </c:pt>
                <c:pt idx="33365">
                  <c:v>18078130</c:v>
                </c:pt>
                <c:pt idx="33366">
                  <c:v>18093750</c:v>
                </c:pt>
                <c:pt idx="33367">
                  <c:v>18109380</c:v>
                </c:pt>
                <c:pt idx="33368">
                  <c:v>18125000</c:v>
                </c:pt>
                <c:pt idx="33369">
                  <c:v>18140630</c:v>
                </c:pt>
                <c:pt idx="33370">
                  <c:v>18156250</c:v>
                </c:pt>
                <c:pt idx="33371">
                  <c:v>18171880</c:v>
                </c:pt>
                <c:pt idx="33372">
                  <c:v>18187500</c:v>
                </c:pt>
                <c:pt idx="33373">
                  <c:v>18203130</c:v>
                </c:pt>
                <c:pt idx="33374">
                  <c:v>18218750</c:v>
                </c:pt>
                <c:pt idx="33375">
                  <c:v>18234380</c:v>
                </c:pt>
                <c:pt idx="33376">
                  <c:v>18250000</c:v>
                </c:pt>
                <c:pt idx="33377">
                  <c:v>18265630</c:v>
                </c:pt>
                <c:pt idx="33378">
                  <c:v>18281250</c:v>
                </c:pt>
                <c:pt idx="33379">
                  <c:v>18296880</c:v>
                </c:pt>
                <c:pt idx="33380">
                  <c:v>18312500</c:v>
                </c:pt>
                <c:pt idx="33381">
                  <c:v>18328130</c:v>
                </c:pt>
                <c:pt idx="33382">
                  <c:v>18343750</c:v>
                </c:pt>
                <c:pt idx="33383">
                  <c:v>18359380</c:v>
                </c:pt>
                <c:pt idx="33384">
                  <c:v>18375000</c:v>
                </c:pt>
                <c:pt idx="33385">
                  <c:v>18390630</c:v>
                </c:pt>
                <c:pt idx="33386">
                  <c:v>18406250</c:v>
                </c:pt>
                <c:pt idx="33387">
                  <c:v>18421880</c:v>
                </c:pt>
                <c:pt idx="33388">
                  <c:v>18437500</c:v>
                </c:pt>
                <c:pt idx="33389">
                  <c:v>18453130</c:v>
                </c:pt>
                <c:pt idx="33390">
                  <c:v>18468750</c:v>
                </c:pt>
                <c:pt idx="33391">
                  <c:v>18484380</c:v>
                </c:pt>
                <c:pt idx="33392">
                  <c:v>18500000</c:v>
                </c:pt>
                <c:pt idx="33393">
                  <c:v>18515680</c:v>
                </c:pt>
                <c:pt idx="33394">
                  <c:v>18531350</c:v>
                </c:pt>
                <c:pt idx="33395">
                  <c:v>18547030</c:v>
                </c:pt>
                <c:pt idx="33396">
                  <c:v>18562700</c:v>
                </c:pt>
                <c:pt idx="33397">
                  <c:v>18578380</c:v>
                </c:pt>
                <c:pt idx="33398">
                  <c:v>18594050</c:v>
                </c:pt>
                <c:pt idx="33399">
                  <c:v>18609730</c:v>
                </c:pt>
                <c:pt idx="33400">
                  <c:v>18625400</c:v>
                </c:pt>
                <c:pt idx="33401">
                  <c:v>18641080</c:v>
                </c:pt>
                <c:pt idx="33402">
                  <c:v>18656750</c:v>
                </c:pt>
                <c:pt idx="33403">
                  <c:v>18672430</c:v>
                </c:pt>
                <c:pt idx="33404">
                  <c:v>18688100</c:v>
                </c:pt>
                <c:pt idx="33405">
                  <c:v>18703780</c:v>
                </c:pt>
                <c:pt idx="33406">
                  <c:v>18719450</c:v>
                </c:pt>
                <c:pt idx="33407">
                  <c:v>18735130</c:v>
                </c:pt>
                <c:pt idx="33408">
                  <c:v>18750800</c:v>
                </c:pt>
                <c:pt idx="33409">
                  <c:v>18766380</c:v>
                </c:pt>
                <c:pt idx="33410">
                  <c:v>18781950</c:v>
                </c:pt>
                <c:pt idx="33411">
                  <c:v>18797530</c:v>
                </c:pt>
                <c:pt idx="33412">
                  <c:v>18813100</c:v>
                </c:pt>
                <c:pt idx="33413">
                  <c:v>18828680</c:v>
                </c:pt>
                <c:pt idx="33414">
                  <c:v>18844250</c:v>
                </c:pt>
                <c:pt idx="33415">
                  <c:v>18859830</c:v>
                </c:pt>
                <c:pt idx="33416">
                  <c:v>18875400</c:v>
                </c:pt>
                <c:pt idx="33417">
                  <c:v>18890980</c:v>
                </c:pt>
                <c:pt idx="33418">
                  <c:v>18906550</c:v>
                </c:pt>
                <c:pt idx="33419">
                  <c:v>18922130</c:v>
                </c:pt>
                <c:pt idx="33420">
                  <c:v>18937700</c:v>
                </c:pt>
                <c:pt idx="33421">
                  <c:v>18953280</c:v>
                </c:pt>
                <c:pt idx="33422">
                  <c:v>18968850</c:v>
                </c:pt>
                <c:pt idx="33423">
                  <c:v>18984430</c:v>
                </c:pt>
                <c:pt idx="33424">
                  <c:v>19000000</c:v>
                </c:pt>
                <c:pt idx="33425">
                  <c:v>19024890</c:v>
                </c:pt>
                <c:pt idx="33426">
                  <c:v>19049770</c:v>
                </c:pt>
                <c:pt idx="33427">
                  <c:v>19074650</c:v>
                </c:pt>
                <c:pt idx="33428">
                  <c:v>19099530</c:v>
                </c:pt>
                <c:pt idx="33429">
                  <c:v>19124410</c:v>
                </c:pt>
                <c:pt idx="33430">
                  <c:v>19149290</c:v>
                </c:pt>
                <c:pt idx="33431">
                  <c:v>19174170</c:v>
                </c:pt>
                <c:pt idx="33432">
                  <c:v>19199050</c:v>
                </c:pt>
                <c:pt idx="33433">
                  <c:v>19223940</c:v>
                </c:pt>
                <c:pt idx="33434">
                  <c:v>19248820</c:v>
                </c:pt>
                <c:pt idx="33435">
                  <c:v>19273700</c:v>
                </c:pt>
                <c:pt idx="33436">
                  <c:v>19298580</c:v>
                </c:pt>
                <c:pt idx="33437">
                  <c:v>19323460</c:v>
                </c:pt>
                <c:pt idx="33438">
                  <c:v>19348340</c:v>
                </c:pt>
                <c:pt idx="33439">
                  <c:v>19373220</c:v>
                </c:pt>
                <c:pt idx="33440">
                  <c:v>19398100</c:v>
                </c:pt>
                <c:pt idx="33441">
                  <c:v>19398800</c:v>
                </c:pt>
                <c:pt idx="33442">
                  <c:v>19424100</c:v>
                </c:pt>
                <c:pt idx="33443">
                  <c:v>19449400</c:v>
                </c:pt>
                <c:pt idx="33444">
                  <c:v>19474700</c:v>
                </c:pt>
                <c:pt idx="33445">
                  <c:v>19500000</c:v>
                </c:pt>
                <c:pt idx="33446">
                  <c:v>19531250</c:v>
                </c:pt>
                <c:pt idx="33447">
                  <c:v>19562500</c:v>
                </c:pt>
                <c:pt idx="33448">
                  <c:v>19593750</c:v>
                </c:pt>
                <c:pt idx="33449">
                  <c:v>19625000</c:v>
                </c:pt>
                <c:pt idx="33450">
                  <c:v>19656250</c:v>
                </c:pt>
                <c:pt idx="33451">
                  <c:v>19687500</c:v>
                </c:pt>
                <c:pt idx="33452">
                  <c:v>19718750</c:v>
                </c:pt>
                <c:pt idx="33453">
                  <c:v>19750000</c:v>
                </c:pt>
                <c:pt idx="33454">
                  <c:v>19781250</c:v>
                </c:pt>
                <c:pt idx="33455">
                  <c:v>19812500</c:v>
                </c:pt>
                <c:pt idx="33456">
                  <c:v>19843750</c:v>
                </c:pt>
                <c:pt idx="33457">
                  <c:v>19875000</c:v>
                </c:pt>
                <c:pt idx="33458">
                  <c:v>19906250</c:v>
                </c:pt>
                <c:pt idx="33459">
                  <c:v>19937500</c:v>
                </c:pt>
                <c:pt idx="33460">
                  <c:v>19968750</c:v>
                </c:pt>
                <c:pt idx="33461">
                  <c:v>20000000</c:v>
                </c:pt>
                <c:pt idx="33462">
                  <c:v>22000000</c:v>
                </c:pt>
                <c:pt idx="33463">
                  <c:v>24000000</c:v>
                </c:pt>
                <c:pt idx="33464">
                  <c:v>25000000</c:v>
                </c:pt>
                <c:pt idx="33465">
                  <c:v>26000000</c:v>
                </c:pt>
                <c:pt idx="33466">
                  <c:v>28000000</c:v>
                </c:pt>
                <c:pt idx="33467">
                  <c:v>30000000</c:v>
                </c:pt>
                <c:pt idx="33468">
                  <c:v>32000000</c:v>
                </c:pt>
                <c:pt idx="33469">
                  <c:v>34000000</c:v>
                </c:pt>
                <c:pt idx="33470">
                  <c:v>36000000</c:v>
                </c:pt>
                <c:pt idx="33471">
                  <c:v>38000000</c:v>
                </c:pt>
                <c:pt idx="33472">
                  <c:v>40000000</c:v>
                </c:pt>
                <c:pt idx="33473">
                  <c:v>42000000</c:v>
                </c:pt>
                <c:pt idx="33474">
                  <c:v>44000000</c:v>
                </c:pt>
                <c:pt idx="33475">
                  <c:v>46000000</c:v>
                </c:pt>
                <c:pt idx="33476">
                  <c:v>48000000</c:v>
                </c:pt>
                <c:pt idx="33477">
                  <c:v>50000000</c:v>
                </c:pt>
                <c:pt idx="33478">
                  <c:v>55000000</c:v>
                </c:pt>
                <c:pt idx="33479">
                  <c:v>60000000</c:v>
                </c:pt>
                <c:pt idx="33480">
                  <c:v>65000000</c:v>
                </c:pt>
                <c:pt idx="33481">
                  <c:v>70000000</c:v>
                </c:pt>
                <c:pt idx="33482">
                  <c:v>75000000</c:v>
                </c:pt>
                <c:pt idx="33483">
                  <c:v>80000000</c:v>
                </c:pt>
                <c:pt idx="33484">
                  <c:v>85000000</c:v>
                </c:pt>
                <c:pt idx="33485">
                  <c:v>90000000</c:v>
                </c:pt>
                <c:pt idx="33486">
                  <c:v>95000000</c:v>
                </c:pt>
                <c:pt idx="33487">
                  <c:v>100000000</c:v>
                </c:pt>
                <c:pt idx="33488">
                  <c:v>110000000</c:v>
                </c:pt>
                <c:pt idx="33489">
                  <c:v>120000000</c:v>
                </c:pt>
                <c:pt idx="33490">
                  <c:v>130000000</c:v>
                </c:pt>
                <c:pt idx="33491">
                  <c:v>140000000</c:v>
                </c:pt>
                <c:pt idx="33492">
                  <c:v>150000000</c:v>
                </c:pt>
                <c:pt idx="33493">
                  <c:v>160000000</c:v>
                </c:pt>
                <c:pt idx="33494">
                  <c:v>170000000</c:v>
                </c:pt>
                <c:pt idx="33495">
                  <c:v>175000000</c:v>
                </c:pt>
                <c:pt idx="33496">
                  <c:v>180000000</c:v>
                </c:pt>
                <c:pt idx="33497">
                  <c:v>190000000</c:v>
                </c:pt>
                <c:pt idx="33498">
                  <c:v>200000000</c:v>
                </c:pt>
                <c:pt idx="33499">
                  <c:v>210000000</c:v>
                </c:pt>
                <c:pt idx="33500">
                  <c:v>220000000</c:v>
                </c:pt>
                <c:pt idx="33501">
                  <c:v>230000000</c:v>
                </c:pt>
                <c:pt idx="33502">
                  <c:v>240000000</c:v>
                </c:pt>
                <c:pt idx="33503">
                  <c:v>250000000</c:v>
                </c:pt>
                <c:pt idx="33504">
                  <c:v>260000000</c:v>
                </c:pt>
                <c:pt idx="33505">
                  <c:v>270000000</c:v>
                </c:pt>
                <c:pt idx="33506">
                  <c:v>280000000</c:v>
                </c:pt>
                <c:pt idx="33507">
                  <c:v>290000000</c:v>
                </c:pt>
                <c:pt idx="33508">
                  <c:v>300000000</c:v>
                </c:pt>
                <c:pt idx="33509">
                  <c:v>310000000</c:v>
                </c:pt>
                <c:pt idx="33510">
                  <c:v>320000000</c:v>
                </c:pt>
                <c:pt idx="33511">
                  <c:v>330000000</c:v>
                </c:pt>
                <c:pt idx="33512">
                  <c:v>340000000</c:v>
                </c:pt>
                <c:pt idx="33513">
                  <c:v>350000000</c:v>
                </c:pt>
                <c:pt idx="33514">
                  <c:v>360000000</c:v>
                </c:pt>
                <c:pt idx="33515">
                  <c:v>370000000</c:v>
                </c:pt>
                <c:pt idx="33516">
                  <c:v>380000000</c:v>
                </c:pt>
                <c:pt idx="33517">
                  <c:v>390000000</c:v>
                </c:pt>
                <c:pt idx="33518">
                  <c:v>400000000</c:v>
                </c:pt>
                <c:pt idx="33519">
                  <c:v>450000000</c:v>
                </c:pt>
                <c:pt idx="33520">
                  <c:v>500000000</c:v>
                </c:pt>
                <c:pt idx="33521">
                  <c:v>550000000</c:v>
                </c:pt>
                <c:pt idx="33522">
                  <c:v>600000000</c:v>
                </c:pt>
                <c:pt idx="33523">
                  <c:v>650000000</c:v>
                </c:pt>
                <c:pt idx="33524">
                  <c:v>700000000</c:v>
                </c:pt>
                <c:pt idx="33525">
                  <c:v>800000000</c:v>
                </c:pt>
                <c:pt idx="33526">
                  <c:v>900000000</c:v>
                </c:pt>
                <c:pt idx="33527">
                  <c:v>1000000000</c:v>
                </c:pt>
                <c:pt idx="33528">
                  <c:v>1200000000</c:v>
                </c:pt>
                <c:pt idx="33529">
                  <c:v>1500000000</c:v>
                </c:pt>
                <c:pt idx="33530">
                  <c:v>2000000000</c:v>
                </c:pt>
                <c:pt idx="33531">
                  <c:v>2500000000</c:v>
                </c:pt>
                <c:pt idx="33532">
                  <c:v>3000000000</c:v>
                </c:pt>
              </c:numCache>
            </c:numRef>
          </c:xVal>
          <c:yVal>
            <c:numRef>
              <c:f>Sheet1!$B$3:$B$33535</c:f>
              <c:numCache>
                <c:formatCode>0.000000E+00</c:formatCode>
                <c:ptCount val="33533"/>
                <c:pt idx="0">
                  <c:v>13.71724</c:v>
                </c:pt>
                <c:pt idx="1">
                  <c:v>13.30767</c:v>
                </c:pt>
                <c:pt idx="2">
                  <c:v>12.932740000000001</c:v>
                </c:pt>
                <c:pt idx="3">
                  <c:v>12.5878</c:v>
                </c:pt>
                <c:pt idx="4">
                  <c:v>12.269069999999999</c:v>
                </c:pt>
                <c:pt idx="5">
                  <c:v>11.97339</c:v>
                </c:pt>
                <c:pt idx="6">
                  <c:v>11.6981</c:v>
                </c:pt>
                <c:pt idx="7">
                  <c:v>11.44097</c:v>
                </c:pt>
                <c:pt idx="8">
                  <c:v>11.20008</c:v>
                </c:pt>
                <c:pt idx="9">
                  <c:v>10.973789999999999</c:v>
                </c:pt>
                <c:pt idx="10">
                  <c:v>10.760680000000001</c:v>
                </c:pt>
                <c:pt idx="11">
                  <c:v>10.559530000000001</c:v>
                </c:pt>
                <c:pt idx="12">
                  <c:v>10.369260000000001</c:v>
                </c:pt>
                <c:pt idx="13">
                  <c:v>10.18891</c:v>
                </c:pt>
                <c:pt idx="14">
                  <c:v>10.01765</c:v>
                </c:pt>
                <c:pt idx="15">
                  <c:v>9.6995520000000006</c:v>
                </c:pt>
                <c:pt idx="16">
                  <c:v>9.4799100000000003</c:v>
                </c:pt>
                <c:pt idx="17">
                  <c:v>9.2745440000000006</c:v>
                </c:pt>
                <c:pt idx="18">
                  <c:v>9.0819729999999996</c:v>
                </c:pt>
                <c:pt idx="19">
                  <c:v>8.900919</c:v>
                </c:pt>
                <c:pt idx="20">
                  <c:v>8.7302789999999995</c:v>
                </c:pt>
                <c:pt idx="21">
                  <c:v>8.569089</c:v>
                </c:pt>
                <c:pt idx="22">
                  <c:v>8.4165130000000001</c:v>
                </c:pt>
                <c:pt idx="23">
                  <c:v>8.2718050000000005</c:v>
                </c:pt>
                <c:pt idx="24">
                  <c:v>8.1343139999999998</c:v>
                </c:pt>
                <c:pt idx="25">
                  <c:v>8.0034589999999994</c:v>
                </c:pt>
                <c:pt idx="26">
                  <c:v>7.7596420000000004</c:v>
                </c:pt>
                <c:pt idx="27">
                  <c:v>7.5368300000000001</c:v>
                </c:pt>
                <c:pt idx="28">
                  <c:v>7.3321719999999999</c:v>
                </c:pt>
                <c:pt idx="29">
                  <c:v>7.1433280000000003</c:v>
                </c:pt>
                <c:pt idx="30">
                  <c:v>6.9683619999999999</c:v>
                </c:pt>
                <c:pt idx="31">
                  <c:v>6.8056559999999999</c:v>
                </c:pt>
                <c:pt idx="32">
                  <c:v>6.6538380000000004</c:v>
                </c:pt>
                <c:pt idx="33">
                  <c:v>6.5117479999999999</c:v>
                </c:pt>
                <c:pt idx="34">
                  <c:v>6.378387</c:v>
                </c:pt>
                <c:pt idx="35">
                  <c:v>6.2528980000000001</c:v>
                </c:pt>
                <c:pt idx="36">
                  <c:v>6.1345359999999998</c:v>
                </c:pt>
                <c:pt idx="37">
                  <c:v>5.9513740000000004</c:v>
                </c:pt>
                <c:pt idx="38">
                  <c:v>5.7836949999999998</c:v>
                </c:pt>
                <c:pt idx="39">
                  <c:v>5.629435</c:v>
                </c:pt>
                <c:pt idx="40">
                  <c:v>5.4868959999999998</c:v>
                </c:pt>
                <c:pt idx="41">
                  <c:v>5.3546630000000004</c:v>
                </c:pt>
                <c:pt idx="42">
                  <c:v>5.2315500000000004</c:v>
                </c:pt>
                <c:pt idx="43">
                  <c:v>5.1165580000000004</c:v>
                </c:pt>
                <c:pt idx="44">
                  <c:v>5.0088270000000001</c:v>
                </c:pt>
                <c:pt idx="45">
                  <c:v>4.9076310000000003</c:v>
                </c:pt>
                <c:pt idx="46">
                  <c:v>4.8123269999999998</c:v>
                </c:pt>
                <c:pt idx="47">
                  <c:v>4.7223680000000003</c:v>
                </c:pt>
                <c:pt idx="48">
                  <c:v>4.6372730000000004</c:v>
                </c:pt>
                <c:pt idx="49">
                  <c:v>4.5566199999999997</c:v>
                </c:pt>
                <c:pt idx="50">
                  <c:v>4.4800310000000003</c:v>
                </c:pt>
                <c:pt idx="51">
                  <c:v>4.337771</c:v>
                </c:pt>
                <c:pt idx="52">
                  <c:v>4.2082579999999998</c:v>
                </c:pt>
                <c:pt idx="53">
                  <c:v>4.0896920000000003</c:v>
                </c:pt>
                <c:pt idx="54">
                  <c:v>3.980613</c:v>
                </c:pt>
                <c:pt idx="55">
                  <c:v>3.8798219999999999</c:v>
                </c:pt>
                <c:pt idx="56">
                  <c:v>3.7863180000000001</c:v>
                </c:pt>
                <c:pt idx="57">
                  <c:v>3.6992660000000002</c:v>
                </c:pt>
                <c:pt idx="58">
                  <c:v>3.617953</c:v>
                </c:pt>
                <c:pt idx="59">
                  <c:v>3.541776</c:v>
                </c:pt>
                <c:pt idx="60">
                  <c:v>3.470218</c:v>
                </c:pt>
                <c:pt idx="61">
                  <c:v>3.4028290000000001</c:v>
                </c:pt>
                <c:pt idx="62">
                  <c:v>3.3392189999999999</c:v>
                </c:pt>
                <c:pt idx="63">
                  <c:v>3.2790490000000001</c:v>
                </c:pt>
                <c:pt idx="64">
                  <c:v>3.2220170000000001</c:v>
                </c:pt>
                <c:pt idx="65">
                  <c:v>3.167862</c:v>
                </c:pt>
                <c:pt idx="66">
                  <c:v>3.067269</c:v>
                </c:pt>
                <c:pt idx="67">
                  <c:v>2.9978120000000001</c:v>
                </c:pt>
                <c:pt idx="68">
                  <c:v>2.932871</c:v>
                </c:pt>
                <c:pt idx="69">
                  <c:v>2.8719730000000001</c:v>
                </c:pt>
                <c:pt idx="70">
                  <c:v>2.8147199999999999</c:v>
                </c:pt>
                <c:pt idx="71">
                  <c:v>2.760758</c:v>
                </c:pt>
                <c:pt idx="72">
                  <c:v>2.7097859999999998</c:v>
                </c:pt>
                <c:pt idx="73">
                  <c:v>2.6615359999999999</c:v>
                </c:pt>
                <c:pt idx="74">
                  <c:v>2.6157759999999999</c:v>
                </c:pt>
                <c:pt idx="75">
                  <c:v>2.5722969999999998</c:v>
                </c:pt>
                <c:pt idx="76">
                  <c:v>2.5309170000000001</c:v>
                </c:pt>
                <c:pt idx="77">
                  <c:v>2.4538160000000002</c:v>
                </c:pt>
                <c:pt idx="78">
                  <c:v>2.383356</c:v>
                </c:pt>
                <c:pt idx="79">
                  <c:v>2.318638</c:v>
                </c:pt>
                <c:pt idx="80">
                  <c:v>2.2589199999999998</c:v>
                </c:pt>
                <c:pt idx="81">
                  <c:v>2.2035909999999999</c:v>
                </c:pt>
                <c:pt idx="82">
                  <c:v>2.1521379999999999</c:v>
                </c:pt>
                <c:pt idx="83">
                  <c:v>2.1041289999999999</c:v>
                </c:pt>
                <c:pt idx="84">
                  <c:v>2.059196</c:v>
                </c:pt>
                <c:pt idx="85">
                  <c:v>2.017023</c:v>
                </c:pt>
                <c:pt idx="86">
                  <c:v>1.9773400000000001</c:v>
                </c:pt>
                <c:pt idx="87">
                  <c:v>1.93991</c:v>
                </c:pt>
                <c:pt idx="88">
                  <c:v>1.8819900000000001</c:v>
                </c:pt>
                <c:pt idx="89">
                  <c:v>1.828965</c:v>
                </c:pt>
                <c:pt idx="90">
                  <c:v>1.7801830000000001</c:v>
                </c:pt>
                <c:pt idx="91">
                  <c:v>1.7351080000000001</c:v>
                </c:pt>
                <c:pt idx="92">
                  <c:v>1.693292</c:v>
                </c:pt>
                <c:pt idx="93">
                  <c:v>1.6543600000000001</c:v>
                </c:pt>
                <c:pt idx="94">
                  <c:v>1.617996</c:v>
                </c:pt>
                <c:pt idx="95">
                  <c:v>1.583928</c:v>
                </c:pt>
                <c:pt idx="96">
                  <c:v>1.5519259999999999</c:v>
                </c:pt>
                <c:pt idx="97">
                  <c:v>1.5217879999999999</c:v>
                </c:pt>
                <c:pt idx="98">
                  <c:v>1.493341</c:v>
                </c:pt>
                <c:pt idx="99">
                  <c:v>1.466431</c:v>
                </c:pt>
                <c:pt idx="100">
                  <c:v>1.4409259999999999</c:v>
                </c:pt>
                <c:pt idx="101">
                  <c:v>1.4167069999999999</c:v>
                </c:pt>
                <c:pt idx="102">
                  <c:v>1.3717200000000001</c:v>
                </c:pt>
                <c:pt idx="103">
                  <c:v>1.3307629999999999</c:v>
                </c:pt>
                <c:pt idx="104">
                  <c:v>1.2932680000000001</c:v>
                </c:pt>
                <c:pt idx="105">
                  <c:v>1.2587740000000001</c:v>
                </c:pt>
                <c:pt idx="106">
                  <c:v>1.226901</c:v>
                </c:pt>
                <c:pt idx="107">
                  <c:v>1.1973320000000001</c:v>
                </c:pt>
                <c:pt idx="108">
                  <c:v>1.1698029999999999</c:v>
                </c:pt>
                <c:pt idx="109">
                  <c:v>1.1440889999999999</c:v>
                </c:pt>
                <c:pt idx="110">
                  <c:v>1.1200000000000001</c:v>
                </c:pt>
                <c:pt idx="111">
                  <c:v>1.09737</c:v>
                </c:pt>
                <c:pt idx="112">
                  <c:v>1.07606</c:v>
                </c:pt>
                <c:pt idx="113">
                  <c:v>1.055944</c:v>
                </c:pt>
                <c:pt idx="114">
                  <c:v>1.0369159999999999</c:v>
                </c:pt>
                <c:pt idx="115">
                  <c:v>1.0188809999999999</c:v>
                </c:pt>
                <c:pt idx="116">
                  <c:v>1.001755</c:v>
                </c:pt>
                <c:pt idx="117">
                  <c:v>0.96994400000000003</c:v>
                </c:pt>
                <c:pt idx="118">
                  <c:v>0.94797960000000003</c:v>
                </c:pt>
                <c:pt idx="119">
                  <c:v>0.92744249999999995</c:v>
                </c:pt>
                <c:pt idx="120">
                  <c:v>0.90818520000000003</c:v>
                </c:pt>
                <c:pt idx="121">
                  <c:v>0.89007959999999997</c:v>
                </c:pt>
                <c:pt idx="122">
                  <c:v>0.8730154</c:v>
                </c:pt>
                <c:pt idx="123">
                  <c:v>0.85689630000000006</c:v>
                </c:pt>
                <c:pt idx="124">
                  <c:v>0.84163829999999995</c:v>
                </c:pt>
                <c:pt idx="125">
                  <c:v>0.8271676</c:v>
                </c:pt>
                <c:pt idx="126">
                  <c:v>0.81341850000000004</c:v>
                </c:pt>
                <c:pt idx="127">
                  <c:v>0.80033299999999996</c:v>
                </c:pt>
                <c:pt idx="128">
                  <c:v>0.77595130000000001</c:v>
                </c:pt>
                <c:pt idx="129">
                  <c:v>0.75367050000000002</c:v>
                </c:pt>
                <c:pt idx="130">
                  <c:v>0.73320470000000004</c:v>
                </c:pt>
                <c:pt idx="131">
                  <c:v>0.71432099999999998</c:v>
                </c:pt>
                <c:pt idx="132">
                  <c:v>0.69682469999999996</c:v>
                </c:pt>
                <c:pt idx="133">
                  <c:v>0.6805544</c:v>
                </c:pt>
                <c:pt idx="134">
                  <c:v>0.66537279999999999</c:v>
                </c:pt>
                <c:pt idx="135">
                  <c:v>0.65116410000000002</c:v>
                </c:pt>
                <c:pt idx="136">
                  <c:v>0.63782819999999996</c:v>
                </c:pt>
                <c:pt idx="137">
                  <c:v>0.62527969999999999</c:v>
                </c:pt>
                <c:pt idx="138">
                  <c:v>0.61344350000000003</c:v>
                </c:pt>
                <c:pt idx="139">
                  <c:v>0.59512759999999998</c:v>
                </c:pt>
                <c:pt idx="140">
                  <c:v>0.57835979999999998</c:v>
                </c:pt>
                <c:pt idx="141">
                  <c:v>0.56293380000000004</c:v>
                </c:pt>
                <c:pt idx="142">
                  <c:v>0.54867949999999999</c:v>
                </c:pt>
                <c:pt idx="143">
                  <c:v>0.53545560000000003</c:v>
                </c:pt>
                <c:pt idx="144">
                  <c:v>0.52314400000000005</c:v>
                </c:pt>
                <c:pt idx="145">
                  <c:v>0.51164410000000005</c:v>
                </c:pt>
                <c:pt idx="146">
                  <c:v>0.50087079999999995</c:v>
                </c:pt>
                <c:pt idx="147">
                  <c:v>0.49075039999999998</c:v>
                </c:pt>
                <c:pt idx="148">
                  <c:v>0.48121979999999998</c:v>
                </c:pt>
                <c:pt idx="149">
                  <c:v>0.47222370000000002</c:v>
                </c:pt>
                <c:pt idx="150">
                  <c:v>0.46371410000000002</c:v>
                </c:pt>
                <c:pt idx="151">
                  <c:v>0.45564840000000001</c:v>
                </c:pt>
                <c:pt idx="152">
                  <c:v>0.44798969999999999</c:v>
                </c:pt>
                <c:pt idx="153">
                  <c:v>0.43376369999999997</c:v>
                </c:pt>
                <c:pt idx="154">
                  <c:v>0.42081259999999998</c:v>
                </c:pt>
                <c:pt idx="155">
                  <c:v>0.4089564</c:v>
                </c:pt>
                <c:pt idx="156">
                  <c:v>0.39804899999999999</c:v>
                </c:pt>
                <c:pt idx="157">
                  <c:v>0.38796999999999998</c:v>
                </c:pt>
                <c:pt idx="158">
                  <c:v>0.37861929999999999</c:v>
                </c:pt>
                <c:pt idx="159">
                  <c:v>0.36991309999999999</c:v>
                </c:pt>
                <c:pt idx="160">
                  <c:v>0.3617805</c:v>
                </c:pt>
                <c:pt idx="161">
                  <c:v>0.35416130000000001</c:v>
                </c:pt>
                <c:pt idx="162">
                  <c:v>0.34700350000000002</c:v>
                </c:pt>
                <c:pt idx="163">
                  <c:v>0.34026210000000001</c:v>
                </c:pt>
                <c:pt idx="164">
                  <c:v>0.33389849999999999</c:v>
                </c:pt>
                <c:pt idx="165">
                  <c:v>0.32787860000000002</c:v>
                </c:pt>
                <c:pt idx="166">
                  <c:v>0.32217289999999998</c:v>
                </c:pt>
                <c:pt idx="167">
                  <c:v>0.3167546</c:v>
                </c:pt>
                <c:pt idx="168">
                  <c:v>0.30669069999999998</c:v>
                </c:pt>
                <c:pt idx="169">
                  <c:v>0.29700539999999997</c:v>
                </c:pt>
                <c:pt idx="170">
                  <c:v>0.2881841</c:v>
                </c:pt>
                <c:pt idx="171">
                  <c:v>0.28010629999999997</c:v>
                </c:pt>
                <c:pt idx="172">
                  <c:v>0.27267330000000001</c:v>
                </c:pt>
                <c:pt idx="173">
                  <c:v>0.26467279999999999</c:v>
                </c:pt>
                <c:pt idx="174">
                  <c:v>0.25733420000000001</c:v>
                </c:pt>
                <c:pt idx="175">
                  <c:v>0.25057040000000003</c:v>
                </c:pt>
                <c:pt idx="176">
                  <c:v>0.24430930000000001</c:v>
                </c:pt>
                <c:pt idx="177">
                  <c:v>0.23849090000000001</c:v>
                </c:pt>
                <c:pt idx="178">
                  <c:v>0.23306460000000001</c:v>
                </c:pt>
                <c:pt idx="179">
                  <c:v>0.22798779999999999</c:v>
                </c:pt>
                <c:pt idx="180">
                  <c:v>0.22322439999999999</c:v>
                </c:pt>
                <c:pt idx="181">
                  <c:v>0.2187434</c:v>
                </c:pt>
                <c:pt idx="182">
                  <c:v>0.21451799999999999</c:v>
                </c:pt>
                <c:pt idx="183">
                  <c:v>0.21052480000000001</c:v>
                </c:pt>
                <c:pt idx="184">
                  <c:v>0.2067436</c:v>
                </c:pt>
                <c:pt idx="185">
                  <c:v>0.20315659999999999</c:v>
                </c:pt>
                <c:pt idx="186">
                  <c:v>0.1997477</c:v>
                </c:pt>
                <c:pt idx="187">
                  <c:v>0.19340979999999999</c:v>
                </c:pt>
                <c:pt idx="188">
                  <c:v>0.18756690000000001</c:v>
                </c:pt>
                <c:pt idx="189">
                  <c:v>0.18221899999999999</c:v>
                </c:pt>
                <c:pt idx="190">
                  <c:v>0.1772997</c:v>
                </c:pt>
                <c:pt idx="191">
                  <c:v>0.1727533</c:v>
                </c:pt>
                <c:pt idx="192">
                  <c:v>0.1685333</c:v>
                </c:pt>
                <c:pt idx="193">
                  <c:v>0.16460130000000001</c:v>
                </c:pt>
                <c:pt idx="194">
                  <c:v>0.16092500000000001</c:v>
                </c:pt>
                <c:pt idx="195">
                  <c:v>0.1574776</c:v>
                </c:pt>
                <c:pt idx="196">
                  <c:v>0.1542367</c:v>
                </c:pt>
                <c:pt idx="197">
                  <c:v>0.1511826</c:v>
                </c:pt>
                <c:pt idx="198">
                  <c:v>0.1482984</c:v>
                </c:pt>
                <c:pt idx="199">
                  <c:v>0.14556910000000001</c:v>
                </c:pt>
                <c:pt idx="200">
                  <c:v>0.14298140000000001</c:v>
                </c:pt>
                <c:pt idx="201">
                  <c:v>0.1405235</c:v>
                </c:pt>
                <c:pt idx="202">
                  <c:v>0.13595650000000001</c:v>
                </c:pt>
                <c:pt idx="203">
                  <c:v>0.13179759999999999</c:v>
                </c:pt>
                <c:pt idx="204">
                  <c:v>0.12799089999999999</c:v>
                </c:pt>
                <c:pt idx="205">
                  <c:v>0.12449</c:v>
                </c:pt>
                <c:pt idx="206">
                  <c:v>0.1212549</c:v>
                </c:pt>
                <c:pt idx="207">
                  <c:v>0.11825049999999999</c:v>
                </c:pt>
                <c:pt idx="208">
                  <c:v>0.1154483</c:v>
                </c:pt>
                <c:pt idx="209">
                  <c:v>0.1128256</c:v>
                </c:pt>
                <c:pt idx="210">
                  <c:v>0.11036459999999999</c:v>
                </c:pt>
                <c:pt idx="211">
                  <c:v>0.1080501</c:v>
                </c:pt>
                <c:pt idx="212">
                  <c:v>0.10586859999999999</c:v>
                </c:pt>
                <c:pt idx="213">
                  <c:v>0.1038082</c:v>
                </c:pt>
                <c:pt idx="214">
                  <c:v>0.1018584</c:v>
                </c:pt>
                <c:pt idx="215">
                  <c:v>0.1000098</c:v>
                </c:pt>
                <c:pt idx="216">
                  <c:v>9.8254469999999997E-2</c:v>
                </c:pt>
                <c:pt idx="217">
                  <c:v>9.4993220000000003E-2</c:v>
                </c:pt>
                <c:pt idx="218">
                  <c:v>9.273824E-2</c:v>
                </c:pt>
                <c:pt idx="219">
                  <c:v>9.0625049999999999E-2</c:v>
                </c:pt>
                <c:pt idx="220">
                  <c:v>8.8638949999999994E-2</c:v>
                </c:pt>
                <c:pt idx="221">
                  <c:v>8.6768310000000001E-2</c:v>
                </c:pt>
                <c:pt idx="222">
                  <c:v>8.5002919999999996E-2</c:v>
                </c:pt>
                <c:pt idx="223">
                  <c:v>8.333335E-2</c:v>
                </c:pt>
                <c:pt idx="224">
                  <c:v>8.1751190000000001E-2</c:v>
                </c:pt>
                <c:pt idx="225">
                  <c:v>8.0248920000000001E-2</c:v>
                </c:pt>
                <c:pt idx="226">
                  <c:v>7.8819959999999994E-2</c:v>
                </c:pt>
                <c:pt idx="227">
                  <c:v>7.7458319999999997E-2</c:v>
                </c:pt>
                <c:pt idx="228">
                  <c:v>7.4916789999999997E-2</c:v>
                </c:pt>
                <c:pt idx="229">
                  <c:v>7.2588700000000006E-2</c:v>
                </c:pt>
                <c:pt idx="230">
                  <c:v>7.0445679999999997E-2</c:v>
                </c:pt>
                <c:pt idx="231">
                  <c:v>6.8466579999999999E-2</c:v>
                </c:pt>
                <c:pt idx="232">
                  <c:v>6.6633360000000003E-2</c:v>
                </c:pt>
                <c:pt idx="233">
                  <c:v>6.4923620000000001E-2</c:v>
                </c:pt>
                <c:pt idx="234">
                  <c:v>6.3318490000000005E-2</c:v>
                </c:pt>
                <c:pt idx="235">
                  <c:v>6.1809320000000001E-2</c:v>
                </c:pt>
                <c:pt idx="236">
                  <c:v>6.0388400000000002E-2</c:v>
                </c:pt>
                <c:pt idx="237">
                  <c:v>5.7777990000000001E-2</c:v>
                </c:pt>
                <c:pt idx="238">
                  <c:v>5.399814E-2</c:v>
                </c:pt>
                <c:pt idx="239">
                  <c:v>5.078423E-2</c:v>
                </c:pt>
                <c:pt idx="240">
                  <c:v>4.7991279999999997E-2</c:v>
                </c:pt>
                <c:pt idx="241">
                  <c:v>4.5521069999999997E-2</c:v>
                </c:pt>
                <c:pt idx="242">
                  <c:v>4.3320249999999998E-2</c:v>
                </c:pt>
                <c:pt idx="243">
                  <c:v>4.1339969999999997E-2</c:v>
                </c:pt>
                <c:pt idx="244">
                  <c:v>3.789998E-2</c:v>
                </c:pt>
                <c:pt idx="245">
                  <c:v>3.5717579999999999E-2</c:v>
                </c:pt>
                <c:pt idx="246">
                  <c:v>3.3877440000000002E-2</c:v>
                </c:pt>
                <c:pt idx="247">
                  <c:v>3.229344E-2</c:v>
                </c:pt>
                <c:pt idx="248">
                  <c:v>3.0905189999999999E-2</c:v>
                </c:pt>
                <c:pt idx="249">
                  <c:v>2.9680310000000001E-2</c:v>
                </c:pt>
                <c:pt idx="250">
                  <c:v>2.8588990000000002E-2</c:v>
                </c:pt>
                <c:pt idx="251">
                  <c:v>2.6724109999999999E-2</c:v>
                </c:pt>
                <c:pt idx="252">
                  <c:v>2.5540750000000001E-2</c:v>
                </c:pt>
                <c:pt idx="253">
                  <c:v>2.44973E-2</c:v>
                </c:pt>
                <c:pt idx="254">
                  <c:v>2.3570399999999998E-2</c:v>
                </c:pt>
                <c:pt idx="255">
                  <c:v>2.2739579999999999E-2</c:v>
                </c:pt>
                <c:pt idx="256">
                  <c:v>2.1307630000000001E-2</c:v>
                </c:pt>
                <c:pt idx="257">
                  <c:v>2.011158E-2</c:v>
                </c:pt>
                <c:pt idx="258">
                  <c:v>1.9095049999999999E-2</c:v>
                </c:pt>
                <c:pt idx="259">
                  <c:v>1.8215439999999999E-2</c:v>
                </c:pt>
                <c:pt idx="260">
                  <c:v>1.7442249999999999E-2</c:v>
                </c:pt>
                <c:pt idx="261">
                  <c:v>1.6756819999999999E-2</c:v>
                </c:pt>
                <c:pt idx="262">
                  <c:v>1.5770030000000001E-2</c:v>
                </c:pt>
                <c:pt idx="263">
                  <c:v>1.4936049999999999E-2</c:v>
                </c:pt>
                <c:pt idx="264">
                  <c:v>1.421762E-2</c:v>
                </c:pt>
                <c:pt idx="265">
                  <c:v>1.358878E-2</c:v>
                </c:pt>
                <c:pt idx="266">
                  <c:v>1.3033390000000001E-2</c:v>
                </c:pt>
                <c:pt idx="267">
                  <c:v>1.253801E-2</c:v>
                </c:pt>
                <c:pt idx="268">
                  <c:v>1.16892E-2</c:v>
                </c:pt>
                <c:pt idx="269">
                  <c:v>1.098469E-2</c:v>
                </c:pt>
                <c:pt idx="270">
                  <c:v>1.038829E-2</c:v>
                </c:pt>
                <c:pt idx="271">
                  <c:v>9.8742870000000007E-3</c:v>
                </c:pt>
                <c:pt idx="272">
                  <c:v>9.4245130000000007E-3</c:v>
                </c:pt>
                <c:pt idx="273">
                  <c:v>9.0271729999999994E-3</c:v>
                </c:pt>
                <c:pt idx="274">
                  <c:v>8.672707E-3</c:v>
                </c:pt>
                <c:pt idx="275">
                  <c:v>8.3634790000000001E-3</c:v>
                </c:pt>
                <c:pt idx="276">
                  <c:v>8.0656300000000007E-3</c:v>
                </c:pt>
                <c:pt idx="277">
                  <c:v>7.6798999999999999E-3</c:v>
                </c:pt>
                <c:pt idx="278">
                  <c:v>7.3401339999999999E-3</c:v>
                </c:pt>
                <c:pt idx="279">
                  <c:v>7.0382600000000002E-3</c:v>
                </c:pt>
                <c:pt idx="280">
                  <c:v>6.7676979999999999E-3</c:v>
                </c:pt>
                <c:pt idx="281">
                  <c:v>6.5304359999999997E-3</c:v>
                </c:pt>
                <c:pt idx="282">
                  <c:v>6.3017480000000002E-3</c:v>
                </c:pt>
                <c:pt idx="283">
                  <c:v>5.9133060000000001E-3</c:v>
                </c:pt>
                <c:pt idx="284">
                  <c:v>5.5838160000000001E-3</c:v>
                </c:pt>
                <c:pt idx="285">
                  <c:v>5.3000499999999997E-3</c:v>
                </c:pt>
                <c:pt idx="286">
                  <c:v>5.0526039999999996E-3</c:v>
                </c:pt>
                <c:pt idx="287">
                  <c:v>4.8348569999999997E-3</c:v>
                </c:pt>
                <c:pt idx="288">
                  <c:v>4.6771080000000001E-3</c:v>
                </c:pt>
                <c:pt idx="289">
                  <c:v>4.5250480000000003E-3</c:v>
                </c:pt>
                <c:pt idx="290">
                  <c:v>4.2677430000000001E-3</c:v>
                </c:pt>
                <c:pt idx="291">
                  <c:v>4.0513609999999999E-3</c:v>
                </c:pt>
                <c:pt idx="292">
                  <c:v>3.8678480000000001E-3</c:v>
                </c:pt>
                <c:pt idx="293">
                  <c:v>3.7117750000000001E-3</c:v>
                </c:pt>
                <c:pt idx="294">
                  <c:v>3.5790869999999999E-3</c:v>
                </c:pt>
                <c:pt idx="295">
                  <c:v>3.4680639999999999E-3</c:v>
                </c:pt>
                <c:pt idx="296">
                  <c:v>3.3731870000000001E-3</c:v>
                </c:pt>
                <c:pt idx="297">
                  <c:v>3.2985499999999999E-3</c:v>
                </c:pt>
                <c:pt idx="298">
                  <c:v>3.2855089999999998E-3</c:v>
                </c:pt>
                <c:pt idx="299">
                  <c:v>3.2384509999999998E-3</c:v>
                </c:pt>
                <c:pt idx="300">
                  <c:v>3.2283609999999999E-3</c:v>
                </c:pt>
                <c:pt idx="301">
                  <c:v>3.1991239999999998E-3</c:v>
                </c:pt>
                <c:pt idx="302">
                  <c:v>3.1909669999999998E-3</c:v>
                </c:pt>
                <c:pt idx="303">
                  <c:v>3.174236E-3</c:v>
                </c:pt>
                <c:pt idx="304">
                  <c:v>3.1710660000000002E-3</c:v>
                </c:pt>
                <c:pt idx="305">
                  <c:v>3.1683200000000001E-3</c:v>
                </c:pt>
                <c:pt idx="306">
                  <c:v>3.1780580000000001E-3</c:v>
                </c:pt>
                <c:pt idx="307">
                  <c:v>3.18835E-3</c:v>
                </c:pt>
                <c:pt idx="308">
                  <c:v>3.200849E-3</c:v>
                </c:pt>
                <c:pt idx="309">
                  <c:v>3.2182550000000002E-3</c:v>
                </c:pt>
                <c:pt idx="310">
                  <c:v>3.257673E-3</c:v>
                </c:pt>
                <c:pt idx="311">
                  <c:v>3.27816E-3</c:v>
                </c:pt>
                <c:pt idx="312">
                  <c:v>3.297726E-3</c:v>
                </c:pt>
                <c:pt idx="313">
                  <c:v>3.3271339999999998E-3</c:v>
                </c:pt>
                <c:pt idx="314">
                  <c:v>3.4490390000000001E-3</c:v>
                </c:pt>
                <c:pt idx="315">
                  <c:v>3.4945950000000001E-3</c:v>
                </c:pt>
                <c:pt idx="316">
                  <c:v>3.510413E-3</c:v>
                </c:pt>
                <c:pt idx="317">
                  <c:v>3.5430129999999998E-3</c:v>
                </c:pt>
                <c:pt idx="318">
                  <c:v>3.5663610000000001E-3</c:v>
                </c:pt>
                <c:pt idx="319">
                  <c:v>3.6064479999999999E-3</c:v>
                </c:pt>
                <c:pt idx="320">
                  <c:v>3.6661969999999999E-3</c:v>
                </c:pt>
                <c:pt idx="321">
                  <c:v>3.736465E-3</c:v>
                </c:pt>
                <c:pt idx="322">
                  <c:v>3.8823730000000002E-3</c:v>
                </c:pt>
                <c:pt idx="323">
                  <c:v>4.0288600000000004E-3</c:v>
                </c:pt>
                <c:pt idx="324">
                  <c:v>4.1062729999999997E-3</c:v>
                </c:pt>
                <c:pt idx="325">
                  <c:v>4.2122100000000001E-3</c:v>
                </c:pt>
                <c:pt idx="326">
                  <c:v>4.2951459999999997E-3</c:v>
                </c:pt>
                <c:pt idx="327">
                  <c:v>4.4101840000000002E-3</c:v>
                </c:pt>
                <c:pt idx="328">
                  <c:v>4.5612819999999998E-3</c:v>
                </c:pt>
                <c:pt idx="329">
                  <c:v>4.7449399999999996E-3</c:v>
                </c:pt>
                <c:pt idx="330">
                  <c:v>5.1787919999999998E-3</c:v>
                </c:pt>
                <c:pt idx="331">
                  <c:v>5.4229860000000003E-3</c:v>
                </c:pt>
                <c:pt idx="332">
                  <c:v>5.7033400000000003E-3</c:v>
                </c:pt>
                <c:pt idx="333">
                  <c:v>6.0618800000000004E-3</c:v>
                </c:pt>
                <c:pt idx="334">
                  <c:v>6.2912350000000001E-3</c:v>
                </c:pt>
                <c:pt idx="335">
                  <c:v>6.569035E-3</c:v>
                </c:pt>
                <c:pt idx="336">
                  <c:v>6.9097209999999997E-3</c:v>
                </c:pt>
                <c:pt idx="337">
                  <c:v>7.33243E-3</c:v>
                </c:pt>
                <c:pt idx="338">
                  <c:v>7.8653530000000003E-3</c:v>
                </c:pt>
                <c:pt idx="339">
                  <c:v>8.5539540000000008E-3</c:v>
                </c:pt>
                <c:pt idx="340">
                  <c:v>9.4756570000000002E-3</c:v>
                </c:pt>
                <c:pt idx="341">
                  <c:v>1.0060960000000001E-2</c:v>
                </c:pt>
                <c:pt idx="342">
                  <c:v>1.075627E-2</c:v>
                </c:pt>
                <c:pt idx="343">
                  <c:v>1.159284E-2</c:v>
                </c:pt>
                <c:pt idx="344">
                  <c:v>1.260259E-2</c:v>
                </c:pt>
                <c:pt idx="345">
                  <c:v>1.383297E-2</c:v>
                </c:pt>
                <c:pt idx="346">
                  <c:v>1.533118E-2</c:v>
                </c:pt>
                <c:pt idx="347">
                  <c:v>1.7165349999999999E-2</c:v>
                </c:pt>
                <c:pt idx="348">
                  <c:v>1.9400299999999999E-2</c:v>
                </c:pt>
                <c:pt idx="349">
                  <c:v>2.2127830000000001E-2</c:v>
                </c:pt>
                <c:pt idx="350">
                  <c:v>2.5429509999999999E-2</c:v>
                </c:pt>
                <c:pt idx="351">
                  <c:v>2.7332820000000001E-2</c:v>
                </c:pt>
                <c:pt idx="352">
                  <c:v>2.9420200000000001E-2</c:v>
                </c:pt>
                <c:pt idx="353">
                  <c:v>3.1705410000000003E-2</c:v>
                </c:pt>
                <c:pt idx="354">
                  <c:v>3.4191970000000002E-2</c:v>
                </c:pt>
                <c:pt idx="355">
                  <c:v>3.6914059999999999E-2</c:v>
                </c:pt>
                <c:pt idx="356">
                  <c:v>3.9876229999999999E-2</c:v>
                </c:pt>
                <c:pt idx="357">
                  <c:v>4.3092430000000001E-2</c:v>
                </c:pt>
                <c:pt idx="358">
                  <c:v>4.6561789999999999E-2</c:v>
                </c:pt>
                <c:pt idx="359">
                  <c:v>5.151592E-2</c:v>
                </c:pt>
                <c:pt idx="360">
                  <c:v>5.6972500000000002E-2</c:v>
                </c:pt>
                <c:pt idx="361">
                  <c:v>6.2955810000000001E-2</c:v>
                </c:pt>
                <c:pt idx="362">
                  <c:v>6.948646E-2</c:v>
                </c:pt>
                <c:pt idx="363">
                  <c:v>7.6580499999999996E-2</c:v>
                </c:pt>
                <c:pt idx="364">
                  <c:v>8.4248610000000002E-2</c:v>
                </c:pt>
                <c:pt idx="365">
                  <c:v>9.2495069999999999E-2</c:v>
                </c:pt>
                <c:pt idx="366">
                  <c:v>0.1012889</c:v>
                </c:pt>
                <c:pt idx="367">
                  <c:v>0.1106738</c:v>
                </c:pt>
                <c:pt idx="368">
                  <c:v>0.1206039</c:v>
                </c:pt>
                <c:pt idx="369">
                  <c:v>0.1419752</c:v>
                </c:pt>
                <c:pt idx="370">
                  <c:v>0.16505510000000001</c:v>
                </c:pt>
                <c:pt idx="371">
                  <c:v>0.1892993</c:v>
                </c:pt>
                <c:pt idx="372">
                  <c:v>0.2387196</c:v>
                </c:pt>
                <c:pt idx="373">
                  <c:v>0.2622061</c:v>
                </c:pt>
                <c:pt idx="374">
                  <c:v>0.28364879999999998</c:v>
                </c:pt>
                <c:pt idx="375">
                  <c:v>0.30223129999999998</c:v>
                </c:pt>
                <c:pt idx="376">
                  <c:v>0.3171196</c:v>
                </c:pt>
                <c:pt idx="377">
                  <c:v>0.32765949999999999</c:v>
                </c:pt>
                <c:pt idx="378">
                  <c:v>0.33338430000000002</c:v>
                </c:pt>
                <c:pt idx="379">
                  <c:v>0.3342986</c:v>
                </c:pt>
                <c:pt idx="380">
                  <c:v>0.33156829999999998</c:v>
                </c:pt>
                <c:pt idx="381">
                  <c:v>0.32692769999999999</c:v>
                </c:pt>
                <c:pt idx="382">
                  <c:v>0.32020759999999998</c:v>
                </c:pt>
                <c:pt idx="383">
                  <c:v>0.31155749999999999</c:v>
                </c:pt>
                <c:pt idx="384">
                  <c:v>0.30118709999999999</c:v>
                </c:pt>
                <c:pt idx="385">
                  <c:v>0.28926000000000002</c:v>
                </c:pt>
                <c:pt idx="386">
                  <c:v>0.2760628</c:v>
                </c:pt>
                <c:pt idx="387">
                  <c:v>0.2467288</c:v>
                </c:pt>
                <c:pt idx="388">
                  <c:v>0.18327959999999999</c:v>
                </c:pt>
                <c:pt idx="389">
                  <c:v>0.15263409999999999</c:v>
                </c:pt>
                <c:pt idx="390">
                  <c:v>0.1381598</c:v>
                </c:pt>
                <c:pt idx="391">
                  <c:v>0.12445349999999999</c:v>
                </c:pt>
                <c:pt idx="392">
                  <c:v>0.1115382</c:v>
                </c:pt>
                <c:pt idx="393">
                  <c:v>9.9507739999999997E-2</c:v>
                </c:pt>
                <c:pt idx="394">
                  <c:v>8.8399699999999998E-2</c:v>
                </c:pt>
                <c:pt idx="395">
                  <c:v>7.8252429999999998E-2</c:v>
                </c:pt>
                <c:pt idx="396">
                  <c:v>6.9015839999999995E-2</c:v>
                </c:pt>
                <c:pt idx="397">
                  <c:v>6.0713129999999997E-2</c:v>
                </c:pt>
                <c:pt idx="398">
                  <c:v>5.3272739999999999E-2</c:v>
                </c:pt>
                <c:pt idx="399">
                  <c:v>4.987772E-2</c:v>
                </c:pt>
                <c:pt idx="400">
                  <c:v>4.6685209999999998E-2</c:v>
                </c:pt>
                <c:pt idx="401">
                  <c:v>4.0867880000000002E-2</c:v>
                </c:pt>
                <c:pt idx="402">
                  <c:v>3.5789960000000003E-2</c:v>
                </c:pt>
                <c:pt idx="403">
                  <c:v>3.136663E-2</c:v>
                </c:pt>
                <c:pt idx="404">
                  <c:v>2.7555820000000002E-2</c:v>
                </c:pt>
                <c:pt idx="405">
                  <c:v>2.4277440000000001E-2</c:v>
                </c:pt>
                <c:pt idx="406">
                  <c:v>2.148603E-2</c:v>
                </c:pt>
                <c:pt idx="407">
                  <c:v>1.9110760000000001E-2</c:v>
                </c:pt>
                <c:pt idx="408">
                  <c:v>1.7108390000000001E-2</c:v>
                </c:pt>
                <c:pt idx="409">
                  <c:v>1.5813529999999999E-2</c:v>
                </c:pt>
                <c:pt idx="410">
                  <c:v>1.468173E-2</c:v>
                </c:pt>
                <c:pt idx="411">
                  <c:v>1.282194E-2</c:v>
                </c:pt>
                <c:pt idx="412">
                  <c:v>1.140272E-2</c:v>
                </c:pt>
                <c:pt idx="413">
                  <c:v>1.032044E-2</c:v>
                </c:pt>
                <c:pt idx="414">
                  <c:v>9.4920830000000001E-3</c:v>
                </c:pt>
                <c:pt idx="415">
                  <c:v>8.8526430000000003E-3</c:v>
                </c:pt>
                <c:pt idx="416">
                  <c:v>8.3521930000000008E-3</c:v>
                </c:pt>
                <c:pt idx="417">
                  <c:v>7.9536569999999994E-3</c:v>
                </c:pt>
                <c:pt idx="418">
                  <c:v>7.3554120000000004E-3</c:v>
                </c:pt>
                <c:pt idx="419">
                  <c:v>6.915727E-3</c:v>
                </c:pt>
                <c:pt idx="420">
                  <c:v>6.5629310000000001E-3</c:v>
                </c:pt>
                <c:pt idx="421">
                  <c:v>6.2644429999999997E-3</c:v>
                </c:pt>
                <c:pt idx="422">
                  <c:v>6.0070159999999996E-3</c:v>
                </c:pt>
                <c:pt idx="423">
                  <c:v>5.7872690000000003E-3</c:v>
                </c:pt>
                <c:pt idx="424">
                  <c:v>5.6044629999999996E-3</c:v>
                </c:pt>
                <c:pt idx="425">
                  <c:v>5.4574330000000002E-3</c:v>
                </c:pt>
                <c:pt idx="426">
                  <c:v>5.4196829999999998E-3</c:v>
                </c:pt>
                <c:pt idx="427">
                  <c:v>5.255656E-3</c:v>
                </c:pt>
                <c:pt idx="428">
                  <c:v>5.1385459999999999E-3</c:v>
                </c:pt>
                <c:pt idx="429">
                  <c:v>4.9985710000000003E-3</c:v>
                </c:pt>
                <c:pt idx="430">
                  <c:v>4.8800270000000003E-3</c:v>
                </c:pt>
                <c:pt idx="431">
                  <c:v>4.7727209999999997E-3</c:v>
                </c:pt>
                <c:pt idx="432">
                  <c:v>4.7366589999999998E-3</c:v>
                </c:pt>
                <c:pt idx="433">
                  <c:v>4.724448E-3</c:v>
                </c:pt>
                <c:pt idx="434">
                  <c:v>4.764725E-3</c:v>
                </c:pt>
                <c:pt idx="435">
                  <c:v>4.853642E-3</c:v>
                </c:pt>
                <c:pt idx="436">
                  <c:v>5.0603360000000003E-3</c:v>
                </c:pt>
                <c:pt idx="437">
                  <c:v>5.4772980000000002E-3</c:v>
                </c:pt>
                <c:pt idx="438">
                  <c:v>5.6863230000000001E-3</c:v>
                </c:pt>
                <c:pt idx="439">
                  <c:v>5.7988390000000001E-3</c:v>
                </c:pt>
                <c:pt idx="440">
                  <c:v>5.86916E-3</c:v>
                </c:pt>
                <c:pt idx="441">
                  <c:v>5.9634140000000002E-3</c:v>
                </c:pt>
                <c:pt idx="442">
                  <c:v>6.0964950000000004E-3</c:v>
                </c:pt>
                <c:pt idx="443">
                  <c:v>6.2793989999999997E-3</c:v>
                </c:pt>
                <c:pt idx="444">
                  <c:v>6.5131579999999998E-3</c:v>
                </c:pt>
                <c:pt idx="445">
                  <c:v>6.7880340000000001E-3</c:v>
                </c:pt>
                <c:pt idx="446">
                  <c:v>7.4049129999999999E-3</c:v>
                </c:pt>
                <c:pt idx="447">
                  <c:v>8.0482599999999998E-3</c:v>
                </c:pt>
                <c:pt idx="448">
                  <c:v>1.063389E-2</c:v>
                </c:pt>
                <c:pt idx="449">
                  <c:v>1.192702E-2</c:v>
                </c:pt>
                <c:pt idx="450">
                  <c:v>1.258226E-2</c:v>
                </c:pt>
                <c:pt idx="451">
                  <c:v>1.2589080000000001E-2</c:v>
                </c:pt>
                <c:pt idx="452">
                  <c:v>1.293334E-2</c:v>
                </c:pt>
                <c:pt idx="453">
                  <c:v>1.3342400000000001E-2</c:v>
                </c:pt>
                <c:pt idx="454">
                  <c:v>1.388438E-2</c:v>
                </c:pt>
                <c:pt idx="455">
                  <c:v>1.4238819999999999E-2</c:v>
                </c:pt>
                <c:pt idx="456">
                  <c:v>1.46684E-2</c:v>
                </c:pt>
                <c:pt idx="457">
                  <c:v>1.518749E-2</c:v>
                </c:pt>
                <c:pt idx="458">
                  <c:v>1.580525E-2</c:v>
                </c:pt>
                <c:pt idx="459">
                  <c:v>1.6527219999999999E-2</c:v>
                </c:pt>
                <c:pt idx="460">
                  <c:v>1.7352679999999999E-2</c:v>
                </c:pt>
                <c:pt idx="461">
                  <c:v>1.8276089999999998E-2</c:v>
                </c:pt>
                <c:pt idx="462">
                  <c:v>1.9284619999999999E-2</c:v>
                </c:pt>
                <c:pt idx="463">
                  <c:v>2.1503330000000001E-2</c:v>
                </c:pt>
                <c:pt idx="464">
                  <c:v>2.636529E-2</c:v>
                </c:pt>
                <c:pt idx="465">
                  <c:v>3.1403239999999999E-2</c:v>
                </c:pt>
                <c:pt idx="466">
                  <c:v>3.3995589999999999E-2</c:v>
                </c:pt>
                <c:pt idx="467">
                  <c:v>3.6785489999999997E-2</c:v>
                </c:pt>
                <c:pt idx="468">
                  <c:v>3.8350429999999998E-2</c:v>
                </c:pt>
                <c:pt idx="469">
                  <c:v>4.0110529999999998E-2</c:v>
                </c:pt>
                <c:pt idx="470">
                  <c:v>4.2156369999999999E-2</c:v>
                </c:pt>
                <c:pt idx="471">
                  <c:v>4.4587700000000001E-2</c:v>
                </c:pt>
                <c:pt idx="472">
                  <c:v>4.752178E-2</c:v>
                </c:pt>
                <c:pt idx="473">
                  <c:v>5.1064409999999998E-2</c:v>
                </c:pt>
                <c:pt idx="474">
                  <c:v>5.5315919999999998E-2</c:v>
                </c:pt>
                <c:pt idx="475">
                  <c:v>6.0351639999999998E-2</c:v>
                </c:pt>
                <c:pt idx="476">
                  <c:v>6.5111290000000002E-2</c:v>
                </c:pt>
                <c:pt idx="477">
                  <c:v>7.0453979999999999E-2</c:v>
                </c:pt>
                <c:pt idx="478">
                  <c:v>7.6399809999999999E-2</c:v>
                </c:pt>
                <c:pt idx="479">
                  <c:v>8.2982769999999997E-2</c:v>
                </c:pt>
                <c:pt idx="480">
                  <c:v>9.0268009999999996E-2</c:v>
                </c:pt>
                <c:pt idx="481">
                  <c:v>9.837709E-2</c:v>
                </c:pt>
                <c:pt idx="482">
                  <c:v>0.1075171</c:v>
                </c:pt>
                <c:pt idx="483">
                  <c:v>0.11802169999999999</c:v>
                </c:pt>
                <c:pt idx="484">
                  <c:v>0.1239379</c:v>
                </c:pt>
                <c:pt idx="485">
                  <c:v>0.13040760000000001</c:v>
                </c:pt>
                <c:pt idx="486">
                  <c:v>0.1375383</c:v>
                </c:pt>
                <c:pt idx="487">
                  <c:v>0.14546200000000001</c:v>
                </c:pt>
                <c:pt idx="488">
                  <c:v>0.15434149999999999</c:v>
                </c:pt>
                <c:pt idx="489">
                  <c:v>0.1643773</c:v>
                </c:pt>
                <c:pt idx="490">
                  <c:v>0.17581640000000001</c:v>
                </c:pt>
                <c:pt idx="491">
                  <c:v>0.1889633</c:v>
                </c:pt>
                <c:pt idx="492">
                  <c:v>0.20419300000000001</c:v>
                </c:pt>
                <c:pt idx="493">
                  <c:v>0.22196640000000001</c:v>
                </c:pt>
                <c:pt idx="494">
                  <c:v>0.24284819999999999</c:v>
                </c:pt>
                <c:pt idx="495">
                  <c:v>0.25466430000000001</c:v>
                </c:pt>
                <c:pt idx="496">
                  <c:v>0.2675265</c:v>
                </c:pt>
                <c:pt idx="497">
                  <c:v>0.28154370000000001</c:v>
                </c:pt>
                <c:pt idx="498">
                  <c:v>0.29683569999999998</c:v>
                </c:pt>
                <c:pt idx="499">
                  <c:v>0.31353310000000001</c:v>
                </c:pt>
                <c:pt idx="500">
                  <c:v>0.33177899999999999</c:v>
                </c:pt>
                <c:pt idx="501">
                  <c:v>0.35172940000000003</c:v>
                </c:pt>
                <c:pt idx="502">
                  <c:v>0.37355349999999998</c:v>
                </c:pt>
                <c:pt idx="503">
                  <c:v>0.39743460000000003</c:v>
                </c:pt>
                <c:pt idx="504">
                  <c:v>0.42344850000000001</c:v>
                </c:pt>
                <c:pt idx="505">
                  <c:v>0.45204309999999998</c:v>
                </c:pt>
                <c:pt idx="506">
                  <c:v>0.48333559999999998</c:v>
                </c:pt>
                <c:pt idx="507">
                  <c:v>0.51757140000000001</c:v>
                </c:pt>
                <c:pt idx="508">
                  <c:v>0.55501219999999996</c:v>
                </c:pt>
                <c:pt idx="509">
                  <c:v>0.59593680000000004</c:v>
                </c:pt>
                <c:pt idx="510">
                  <c:v>0.64063930000000002</c:v>
                </c:pt>
                <c:pt idx="511">
                  <c:v>0.68942999999999999</c:v>
                </c:pt>
                <c:pt idx="512">
                  <c:v>0.74263440000000003</c:v>
                </c:pt>
                <c:pt idx="513">
                  <c:v>0.80059230000000003</c:v>
                </c:pt>
                <c:pt idx="514">
                  <c:v>0.8636566</c:v>
                </c:pt>
                <c:pt idx="515">
                  <c:v>0.93219209999999997</c:v>
                </c:pt>
                <c:pt idx="516">
                  <c:v>1.0065729999999999</c:v>
                </c:pt>
                <c:pt idx="517">
                  <c:v>1.087183</c:v>
                </c:pt>
                <c:pt idx="518">
                  <c:v>1.1744079999999999</c:v>
                </c:pt>
                <c:pt idx="519">
                  <c:v>1.2686379999999999</c:v>
                </c:pt>
                <c:pt idx="520">
                  <c:v>1.370263</c:v>
                </c:pt>
                <c:pt idx="521">
                  <c:v>1.479668</c:v>
                </c:pt>
                <c:pt idx="522">
                  <c:v>1.597227</c:v>
                </c:pt>
                <c:pt idx="523">
                  <c:v>1.723306</c:v>
                </c:pt>
                <c:pt idx="524">
                  <c:v>1.8582460000000001</c:v>
                </c:pt>
                <c:pt idx="525">
                  <c:v>2.0023719999999998</c:v>
                </c:pt>
                <c:pt idx="526">
                  <c:v>2.155977</c:v>
                </c:pt>
                <c:pt idx="527">
                  <c:v>2.3193239999999999</c:v>
                </c:pt>
                <c:pt idx="528">
                  <c:v>2.4926309999999998</c:v>
                </c:pt>
                <c:pt idx="529">
                  <c:v>2.8697870000000001</c:v>
                </c:pt>
                <c:pt idx="530">
                  <c:v>3.2882009999999999</c:v>
                </c:pt>
                <c:pt idx="531">
                  <c:v>3.74763</c:v>
                </c:pt>
                <c:pt idx="532">
                  <c:v>4.2454900000000002</c:v>
                </c:pt>
                <c:pt idx="533">
                  <c:v>4.7812919999999997</c:v>
                </c:pt>
                <c:pt idx="534">
                  <c:v>5.3497839999999997</c:v>
                </c:pt>
                <c:pt idx="535">
                  <c:v>6.5606939999999998</c:v>
                </c:pt>
                <c:pt idx="536">
                  <c:v>7.8155349999999997</c:v>
                </c:pt>
                <c:pt idx="537">
                  <c:v>9.0318269999999998</c:v>
                </c:pt>
                <c:pt idx="538">
                  <c:v>9.5962289999999992</c:v>
                </c:pt>
                <c:pt idx="539">
                  <c:v>10.115360000000001</c:v>
                </c:pt>
                <c:pt idx="540">
                  <c:v>10.57756</c:v>
                </c:pt>
                <c:pt idx="541">
                  <c:v>10.97203</c:v>
                </c:pt>
                <c:pt idx="542">
                  <c:v>11.289249999999999</c:v>
                </c:pt>
                <c:pt idx="543">
                  <c:v>11.521409999999999</c:v>
                </c:pt>
                <c:pt idx="544">
                  <c:v>11.662660000000001</c:v>
                </c:pt>
                <c:pt idx="545">
                  <c:v>11.709429999999999</c:v>
                </c:pt>
                <c:pt idx="546">
                  <c:v>11.677809999999999</c:v>
                </c:pt>
                <c:pt idx="547">
                  <c:v>11.584860000000001</c:v>
                </c:pt>
                <c:pt idx="548">
                  <c:v>11.4321</c:v>
                </c:pt>
                <c:pt idx="549">
                  <c:v>11.222110000000001</c:v>
                </c:pt>
                <c:pt idx="550">
                  <c:v>10.958259999999999</c:v>
                </c:pt>
                <c:pt idx="551">
                  <c:v>10.64481</c:v>
                </c:pt>
                <c:pt idx="552">
                  <c:v>9.8904479999999992</c:v>
                </c:pt>
                <c:pt idx="553">
                  <c:v>9.002027</c:v>
                </c:pt>
                <c:pt idx="554">
                  <c:v>8.0299840000000007</c:v>
                </c:pt>
                <c:pt idx="555">
                  <c:v>6.0290800000000004</c:v>
                </c:pt>
                <c:pt idx="556">
                  <c:v>5.0812889999999999</c:v>
                </c:pt>
                <c:pt idx="557">
                  <c:v>4.6346860000000003</c:v>
                </c:pt>
                <c:pt idx="558">
                  <c:v>4.209981</c:v>
                </c:pt>
                <c:pt idx="559">
                  <c:v>3.8091819999999998</c:v>
                </c:pt>
                <c:pt idx="560">
                  <c:v>3.4337059999999999</c:v>
                </c:pt>
                <c:pt idx="561">
                  <c:v>3.084419</c:v>
                </c:pt>
                <c:pt idx="562">
                  <c:v>2.7625470000000001</c:v>
                </c:pt>
                <c:pt idx="563">
                  <c:v>2.4661870000000001</c:v>
                </c:pt>
                <c:pt idx="564">
                  <c:v>2.1957990000000001</c:v>
                </c:pt>
                <c:pt idx="565">
                  <c:v>1.9505699999999999</c:v>
                </c:pt>
                <c:pt idx="566">
                  <c:v>1.730005</c:v>
                </c:pt>
                <c:pt idx="567">
                  <c:v>1.5315810000000001</c:v>
                </c:pt>
                <c:pt idx="568">
                  <c:v>1.354514</c:v>
                </c:pt>
                <c:pt idx="569">
                  <c:v>1.197262</c:v>
                </c:pt>
                <c:pt idx="570">
                  <c:v>1.058605</c:v>
                </c:pt>
                <c:pt idx="571">
                  <c:v>0.93616710000000003</c:v>
                </c:pt>
                <c:pt idx="572">
                  <c:v>0.88053959999999998</c:v>
                </c:pt>
                <c:pt idx="573">
                  <c:v>0.82878200000000002</c:v>
                </c:pt>
                <c:pt idx="574">
                  <c:v>0.7801226</c:v>
                </c:pt>
                <c:pt idx="575">
                  <c:v>0.73492089999999999</c:v>
                </c:pt>
                <c:pt idx="576">
                  <c:v>0.69248849999999995</c:v>
                </c:pt>
                <c:pt idx="577">
                  <c:v>0.65312559999999997</c:v>
                </c:pt>
                <c:pt idx="578">
                  <c:v>0.61622089999999996</c:v>
                </c:pt>
                <c:pt idx="579">
                  <c:v>0.58202469999999995</c:v>
                </c:pt>
                <c:pt idx="580">
                  <c:v>0.5499965</c:v>
                </c:pt>
                <c:pt idx="581">
                  <c:v>0.5203451</c:v>
                </c:pt>
                <c:pt idx="582">
                  <c:v>0.46691729999999998</c:v>
                </c:pt>
                <c:pt idx="583">
                  <c:v>0.42079899999999998</c:v>
                </c:pt>
                <c:pt idx="584">
                  <c:v>0.38077680000000003</c:v>
                </c:pt>
                <c:pt idx="585">
                  <c:v>0.34613579999999999</c:v>
                </c:pt>
                <c:pt idx="586">
                  <c:v>0.31612010000000001</c:v>
                </c:pt>
                <c:pt idx="587">
                  <c:v>0.29006599999999999</c:v>
                </c:pt>
                <c:pt idx="588">
                  <c:v>0.26739410000000002</c:v>
                </c:pt>
                <c:pt idx="589">
                  <c:v>0.24760289999999999</c:v>
                </c:pt>
                <c:pt idx="590">
                  <c:v>0.23025979999999999</c:v>
                </c:pt>
                <c:pt idx="591">
                  <c:v>0.21503459999999999</c:v>
                </c:pt>
                <c:pt idx="592">
                  <c:v>0.20152690000000001</c:v>
                </c:pt>
                <c:pt idx="593">
                  <c:v>0.18951470000000001</c:v>
                </c:pt>
                <c:pt idx="594">
                  <c:v>0.17877199999999999</c:v>
                </c:pt>
                <c:pt idx="595">
                  <c:v>0.1691086</c:v>
                </c:pt>
                <c:pt idx="596">
                  <c:v>0.1603657</c:v>
                </c:pt>
                <c:pt idx="597">
                  <c:v>0.1524105</c:v>
                </c:pt>
                <c:pt idx="598">
                  <c:v>0.1451326</c:v>
                </c:pt>
                <c:pt idx="599">
                  <c:v>0.13845850000000001</c:v>
                </c:pt>
                <c:pt idx="600">
                  <c:v>0.12653909999999999</c:v>
                </c:pt>
                <c:pt idx="601">
                  <c:v>0.11622689999999999</c:v>
                </c:pt>
                <c:pt idx="602">
                  <c:v>0.10718</c:v>
                </c:pt>
                <c:pt idx="603">
                  <c:v>9.9210510000000002E-2</c:v>
                </c:pt>
                <c:pt idx="604">
                  <c:v>9.2146699999999998E-2</c:v>
                </c:pt>
                <c:pt idx="605">
                  <c:v>8.5890880000000003E-2</c:v>
                </c:pt>
                <c:pt idx="606">
                  <c:v>8.0356720000000006E-2</c:v>
                </c:pt>
                <c:pt idx="607">
                  <c:v>7.5477020000000006E-2</c:v>
                </c:pt>
                <c:pt idx="608">
                  <c:v>7.117018E-2</c:v>
                </c:pt>
                <c:pt idx="609">
                  <c:v>6.7378110000000005E-2</c:v>
                </c:pt>
                <c:pt idx="610">
                  <c:v>6.4036629999999997E-2</c:v>
                </c:pt>
                <c:pt idx="611">
                  <c:v>6.1086700000000001E-2</c:v>
                </c:pt>
                <c:pt idx="612">
                  <c:v>5.845972E-2</c:v>
                </c:pt>
                <c:pt idx="613">
                  <c:v>5.6103470000000003E-2</c:v>
                </c:pt>
                <c:pt idx="614">
                  <c:v>5.2005599999999999E-2</c:v>
                </c:pt>
                <c:pt idx="615">
                  <c:v>4.8451769999999998E-2</c:v>
                </c:pt>
                <c:pt idx="616">
                  <c:v>4.5207539999999997E-2</c:v>
                </c:pt>
                <c:pt idx="617">
                  <c:v>3.9149620000000003E-2</c:v>
                </c:pt>
                <c:pt idx="618">
                  <c:v>3.3440619999999997E-2</c:v>
                </c:pt>
                <c:pt idx="619">
                  <c:v>3.0764449999999999E-2</c:v>
                </c:pt>
                <c:pt idx="620">
                  <c:v>2.827735E-2</c:v>
                </c:pt>
                <c:pt idx="621">
                  <c:v>2.6033850000000001E-2</c:v>
                </c:pt>
                <c:pt idx="622">
                  <c:v>2.4080259999999999E-2</c:v>
                </c:pt>
                <c:pt idx="623">
                  <c:v>2.244003E-2</c:v>
                </c:pt>
                <c:pt idx="624">
                  <c:v>2.1111609999999999E-2</c:v>
                </c:pt>
                <c:pt idx="625">
                  <c:v>2.0061760000000001E-2</c:v>
                </c:pt>
                <c:pt idx="626">
                  <c:v>1.924141E-2</c:v>
                </c:pt>
                <c:pt idx="627">
                  <c:v>1.8591239999999998E-2</c:v>
                </c:pt>
                <c:pt idx="628">
                  <c:v>1.8057380000000001E-2</c:v>
                </c:pt>
                <c:pt idx="629">
                  <c:v>1.7173440000000002E-2</c:v>
                </c:pt>
                <c:pt idx="630">
                  <c:v>1.700867E-2</c:v>
                </c:pt>
                <c:pt idx="631">
                  <c:v>1.406963E-2</c:v>
                </c:pt>
                <c:pt idx="632">
                  <c:v>1.0994469999999999E-2</c:v>
                </c:pt>
                <c:pt idx="633">
                  <c:v>9.5049479999999992E-3</c:v>
                </c:pt>
                <c:pt idx="634">
                  <c:v>8.8475270000000009E-3</c:v>
                </c:pt>
                <c:pt idx="635">
                  <c:v>8.5641629999999996E-3</c:v>
                </c:pt>
                <c:pt idx="636">
                  <c:v>8.3189890000000006E-3</c:v>
                </c:pt>
                <c:pt idx="637">
                  <c:v>8.1145520000000006E-3</c:v>
                </c:pt>
                <c:pt idx="638">
                  <c:v>7.9501750000000003E-3</c:v>
                </c:pt>
                <c:pt idx="639">
                  <c:v>7.7213840000000004E-3</c:v>
                </c:pt>
                <c:pt idx="640">
                  <c:v>7.5790270000000003E-3</c:v>
                </c:pt>
                <c:pt idx="641">
                  <c:v>7.4743250000000004E-3</c:v>
                </c:pt>
                <c:pt idx="642">
                  <c:v>7.1099279999999997E-3</c:v>
                </c:pt>
                <c:pt idx="643">
                  <c:v>6.3879610000000002E-3</c:v>
                </c:pt>
                <c:pt idx="644">
                  <c:v>5.6659479999999996E-3</c:v>
                </c:pt>
                <c:pt idx="645">
                  <c:v>5.3054039999999997E-3</c:v>
                </c:pt>
                <c:pt idx="646">
                  <c:v>5.1338269999999997E-3</c:v>
                </c:pt>
                <c:pt idx="647">
                  <c:v>5.0621249999999998E-3</c:v>
                </c:pt>
                <c:pt idx="648">
                  <c:v>5.0095629999999999E-3</c:v>
                </c:pt>
                <c:pt idx="649">
                  <c:v>4.9789300000000003E-3</c:v>
                </c:pt>
                <c:pt idx="650">
                  <c:v>4.9691750000000002E-3</c:v>
                </c:pt>
                <c:pt idx="651">
                  <c:v>4.9781340000000004E-3</c:v>
                </c:pt>
                <c:pt idx="652">
                  <c:v>5.0112150000000003E-3</c:v>
                </c:pt>
                <c:pt idx="653">
                  <c:v>5.0779859999999996E-3</c:v>
                </c:pt>
                <c:pt idx="654">
                  <c:v>5.2115349999999998E-3</c:v>
                </c:pt>
                <c:pt idx="655">
                  <c:v>5.2880289999999996E-3</c:v>
                </c:pt>
                <c:pt idx="656">
                  <c:v>5.4794420000000002E-3</c:v>
                </c:pt>
                <c:pt idx="657">
                  <c:v>5.4980130000000004E-3</c:v>
                </c:pt>
                <c:pt idx="658">
                  <c:v>5.547359E-3</c:v>
                </c:pt>
                <c:pt idx="659">
                  <c:v>5.6455339999999998E-3</c:v>
                </c:pt>
                <c:pt idx="660">
                  <c:v>5.9036649999999998E-3</c:v>
                </c:pt>
                <c:pt idx="661">
                  <c:v>6.4312550000000003E-3</c:v>
                </c:pt>
                <c:pt idx="662">
                  <c:v>6.5639690000000002E-3</c:v>
                </c:pt>
                <c:pt idx="663">
                  <c:v>6.7355310000000003E-3</c:v>
                </c:pt>
                <c:pt idx="664">
                  <c:v>6.9083620000000004E-3</c:v>
                </c:pt>
                <c:pt idx="665">
                  <c:v>7.2545170000000003E-3</c:v>
                </c:pt>
                <c:pt idx="666">
                  <c:v>7.5077779999999997E-3</c:v>
                </c:pt>
                <c:pt idx="667">
                  <c:v>7.5932020000000003E-3</c:v>
                </c:pt>
                <c:pt idx="668">
                  <c:v>7.7094579999999998E-3</c:v>
                </c:pt>
                <c:pt idx="669">
                  <c:v>7.8776379999999993E-3</c:v>
                </c:pt>
                <c:pt idx="670">
                  <c:v>8.1087120000000006E-3</c:v>
                </c:pt>
                <c:pt idx="671">
                  <c:v>8.3949030000000004E-3</c:v>
                </c:pt>
                <c:pt idx="672">
                  <c:v>8.7156790000000005E-3</c:v>
                </c:pt>
                <c:pt idx="673">
                  <c:v>8.885357E-3</c:v>
                </c:pt>
                <c:pt idx="674">
                  <c:v>9.3940740000000005E-3</c:v>
                </c:pt>
                <c:pt idx="675">
                  <c:v>1.216149E-2</c:v>
                </c:pt>
                <c:pt idx="676">
                  <c:v>1.2577980000000001E-2</c:v>
                </c:pt>
                <c:pt idx="677">
                  <c:v>1.283405E-2</c:v>
                </c:pt>
                <c:pt idx="678">
                  <c:v>1.3144390000000001E-2</c:v>
                </c:pt>
                <c:pt idx="679">
                  <c:v>1.3529080000000001E-2</c:v>
                </c:pt>
                <c:pt idx="680">
                  <c:v>1.400646E-2</c:v>
                </c:pt>
                <c:pt idx="681">
                  <c:v>1.4591059999999999E-2</c:v>
                </c:pt>
                <c:pt idx="682">
                  <c:v>1.5289489999999999E-2</c:v>
                </c:pt>
                <c:pt idx="683">
                  <c:v>1.609959E-2</c:v>
                </c:pt>
                <c:pt idx="684">
                  <c:v>1.7009010000000001E-2</c:v>
                </c:pt>
                <c:pt idx="685">
                  <c:v>1.9056679999999999E-2</c:v>
                </c:pt>
                <c:pt idx="686">
                  <c:v>2.129611E-2</c:v>
                </c:pt>
                <c:pt idx="687">
                  <c:v>2.3676429999999998E-2</c:v>
                </c:pt>
                <c:pt idx="688">
                  <c:v>2.495955E-2</c:v>
                </c:pt>
                <c:pt idx="689">
                  <c:v>2.6365019999999999E-2</c:v>
                </c:pt>
                <c:pt idx="690">
                  <c:v>2.7975110000000001E-2</c:v>
                </c:pt>
                <c:pt idx="691">
                  <c:v>2.990222E-2</c:v>
                </c:pt>
                <c:pt idx="692">
                  <c:v>3.1028940000000001E-2</c:v>
                </c:pt>
                <c:pt idx="693">
                  <c:v>3.2287499999999997E-2</c:v>
                </c:pt>
                <c:pt idx="694">
                  <c:v>3.3699399999999997E-2</c:v>
                </c:pt>
                <c:pt idx="695">
                  <c:v>3.5285480000000001E-2</c:v>
                </c:pt>
                <c:pt idx="696">
                  <c:v>3.5287840000000001E-2</c:v>
                </c:pt>
                <c:pt idx="697">
                  <c:v>3.7067219999999998E-2</c:v>
                </c:pt>
                <c:pt idx="698">
                  <c:v>3.9066610000000002E-2</c:v>
                </c:pt>
                <c:pt idx="699">
                  <c:v>4.1307580000000003E-2</c:v>
                </c:pt>
                <c:pt idx="700">
                  <c:v>4.3671260000000003E-2</c:v>
                </c:pt>
                <c:pt idx="701">
                  <c:v>4.3817330000000002E-2</c:v>
                </c:pt>
                <c:pt idx="702">
                  <c:v>4.6632710000000001E-2</c:v>
                </c:pt>
                <c:pt idx="703">
                  <c:v>4.9788409999999998E-2</c:v>
                </c:pt>
                <c:pt idx="704">
                  <c:v>5.3344139999999998E-2</c:v>
                </c:pt>
                <c:pt idx="705">
                  <c:v>5.7376730000000001E-2</c:v>
                </c:pt>
                <c:pt idx="706">
                  <c:v>6.1992150000000003E-2</c:v>
                </c:pt>
                <c:pt idx="707">
                  <c:v>6.7336460000000001E-2</c:v>
                </c:pt>
                <c:pt idx="708">
                  <c:v>6.8921350000000006E-2</c:v>
                </c:pt>
                <c:pt idx="709">
                  <c:v>7.3609859999999999E-2</c:v>
                </c:pt>
                <c:pt idx="710">
                  <c:v>7.7176289999999995E-2</c:v>
                </c:pt>
                <c:pt idx="711">
                  <c:v>8.1083189999999999E-2</c:v>
                </c:pt>
                <c:pt idx="712">
                  <c:v>8.5390900000000006E-2</c:v>
                </c:pt>
                <c:pt idx="713">
                  <c:v>9.0132379999999998E-2</c:v>
                </c:pt>
                <c:pt idx="714">
                  <c:v>9.5382170000000002E-2</c:v>
                </c:pt>
                <c:pt idx="715">
                  <c:v>0.10121289999999999</c:v>
                </c:pt>
                <c:pt idx="716">
                  <c:v>0.107707</c:v>
                </c:pt>
                <c:pt idx="717">
                  <c:v>0.11495759999999999</c:v>
                </c:pt>
                <c:pt idx="718">
                  <c:v>0.1230696</c:v>
                </c:pt>
                <c:pt idx="719">
                  <c:v>0.13216020000000001</c:v>
                </c:pt>
                <c:pt idx="720">
                  <c:v>0.1423595</c:v>
                </c:pt>
                <c:pt idx="721">
                  <c:v>0.1538118</c:v>
                </c:pt>
                <c:pt idx="722">
                  <c:v>0.1666754</c:v>
                </c:pt>
                <c:pt idx="723">
                  <c:v>0.18112239999999999</c:v>
                </c:pt>
                <c:pt idx="724">
                  <c:v>0.19733980000000001</c:v>
                </c:pt>
                <c:pt idx="725">
                  <c:v>0.21552769999999999</c:v>
                </c:pt>
                <c:pt idx="726">
                  <c:v>0.23589889999999999</c:v>
                </c:pt>
                <c:pt idx="727">
                  <c:v>0.2586772</c:v>
                </c:pt>
                <c:pt idx="728">
                  <c:v>0.28443970000000002</c:v>
                </c:pt>
                <c:pt idx="729">
                  <c:v>0.28810069999999999</c:v>
                </c:pt>
                <c:pt idx="730">
                  <c:v>0.32128640000000003</c:v>
                </c:pt>
                <c:pt idx="731">
                  <c:v>0.35866199999999998</c:v>
                </c:pt>
                <c:pt idx="732">
                  <c:v>0.4005879</c:v>
                </c:pt>
                <c:pt idx="733">
                  <c:v>0.44740999999999997</c:v>
                </c:pt>
                <c:pt idx="734">
                  <c:v>0.49944850000000002</c:v>
                </c:pt>
                <c:pt idx="735">
                  <c:v>0.55698539999999996</c:v>
                </c:pt>
                <c:pt idx="736">
                  <c:v>0.62024990000000002</c:v>
                </c:pt>
                <c:pt idx="737">
                  <c:v>0.68940380000000001</c:v>
                </c:pt>
                <c:pt idx="738">
                  <c:v>0.76452629999999999</c:v>
                </c:pt>
                <c:pt idx="739">
                  <c:v>0.84559850000000003</c:v>
                </c:pt>
                <c:pt idx="740">
                  <c:v>0.93248960000000003</c:v>
                </c:pt>
                <c:pt idx="741">
                  <c:v>1.0249440000000001</c:v>
                </c:pt>
                <c:pt idx="742">
                  <c:v>1.1225689999999999</c:v>
                </c:pt>
                <c:pt idx="743">
                  <c:v>1.3310420000000001</c:v>
                </c:pt>
                <c:pt idx="744">
                  <c:v>1.776931</c:v>
                </c:pt>
                <c:pt idx="745">
                  <c:v>1.9955560000000001</c:v>
                </c:pt>
                <c:pt idx="746">
                  <c:v>2.1966049999999999</c:v>
                </c:pt>
                <c:pt idx="747">
                  <c:v>2.36849</c:v>
                </c:pt>
                <c:pt idx="748">
                  <c:v>2.4400909999999998</c:v>
                </c:pt>
                <c:pt idx="749">
                  <c:v>2.5005280000000001</c:v>
                </c:pt>
                <c:pt idx="750">
                  <c:v>2.5487929999999999</c:v>
                </c:pt>
                <c:pt idx="751">
                  <c:v>2.5840670000000001</c:v>
                </c:pt>
                <c:pt idx="752">
                  <c:v>2.6057440000000001</c:v>
                </c:pt>
                <c:pt idx="753">
                  <c:v>2.6134490000000001</c:v>
                </c:pt>
                <c:pt idx="754">
                  <c:v>2.604368</c:v>
                </c:pt>
                <c:pt idx="755">
                  <c:v>2.5758800000000002</c:v>
                </c:pt>
                <c:pt idx="756">
                  <c:v>2.5286789999999999</c:v>
                </c:pt>
                <c:pt idx="757">
                  <c:v>2.466685</c:v>
                </c:pt>
                <c:pt idx="758">
                  <c:v>2.4638949999999999</c:v>
                </c:pt>
                <c:pt idx="759">
                  <c:v>2.383051</c:v>
                </c:pt>
                <c:pt idx="760">
                  <c:v>2.2879999999999998</c:v>
                </c:pt>
                <c:pt idx="761">
                  <c:v>2.1808529999999999</c:v>
                </c:pt>
                <c:pt idx="762">
                  <c:v>2.063901</c:v>
                </c:pt>
                <c:pt idx="763">
                  <c:v>1.809887</c:v>
                </c:pt>
                <c:pt idx="764">
                  <c:v>1.545269</c:v>
                </c:pt>
                <c:pt idx="765">
                  <c:v>1.286591</c:v>
                </c:pt>
                <c:pt idx="766">
                  <c:v>1.1637569999999999</c:v>
                </c:pt>
                <c:pt idx="767">
                  <c:v>1.047002</c:v>
                </c:pt>
                <c:pt idx="768">
                  <c:v>0.93706529999999999</c:v>
                </c:pt>
                <c:pt idx="769">
                  <c:v>0.83504769999999995</c:v>
                </c:pt>
                <c:pt idx="770">
                  <c:v>0.74113340000000005</c:v>
                </c:pt>
                <c:pt idx="771">
                  <c:v>0.65549179999999996</c:v>
                </c:pt>
                <c:pt idx="772">
                  <c:v>0.57808470000000001</c:v>
                </c:pt>
                <c:pt idx="773">
                  <c:v>0.50870009999999999</c:v>
                </c:pt>
                <c:pt idx="774">
                  <c:v>0.44698700000000002</c:v>
                </c:pt>
                <c:pt idx="775">
                  <c:v>0.41881449999999998</c:v>
                </c:pt>
                <c:pt idx="776">
                  <c:v>0.39248899999999998</c:v>
                </c:pt>
                <c:pt idx="777">
                  <c:v>0.3677357</c:v>
                </c:pt>
                <c:pt idx="778">
                  <c:v>0.3445898</c:v>
                </c:pt>
                <c:pt idx="779">
                  <c:v>0.32297799999999999</c:v>
                </c:pt>
                <c:pt idx="780">
                  <c:v>0.302902</c:v>
                </c:pt>
                <c:pt idx="781">
                  <c:v>0.28412959999999998</c:v>
                </c:pt>
                <c:pt idx="782">
                  <c:v>0.26673330000000001</c:v>
                </c:pt>
                <c:pt idx="783">
                  <c:v>0.25050289999999997</c:v>
                </c:pt>
                <c:pt idx="784">
                  <c:v>0.23549310000000001</c:v>
                </c:pt>
                <c:pt idx="785">
                  <c:v>0.22151509999999999</c:v>
                </c:pt>
                <c:pt idx="786">
                  <c:v>0.20860960000000001</c:v>
                </c:pt>
                <c:pt idx="787">
                  <c:v>0.19660810000000001</c:v>
                </c:pt>
                <c:pt idx="788">
                  <c:v>0.18554109999999999</c:v>
                </c:pt>
                <c:pt idx="789">
                  <c:v>0.17526</c:v>
                </c:pt>
                <c:pt idx="790">
                  <c:v>0.1657864</c:v>
                </c:pt>
                <c:pt idx="791">
                  <c:v>0.15699060000000001</c:v>
                </c:pt>
                <c:pt idx="792">
                  <c:v>0.14888850000000001</c:v>
                </c:pt>
                <c:pt idx="793">
                  <c:v>0.14136650000000001</c:v>
                </c:pt>
                <c:pt idx="794">
                  <c:v>0.1344109</c:v>
                </c:pt>
                <c:pt idx="795">
                  <c:v>0.1220475</c:v>
                </c:pt>
                <c:pt idx="796">
                  <c:v>0.1114508</c:v>
                </c:pt>
                <c:pt idx="797">
                  <c:v>0.1023467</c:v>
                </c:pt>
                <c:pt idx="798">
                  <c:v>9.4500520000000005E-2</c:v>
                </c:pt>
                <c:pt idx="799">
                  <c:v>8.771255E-2</c:v>
                </c:pt>
                <c:pt idx="800">
                  <c:v>8.1814170000000006E-2</c:v>
                </c:pt>
                <c:pt idx="801">
                  <c:v>7.6663599999999998E-2</c:v>
                </c:pt>
                <c:pt idx="802">
                  <c:v>7.2133749999999996E-2</c:v>
                </c:pt>
                <c:pt idx="803">
                  <c:v>6.8142889999999998E-2</c:v>
                </c:pt>
                <c:pt idx="804">
                  <c:v>6.4598680000000006E-2</c:v>
                </c:pt>
                <c:pt idx="805">
                  <c:v>6.1431899999999998E-2</c:v>
                </c:pt>
                <c:pt idx="806">
                  <c:v>5.8584690000000002E-2</c:v>
                </c:pt>
                <c:pt idx="807">
                  <c:v>5.6008570000000001E-2</c:v>
                </c:pt>
                <c:pt idx="808">
                  <c:v>5.1513879999999998E-2</c:v>
                </c:pt>
                <c:pt idx="809">
                  <c:v>4.7692180000000001E-2</c:v>
                </c:pt>
                <c:pt idx="810">
                  <c:v>4.4374370000000003E-2</c:v>
                </c:pt>
                <c:pt idx="811">
                  <c:v>4.1435060000000003E-2</c:v>
                </c:pt>
                <c:pt idx="812">
                  <c:v>3.87937E-2</c:v>
                </c:pt>
                <c:pt idx="813">
                  <c:v>3.6399819999999999E-2</c:v>
                </c:pt>
                <c:pt idx="814">
                  <c:v>3.4224169999999998E-2</c:v>
                </c:pt>
                <c:pt idx="815">
                  <c:v>3.2251670000000003E-2</c:v>
                </c:pt>
                <c:pt idx="816">
                  <c:v>3.047499E-2</c:v>
                </c:pt>
                <c:pt idx="817">
                  <c:v>2.9989490000000001E-2</c:v>
                </c:pt>
                <c:pt idx="818">
                  <c:v>2.8888230000000001E-2</c:v>
                </c:pt>
                <c:pt idx="819">
                  <c:v>2.7489260000000001E-2</c:v>
                </c:pt>
                <c:pt idx="820">
                  <c:v>2.626821E-2</c:v>
                </c:pt>
                <c:pt idx="821">
                  <c:v>2.52129E-2</c:v>
                </c:pt>
                <c:pt idx="822">
                  <c:v>2.430649E-2</c:v>
                </c:pt>
                <c:pt idx="823">
                  <c:v>2.3531799999999999E-2</c:v>
                </c:pt>
                <c:pt idx="824">
                  <c:v>2.2867430000000001E-2</c:v>
                </c:pt>
                <c:pt idx="825">
                  <c:v>2.2292840000000001E-2</c:v>
                </c:pt>
                <c:pt idx="826">
                  <c:v>2.1337390000000001E-2</c:v>
                </c:pt>
                <c:pt idx="827">
                  <c:v>2.054071E-2</c:v>
                </c:pt>
                <c:pt idx="828">
                  <c:v>1.9131789999999999E-2</c:v>
                </c:pt>
                <c:pt idx="829">
                  <c:v>1.646974E-2</c:v>
                </c:pt>
                <c:pt idx="830">
                  <c:v>1.5264389999999999E-2</c:v>
                </c:pt>
                <c:pt idx="831">
                  <c:v>1.4751759999999999E-2</c:v>
                </c:pt>
                <c:pt idx="832">
                  <c:v>1.43269E-2</c:v>
                </c:pt>
                <c:pt idx="833">
                  <c:v>1.40007E-2</c:v>
                </c:pt>
                <c:pt idx="834">
                  <c:v>1.377101E-2</c:v>
                </c:pt>
                <c:pt idx="835">
                  <c:v>1.362259E-2</c:v>
                </c:pt>
                <c:pt idx="836">
                  <c:v>1.3533720000000001E-2</c:v>
                </c:pt>
                <c:pt idx="837">
                  <c:v>1.3414560000000001E-2</c:v>
                </c:pt>
                <c:pt idx="838">
                  <c:v>1.3319080000000001E-2</c:v>
                </c:pt>
                <c:pt idx="839">
                  <c:v>1.329906E-2</c:v>
                </c:pt>
                <c:pt idx="840">
                  <c:v>1.3294139999999999E-2</c:v>
                </c:pt>
                <c:pt idx="841">
                  <c:v>1.3274289999999999E-2</c:v>
                </c:pt>
                <c:pt idx="842">
                  <c:v>1.326081E-2</c:v>
                </c:pt>
                <c:pt idx="843">
                  <c:v>1.325234E-2</c:v>
                </c:pt>
                <c:pt idx="844">
                  <c:v>1.324673E-2</c:v>
                </c:pt>
                <c:pt idx="845">
                  <c:v>1.3248930000000001E-2</c:v>
                </c:pt>
                <c:pt idx="846">
                  <c:v>1.328562E-2</c:v>
                </c:pt>
                <c:pt idx="847">
                  <c:v>1.3293579999999999E-2</c:v>
                </c:pt>
                <c:pt idx="848">
                  <c:v>1.342253E-2</c:v>
                </c:pt>
                <c:pt idx="849">
                  <c:v>1.369356E-2</c:v>
                </c:pt>
                <c:pt idx="850">
                  <c:v>1.4061580000000001E-2</c:v>
                </c:pt>
                <c:pt idx="851">
                  <c:v>1.487977E-2</c:v>
                </c:pt>
                <c:pt idx="852">
                  <c:v>1.5605040000000001E-2</c:v>
                </c:pt>
                <c:pt idx="853">
                  <c:v>1.6011210000000001E-2</c:v>
                </c:pt>
                <c:pt idx="854">
                  <c:v>1.6534690000000001E-2</c:v>
                </c:pt>
                <c:pt idx="855">
                  <c:v>1.9845439999999999E-2</c:v>
                </c:pt>
                <c:pt idx="856">
                  <c:v>2.1242219999999999E-2</c:v>
                </c:pt>
                <c:pt idx="857">
                  <c:v>2.3156639999999999E-2</c:v>
                </c:pt>
                <c:pt idx="858">
                  <c:v>2.4001700000000001E-2</c:v>
                </c:pt>
                <c:pt idx="859">
                  <c:v>2.4519260000000001E-2</c:v>
                </c:pt>
                <c:pt idx="860">
                  <c:v>2.486905E-2</c:v>
                </c:pt>
                <c:pt idx="861">
                  <c:v>2.5323430000000001E-2</c:v>
                </c:pt>
                <c:pt idx="862">
                  <c:v>2.5909580000000001E-2</c:v>
                </c:pt>
                <c:pt idx="863">
                  <c:v>2.6635789999999999E-2</c:v>
                </c:pt>
                <c:pt idx="864">
                  <c:v>2.8437839999999999E-2</c:v>
                </c:pt>
                <c:pt idx="865">
                  <c:v>3.2629089999999999E-2</c:v>
                </c:pt>
                <c:pt idx="866">
                  <c:v>4.9786839999999999E-2</c:v>
                </c:pt>
                <c:pt idx="867">
                  <c:v>6.3983570000000003E-2</c:v>
                </c:pt>
                <c:pt idx="868">
                  <c:v>6.5817959999999995E-2</c:v>
                </c:pt>
                <c:pt idx="869">
                  <c:v>6.6815189999999997E-2</c:v>
                </c:pt>
                <c:pt idx="870">
                  <c:v>6.6972229999999994E-2</c:v>
                </c:pt>
                <c:pt idx="871">
                  <c:v>6.7673179999999999E-2</c:v>
                </c:pt>
                <c:pt idx="872">
                  <c:v>6.8616060000000006E-2</c:v>
                </c:pt>
                <c:pt idx="873">
                  <c:v>6.957178E-2</c:v>
                </c:pt>
                <c:pt idx="874">
                  <c:v>7.0542320000000006E-2</c:v>
                </c:pt>
                <c:pt idx="875">
                  <c:v>7.152596E-2</c:v>
                </c:pt>
                <c:pt idx="876">
                  <c:v>7.3525660000000007E-2</c:v>
                </c:pt>
                <c:pt idx="877">
                  <c:v>7.5547810000000007E-2</c:v>
                </c:pt>
                <c:pt idx="878">
                  <c:v>7.6198539999999995E-2</c:v>
                </c:pt>
                <c:pt idx="879">
                  <c:v>7.9627450000000002E-2</c:v>
                </c:pt>
                <c:pt idx="880">
                  <c:v>8.0995869999999998E-2</c:v>
                </c:pt>
                <c:pt idx="881">
                  <c:v>8.3576010000000006E-2</c:v>
                </c:pt>
                <c:pt idx="882">
                  <c:v>8.6838680000000001E-2</c:v>
                </c:pt>
                <c:pt idx="883">
                  <c:v>8.8998060000000004E-2</c:v>
                </c:pt>
                <c:pt idx="884">
                  <c:v>9.1634930000000003E-2</c:v>
                </c:pt>
                <c:pt idx="885">
                  <c:v>9.4769870000000006E-2</c:v>
                </c:pt>
                <c:pt idx="886">
                  <c:v>9.8348669999999999E-2</c:v>
                </c:pt>
                <c:pt idx="887">
                  <c:v>0.1064022</c:v>
                </c:pt>
                <c:pt idx="888">
                  <c:v>0.1149796</c:v>
                </c:pt>
                <c:pt idx="889">
                  <c:v>0.11712409999999999</c:v>
                </c:pt>
                <c:pt idx="890">
                  <c:v>0.13279369999999999</c:v>
                </c:pt>
                <c:pt idx="891">
                  <c:v>0.13774500000000001</c:v>
                </c:pt>
                <c:pt idx="892">
                  <c:v>0.14326559999999999</c:v>
                </c:pt>
                <c:pt idx="893">
                  <c:v>0.14962549999999999</c:v>
                </c:pt>
                <c:pt idx="894">
                  <c:v>0.1570405</c:v>
                </c:pt>
                <c:pt idx="895">
                  <c:v>0.1679128</c:v>
                </c:pt>
                <c:pt idx="896">
                  <c:v>0.18035419999999999</c:v>
                </c:pt>
                <c:pt idx="897">
                  <c:v>0.20802480000000001</c:v>
                </c:pt>
                <c:pt idx="898">
                  <c:v>0.23695330000000001</c:v>
                </c:pt>
                <c:pt idx="899">
                  <c:v>0.26681939999999998</c:v>
                </c:pt>
                <c:pt idx="900">
                  <c:v>0.28317569999999997</c:v>
                </c:pt>
                <c:pt idx="901">
                  <c:v>0.30187259999999999</c:v>
                </c:pt>
                <c:pt idx="902">
                  <c:v>0.312525</c:v>
                </c:pt>
                <c:pt idx="903">
                  <c:v>0.32423180000000001</c:v>
                </c:pt>
                <c:pt idx="904">
                  <c:v>0.33710309999999999</c:v>
                </c:pt>
                <c:pt idx="905">
                  <c:v>0.35115740000000001</c:v>
                </c:pt>
                <c:pt idx="906">
                  <c:v>0.36639830000000001</c:v>
                </c:pt>
                <c:pt idx="907">
                  <c:v>0.38275369999999997</c:v>
                </c:pt>
                <c:pt idx="908">
                  <c:v>0.40018989999999999</c:v>
                </c:pt>
                <c:pt idx="909">
                  <c:v>0.41865530000000001</c:v>
                </c:pt>
                <c:pt idx="910">
                  <c:v>0.4382067</c:v>
                </c:pt>
                <c:pt idx="911">
                  <c:v>0.45892759999999999</c:v>
                </c:pt>
                <c:pt idx="912">
                  <c:v>0.48102660000000003</c:v>
                </c:pt>
                <c:pt idx="913">
                  <c:v>0.4943207</c:v>
                </c:pt>
                <c:pt idx="914">
                  <c:v>0.50478040000000002</c:v>
                </c:pt>
                <c:pt idx="915">
                  <c:v>0.53054000000000001</c:v>
                </c:pt>
                <c:pt idx="916">
                  <c:v>0.55863260000000003</c:v>
                </c:pt>
                <c:pt idx="917">
                  <c:v>0.5674148</c:v>
                </c:pt>
                <c:pt idx="918">
                  <c:v>0.5895051</c:v>
                </c:pt>
                <c:pt idx="919">
                  <c:v>0.6115062</c:v>
                </c:pt>
                <c:pt idx="920">
                  <c:v>0.62352160000000001</c:v>
                </c:pt>
                <c:pt idx="921">
                  <c:v>0.66115749999999995</c:v>
                </c:pt>
                <c:pt idx="922">
                  <c:v>0.66150889999999996</c:v>
                </c:pt>
                <c:pt idx="923">
                  <c:v>0.7028411</c:v>
                </c:pt>
                <c:pt idx="924">
                  <c:v>0.7200029</c:v>
                </c:pt>
                <c:pt idx="925">
                  <c:v>0.74913209999999997</c:v>
                </c:pt>
                <c:pt idx="926">
                  <c:v>0.78679310000000002</c:v>
                </c:pt>
                <c:pt idx="927">
                  <c:v>0.80054709999999996</c:v>
                </c:pt>
                <c:pt idx="928">
                  <c:v>0.85784470000000002</c:v>
                </c:pt>
                <c:pt idx="929">
                  <c:v>0.86390540000000005</c:v>
                </c:pt>
                <c:pt idx="930">
                  <c:v>0.92175490000000004</c:v>
                </c:pt>
                <c:pt idx="931">
                  <c:v>0.95440930000000002</c:v>
                </c:pt>
                <c:pt idx="932">
                  <c:v>0.9932839</c:v>
                </c:pt>
                <c:pt idx="933">
                  <c:v>1.0589550000000001</c:v>
                </c:pt>
                <c:pt idx="934">
                  <c:v>1.0734539999999999</c:v>
                </c:pt>
                <c:pt idx="935">
                  <c:v>1.163759</c:v>
                </c:pt>
                <c:pt idx="936">
                  <c:v>1.1816850000000001</c:v>
                </c:pt>
                <c:pt idx="937">
                  <c:v>1.2131799999999999</c:v>
                </c:pt>
                <c:pt idx="938">
                  <c:v>1.2657959999999999</c:v>
                </c:pt>
                <c:pt idx="939">
                  <c:v>1.3218920000000001</c:v>
                </c:pt>
                <c:pt idx="940">
                  <c:v>1.381804</c:v>
                </c:pt>
                <c:pt idx="941">
                  <c:v>1.4459200000000001</c:v>
                </c:pt>
                <c:pt idx="942">
                  <c:v>1.501825</c:v>
                </c:pt>
                <c:pt idx="943">
                  <c:v>1.5146930000000001</c:v>
                </c:pt>
                <c:pt idx="944">
                  <c:v>1.5887629999999999</c:v>
                </c:pt>
                <c:pt idx="945">
                  <c:v>1.668504</c:v>
                </c:pt>
                <c:pt idx="946">
                  <c:v>1.754712</c:v>
                </c:pt>
                <c:pt idx="947">
                  <c:v>1.84819</c:v>
                </c:pt>
                <c:pt idx="948">
                  <c:v>1.9500219999999999</c:v>
                </c:pt>
                <c:pt idx="949">
                  <c:v>2.0610119999999998</c:v>
                </c:pt>
                <c:pt idx="950">
                  <c:v>2.182563</c:v>
                </c:pt>
                <c:pt idx="951">
                  <c:v>2.3161580000000002</c:v>
                </c:pt>
                <c:pt idx="952">
                  <c:v>2.4637570000000002</c:v>
                </c:pt>
                <c:pt idx="953">
                  <c:v>2.6269969999999998</c:v>
                </c:pt>
                <c:pt idx="954">
                  <c:v>2.7556590000000001</c:v>
                </c:pt>
                <c:pt idx="955">
                  <c:v>2.808503</c:v>
                </c:pt>
                <c:pt idx="956">
                  <c:v>3.0111469999999998</c:v>
                </c:pt>
                <c:pt idx="957">
                  <c:v>3.2383289999999998</c:v>
                </c:pt>
                <c:pt idx="958">
                  <c:v>3.4940850000000001</c:v>
                </c:pt>
                <c:pt idx="959">
                  <c:v>3.7831790000000001</c:v>
                </c:pt>
                <c:pt idx="960">
                  <c:v>4.1112339999999996</c:v>
                </c:pt>
                <c:pt idx="961">
                  <c:v>4.4853860000000001</c:v>
                </c:pt>
                <c:pt idx="962">
                  <c:v>4.9122329999999996</c:v>
                </c:pt>
                <c:pt idx="963">
                  <c:v>5.1486429999999999</c:v>
                </c:pt>
                <c:pt idx="964">
                  <c:v>5.4010490000000004</c:v>
                </c:pt>
                <c:pt idx="965">
                  <c:v>5.6721599999999999</c:v>
                </c:pt>
                <c:pt idx="966">
                  <c:v>5.961805</c:v>
                </c:pt>
                <c:pt idx="967">
                  <c:v>6.2730519999999999</c:v>
                </c:pt>
                <c:pt idx="968">
                  <c:v>6.6066149999999997</c:v>
                </c:pt>
                <c:pt idx="969">
                  <c:v>6.9640639999999996</c:v>
                </c:pt>
                <c:pt idx="970">
                  <c:v>7.3459110000000001</c:v>
                </c:pt>
                <c:pt idx="971">
                  <c:v>7.755979</c:v>
                </c:pt>
                <c:pt idx="972">
                  <c:v>8.1936660000000003</c:v>
                </c:pt>
                <c:pt idx="973">
                  <c:v>8.6631739999999997</c:v>
                </c:pt>
                <c:pt idx="974">
                  <c:v>9.1635969999999993</c:v>
                </c:pt>
                <c:pt idx="975">
                  <c:v>9.6994930000000004</c:v>
                </c:pt>
                <c:pt idx="976">
                  <c:v>10.27121</c:v>
                </c:pt>
                <c:pt idx="977">
                  <c:v>10.8804</c:v>
                </c:pt>
                <c:pt idx="978">
                  <c:v>11.526770000000001</c:v>
                </c:pt>
                <c:pt idx="979">
                  <c:v>12.215439999999999</c:v>
                </c:pt>
                <c:pt idx="980">
                  <c:v>12.94388</c:v>
                </c:pt>
                <c:pt idx="981">
                  <c:v>14.53246</c:v>
                </c:pt>
                <c:pt idx="982">
                  <c:v>16.299289999999999</c:v>
                </c:pt>
                <c:pt idx="983">
                  <c:v>18.246729999999999</c:v>
                </c:pt>
                <c:pt idx="984">
                  <c:v>20.37171</c:v>
                </c:pt>
                <c:pt idx="985">
                  <c:v>22.664580000000001</c:v>
                </c:pt>
                <c:pt idx="986">
                  <c:v>24.78781</c:v>
                </c:pt>
                <c:pt idx="987">
                  <c:v>27.00572</c:v>
                </c:pt>
                <c:pt idx="988">
                  <c:v>31.649840000000001</c:v>
                </c:pt>
                <c:pt idx="989">
                  <c:v>36.370939999999997</c:v>
                </c:pt>
                <c:pt idx="990">
                  <c:v>40.876300000000001</c:v>
                </c:pt>
                <c:pt idx="991">
                  <c:v>42.951700000000002</c:v>
                </c:pt>
                <c:pt idx="992">
                  <c:v>44.848149999999997</c:v>
                </c:pt>
                <c:pt idx="993">
                  <c:v>46.52937</c:v>
                </c:pt>
                <c:pt idx="994">
                  <c:v>47.958730000000003</c:v>
                </c:pt>
                <c:pt idx="995">
                  <c:v>49.105609999999999</c:v>
                </c:pt>
                <c:pt idx="996">
                  <c:v>49.939860000000003</c:v>
                </c:pt>
                <c:pt idx="997">
                  <c:v>50.443939999999998</c:v>
                </c:pt>
                <c:pt idx="998">
                  <c:v>50.605879999999999</c:v>
                </c:pt>
                <c:pt idx="999">
                  <c:v>50.419589999999999</c:v>
                </c:pt>
                <c:pt idx="1000">
                  <c:v>49.888640000000002</c:v>
                </c:pt>
                <c:pt idx="1001">
                  <c:v>49.0259</c:v>
                </c:pt>
                <c:pt idx="1002">
                  <c:v>47.851959999999998</c:v>
                </c:pt>
                <c:pt idx="1003">
                  <c:v>46.3917</c:v>
                </c:pt>
                <c:pt idx="1004">
                  <c:v>44.683019999999999</c:v>
                </c:pt>
                <c:pt idx="1005">
                  <c:v>42.76135</c:v>
                </c:pt>
                <c:pt idx="1006">
                  <c:v>40.667070000000002</c:v>
                </c:pt>
                <c:pt idx="1007">
                  <c:v>37.116999999999997</c:v>
                </c:pt>
                <c:pt idx="1008">
                  <c:v>36.124589999999998</c:v>
                </c:pt>
                <c:pt idx="1009">
                  <c:v>31.39001</c:v>
                </c:pt>
                <c:pt idx="1010">
                  <c:v>26.74803</c:v>
                </c:pt>
                <c:pt idx="1011">
                  <c:v>24.534389999999998</c:v>
                </c:pt>
                <c:pt idx="1012">
                  <c:v>22.85641</c:v>
                </c:pt>
                <c:pt idx="1013">
                  <c:v>22.42163</c:v>
                </c:pt>
                <c:pt idx="1014">
                  <c:v>20.725549999999998</c:v>
                </c:pt>
                <c:pt idx="1015">
                  <c:v>19.122879999999999</c:v>
                </c:pt>
                <c:pt idx="1016">
                  <c:v>17.61223</c:v>
                </c:pt>
                <c:pt idx="1017">
                  <c:v>16.201889999999999</c:v>
                </c:pt>
                <c:pt idx="1018">
                  <c:v>14.88729</c:v>
                </c:pt>
                <c:pt idx="1019">
                  <c:v>13.67258</c:v>
                </c:pt>
                <c:pt idx="1020">
                  <c:v>12.55091</c:v>
                </c:pt>
                <c:pt idx="1021">
                  <c:v>12.417809999999999</c:v>
                </c:pt>
                <c:pt idx="1022">
                  <c:v>11.52336</c:v>
                </c:pt>
                <c:pt idx="1023">
                  <c:v>10.58178</c:v>
                </c:pt>
                <c:pt idx="1024">
                  <c:v>9.7249859999999995</c:v>
                </c:pt>
                <c:pt idx="1025">
                  <c:v>9.0869499999999999</c:v>
                </c:pt>
                <c:pt idx="1026">
                  <c:v>8.9445169999999994</c:v>
                </c:pt>
                <c:pt idx="1027">
                  <c:v>8.2379259999999999</c:v>
                </c:pt>
                <c:pt idx="1028">
                  <c:v>7.5969129999999998</c:v>
                </c:pt>
                <c:pt idx="1029">
                  <c:v>7.0184030000000002</c:v>
                </c:pt>
                <c:pt idx="1030">
                  <c:v>6.7546119999999998</c:v>
                </c:pt>
                <c:pt idx="1031">
                  <c:v>6.4948459999999999</c:v>
                </c:pt>
                <c:pt idx="1032">
                  <c:v>6.0230759999999997</c:v>
                </c:pt>
                <c:pt idx="1033">
                  <c:v>5.5963589999999996</c:v>
                </c:pt>
                <c:pt idx="1034">
                  <c:v>5.2117469999999999</c:v>
                </c:pt>
                <c:pt idx="1035">
                  <c:v>5.1448840000000002</c:v>
                </c:pt>
                <c:pt idx="1036">
                  <c:v>4.8636119999999998</c:v>
                </c:pt>
                <c:pt idx="1037">
                  <c:v>4.549334</c:v>
                </c:pt>
                <c:pt idx="1038">
                  <c:v>4.2641489999999997</c:v>
                </c:pt>
                <c:pt idx="1039">
                  <c:v>4.0374150000000002</c:v>
                </c:pt>
                <c:pt idx="1040">
                  <c:v>4.0059509999999996</c:v>
                </c:pt>
                <c:pt idx="1041">
                  <c:v>3.7709519999999999</c:v>
                </c:pt>
                <c:pt idx="1042">
                  <c:v>3.5573769999999998</c:v>
                </c:pt>
                <c:pt idx="1043">
                  <c:v>3.3621099999999999</c:v>
                </c:pt>
                <c:pt idx="1044">
                  <c:v>3.261269</c:v>
                </c:pt>
                <c:pt idx="1045">
                  <c:v>3.1839010000000001</c:v>
                </c:pt>
                <c:pt idx="1046">
                  <c:v>3.0202779999999998</c:v>
                </c:pt>
                <c:pt idx="1047">
                  <c:v>2.8702100000000002</c:v>
                </c:pt>
                <c:pt idx="1048">
                  <c:v>2.7033459999999998</c:v>
                </c:pt>
                <c:pt idx="1049">
                  <c:v>2.6041669999999999</c:v>
                </c:pt>
                <c:pt idx="1050">
                  <c:v>2.376477</c:v>
                </c:pt>
                <c:pt idx="1051">
                  <c:v>2.2838340000000001</c:v>
                </c:pt>
                <c:pt idx="1052">
                  <c:v>2.1798950000000001</c:v>
                </c:pt>
                <c:pt idx="1053">
                  <c:v>2.0088050000000002</c:v>
                </c:pt>
                <c:pt idx="1054">
                  <c:v>1.9616880000000001</c:v>
                </c:pt>
                <c:pt idx="1055">
                  <c:v>1.8589290000000001</c:v>
                </c:pt>
                <c:pt idx="1056">
                  <c:v>1.726761</c:v>
                </c:pt>
                <c:pt idx="1057">
                  <c:v>1.708245</c:v>
                </c:pt>
                <c:pt idx="1058">
                  <c:v>1.60981</c:v>
                </c:pt>
                <c:pt idx="1059">
                  <c:v>1.5056959999999999</c:v>
                </c:pt>
                <c:pt idx="1060">
                  <c:v>1.5056080000000001</c:v>
                </c:pt>
                <c:pt idx="1061">
                  <c:v>1.4130400000000001</c:v>
                </c:pt>
                <c:pt idx="1062">
                  <c:v>1.3428819999999999</c:v>
                </c:pt>
                <c:pt idx="1063">
                  <c:v>1.330076</c:v>
                </c:pt>
                <c:pt idx="1064">
                  <c:v>1.2559309999999999</c:v>
                </c:pt>
                <c:pt idx="1065">
                  <c:v>1.210026</c:v>
                </c:pt>
                <c:pt idx="1066">
                  <c:v>1.189352</c:v>
                </c:pt>
                <c:pt idx="1067">
                  <c:v>1.129645</c:v>
                </c:pt>
                <c:pt idx="1068">
                  <c:v>1.100954</c:v>
                </c:pt>
                <c:pt idx="1069">
                  <c:v>1.0759339999999999</c:v>
                </c:pt>
                <c:pt idx="1070">
                  <c:v>1.0275650000000001</c:v>
                </c:pt>
                <c:pt idx="1071">
                  <c:v>1.011064</c:v>
                </c:pt>
                <c:pt idx="1072">
                  <c:v>0.98397869999999998</c:v>
                </c:pt>
                <c:pt idx="1073">
                  <c:v>0.9444979</c:v>
                </c:pt>
                <c:pt idx="1074">
                  <c:v>0.93657250000000003</c:v>
                </c:pt>
                <c:pt idx="1075">
                  <c:v>0.90892419999999996</c:v>
                </c:pt>
                <c:pt idx="1076">
                  <c:v>0.87575919999999996</c:v>
                </c:pt>
                <c:pt idx="1077">
                  <c:v>0.84726109999999999</c:v>
                </c:pt>
                <c:pt idx="1078">
                  <c:v>0.82385629999999999</c:v>
                </c:pt>
                <c:pt idx="1079">
                  <c:v>0.80074610000000002</c:v>
                </c:pt>
                <c:pt idx="1080">
                  <c:v>0.79657900000000004</c:v>
                </c:pt>
                <c:pt idx="1081">
                  <c:v>0.78102380000000005</c:v>
                </c:pt>
                <c:pt idx="1082">
                  <c:v>0.76257240000000004</c:v>
                </c:pt>
                <c:pt idx="1083">
                  <c:v>0.75629469999999999</c:v>
                </c:pt>
                <c:pt idx="1084">
                  <c:v>0.74679079999999998</c:v>
                </c:pt>
                <c:pt idx="1085">
                  <c:v>0.73295429999999995</c:v>
                </c:pt>
                <c:pt idx="1086">
                  <c:v>0.72624789999999995</c:v>
                </c:pt>
                <c:pt idx="1087">
                  <c:v>0.72142189999999995</c:v>
                </c:pt>
                <c:pt idx="1088">
                  <c:v>0.7124646</c:v>
                </c:pt>
                <c:pt idx="1089">
                  <c:v>0.7072138</c:v>
                </c:pt>
                <c:pt idx="1090">
                  <c:v>0.70562279999999999</c:v>
                </c:pt>
                <c:pt idx="1091">
                  <c:v>0.70202889999999996</c:v>
                </c:pt>
                <c:pt idx="1092">
                  <c:v>0.70054139999999998</c:v>
                </c:pt>
                <c:pt idx="1093">
                  <c:v>0.70058699999999996</c:v>
                </c:pt>
                <c:pt idx="1094">
                  <c:v>0.70311170000000001</c:v>
                </c:pt>
                <c:pt idx="1095">
                  <c:v>0.70822229999999997</c:v>
                </c:pt>
                <c:pt idx="1096">
                  <c:v>0.70850190000000002</c:v>
                </c:pt>
                <c:pt idx="1097">
                  <c:v>0.7181324</c:v>
                </c:pt>
                <c:pt idx="1098">
                  <c:v>0.73186370000000001</c:v>
                </c:pt>
                <c:pt idx="1099">
                  <c:v>0.73561100000000001</c:v>
                </c:pt>
                <c:pt idx="1100">
                  <c:v>0.75149160000000004</c:v>
                </c:pt>
                <c:pt idx="1101">
                  <c:v>0.76360150000000004</c:v>
                </c:pt>
                <c:pt idx="1102">
                  <c:v>0.77735370000000004</c:v>
                </c:pt>
                <c:pt idx="1103">
                  <c:v>0.78902360000000005</c:v>
                </c:pt>
                <c:pt idx="1104">
                  <c:v>0.79319899999999999</c:v>
                </c:pt>
                <c:pt idx="1105">
                  <c:v>0.81165500000000002</c:v>
                </c:pt>
                <c:pt idx="1106">
                  <c:v>0.83257499999999995</c:v>
                </c:pt>
                <c:pt idx="1107">
                  <c:v>0.85631780000000002</c:v>
                </c:pt>
                <c:pt idx="1108">
                  <c:v>0.88335810000000003</c:v>
                </c:pt>
                <c:pt idx="1109">
                  <c:v>0.88595939999999995</c:v>
                </c:pt>
                <c:pt idx="1110">
                  <c:v>0.91459659999999998</c:v>
                </c:pt>
                <c:pt idx="1111">
                  <c:v>0.9502389</c:v>
                </c:pt>
                <c:pt idx="1112">
                  <c:v>0.99072640000000001</c:v>
                </c:pt>
                <c:pt idx="1113">
                  <c:v>1.0369569999999999</c:v>
                </c:pt>
                <c:pt idx="1114">
                  <c:v>1.05924</c:v>
                </c:pt>
                <c:pt idx="1115">
                  <c:v>1.0898639999999999</c:v>
                </c:pt>
                <c:pt idx="1116">
                  <c:v>1.1503890000000001</c:v>
                </c:pt>
                <c:pt idx="1117">
                  <c:v>1.219352</c:v>
                </c:pt>
                <c:pt idx="1118">
                  <c:v>1.311375</c:v>
                </c:pt>
                <c:pt idx="1119">
                  <c:v>1.3674010000000001</c:v>
                </c:pt>
                <c:pt idx="1120">
                  <c:v>1.4185369999999999</c:v>
                </c:pt>
                <c:pt idx="1121">
                  <c:v>1.543059</c:v>
                </c:pt>
                <c:pt idx="1122">
                  <c:v>1.6870400000000001</c:v>
                </c:pt>
                <c:pt idx="1123">
                  <c:v>1.8530139999999999</c:v>
                </c:pt>
                <c:pt idx="1124">
                  <c:v>1.9046590000000001</c:v>
                </c:pt>
                <c:pt idx="1125">
                  <c:v>2.0439750000000001</c:v>
                </c:pt>
                <c:pt idx="1126">
                  <c:v>2.262397</c:v>
                </c:pt>
                <c:pt idx="1127">
                  <c:v>2.5103420000000001</c:v>
                </c:pt>
                <c:pt idx="1128">
                  <c:v>2.791223</c:v>
                </c:pt>
                <c:pt idx="1129">
                  <c:v>2.7974130000000001</c:v>
                </c:pt>
                <c:pt idx="1130">
                  <c:v>3.107329</c:v>
                </c:pt>
                <c:pt idx="1131">
                  <c:v>3.4601449999999998</c:v>
                </c:pt>
                <c:pt idx="1132">
                  <c:v>3.8502999999999998</c:v>
                </c:pt>
                <c:pt idx="1133">
                  <c:v>4.1803340000000002</c:v>
                </c:pt>
                <c:pt idx="1134">
                  <c:v>4.279973</c:v>
                </c:pt>
                <c:pt idx="1135">
                  <c:v>4.7485609999999996</c:v>
                </c:pt>
                <c:pt idx="1136">
                  <c:v>5.2546369999999998</c:v>
                </c:pt>
                <c:pt idx="1137">
                  <c:v>5.7949580000000003</c:v>
                </c:pt>
                <c:pt idx="1138">
                  <c:v>6.09016</c:v>
                </c:pt>
                <c:pt idx="1139">
                  <c:v>6.368188</c:v>
                </c:pt>
                <c:pt idx="1140">
                  <c:v>6.9686630000000003</c:v>
                </c:pt>
                <c:pt idx="1141">
                  <c:v>8.2252279999999995</c:v>
                </c:pt>
                <c:pt idx="1142">
                  <c:v>8.8814379999999993</c:v>
                </c:pt>
                <c:pt idx="1143">
                  <c:v>9.5016049999999996</c:v>
                </c:pt>
                <c:pt idx="1144">
                  <c:v>10.717460000000001</c:v>
                </c:pt>
                <c:pt idx="1145">
                  <c:v>11.276120000000001</c:v>
                </c:pt>
                <c:pt idx="1146">
                  <c:v>11.553739999999999</c:v>
                </c:pt>
                <c:pt idx="1147">
                  <c:v>11.78692</c:v>
                </c:pt>
                <c:pt idx="1148">
                  <c:v>12.239269999999999</c:v>
                </c:pt>
                <c:pt idx="1149">
                  <c:v>12.62262</c:v>
                </c:pt>
                <c:pt idx="1150">
                  <c:v>12.929819999999999</c:v>
                </c:pt>
                <c:pt idx="1151">
                  <c:v>13.153119999999999</c:v>
                </c:pt>
                <c:pt idx="1152">
                  <c:v>13.28734</c:v>
                </c:pt>
                <c:pt idx="1153">
                  <c:v>13.329330000000001</c:v>
                </c:pt>
                <c:pt idx="1154">
                  <c:v>13.279260000000001</c:v>
                </c:pt>
                <c:pt idx="1155">
                  <c:v>13.13936</c:v>
                </c:pt>
                <c:pt idx="1156">
                  <c:v>13.00234</c:v>
                </c:pt>
                <c:pt idx="1157">
                  <c:v>12.912850000000001</c:v>
                </c:pt>
                <c:pt idx="1158">
                  <c:v>12.604839999999999</c:v>
                </c:pt>
                <c:pt idx="1159">
                  <c:v>12.221970000000001</c:v>
                </c:pt>
                <c:pt idx="1160">
                  <c:v>11.772449999999999</c:v>
                </c:pt>
                <c:pt idx="1161">
                  <c:v>11.26566</c:v>
                </c:pt>
                <c:pt idx="1162">
                  <c:v>10.711779999999999</c:v>
                </c:pt>
                <c:pt idx="1163">
                  <c:v>9.5054239999999997</c:v>
                </c:pt>
                <c:pt idx="1164">
                  <c:v>8.3991710000000008</c:v>
                </c:pt>
                <c:pt idx="1165">
                  <c:v>8.2379079999999991</c:v>
                </c:pt>
                <c:pt idx="1166">
                  <c:v>6.9860670000000002</c:v>
                </c:pt>
                <c:pt idx="1167">
                  <c:v>6.3858600000000001</c:v>
                </c:pt>
                <c:pt idx="1168">
                  <c:v>5.8111389999999998</c:v>
                </c:pt>
                <c:pt idx="1169">
                  <c:v>5.2656780000000003</c:v>
                </c:pt>
                <c:pt idx="1170">
                  <c:v>4.7549510000000001</c:v>
                </c:pt>
                <c:pt idx="1171">
                  <c:v>4.280278</c:v>
                </c:pt>
                <c:pt idx="1172">
                  <c:v>3.8429380000000002</c:v>
                </c:pt>
                <c:pt idx="1173">
                  <c:v>3.4901360000000001</c:v>
                </c:pt>
                <c:pt idx="1174">
                  <c:v>3.4432649999999998</c:v>
                </c:pt>
                <c:pt idx="1175">
                  <c:v>3.0809289999999998</c:v>
                </c:pt>
                <c:pt idx="1176">
                  <c:v>2.7545600000000001</c:v>
                </c:pt>
                <c:pt idx="1177">
                  <c:v>2.4624600000000001</c:v>
                </c:pt>
                <c:pt idx="1178">
                  <c:v>2.202531</c:v>
                </c:pt>
                <c:pt idx="1179">
                  <c:v>2.098271</c:v>
                </c:pt>
                <c:pt idx="1180">
                  <c:v>1.9725170000000001</c:v>
                </c:pt>
                <c:pt idx="1181">
                  <c:v>1.769881</c:v>
                </c:pt>
                <c:pt idx="1182">
                  <c:v>1.591969</c:v>
                </c:pt>
                <c:pt idx="1183">
                  <c:v>1.436234</c:v>
                </c:pt>
                <c:pt idx="1184">
                  <c:v>1.3002149999999999</c:v>
                </c:pt>
                <c:pt idx="1185">
                  <c:v>1.297431</c:v>
                </c:pt>
                <c:pt idx="1186">
                  <c:v>1.1817789999999999</c:v>
                </c:pt>
                <c:pt idx="1187">
                  <c:v>1.078576</c:v>
                </c:pt>
                <c:pt idx="1188">
                  <c:v>0.86840899999999999</c:v>
                </c:pt>
                <c:pt idx="1189">
                  <c:v>0.86782519999999996</c:v>
                </c:pt>
                <c:pt idx="1190">
                  <c:v>0.78718189999999999</c:v>
                </c:pt>
                <c:pt idx="1191">
                  <c:v>0.75175210000000003</c:v>
                </c:pt>
                <c:pt idx="1192">
                  <c:v>0.71913079999999996</c:v>
                </c:pt>
                <c:pt idx="1193">
                  <c:v>0.66117150000000002</c:v>
                </c:pt>
                <c:pt idx="1194">
                  <c:v>0.63595939999999995</c:v>
                </c:pt>
                <c:pt idx="1195">
                  <c:v>0.61167640000000001</c:v>
                </c:pt>
                <c:pt idx="1196">
                  <c:v>0.56903060000000005</c:v>
                </c:pt>
                <c:pt idx="1197">
                  <c:v>0.53189750000000002</c:v>
                </c:pt>
                <c:pt idx="1198">
                  <c:v>0.49925049999999999</c:v>
                </c:pt>
                <c:pt idx="1199">
                  <c:v>0.4703965</c:v>
                </c:pt>
                <c:pt idx="1200">
                  <c:v>0.44463160000000002</c:v>
                </c:pt>
                <c:pt idx="1201">
                  <c:v>0.42153249999999998</c:v>
                </c:pt>
                <c:pt idx="1202">
                  <c:v>0.41028930000000002</c:v>
                </c:pt>
                <c:pt idx="1203">
                  <c:v>0.400698</c:v>
                </c:pt>
                <c:pt idx="1204">
                  <c:v>0.38187959999999999</c:v>
                </c:pt>
                <c:pt idx="1205">
                  <c:v>0.36472359999999998</c:v>
                </c:pt>
                <c:pt idx="1206">
                  <c:v>0.34902169999999999</c:v>
                </c:pt>
                <c:pt idx="1207">
                  <c:v>0.3345823</c:v>
                </c:pt>
                <c:pt idx="1208">
                  <c:v>0.32129990000000003</c:v>
                </c:pt>
                <c:pt idx="1209">
                  <c:v>0.30901339999999999</c:v>
                </c:pt>
                <c:pt idx="1210">
                  <c:v>0.30257410000000001</c:v>
                </c:pt>
                <c:pt idx="1211">
                  <c:v>0.2976935</c:v>
                </c:pt>
                <c:pt idx="1212">
                  <c:v>0.27750259999999999</c:v>
                </c:pt>
                <c:pt idx="1213">
                  <c:v>0.25993699999999997</c:v>
                </c:pt>
                <c:pt idx="1214">
                  <c:v>0.2444443</c:v>
                </c:pt>
                <c:pt idx="1215">
                  <c:v>0.24031269999999999</c:v>
                </c:pt>
                <c:pt idx="1216">
                  <c:v>0.2307739</c:v>
                </c:pt>
                <c:pt idx="1217">
                  <c:v>0.21846660000000001</c:v>
                </c:pt>
                <c:pt idx="1218">
                  <c:v>0.21783920000000001</c:v>
                </c:pt>
                <c:pt idx="1219">
                  <c:v>0.20737130000000001</c:v>
                </c:pt>
                <c:pt idx="1220">
                  <c:v>0.19900180000000001</c:v>
                </c:pt>
                <c:pt idx="1221">
                  <c:v>0.1971339</c:v>
                </c:pt>
                <c:pt idx="1222">
                  <c:v>0.1877924</c:v>
                </c:pt>
                <c:pt idx="1223">
                  <c:v>0.17903769999999999</c:v>
                </c:pt>
                <c:pt idx="1224">
                  <c:v>0.1708385</c:v>
                </c:pt>
                <c:pt idx="1225">
                  <c:v>0.1683211</c:v>
                </c:pt>
                <c:pt idx="1226">
                  <c:v>0.16332289999999999</c:v>
                </c:pt>
                <c:pt idx="1227">
                  <c:v>0.15640789999999999</c:v>
                </c:pt>
                <c:pt idx="1228">
                  <c:v>0.1499994</c:v>
                </c:pt>
                <c:pt idx="1229">
                  <c:v>0.14500260000000001</c:v>
                </c:pt>
                <c:pt idx="1230">
                  <c:v>0.1440834</c:v>
                </c:pt>
                <c:pt idx="1231">
                  <c:v>0.13867389999999999</c:v>
                </c:pt>
                <c:pt idx="1232">
                  <c:v>0.13363649999999999</c:v>
                </c:pt>
                <c:pt idx="1233">
                  <c:v>0.12891929999999999</c:v>
                </c:pt>
                <c:pt idx="1234">
                  <c:v>0.1273359</c:v>
                </c:pt>
                <c:pt idx="1235">
                  <c:v>0.1245676</c:v>
                </c:pt>
                <c:pt idx="1236">
                  <c:v>0.12050909999999999</c:v>
                </c:pt>
                <c:pt idx="1237">
                  <c:v>0.1166855</c:v>
                </c:pt>
                <c:pt idx="1238">
                  <c:v>0.1135555</c:v>
                </c:pt>
                <c:pt idx="1239">
                  <c:v>0.11312120000000001</c:v>
                </c:pt>
                <c:pt idx="1240">
                  <c:v>0.1099871</c:v>
                </c:pt>
                <c:pt idx="1241">
                  <c:v>0.1070754</c:v>
                </c:pt>
                <c:pt idx="1242">
                  <c:v>0.10437829999999999</c:v>
                </c:pt>
                <c:pt idx="1243">
                  <c:v>0.10341309999999999</c:v>
                </c:pt>
                <c:pt idx="1244">
                  <c:v>0.10201590000000001</c:v>
                </c:pt>
                <c:pt idx="1245">
                  <c:v>9.9911780000000006E-2</c:v>
                </c:pt>
                <c:pt idx="1246">
                  <c:v>9.6276319999999999E-2</c:v>
                </c:pt>
                <c:pt idx="1247">
                  <c:v>9.6099500000000004E-2</c:v>
                </c:pt>
                <c:pt idx="1248">
                  <c:v>9.2877699999999994E-2</c:v>
                </c:pt>
                <c:pt idx="1249">
                  <c:v>8.0742320000000006E-2</c:v>
                </c:pt>
                <c:pt idx="1250">
                  <c:v>7.4782290000000001E-2</c:v>
                </c:pt>
                <c:pt idx="1251">
                  <c:v>6.4301590000000006E-2</c:v>
                </c:pt>
                <c:pt idx="1252">
                  <c:v>5.9201209999999997E-2</c:v>
                </c:pt>
                <c:pt idx="1253">
                  <c:v>5.7186189999999998E-2</c:v>
                </c:pt>
                <c:pt idx="1254">
                  <c:v>5.4484589999999999E-2</c:v>
                </c:pt>
                <c:pt idx="1255">
                  <c:v>5.2718019999999997E-2</c:v>
                </c:pt>
                <c:pt idx="1256">
                  <c:v>5.2143389999999998E-2</c:v>
                </c:pt>
                <c:pt idx="1257">
                  <c:v>5.0376410000000003E-2</c:v>
                </c:pt>
                <c:pt idx="1258">
                  <c:v>4.9896009999999998E-2</c:v>
                </c:pt>
                <c:pt idx="1259">
                  <c:v>4.7943060000000003E-2</c:v>
                </c:pt>
                <c:pt idx="1260">
                  <c:v>4.70087E-2</c:v>
                </c:pt>
                <c:pt idx="1261">
                  <c:v>4.6214890000000002E-2</c:v>
                </c:pt>
                <c:pt idx="1262">
                  <c:v>4.5464110000000002E-2</c:v>
                </c:pt>
                <c:pt idx="1263">
                  <c:v>4.4774069999999999E-2</c:v>
                </c:pt>
                <c:pt idx="1264">
                  <c:v>4.4143599999999998E-2</c:v>
                </c:pt>
                <c:pt idx="1265">
                  <c:v>4.3569469999999999E-2</c:v>
                </c:pt>
                <c:pt idx="1266">
                  <c:v>4.2562429999999998E-2</c:v>
                </c:pt>
                <c:pt idx="1267">
                  <c:v>4.2528940000000001E-2</c:v>
                </c:pt>
                <c:pt idx="1268">
                  <c:v>4.169929E-2</c:v>
                </c:pt>
                <c:pt idx="1269">
                  <c:v>4.0904950000000002E-2</c:v>
                </c:pt>
                <c:pt idx="1270">
                  <c:v>3.938142E-2</c:v>
                </c:pt>
                <c:pt idx="1271">
                  <c:v>3.7067700000000002E-2</c:v>
                </c:pt>
                <c:pt idx="1272">
                  <c:v>3.6364059999999997E-2</c:v>
                </c:pt>
                <c:pt idx="1273">
                  <c:v>2.6465559999999999E-2</c:v>
                </c:pt>
                <c:pt idx="1274">
                  <c:v>2.433163E-2</c:v>
                </c:pt>
                <c:pt idx="1275">
                  <c:v>2.3855669999999999E-2</c:v>
                </c:pt>
                <c:pt idx="1276">
                  <c:v>2.2669930000000001E-2</c:v>
                </c:pt>
                <c:pt idx="1277">
                  <c:v>2.1673810000000002E-2</c:v>
                </c:pt>
                <c:pt idx="1278">
                  <c:v>2.0863090000000001E-2</c:v>
                </c:pt>
                <c:pt idx="1279">
                  <c:v>2.0150379999999999E-2</c:v>
                </c:pt>
                <c:pt idx="1280">
                  <c:v>2.0022109999999999E-2</c:v>
                </c:pt>
                <c:pt idx="1281">
                  <c:v>1.8785280000000001E-2</c:v>
                </c:pt>
                <c:pt idx="1282">
                  <c:v>1.8469659999999999E-2</c:v>
                </c:pt>
                <c:pt idx="1283">
                  <c:v>1.770708E-2</c:v>
                </c:pt>
                <c:pt idx="1284">
                  <c:v>1.7341120000000002E-2</c:v>
                </c:pt>
                <c:pt idx="1285">
                  <c:v>1.699637E-2</c:v>
                </c:pt>
                <c:pt idx="1286">
                  <c:v>1.6680009999999999E-2</c:v>
                </c:pt>
                <c:pt idx="1287">
                  <c:v>1.6394479999999999E-2</c:v>
                </c:pt>
                <c:pt idx="1288">
                  <c:v>1.613531E-2</c:v>
                </c:pt>
                <c:pt idx="1289">
                  <c:v>1.5894410000000001E-2</c:v>
                </c:pt>
                <c:pt idx="1290">
                  <c:v>1.4987199999999999E-2</c:v>
                </c:pt>
                <c:pt idx="1291">
                  <c:v>1.4708189999999999E-2</c:v>
                </c:pt>
                <c:pt idx="1292">
                  <c:v>1.319212E-2</c:v>
                </c:pt>
                <c:pt idx="1293">
                  <c:v>1.313107E-2</c:v>
                </c:pt>
                <c:pt idx="1294">
                  <c:v>1.238389E-2</c:v>
                </c:pt>
                <c:pt idx="1295">
                  <c:v>1.2081669999999999E-2</c:v>
                </c:pt>
                <c:pt idx="1296">
                  <c:v>1.1848590000000001E-2</c:v>
                </c:pt>
                <c:pt idx="1297">
                  <c:v>1.115055E-2</c:v>
                </c:pt>
                <c:pt idx="1298">
                  <c:v>1.0475760000000001E-2</c:v>
                </c:pt>
                <c:pt idx="1299">
                  <c:v>9.4543500000000003E-3</c:v>
                </c:pt>
                <c:pt idx="1300">
                  <c:v>9.1261880000000004E-3</c:v>
                </c:pt>
                <c:pt idx="1301">
                  <c:v>6.4268509999999999E-3</c:v>
                </c:pt>
                <c:pt idx="1302">
                  <c:v>6.3826660000000004E-3</c:v>
                </c:pt>
                <c:pt idx="1303">
                  <c:v>6.0134159999999997E-3</c:v>
                </c:pt>
                <c:pt idx="1304">
                  <c:v>6.0037579999999997E-3</c:v>
                </c:pt>
                <c:pt idx="1305">
                  <c:v>5.8206109999999998E-3</c:v>
                </c:pt>
                <c:pt idx="1306">
                  <c:v>5.7723519999999997E-3</c:v>
                </c:pt>
                <c:pt idx="1307">
                  <c:v>5.6640650000000002E-3</c:v>
                </c:pt>
                <c:pt idx="1308">
                  <c:v>5.6417840000000004E-3</c:v>
                </c:pt>
                <c:pt idx="1309">
                  <c:v>5.5481300000000001E-3</c:v>
                </c:pt>
                <c:pt idx="1310">
                  <c:v>5.5439340000000004E-3</c:v>
                </c:pt>
                <c:pt idx="1311">
                  <c:v>5.4738540000000002E-3</c:v>
                </c:pt>
                <c:pt idx="1312">
                  <c:v>5.4168250000000001E-3</c:v>
                </c:pt>
                <c:pt idx="1313">
                  <c:v>5.3450310000000001E-3</c:v>
                </c:pt>
                <c:pt idx="1314">
                  <c:v>4.9977820000000001E-3</c:v>
                </c:pt>
                <c:pt idx="1315">
                  <c:v>4.868458E-3</c:v>
                </c:pt>
                <c:pt idx="1316">
                  <c:v>4.1613739999999998E-3</c:v>
                </c:pt>
                <c:pt idx="1317">
                  <c:v>3.9165179999999999E-3</c:v>
                </c:pt>
                <c:pt idx="1318">
                  <c:v>3.7431439999999999E-3</c:v>
                </c:pt>
                <c:pt idx="1319">
                  <c:v>3.5454340000000001E-3</c:v>
                </c:pt>
                <c:pt idx="1320">
                  <c:v>3.4836569999999998E-3</c:v>
                </c:pt>
                <c:pt idx="1321">
                  <c:v>3.4763519999999998E-3</c:v>
                </c:pt>
                <c:pt idx="1322">
                  <c:v>3.418609E-3</c:v>
                </c:pt>
                <c:pt idx="1323">
                  <c:v>3.3520680000000001E-3</c:v>
                </c:pt>
                <c:pt idx="1324">
                  <c:v>3.288474E-3</c:v>
                </c:pt>
                <c:pt idx="1325">
                  <c:v>3.2309930000000001E-3</c:v>
                </c:pt>
                <c:pt idx="1326">
                  <c:v>3.205247E-3</c:v>
                </c:pt>
                <c:pt idx="1327">
                  <c:v>3.0192230000000001E-3</c:v>
                </c:pt>
                <c:pt idx="1328">
                  <c:v>3.0191770000000001E-3</c:v>
                </c:pt>
                <c:pt idx="1329">
                  <c:v>2.807852E-3</c:v>
                </c:pt>
                <c:pt idx="1330">
                  <c:v>2.7280690000000001E-3</c:v>
                </c:pt>
                <c:pt idx="1331">
                  <c:v>2.6480539999999999E-3</c:v>
                </c:pt>
                <c:pt idx="1332">
                  <c:v>2.5693180000000001E-3</c:v>
                </c:pt>
                <c:pt idx="1333">
                  <c:v>2.5152360000000001E-3</c:v>
                </c:pt>
                <c:pt idx="1334">
                  <c:v>2.4713999999999999E-3</c:v>
                </c:pt>
                <c:pt idx="1335">
                  <c:v>2.4093930000000001E-3</c:v>
                </c:pt>
                <c:pt idx="1336">
                  <c:v>2.3509569999999999E-3</c:v>
                </c:pt>
                <c:pt idx="1337">
                  <c:v>2.321797E-3</c:v>
                </c:pt>
                <c:pt idx="1338">
                  <c:v>2.294571E-3</c:v>
                </c:pt>
                <c:pt idx="1339">
                  <c:v>2.2412819999999998E-3</c:v>
                </c:pt>
                <c:pt idx="1340">
                  <c:v>2.2122880000000002E-3</c:v>
                </c:pt>
                <c:pt idx="1341">
                  <c:v>2.1195960000000001E-3</c:v>
                </c:pt>
                <c:pt idx="1342">
                  <c:v>2.0936140000000002E-3</c:v>
                </c:pt>
                <c:pt idx="1343">
                  <c:v>2.0803850000000001E-3</c:v>
                </c:pt>
                <c:pt idx="1344">
                  <c:v>2.0794350000000001E-3</c:v>
                </c:pt>
                <c:pt idx="1345">
                  <c:v>2.0231379999999998E-3</c:v>
                </c:pt>
                <c:pt idx="1346">
                  <c:v>2.0163070000000002E-3</c:v>
                </c:pt>
                <c:pt idx="1347">
                  <c:v>2.0003970000000001E-3</c:v>
                </c:pt>
                <c:pt idx="1348">
                  <c:v>2.0000819999999998E-3</c:v>
                </c:pt>
                <c:pt idx="1349">
                  <c:v>1.9959069999999999E-3</c:v>
                </c:pt>
                <c:pt idx="1350">
                  <c:v>1.9868640000000001E-3</c:v>
                </c:pt>
                <c:pt idx="1351">
                  <c:v>1.9841839999999999E-3</c:v>
                </c:pt>
                <c:pt idx="1352">
                  <c:v>1.9800899999999999E-3</c:v>
                </c:pt>
                <c:pt idx="1353">
                  <c:v>1.991596E-3</c:v>
                </c:pt>
                <c:pt idx="1354">
                  <c:v>2.039594E-3</c:v>
                </c:pt>
                <c:pt idx="1355">
                  <c:v>2.101342E-3</c:v>
                </c:pt>
                <c:pt idx="1356">
                  <c:v>2.1036280000000002E-3</c:v>
                </c:pt>
                <c:pt idx="1357">
                  <c:v>2.2342519999999999E-3</c:v>
                </c:pt>
                <c:pt idx="1358">
                  <c:v>2.501582E-3</c:v>
                </c:pt>
                <c:pt idx="1359">
                  <c:v>2.5590779999999998E-3</c:v>
                </c:pt>
                <c:pt idx="1360">
                  <c:v>2.6657880000000001E-3</c:v>
                </c:pt>
                <c:pt idx="1361">
                  <c:v>2.8462700000000001E-3</c:v>
                </c:pt>
                <c:pt idx="1362">
                  <c:v>3.092643E-3</c:v>
                </c:pt>
                <c:pt idx="1363">
                  <c:v>3.6667650000000002E-3</c:v>
                </c:pt>
                <c:pt idx="1364">
                  <c:v>4.260631E-3</c:v>
                </c:pt>
                <c:pt idx="1365">
                  <c:v>4.5873049999999999E-3</c:v>
                </c:pt>
                <c:pt idx="1366">
                  <c:v>4.7866899999999997E-3</c:v>
                </c:pt>
                <c:pt idx="1367">
                  <c:v>5.0389629999999996E-3</c:v>
                </c:pt>
                <c:pt idx="1368">
                  <c:v>5.3750380000000004E-3</c:v>
                </c:pt>
                <c:pt idx="1369">
                  <c:v>5.8269810000000002E-3</c:v>
                </c:pt>
                <c:pt idx="1370">
                  <c:v>6.4191500000000002E-3</c:v>
                </c:pt>
                <c:pt idx="1371">
                  <c:v>7.161377E-3</c:v>
                </c:pt>
                <c:pt idx="1372">
                  <c:v>8.0507779999999998E-3</c:v>
                </c:pt>
                <c:pt idx="1373">
                  <c:v>9.0839890000000006E-3</c:v>
                </c:pt>
                <c:pt idx="1374">
                  <c:v>1.0285030000000001E-2</c:v>
                </c:pt>
                <c:pt idx="1375">
                  <c:v>1.17395E-2</c:v>
                </c:pt>
                <c:pt idx="1376">
                  <c:v>1.2617140000000001E-2</c:v>
                </c:pt>
                <c:pt idx="1377">
                  <c:v>1.3643310000000001E-2</c:v>
                </c:pt>
                <c:pt idx="1378">
                  <c:v>1.487579E-2</c:v>
                </c:pt>
                <c:pt idx="1379">
                  <c:v>1.639349E-2</c:v>
                </c:pt>
                <c:pt idx="1380">
                  <c:v>1.8317590000000002E-2</c:v>
                </c:pt>
                <c:pt idx="1381">
                  <c:v>2.0823749999999999E-2</c:v>
                </c:pt>
                <c:pt idx="1382">
                  <c:v>2.2376730000000001E-2</c:v>
                </c:pt>
                <c:pt idx="1383">
                  <c:v>2.4187179999999999E-2</c:v>
                </c:pt>
                <c:pt idx="1384">
                  <c:v>2.6311330000000001E-2</c:v>
                </c:pt>
                <c:pt idx="1385">
                  <c:v>2.881386E-2</c:v>
                </c:pt>
                <c:pt idx="1386">
                  <c:v>3.2430630000000002E-2</c:v>
                </c:pt>
                <c:pt idx="1387">
                  <c:v>3.6884479999999997E-2</c:v>
                </c:pt>
                <c:pt idx="1388">
                  <c:v>4.2396540000000003E-2</c:v>
                </c:pt>
                <c:pt idx="1389">
                  <c:v>4.563441E-2</c:v>
                </c:pt>
                <c:pt idx="1390">
                  <c:v>4.9231690000000002E-2</c:v>
                </c:pt>
                <c:pt idx="1391">
                  <c:v>5.3247950000000002E-2</c:v>
                </c:pt>
                <c:pt idx="1392">
                  <c:v>5.7719979999999997E-2</c:v>
                </c:pt>
                <c:pt idx="1393">
                  <c:v>6.2696769999999999E-2</c:v>
                </c:pt>
                <c:pt idx="1394">
                  <c:v>6.8216499999999999E-2</c:v>
                </c:pt>
                <c:pt idx="1395">
                  <c:v>7.4363289999999999E-2</c:v>
                </c:pt>
                <c:pt idx="1396">
                  <c:v>8.1166310000000005E-2</c:v>
                </c:pt>
                <c:pt idx="1397">
                  <c:v>8.8723330000000003E-2</c:v>
                </c:pt>
                <c:pt idx="1398">
                  <c:v>9.7063350000000007E-2</c:v>
                </c:pt>
                <c:pt idx="1399">
                  <c:v>0.1062983</c:v>
                </c:pt>
                <c:pt idx="1400">
                  <c:v>0.1164813</c:v>
                </c:pt>
                <c:pt idx="1401">
                  <c:v>0.12768750000000001</c:v>
                </c:pt>
                <c:pt idx="1402">
                  <c:v>0.13996159999999999</c:v>
                </c:pt>
                <c:pt idx="1403">
                  <c:v>0.15344260000000001</c:v>
                </c:pt>
                <c:pt idx="1404">
                  <c:v>0.16814090000000001</c:v>
                </c:pt>
                <c:pt idx="1405">
                  <c:v>0.18420710000000001</c:v>
                </c:pt>
                <c:pt idx="1406">
                  <c:v>0.20163610000000001</c:v>
                </c:pt>
                <c:pt idx="1407">
                  <c:v>0.22058749999999999</c:v>
                </c:pt>
                <c:pt idx="1408">
                  <c:v>0.2410882</c:v>
                </c:pt>
                <c:pt idx="1409">
                  <c:v>0.26320130000000003</c:v>
                </c:pt>
                <c:pt idx="1410">
                  <c:v>0.2869215</c:v>
                </c:pt>
                <c:pt idx="1411">
                  <c:v>0.31241550000000001</c:v>
                </c:pt>
                <c:pt idx="1412">
                  <c:v>0.33959430000000002</c:v>
                </c:pt>
                <c:pt idx="1413">
                  <c:v>0.36862070000000002</c:v>
                </c:pt>
                <c:pt idx="1414">
                  <c:v>0.39936440000000001</c:v>
                </c:pt>
                <c:pt idx="1415">
                  <c:v>0.43197920000000001</c:v>
                </c:pt>
                <c:pt idx="1416">
                  <c:v>0.46637489999999998</c:v>
                </c:pt>
                <c:pt idx="1417">
                  <c:v>0.54026370000000001</c:v>
                </c:pt>
                <c:pt idx="1418">
                  <c:v>0.62062720000000005</c:v>
                </c:pt>
                <c:pt idx="1419">
                  <c:v>0.70666470000000003</c:v>
                </c:pt>
                <c:pt idx="1420">
                  <c:v>0.89101160000000001</c:v>
                </c:pt>
                <c:pt idx="1421">
                  <c:v>1.0801700000000001</c:v>
                </c:pt>
                <c:pt idx="1422">
                  <c:v>1.171505</c:v>
                </c:pt>
                <c:pt idx="1423">
                  <c:v>1.2573810000000001</c:v>
                </c:pt>
                <c:pt idx="1424">
                  <c:v>1.3355410000000001</c:v>
                </c:pt>
                <c:pt idx="1425">
                  <c:v>1.403707</c:v>
                </c:pt>
                <c:pt idx="1426">
                  <c:v>1.4598599999999999</c:v>
                </c:pt>
                <c:pt idx="1427">
                  <c:v>1.502094</c:v>
                </c:pt>
                <c:pt idx="1428">
                  <c:v>1.5291189999999999</c:v>
                </c:pt>
                <c:pt idx="1429">
                  <c:v>1.5400529999999999</c:v>
                </c:pt>
                <c:pt idx="1430">
                  <c:v>1.538581</c:v>
                </c:pt>
                <c:pt idx="1431">
                  <c:v>1.530829</c:v>
                </c:pt>
                <c:pt idx="1432">
                  <c:v>1.497004</c:v>
                </c:pt>
                <c:pt idx="1433">
                  <c:v>1.4402079999999999</c:v>
                </c:pt>
                <c:pt idx="1434">
                  <c:v>1.3633379999999999</c:v>
                </c:pt>
                <c:pt idx="1435">
                  <c:v>1.2698769999999999</c:v>
                </c:pt>
                <c:pt idx="1436">
                  <c:v>1.1642159999999999</c:v>
                </c:pt>
                <c:pt idx="1437">
                  <c:v>0.93364069999999999</c:v>
                </c:pt>
                <c:pt idx="1438">
                  <c:v>0.84522819999999999</c:v>
                </c:pt>
                <c:pt idx="1439">
                  <c:v>0.81717200000000001</c:v>
                </c:pt>
                <c:pt idx="1440">
                  <c:v>0.70493329999999998</c:v>
                </c:pt>
                <c:pt idx="1441">
                  <c:v>0.59951189999999999</c:v>
                </c:pt>
                <c:pt idx="1442">
                  <c:v>0.55007260000000002</c:v>
                </c:pt>
                <c:pt idx="1443">
                  <c:v>0.5031677</c:v>
                </c:pt>
                <c:pt idx="1444">
                  <c:v>0.45874359999999997</c:v>
                </c:pt>
                <c:pt idx="1445">
                  <c:v>0.41699039999999998</c:v>
                </c:pt>
                <c:pt idx="1446">
                  <c:v>0.37795899999999999</c:v>
                </c:pt>
                <c:pt idx="1447">
                  <c:v>0.34173360000000003</c:v>
                </c:pt>
                <c:pt idx="1448">
                  <c:v>0.30814609999999998</c:v>
                </c:pt>
                <c:pt idx="1449">
                  <c:v>0.27722229999999998</c:v>
                </c:pt>
                <c:pt idx="1450">
                  <c:v>0.248886</c:v>
                </c:pt>
                <c:pt idx="1451">
                  <c:v>0.2230898</c:v>
                </c:pt>
                <c:pt idx="1452">
                  <c:v>0.1996144</c:v>
                </c:pt>
                <c:pt idx="1453">
                  <c:v>0.1783874</c:v>
                </c:pt>
                <c:pt idx="1454">
                  <c:v>0.15927160000000001</c:v>
                </c:pt>
                <c:pt idx="1455">
                  <c:v>0.14215739999999999</c:v>
                </c:pt>
                <c:pt idx="1456">
                  <c:v>0.12682959999999999</c:v>
                </c:pt>
                <c:pt idx="1457">
                  <c:v>0.113179</c:v>
                </c:pt>
                <c:pt idx="1458">
                  <c:v>0.1010617</c:v>
                </c:pt>
                <c:pt idx="1459">
                  <c:v>9.0358400000000005E-2</c:v>
                </c:pt>
                <c:pt idx="1460">
                  <c:v>8.0891710000000006E-2</c:v>
                </c:pt>
                <c:pt idx="1461">
                  <c:v>7.255723E-2</c:v>
                </c:pt>
                <c:pt idx="1462">
                  <c:v>6.5235139999999997E-2</c:v>
                </c:pt>
                <c:pt idx="1463">
                  <c:v>5.8826000000000003E-2</c:v>
                </c:pt>
                <c:pt idx="1464">
                  <c:v>5.3200940000000002E-2</c:v>
                </c:pt>
                <c:pt idx="1465">
                  <c:v>4.82794E-2</c:v>
                </c:pt>
                <c:pt idx="1466">
                  <c:v>4.3975599999999997E-2</c:v>
                </c:pt>
                <c:pt idx="1467">
                  <c:v>4.021922E-2</c:v>
                </c:pt>
                <c:pt idx="1468">
                  <c:v>3.6925689999999997E-2</c:v>
                </c:pt>
                <c:pt idx="1469">
                  <c:v>3.4041299999999997E-2</c:v>
                </c:pt>
                <c:pt idx="1470">
                  <c:v>3.1511329999999997E-2</c:v>
                </c:pt>
                <c:pt idx="1471">
                  <c:v>2.92918E-2</c:v>
                </c:pt>
                <c:pt idx="1472">
                  <c:v>2.5598780000000002E-2</c:v>
                </c:pt>
                <c:pt idx="1473">
                  <c:v>2.2695159999999999E-2</c:v>
                </c:pt>
                <c:pt idx="1474">
                  <c:v>2.037042E-2</c:v>
                </c:pt>
                <c:pt idx="1475">
                  <c:v>1.847975E-2</c:v>
                </c:pt>
                <c:pt idx="1476">
                  <c:v>1.6911349999999999E-2</c:v>
                </c:pt>
                <c:pt idx="1477">
                  <c:v>1.559148E-2</c:v>
                </c:pt>
                <c:pt idx="1478">
                  <c:v>1.446279E-2</c:v>
                </c:pt>
                <c:pt idx="1479">
                  <c:v>1.3488730000000001E-2</c:v>
                </c:pt>
                <c:pt idx="1480">
                  <c:v>1.189582E-2</c:v>
                </c:pt>
                <c:pt idx="1481">
                  <c:v>1.0662980000000001E-2</c:v>
                </c:pt>
                <c:pt idx="1482">
                  <c:v>9.695805E-3</c:v>
                </c:pt>
                <c:pt idx="1483">
                  <c:v>8.9244059999999993E-3</c:v>
                </c:pt>
                <c:pt idx="1484">
                  <c:v>8.2926639999999999E-3</c:v>
                </c:pt>
                <c:pt idx="1485">
                  <c:v>7.7557049999999999E-3</c:v>
                </c:pt>
                <c:pt idx="1486">
                  <c:v>7.279822E-3</c:v>
                </c:pt>
                <c:pt idx="1487">
                  <c:v>6.428525E-3</c:v>
                </c:pt>
                <c:pt idx="1488">
                  <c:v>5.6551209999999999E-3</c:v>
                </c:pt>
                <c:pt idx="1489">
                  <c:v>4.964731E-3</c:v>
                </c:pt>
                <c:pt idx="1490">
                  <c:v>4.395955E-3</c:v>
                </c:pt>
                <c:pt idx="1491">
                  <c:v>3.9754969999999997E-3</c:v>
                </c:pt>
                <c:pt idx="1492">
                  <c:v>3.6927079999999998E-3</c:v>
                </c:pt>
                <c:pt idx="1493">
                  <c:v>3.5062470000000001E-3</c:v>
                </c:pt>
                <c:pt idx="1494">
                  <c:v>3.3705530000000001E-3</c:v>
                </c:pt>
                <c:pt idx="1495">
                  <c:v>2.9293800000000001E-3</c:v>
                </c:pt>
                <c:pt idx="1496">
                  <c:v>2.4984040000000001E-3</c:v>
                </c:pt>
                <c:pt idx="1497">
                  <c:v>2.291516E-3</c:v>
                </c:pt>
                <c:pt idx="1498">
                  <c:v>2.1248600000000001E-3</c:v>
                </c:pt>
                <c:pt idx="1499">
                  <c:v>2.0748440000000002E-3</c:v>
                </c:pt>
                <c:pt idx="1500">
                  <c:v>2.0307979999999999E-3</c:v>
                </c:pt>
                <c:pt idx="1501">
                  <c:v>1.9860450000000001E-3</c:v>
                </c:pt>
                <c:pt idx="1502">
                  <c:v>1.922775E-3</c:v>
                </c:pt>
                <c:pt idx="1503">
                  <c:v>1.798727E-3</c:v>
                </c:pt>
                <c:pt idx="1504">
                  <c:v>1.674675E-3</c:v>
                </c:pt>
                <c:pt idx="1505">
                  <c:v>1.6127579999999999E-3</c:v>
                </c:pt>
                <c:pt idx="1506">
                  <c:v>1.559122E-3</c:v>
                </c:pt>
                <c:pt idx="1507">
                  <c:v>1.553107E-3</c:v>
                </c:pt>
                <c:pt idx="1508">
                  <c:v>1.53751E-3</c:v>
                </c:pt>
                <c:pt idx="1509">
                  <c:v>1.5259290000000001E-3</c:v>
                </c:pt>
                <c:pt idx="1510">
                  <c:v>1.5030989999999999E-3</c:v>
                </c:pt>
                <c:pt idx="1511">
                  <c:v>1.457439E-3</c:v>
                </c:pt>
                <c:pt idx="1512">
                  <c:v>1.368282E-3</c:v>
                </c:pt>
                <c:pt idx="1513">
                  <c:v>1.3791840000000001E-3</c:v>
                </c:pt>
                <c:pt idx="1514">
                  <c:v>1.3797320000000001E-3</c:v>
                </c:pt>
                <c:pt idx="1515">
                  <c:v>1.382737E-3</c:v>
                </c:pt>
                <c:pt idx="1516">
                  <c:v>1.385926E-3</c:v>
                </c:pt>
                <c:pt idx="1517">
                  <c:v>1.4042799999999999E-3</c:v>
                </c:pt>
                <c:pt idx="1518">
                  <c:v>1.431023E-3</c:v>
                </c:pt>
                <c:pt idx="1519">
                  <c:v>1.4550069999999999E-3</c:v>
                </c:pt>
                <c:pt idx="1520">
                  <c:v>1.5278259999999999E-3</c:v>
                </c:pt>
                <c:pt idx="1521">
                  <c:v>1.5459269999999999E-3</c:v>
                </c:pt>
                <c:pt idx="1522">
                  <c:v>1.5567319999999999E-3</c:v>
                </c:pt>
                <c:pt idx="1523">
                  <c:v>1.7234450000000001E-3</c:v>
                </c:pt>
                <c:pt idx="1524">
                  <c:v>1.7622639999999999E-3</c:v>
                </c:pt>
                <c:pt idx="1525">
                  <c:v>1.7879619999999999E-3</c:v>
                </c:pt>
                <c:pt idx="1526">
                  <c:v>1.8229629999999999E-3</c:v>
                </c:pt>
                <c:pt idx="1527">
                  <c:v>1.856454E-3</c:v>
                </c:pt>
                <c:pt idx="1528">
                  <c:v>1.878787E-3</c:v>
                </c:pt>
                <c:pt idx="1529">
                  <c:v>1.9571039999999999E-3</c:v>
                </c:pt>
                <c:pt idx="1530">
                  <c:v>2.1185430000000001E-3</c:v>
                </c:pt>
                <c:pt idx="1531">
                  <c:v>2.459489E-3</c:v>
                </c:pt>
                <c:pt idx="1532">
                  <c:v>2.7645399999999998E-3</c:v>
                </c:pt>
                <c:pt idx="1533">
                  <c:v>3.690732E-3</c:v>
                </c:pt>
                <c:pt idx="1534">
                  <c:v>3.920977E-3</c:v>
                </c:pt>
                <c:pt idx="1535">
                  <c:v>4.057097E-3</c:v>
                </c:pt>
                <c:pt idx="1536">
                  <c:v>4.3807669999999998E-3</c:v>
                </c:pt>
                <c:pt idx="1537">
                  <c:v>4.4635680000000002E-3</c:v>
                </c:pt>
                <c:pt idx="1538">
                  <c:v>4.5154110000000004E-3</c:v>
                </c:pt>
                <c:pt idx="1539">
                  <c:v>4.6012079999999999E-3</c:v>
                </c:pt>
                <c:pt idx="1540">
                  <c:v>4.7560249999999997E-3</c:v>
                </c:pt>
                <c:pt idx="1541">
                  <c:v>4.9919450000000002E-3</c:v>
                </c:pt>
                <c:pt idx="1542">
                  <c:v>5.5961810000000004E-3</c:v>
                </c:pt>
                <c:pt idx="1543">
                  <c:v>7.3241740000000001E-3</c:v>
                </c:pt>
                <c:pt idx="1544">
                  <c:v>8.1452499999999997E-3</c:v>
                </c:pt>
                <c:pt idx="1545">
                  <c:v>1.069529E-2</c:v>
                </c:pt>
                <c:pt idx="1546">
                  <c:v>1.32455E-2</c:v>
                </c:pt>
                <c:pt idx="1547">
                  <c:v>1.4532750000000001E-2</c:v>
                </c:pt>
                <c:pt idx="1548">
                  <c:v>1.492519E-2</c:v>
                </c:pt>
                <c:pt idx="1549">
                  <c:v>1.519086E-2</c:v>
                </c:pt>
                <c:pt idx="1550">
                  <c:v>1.5544789999999999E-2</c:v>
                </c:pt>
                <c:pt idx="1551">
                  <c:v>1.6022249999999998E-2</c:v>
                </c:pt>
                <c:pt idx="1552">
                  <c:v>1.6649199999999999E-2</c:v>
                </c:pt>
                <c:pt idx="1553">
                  <c:v>1.7433609999999999E-2</c:v>
                </c:pt>
                <c:pt idx="1554">
                  <c:v>1.8361800000000001E-2</c:v>
                </c:pt>
                <c:pt idx="1555">
                  <c:v>1.940426E-2</c:v>
                </c:pt>
                <c:pt idx="1556">
                  <c:v>2.0524799999999999E-2</c:v>
                </c:pt>
                <c:pt idx="1557">
                  <c:v>2.2883690000000002E-2</c:v>
                </c:pt>
                <c:pt idx="1558">
                  <c:v>2.7498499999999999E-2</c:v>
                </c:pt>
                <c:pt idx="1559">
                  <c:v>2.7710080000000002E-2</c:v>
                </c:pt>
                <c:pt idx="1560">
                  <c:v>3.7380999999999998E-2</c:v>
                </c:pt>
                <c:pt idx="1561">
                  <c:v>4.7059120000000003E-2</c:v>
                </c:pt>
                <c:pt idx="1562">
                  <c:v>4.9550160000000003E-2</c:v>
                </c:pt>
                <c:pt idx="1563">
                  <c:v>5.2456290000000003E-2</c:v>
                </c:pt>
                <c:pt idx="1564">
                  <c:v>5.4376349999999997E-2</c:v>
                </c:pt>
                <c:pt idx="1565">
                  <c:v>5.6895649999999999E-2</c:v>
                </c:pt>
                <c:pt idx="1566">
                  <c:v>5.845989E-2</c:v>
                </c:pt>
                <c:pt idx="1567">
                  <c:v>6.0264449999999997E-2</c:v>
                </c:pt>
                <c:pt idx="1568">
                  <c:v>6.2333769999999997E-2</c:v>
                </c:pt>
                <c:pt idx="1569">
                  <c:v>6.4679630000000002E-2</c:v>
                </c:pt>
                <c:pt idx="1570">
                  <c:v>6.7558289999999993E-2</c:v>
                </c:pt>
                <c:pt idx="1571">
                  <c:v>7.076528E-2</c:v>
                </c:pt>
                <c:pt idx="1572">
                  <c:v>7.8070390000000003E-2</c:v>
                </c:pt>
                <c:pt idx="1573">
                  <c:v>8.6330530000000003E-2</c:v>
                </c:pt>
                <c:pt idx="1574">
                  <c:v>9.5218919999999999E-2</c:v>
                </c:pt>
                <c:pt idx="1575">
                  <c:v>0.1328705</c:v>
                </c:pt>
                <c:pt idx="1576">
                  <c:v>0.15209700000000001</c:v>
                </c:pt>
                <c:pt idx="1577">
                  <c:v>0.16207589999999999</c:v>
                </c:pt>
                <c:pt idx="1578">
                  <c:v>0.1727862</c:v>
                </c:pt>
                <c:pt idx="1579">
                  <c:v>0.1849838</c:v>
                </c:pt>
                <c:pt idx="1580">
                  <c:v>0.1919778</c:v>
                </c:pt>
                <c:pt idx="1581">
                  <c:v>0.1997881</c:v>
                </c:pt>
                <c:pt idx="1582">
                  <c:v>0.2086122</c:v>
                </c:pt>
                <c:pt idx="1583">
                  <c:v>0.21864040000000001</c:v>
                </c:pt>
                <c:pt idx="1584">
                  <c:v>0.23009189999999999</c:v>
                </c:pt>
                <c:pt idx="1585">
                  <c:v>0.2431681</c:v>
                </c:pt>
                <c:pt idx="1586">
                  <c:v>0.25810660000000002</c:v>
                </c:pt>
                <c:pt idx="1587">
                  <c:v>0.2751363</c:v>
                </c:pt>
                <c:pt idx="1588">
                  <c:v>0.29451359999999999</c:v>
                </c:pt>
                <c:pt idx="1589">
                  <c:v>0.3165134</c:v>
                </c:pt>
                <c:pt idx="1590">
                  <c:v>0.32861629999999997</c:v>
                </c:pt>
                <c:pt idx="1591">
                  <c:v>0.34149459999999998</c:v>
                </c:pt>
                <c:pt idx="1592">
                  <c:v>0.3552303</c:v>
                </c:pt>
                <c:pt idx="1593">
                  <c:v>0.36985220000000002</c:v>
                </c:pt>
                <c:pt idx="1594">
                  <c:v>0.38545990000000002</c:v>
                </c:pt>
                <c:pt idx="1595">
                  <c:v>0.40209590000000001</c:v>
                </c:pt>
                <c:pt idx="1596">
                  <c:v>0.41986469999999998</c:v>
                </c:pt>
                <c:pt idx="1597">
                  <c:v>0.43886839999999999</c:v>
                </c:pt>
                <c:pt idx="1598">
                  <c:v>0.45924860000000001</c:v>
                </c:pt>
                <c:pt idx="1599">
                  <c:v>0.48109869999999999</c:v>
                </c:pt>
                <c:pt idx="1600">
                  <c:v>0.50462949999999995</c:v>
                </c:pt>
                <c:pt idx="1601">
                  <c:v>0.52997850000000002</c:v>
                </c:pt>
                <c:pt idx="1602">
                  <c:v>0.55742570000000002</c:v>
                </c:pt>
                <c:pt idx="1603">
                  <c:v>0.58717229999999998</c:v>
                </c:pt>
                <c:pt idx="1604">
                  <c:v>0.61955519999999997</c:v>
                </c:pt>
                <c:pt idx="1605">
                  <c:v>0.65493590000000002</c:v>
                </c:pt>
                <c:pt idx="1606">
                  <c:v>0.69378340000000005</c:v>
                </c:pt>
                <c:pt idx="1607">
                  <c:v>0.73650939999999998</c:v>
                </c:pt>
                <c:pt idx="1608">
                  <c:v>0.78373720000000002</c:v>
                </c:pt>
                <c:pt idx="1609">
                  <c:v>0.83614739999999999</c:v>
                </c:pt>
                <c:pt idx="1610">
                  <c:v>0.89460150000000005</c:v>
                </c:pt>
                <c:pt idx="1611">
                  <c:v>0.95989250000000004</c:v>
                </c:pt>
                <c:pt idx="1612">
                  <c:v>1.0331490000000001</c:v>
                </c:pt>
                <c:pt idx="1613">
                  <c:v>1.1155999999999999</c:v>
                </c:pt>
                <c:pt idx="1614">
                  <c:v>1.2087619999999999</c:v>
                </c:pt>
                <c:pt idx="1615">
                  <c:v>1.3140309999999999</c:v>
                </c:pt>
                <c:pt idx="1616">
                  <c:v>1.3719300000000001</c:v>
                </c:pt>
                <c:pt idx="1617">
                  <c:v>1.433449</c:v>
                </c:pt>
                <c:pt idx="1618">
                  <c:v>1.498972</c:v>
                </c:pt>
                <c:pt idx="1619">
                  <c:v>1.5687690000000001</c:v>
                </c:pt>
                <c:pt idx="1620">
                  <c:v>1.643297</c:v>
                </c:pt>
                <c:pt idx="1621">
                  <c:v>1.722523</c:v>
                </c:pt>
                <c:pt idx="1622">
                  <c:v>1.8069139999999999</c:v>
                </c:pt>
                <c:pt idx="1623">
                  <c:v>1.896792</c:v>
                </c:pt>
                <c:pt idx="1624">
                  <c:v>1.9924869999999999</c:v>
                </c:pt>
                <c:pt idx="1625">
                  <c:v>2.0943420000000001</c:v>
                </c:pt>
                <c:pt idx="1626">
                  <c:v>2.2026970000000001</c:v>
                </c:pt>
                <c:pt idx="1627">
                  <c:v>2.3179099999999999</c:v>
                </c:pt>
                <c:pt idx="1628">
                  <c:v>2.4406129999999999</c:v>
                </c:pt>
                <c:pt idx="1629">
                  <c:v>2.5706229999999999</c:v>
                </c:pt>
                <c:pt idx="1630">
                  <c:v>2.7085569999999999</c:v>
                </c:pt>
                <c:pt idx="1631">
                  <c:v>2.854765</c:v>
                </c:pt>
                <c:pt idx="1632">
                  <c:v>3.1733630000000002</c:v>
                </c:pt>
                <c:pt idx="1633">
                  <c:v>3.528988</c:v>
                </c:pt>
                <c:pt idx="1634">
                  <c:v>3.9243489999999999</c:v>
                </c:pt>
                <c:pt idx="1635">
                  <c:v>4.3603500000000004</c:v>
                </c:pt>
                <c:pt idx="1636">
                  <c:v>4.8385449999999999</c:v>
                </c:pt>
                <c:pt idx="1637">
                  <c:v>5.35928</c:v>
                </c:pt>
                <c:pt idx="1638">
                  <c:v>5.9225690000000002</c:v>
                </c:pt>
                <c:pt idx="1639">
                  <c:v>6.5254099999999999</c:v>
                </c:pt>
                <c:pt idx="1640">
                  <c:v>7.1661169999999998</c:v>
                </c:pt>
                <c:pt idx="1641">
                  <c:v>7.8388780000000002</c:v>
                </c:pt>
                <c:pt idx="1642">
                  <c:v>9.2587449999999993</c:v>
                </c:pt>
                <c:pt idx="1643">
                  <c:v>10.720660000000001</c:v>
                </c:pt>
                <c:pt idx="1644">
                  <c:v>12.142899999999999</c:v>
                </c:pt>
                <c:pt idx="1645">
                  <c:v>13.42778</c:v>
                </c:pt>
                <c:pt idx="1646">
                  <c:v>13.98864</c:v>
                </c:pt>
                <c:pt idx="1647">
                  <c:v>14.47837</c:v>
                </c:pt>
                <c:pt idx="1648">
                  <c:v>14.88714</c:v>
                </c:pt>
                <c:pt idx="1649">
                  <c:v>15.205920000000001</c:v>
                </c:pt>
                <c:pt idx="1650">
                  <c:v>15.478910000000001</c:v>
                </c:pt>
                <c:pt idx="1651">
                  <c:v>15.568160000000001</c:v>
                </c:pt>
                <c:pt idx="1652">
                  <c:v>15.473940000000001</c:v>
                </c:pt>
                <c:pt idx="1653">
                  <c:v>15.20345</c:v>
                </c:pt>
                <c:pt idx="1654">
                  <c:v>14.76726</c:v>
                </c:pt>
                <c:pt idx="1655">
                  <c:v>14.51961</c:v>
                </c:pt>
                <c:pt idx="1656">
                  <c:v>14.182119999999999</c:v>
                </c:pt>
                <c:pt idx="1657">
                  <c:v>13.469749999999999</c:v>
                </c:pt>
                <c:pt idx="1658">
                  <c:v>12.65551</c:v>
                </c:pt>
                <c:pt idx="1659">
                  <c:v>11.766730000000001</c:v>
                </c:pt>
                <c:pt idx="1660">
                  <c:v>10.832050000000001</c:v>
                </c:pt>
                <c:pt idx="1661">
                  <c:v>8.9257860000000004</c:v>
                </c:pt>
                <c:pt idx="1662">
                  <c:v>8.0007359999999998</c:v>
                </c:pt>
                <c:pt idx="1663">
                  <c:v>7.1196140000000003</c:v>
                </c:pt>
                <c:pt idx="1664">
                  <c:v>6.2941339999999997</c:v>
                </c:pt>
                <c:pt idx="1665">
                  <c:v>5.5341550000000002</c:v>
                </c:pt>
                <c:pt idx="1666">
                  <c:v>4.8448849999999997</c:v>
                </c:pt>
                <c:pt idx="1667">
                  <c:v>4.2286229999999998</c:v>
                </c:pt>
                <c:pt idx="1668">
                  <c:v>3.9469500000000002</c:v>
                </c:pt>
                <c:pt idx="1669">
                  <c:v>3.6832989999999999</c:v>
                </c:pt>
                <c:pt idx="1670">
                  <c:v>3.4363069999999998</c:v>
                </c:pt>
                <c:pt idx="1671">
                  <c:v>3.2062529999999998</c:v>
                </c:pt>
                <c:pt idx="1672">
                  <c:v>2.9917129999999998</c:v>
                </c:pt>
                <c:pt idx="1673">
                  <c:v>2.792713</c:v>
                </c:pt>
                <c:pt idx="1674">
                  <c:v>2.6078320000000001</c:v>
                </c:pt>
                <c:pt idx="1675">
                  <c:v>2.4369209999999999</c:v>
                </c:pt>
                <c:pt idx="1676">
                  <c:v>2.2786050000000002</c:v>
                </c:pt>
                <c:pt idx="1677">
                  <c:v>2.1326299999999998</c:v>
                </c:pt>
                <c:pt idx="1678">
                  <c:v>1.9977050000000001</c:v>
                </c:pt>
                <c:pt idx="1679">
                  <c:v>1.873516</c:v>
                </c:pt>
                <c:pt idx="1680">
                  <c:v>1.758885</c:v>
                </c:pt>
                <c:pt idx="1681">
                  <c:v>1.6534740000000001</c:v>
                </c:pt>
                <c:pt idx="1682">
                  <c:v>1.5563880000000001</c:v>
                </c:pt>
                <c:pt idx="1683">
                  <c:v>1.4669669999999999</c:v>
                </c:pt>
                <c:pt idx="1684">
                  <c:v>1.384455</c:v>
                </c:pt>
                <c:pt idx="1685">
                  <c:v>1.3085519999999999</c:v>
                </c:pt>
                <c:pt idx="1686">
                  <c:v>1.238448</c:v>
                </c:pt>
                <c:pt idx="1687">
                  <c:v>1.1738789999999999</c:v>
                </c:pt>
                <c:pt idx="1688">
                  <c:v>1.114155</c:v>
                </c:pt>
                <c:pt idx="1689">
                  <c:v>1.059045</c:v>
                </c:pt>
                <c:pt idx="1690">
                  <c:v>0.96080690000000002</c:v>
                </c:pt>
                <c:pt idx="1691">
                  <c:v>0.87621340000000003</c:v>
                </c:pt>
                <c:pt idx="1692">
                  <c:v>0.80303979999999997</c:v>
                </c:pt>
                <c:pt idx="1693">
                  <c:v>0.73937620000000004</c:v>
                </c:pt>
                <c:pt idx="1694">
                  <c:v>0.68369619999999998</c:v>
                </c:pt>
                <c:pt idx="1695">
                  <c:v>0.6218477</c:v>
                </c:pt>
                <c:pt idx="1696">
                  <c:v>0.5687721</c:v>
                </c:pt>
                <c:pt idx="1697">
                  <c:v>0.52277680000000004</c:v>
                </c:pt>
                <c:pt idx="1698">
                  <c:v>0.4825642</c:v>
                </c:pt>
                <c:pt idx="1699">
                  <c:v>0.44704440000000001</c:v>
                </c:pt>
                <c:pt idx="1700">
                  <c:v>0.41545179999999998</c:v>
                </c:pt>
                <c:pt idx="1701">
                  <c:v>0.38710749999999999</c:v>
                </c:pt>
                <c:pt idx="1702">
                  <c:v>0.36155179999999998</c:v>
                </c:pt>
                <c:pt idx="1703">
                  <c:v>0.33836339999999998</c:v>
                </c:pt>
                <c:pt idx="1704">
                  <c:v>0.3172565</c:v>
                </c:pt>
                <c:pt idx="1705">
                  <c:v>0.29799300000000001</c:v>
                </c:pt>
                <c:pt idx="1706">
                  <c:v>0.28039140000000001</c:v>
                </c:pt>
                <c:pt idx="1707">
                  <c:v>0.26426919999999998</c:v>
                </c:pt>
                <c:pt idx="1708">
                  <c:v>0.24951219999999999</c:v>
                </c:pt>
                <c:pt idx="1709">
                  <c:v>0.23598040000000001</c:v>
                </c:pt>
                <c:pt idx="1710">
                  <c:v>0.23336960000000001</c:v>
                </c:pt>
                <c:pt idx="1711">
                  <c:v>0.22358339999999999</c:v>
                </c:pt>
                <c:pt idx="1712">
                  <c:v>0.21220600000000001</c:v>
                </c:pt>
                <c:pt idx="1713">
                  <c:v>0.20176640000000001</c:v>
                </c:pt>
                <c:pt idx="1714">
                  <c:v>0.19218189999999999</c:v>
                </c:pt>
                <c:pt idx="1715">
                  <c:v>0.18338270000000001</c:v>
                </c:pt>
                <c:pt idx="1716">
                  <c:v>0.1678443</c:v>
                </c:pt>
                <c:pt idx="1717">
                  <c:v>0.15464739999999999</c:v>
                </c:pt>
                <c:pt idx="1718">
                  <c:v>0.1433218</c:v>
                </c:pt>
                <c:pt idx="1719">
                  <c:v>0.13342879999999999</c:v>
                </c:pt>
                <c:pt idx="1720">
                  <c:v>0.1245579</c:v>
                </c:pt>
                <c:pt idx="1721">
                  <c:v>0.11637980000000001</c:v>
                </c:pt>
                <c:pt idx="1722">
                  <c:v>0.1013394</c:v>
                </c:pt>
                <c:pt idx="1723">
                  <c:v>9.4383690000000006E-2</c:v>
                </c:pt>
                <c:pt idx="1724">
                  <c:v>8.7878230000000002E-2</c:v>
                </c:pt>
                <c:pt idx="1725">
                  <c:v>8.1917370000000003E-2</c:v>
                </c:pt>
                <c:pt idx="1726">
                  <c:v>7.6577919999999994E-2</c:v>
                </c:pt>
                <c:pt idx="1727">
                  <c:v>7.1874289999999993E-2</c:v>
                </c:pt>
                <c:pt idx="1728">
                  <c:v>6.7756720000000006E-2</c:v>
                </c:pt>
                <c:pt idx="1729">
                  <c:v>6.4122910000000005E-2</c:v>
                </c:pt>
                <c:pt idx="1730">
                  <c:v>6.0853150000000002E-2</c:v>
                </c:pt>
                <c:pt idx="1731">
                  <c:v>5.4993109999999998E-2</c:v>
                </c:pt>
                <c:pt idx="1732">
                  <c:v>4.9733300000000001E-2</c:v>
                </c:pt>
                <c:pt idx="1733">
                  <c:v>4.7346449999999998E-2</c:v>
                </c:pt>
                <c:pt idx="1734">
                  <c:v>4.5165480000000001E-2</c:v>
                </c:pt>
                <c:pt idx="1735">
                  <c:v>4.321448E-2</c:v>
                </c:pt>
                <c:pt idx="1736">
                  <c:v>4.1498010000000002E-2</c:v>
                </c:pt>
                <c:pt idx="1737">
                  <c:v>3.9994309999999998E-2</c:v>
                </c:pt>
                <c:pt idx="1738">
                  <c:v>3.8663879999999998E-2</c:v>
                </c:pt>
                <c:pt idx="1739">
                  <c:v>3.6337040000000001E-2</c:v>
                </c:pt>
                <c:pt idx="1740">
                  <c:v>3.4213170000000001E-2</c:v>
                </c:pt>
                <c:pt idx="1741">
                  <c:v>2.596745E-2</c:v>
                </c:pt>
                <c:pt idx="1742">
                  <c:v>2.3952870000000001E-2</c:v>
                </c:pt>
                <c:pt idx="1743">
                  <c:v>2.205847E-2</c:v>
                </c:pt>
                <c:pt idx="1744">
                  <c:v>2.0412420000000001E-2</c:v>
                </c:pt>
                <c:pt idx="1745">
                  <c:v>1.9715380000000001E-2</c:v>
                </c:pt>
                <c:pt idx="1746">
                  <c:v>1.927417E-2</c:v>
                </c:pt>
                <c:pt idx="1747">
                  <c:v>1.9104800000000002E-2</c:v>
                </c:pt>
                <c:pt idx="1748">
                  <c:v>1.8098880000000001E-2</c:v>
                </c:pt>
                <c:pt idx="1749">
                  <c:v>1.7270029999999999E-2</c:v>
                </c:pt>
                <c:pt idx="1750">
                  <c:v>1.5765560000000001E-2</c:v>
                </c:pt>
                <c:pt idx="1751">
                  <c:v>1.2827379999999999E-2</c:v>
                </c:pt>
                <c:pt idx="1752">
                  <c:v>1.215397E-2</c:v>
                </c:pt>
                <c:pt idx="1753">
                  <c:v>1.157414E-2</c:v>
                </c:pt>
                <c:pt idx="1754">
                  <c:v>1.111551E-2</c:v>
                </c:pt>
                <c:pt idx="1755">
                  <c:v>1.076061E-2</c:v>
                </c:pt>
                <c:pt idx="1756">
                  <c:v>9.6508359999999994E-3</c:v>
                </c:pt>
                <c:pt idx="1757">
                  <c:v>8.5762430000000008E-3</c:v>
                </c:pt>
                <c:pt idx="1758">
                  <c:v>6.4272920000000002E-3</c:v>
                </c:pt>
                <c:pt idx="1759">
                  <c:v>5.902221E-3</c:v>
                </c:pt>
                <c:pt idx="1760">
                  <c:v>5.6645150000000002E-3</c:v>
                </c:pt>
                <c:pt idx="1761">
                  <c:v>5.4642739999999999E-3</c:v>
                </c:pt>
                <c:pt idx="1762">
                  <c:v>5.308307E-3</c:v>
                </c:pt>
                <c:pt idx="1763">
                  <c:v>5.2722560000000003E-3</c:v>
                </c:pt>
                <c:pt idx="1764">
                  <c:v>5.1871670000000003E-3</c:v>
                </c:pt>
                <c:pt idx="1765">
                  <c:v>4.9874239999999999E-3</c:v>
                </c:pt>
                <c:pt idx="1766">
                  <c:v>4.2266020000000003E-3</c:v>
                </c:pt>
                <c:pt idx="1767">
                  <c:v>3.4721399999999999E-3</c:v>
                </c:pt>
                <c:pt idx="1768">
                  <c:v>3.322682E-3</c:v>
                </c:pt>
                <c:pt idx="1769">
                  <c:v>3.2285349999999998E-3</c:v>
                </c:pt>
                <c:pt idx="1770">
                  <c:v>3.0893600000000002E-3</c:v>
                </c:pt>
                <c:pt idx="1771">
                  <c:v>2.859487E-3</c:v>
                </c:pt>
                <c:pt idx="1772">
                  <c:v>2.8162819999999998E-3</c:v>
                </c:pt>
                <c:pt idx="1773">
                  <c:v>2.4326999999999999E-3</c:v>
                </c:pt>
                <c:pt idx="1774">
                  <c:v>2.2703720000000001E-3</c:v>
                </c:pt>
                <c:pt idx="1775">
                  <c:v>1.9976569999999999E-3</c:v>
                </c:pt>
                <c:pt idx="1776">
                  <c:v>1.8652580000000001E-3</c:v>
                </c:pt>
                <c:pt idx="1777">
                  <c:v>1.8164209999999999E-3</c:v>
                </c:pt>
                <c:pt idx="1778">
                  <c:v>1.7861839999999999E-3</c:v>
                </c:pt>
                <c:pt idx="1779">
                  <c:v>1.7841560000000001E-3</c:v>
                </c:pt>
                <c:pt idx="1780">
                  <c:v>1.6911389999999999E-3</c:v>
                </c:pt>
                <c:pt idx="1781">
                  <c:v>1.596634E-3</c:v>
                </c:pt>
                <c:pt idx="1782">
                  <c:v>1.407609E-3</c:v>
                </c:pt>
                <c:pt idx="1783">
                  <c:v>1.3891299999999999E-3</c:v>
                </c:pt>
                <c:pt idx="1784">
                  <c:v>1.3157100000000001E-3</c:v>
                </c:pt>
                <c:pt idx="1785">
                  <c:v>1.2933269999999999E-3</c:v>
                </c:pt>
                <c:pt idx="1786">
                  <c:v>1.2805729999999999E-3</c:v>
                </c:pt>
                <c:pt idx="1787">
                  <c:v>1.2300099999999999E-3</c:v>
                </c:pt>
                <c:pt idx="1788">
                  <c:v>1.170992E-3</c:v>
                </c:pt>
                <c:pt idx="1789">
                  <c:v>1.129045E-3</c:v>
                </c:pt>
                <c:pt idx="1790">
                  <c:v>1.1149440000000001E-3</c:v>
                </c:pt>
                <c:pt idx="1791">
                  <c:v>1.0798889999999999E-3</c:v>
                </c:pt>
                <c:pt idx="1792">
                  <c:v>1.0567269999999999E-3</c:v>
                </c:pt>
                <c:pt idx="1793">
                  <c:v>1.055545E-3</c:v>
                </c:pt>
                <c:pt idx="1794">
                  <c:v>1.038403E-3</c:v>
                </c:pt>
                <c:pt idx="1795">
                  <c:v>1.0469489999999999E-3</c:v>
                </c:pt>
                <c:pt idx="1796">
                  <c:v>1.1081000000000001E-3</c:v>
                </c:pt>
                <c:pt idx="1797">
                  <c:v>1.1178710000000001E-3</c:v>
                </c:pt>
                <c:pt idx="1798">
                  <c:v>1.1911129999999999E-3</c:v>
                </c:pt>
                <c:pt idx="1799">
                  <c:v>1.24205E-3</c:v>
                </c:pt>
                <c:pt idx="1800">
                  <c:v>1.4380409999999999E-3</c:v>
                </c:pt>
                <c:pt idx="1801">
                  <c:v>1.53638E-3</c:v>
                </c:pt>
                <c:pt idx="1802">
                  <c:v>1.5865479999999999E-3</c:v>
                </c:pt>
                <c:pt idx="1803">
                  <c:v>1.6385359999999999E-3</c:v>
                </c:pt>
                <c:pt idx="1804">
                  <c:v>1.7487620000000001E-3</c:v>
                </c:pt>
                <c:pt idx="1805">
                  <c:v>1.8624589999999999E-3</c:v>
                </c:pt>
                <c:pt idx="1806">
                  <c:v>1.979176E-3</c:v>
                </c:pt>
                <c:pt idx="1807">
                  <c:v>2.0389919999999999E-3</c:v>
                </c:pt>
                <c:pt idx="1808">
                  <c:v>2.047915E-3</c:v>
                </c:pt>
                <c:pt idx="1809">
                  <c:v>2.1538799999999999E-3</c:v>
                </c:pt>
                <c:pt idx="1810">
                  <c:v>2.26728E-3</c:v>
                </c:pt>
                <c:pt idx="1811">
                  <c:v>2.2817179999999999E-3</c:v>
                </c:pt>
                <c:pt idx="1812">
                  <c:v>2.3616449999999999E-3</c:v>
                </c:pt>
                <c:pt idx="1813">
                  <c:v>2.4565239999999999E-3</c:v>
                </c:pt>
                <c:pt idx="1814">
                  <c:v>2.5152540000000002E-3</c:v>
                </c:pt>
                <c:pt idx="1815">
                  <c:v>2.5880510000000001E-3</c:v>
                </c:pt>
                <c:pt idx="1816">
                  <c:v>2.684362E-3</c:v>
                </c:pt>
                <c:pt idx="1817">
                  <c:v>2.759334E-3</c:v>
                </c:pt>
                <c:pt idx="1818">
                  <c:v>2.824132E-3</c:v>
                </c:pt>
                <c:pt idx="1819">
                  <c:v>3.0340200000000001E-3</c:v>
                </c:pt>
                <c:pt idx="1820">
                  <c:v>3.1749920000000002E-3</c:v>
                </c:pt>
                <c:pt idx="1821">
                  <c:v>3.3486179999999998E-3</c:v>
                </c:pt>
                <c:pt idx="1822">
                  <c:v>3.5631360000000002E-3</c:v>
                </c:pt>
                <c:pt idx="1823">
                  <c:v>3.8284700000000001E-3</c:v>
                </c:pt>
                <c:pt idx="1824">
                  <c:v>4.1564130000000003E-3</c:v>
                </c:pt>
                <c:pt idx="1825">
                  <c:v>4.5608109999999997E-3</c:v>
                </c:pt>
                <c:pt idx="1826">
                  <c:v>5.0582939999999996E-3</c:v>
                </c:pt>
                <c:pt idx="1827">
                  <c:v>5.6660599999999997E-3</c:v>
                </c:pt>
                <c:pt idx="1828">
                  <c:v>6.405109E-3</c:v>
                </c:pt>
                <c:pt idx="1829">
                  <c:v>7.2980700000000003E-3</c:v>
                </c:pt>
                <c:pt idx="1830">
                  <c:v>8.3694129999999992E-3</c:v>
                </c:pt>
                <c:pt idx="1831">
                  <c:v>9.6450479999999998E-3</c:v>
                </c:pt>
                <c:pt idx="1832">
                  <c:v>1.115172E-2</c:v>
                </c:pt>
                <c:pt idx="1833">
                  <c:v>1.123628E-2</c:v>
                </c:pt>
                <c:pt idx="1834">
                  <c:v>1.200261E-2</c:v>
                </c:pt>
                <c:pt idx="1835">
                  <c:v>1.2919480000000001E-2</c:v>
                </c:pt>
                <c:pt idx="1836">
                  <c:v>1.390943E-2</c:v>
                </c:pt>
                <c:pt idx="1837">
                  <c:v>1.49736E-2</c:v>
                </c:pt>
                <c:pt idx="1838">
                  <c:v>1.611489E-2</c:v>
                </c:pt>
                <c:pt idx="1839">
                  <c:v>1.7333230000000002E-2</c:v>
                </c:pt>
                <c:pt idx="1840">
                  <c:v>1.8636449999999999E-2</c:v>
                </c:pt>
                <c:pt idx="1841">
                  <c:v>2.0020940000000001E-2</c:v>
                </c:pt>
                <c:pt idx="1842">
                  <c:v>2.1494650000000001E-2</c:v>
                </c:pt>
                <c:pt idx="1843">
                  <c:v>2.3052429999999999E-2</c:v>
                </c:pt>
                <c:pt idx="1844">
                  <c:v>2.4702180000000001E-2</c:v>
                </c:pt>
                <c:pt idx="1845">
                  <c:v>2.6437039999999998E-2</c:v>
                </c:pt>
                <c:pt idx="1846">
                  <c:v>3.0176359999999999E-2</c:v>
                </c:pt>
                <c:pt idx="1847">
                  <c:v>3.4262760000000003E-2</c:v>
                </c:pt>
                <c:pt idx="1848">
                  <c:v>3.8678110000000002E-2</c:v>
                </c:pt>
                <c:pt idx="1849">
                  <c:v>4.3398300000000001E-2</c:v>
                </c:pt>
                <c:pt idx="1850">
                  <c:v>4.8371209999999998E-2</c:v>
                </c:pt>
                <c:pt idx="1851">
                  <c:v>5.8863369999999998E-2</c:v>
                </c:pt>
                <c:pt idx="1852">
                  <c:v>6.9592500000000002E-2</c:v>
                </c:pt>
                <c:pt idx="1853">
                  <c:v>7.4684310000000004E-2</c:v>
                </c:pt>
                <c:pt idx="1854">
                  <c:v>7.9844750000000006E-2</c:v>
                </c:pt>
                <c:pt idx="1855">
                  <c:v>8.4550879999999995E-2</c:v>
                </c:pt>
                <c:pt idx="1856">
                  <c:v>8.8835639999999993E-2</c:v>
                </c:pt>
                <c:pt idx="1857">
                  <c:v>9.2610369999999997E-2</c:v>
                </c:pt>
                <c:pt idx="1858">
                  <c:v>9.5789319999999997E-2</c:v>
                </c:pt>
                <c:pt idx="1859">
                  <c:v>9.8298369999999996E-2</c:v>
                </c:pt>
                <c:pt idx="1860">
                  <c:v>0.10007779999999999</c:v>
                </c:pt>
                <c:pt idx="1861">
                  <c:v>0.10108490000000001</c:v>
                </c:pt>
                <c:pt idx="1862">
                  <c:v>0.10129539999999999</c:v>
                </c:pt>
                <c:pt idx="1863">
                  <c:v>0.1008952</c:v>
                </c:pt>
                <c:pt idx="1864">
                  <c:v>0.1000017</c:v>
                </c:pt>
                <c:pt idx="1865">
                  <c:v>9.8628859999999999E-2</c:v>
                </c:pt>
                <c:pt idx="1866">
                  <c:v>9.6800810000000001E-2</c:v>
                </c:pt>
                <c:pt idx="1867">
                  <c:v>9.4540200000000005E-2</c:v>
                </c:pt>
                <c:pt idx="1868">
                  <c:v>9.1883119999999999E-2</c:v>
                </c:pt>
                <c:pt idx="1869">
                  <c:v>8.5544040000000002E-2</c:v>
                </c:pt>
                <c:pt idx="1870">
                  <c:v>7.9067600000000002E-2</c:v>
                </c:pt>
                <c:pt idx="1871">
                  <c:v>7.2025599999999995E-2</c:v>
                </c:pt>
                <c:pt idx="1872">
                  <c:v>5.729501E-2</c:v>
                </c:pt>
                <c:pt idx="1873">
                  <c:v>5.008311E-2</c:v>
                </c:pt>
                <c:pt idx="1874">
                  <c:v>4.3235629999999997E-2</c:v>
                </c:pt>
                <c:pt idx="1875">
                  <c:v>3.6896720000000001E-2</c:v>
                </c:pt>
                <c:pt idx="1876">
                  <c:v>3.3950670000000002E-2</c:v>
                </c:pt>
                <c:pt idx="1877">
                  <c:v>3.1165490000000001E-2</c:v>
                </c:pt>
                <c:pt idx="1878">
                  <c:v>2.8546809999999999E-2</c:v>
                </c:pt>
                <c:pt idx="1879">
                  <c:v>2.6097849999999999E-2</c:v>
                </c:pt>
                <c:pt idx="1880">
                  <c:v>2.3819610000000001E-2</c:v>
                </c:pt>
                <c:pt idx="1881">
                  <c:v>2.1711009999999999E-2</c:v>
                </c:pt>
                <c:pt idx="1882">
                  <c:v>1.9769220000000001E-2</c:v>
                </c:pt>
                <c:pt idx="1883">
                  <c:v>1.798986E-2</c:v>
                </c:pt>
                <c:pt idx="1884">
                  <c:v>1.6367219999999998E-2</c:v>
                </c:pt>
                <c:pt idx="1885">
                  <c:v>1.489453E-2</c:v>
                </c:pt>
                <c:pt idx="1886">
                  <c:v>1.356419E-2</c:v>
                </c:pt>
                <c:pt idx="1887">
                  <c:v>1.2367950000000001E-2</c:v>
                </c:pt>
                <c:pt idx="1888">
                  <c:v>1.129718E-2</c:v>
                </c:pt>
                <c:pt idx="1889">
                  <c:v>1.034298E-2</c:v>
                </c:pt>
                <c:pt idx="1890">
                  <c:v>9.4963840000000001E-3</c:v>
                </c:pt>
                <c:pt idx="1891">
                  <c:v>8.7485099999999993E-3</c:v>
                </c:pt>
                <c:pt idx="1892">
                  <c:v>8.0906550000000004E-3</c:v>
                </c:pt>
                <c:pt idx="1893">
                  <c:v>7.5152600000000002E-3</c:v>
                </c:pt>
                <c:pt idx="1894">
                  <c:v>7.0124580000000001E-3</c:v>
                </c:pt>
                <c:pt idx="1895">
                  <c:v>6.5756169999999997E-3</c:v>
                </c:pt>
                <c:pt idx="1896">
                  <c:v>6.1976009999999996E-3</c:v>
                </c:pt>
                <c:pt idx="1897">
                  <c:v>5.8717760000000004E-3</c:v>
                </c:pt>
                <c:pt idx="1898">
                  <c:v>5.352763E-3</c:v>
                </c:pt>
                <c:pt idx="1899">
                  <c:v>4.9758490000000001E-3</c:v>
                </c:pt>
                <c:pt idx="1900">
                  <c:v>4.7062400000000004E-3</c:v>
                </c:pt>
                <c:pt idx="1901">
                  <c:v>4.5163310000000002E-3</c:v>
                </c:pt>
                <c:pt idx="1902">
                  <c:v>4.384743E-3</c:v>
                </c:pt>
                <c:pt idx="1903">
                  <c:v>4.2952880000000004E-3</c:v>
                </c:pt>
                <c:pt idx="1904">
                  <c:v>4.235964E-3</c:v>
                </c:pt>
                <c:pt idx="1905">
                  <c:v>4.1980389999999998E-3</c:v>
                </c:pt>
                <c:pt idx="1906">
                  <c:v>4.1632880000000002E-3</c:v>
                </c:pt>
                <c:pt idx="1907">
                  <c:v>4.1603869999999998E-3</c:v>
                </c:pt>
                <c:pt idx="1908">
                  <c:v>4.1746709999999996E-3</c:v>
                </c:pt>
                <c:pt idx="1909">
                  <c:v>4.2150010000000003E-3</c:v>
                </c:pt>
                <c:pt idx="1910">
                  <c:v>4.230592E-3</c:v>
                </c:pt>
                <c:pt idx="1911">
                  <c:v>4.2932559999999996E-3</c:v>
                </c:pt>
                <c:pt idx="1912">
                  <c:v>4.3942809999999999E-3</c:v>
                </c:pt>
                <c:pt idx="1913">
                  <c:v>5.5945630000000003E-3</c:v>
                </c:pt>
                <c:pt idx="1914">
                  <c:v>6.8047439999999997E-3</c:v>
                </c:pt>
                <c:pt idx="1915">
                  <c:v>7.088497E-3</c:v>
                </c:pt>
                <c:pt idx="1916">
                  <c:v>7.4244389999999997E-3</c:v>
                </c:pt>
                <c:pt idx="1917">
                  <c:v>7.9945069999999997E-3</c:v>
                </c:pt>
                <c:pt idx="1918">
                  <c:v>8.0619420000000008E-3</c:v>
                </c:pt>
                <c:pt idx="1919">
                  <c:v>8.9845050000000003E-3</c:v>
                </c:pt>
                <c:pt idx="1920">
                  <c:v>9.5097319999999999E-3</c:v>
                </c:pt>
                <c:pt idx="1921">
                  <c:v>1.0123429999999999E-2</c:v>
                </c:pt>
                <c:pt idx="1922">
                  <c:v>1.1246859999999999E-2</c:v>
                </c:pt>
                <c:pt idx="1923">
                  <c:v>1.1437080000000001E-2</c:v>
                </c:pt>
                <c:pt idx="1924">
                  <c:v>1.2879130000000001E-2</c:v>
                </c:pt>
                <c:pt idx="1925">
                  <c:v>1.4379609999999999E-2</c:v>
                </c:pt>
                <c:pt idx="1926">
                  <c:v>1.535602E-2</c:v>
                </c:pt>
                <c:pt idx="1927">
                  <c:v>1.7421510000000001E-2</c:v>
                </c:pt>
                <c:pt idx="1928">
                  <c:v>1.8977009999999999E-2</c:v>
                </c:pt>
                <c:pt idx="1929">
                  <c:v>1.9681649999999998E-2</c:v>
                </c:pt>
                <c:pt idx="1930">
                  <c:v>1.9799029999999999E-2</c:v>
                </c:pt>
                <c:pt idx="1931">
                  <c:v>2.06929E-2</c:v>
                </c:pt>
                <c:pt idx="1932">
                  <c:v>2.171325E-2</c:v>
                </c:pt>
                <c:pt idx="1933">
                  <c:v>2.2496140000000001E-2</c:v>
                </c:pt>
                <c:pt idx="1934">
                  <c:v>2.2929270000000002E-2</c:v>
                </c:pt>
                <c:pt idx="1935">
                  <c:v>2.4413279999999999E-2</c:v>
                </c:pt>
                <c:pt idx="1936">
                  <c:v>2.6222200000000001E-2</c:v>
                </c:pt>
                <c:pt idx="1937">
                  <c:v>2.712179E-2</c:v>
                </c:pt>
                <c:pt idx="1938">
                  <c:v>2.7438790000000001E-2</c:v>
                </c:pt>
                <c:pt idx="1939">
                  <c:v>2.8777569999999999E-2</c:v>
                </c:pt>
                <c:pt idx="1940">
                  <c:v>3.0238850000000001E-2</c:v>
                </c:pt>
                <c:pt idx="1941">
                  <c:v>3.1823890000000001E-2</c:v>
                </c:pt>
                <c:pt idx="1942">
                  <c:v>3.354E-2</c:v>
                </c:pt>
                <c:pt idx="1943">
                  <c:v>3.5401820000000001E-2</c:v>
                </c:pt>
                <c:pt idx="1944">
                  <c:v>3.7442700000000002E-2</c:v>
                </c:pt>
                <c:pt idx="1945">
                  <c:v>3.9719070000000002E-2</c:v>
                </c:pt>
                <c:pt idx="1946">
                  <c:v>4.2323E-2</c:v>
                </c:pt>
                <c:pt idx="1947">
                  <c:v>4.5393360000000001E-2</c:v>
                </c:pt>
                <c:pt idx="1948">
                  <c:v>4.6576960000000001E-2</c:v>
                </c:pt>
                <c:pt idx="1949">
                  <c:v>4.9150470000000002E-2</c:v>
                </c:pt>
                <c:pt idx="1950">
                  <c:v>5.138848E-2</c:v>
                </c:pt>
                <c:pt idx="1951">
                  <c:v>5.3938630000000001E-2</c:v>
                </c:pt>
                <c:pt idx="1952">
                  <c:v>5.6881750000000002E-2</c:v>
                </c:pt>
                <c:pt idx="1953">
                  <c:v>6.03087E-2</c:v>
                </c:pt>
                <c:pt idx="1954">
                  <c:v>6.4348909999999995E-2</c:v>
                </c:pt>
                <c:pt idx="1955">
                  <c:v>6.9150600000000007E-2</c:v>
                </c:pt>
                <c:pt idx="1956">
                  <c:v>7.4920340000000002E-2</c:v>
                </c:pt>
                <c:pt idx="1957">
                  <c:v>8.1895120000000002E-2</c:v>
                </c:pt>
                <c:pt idx="1958">
                  <c:v>9.039809E-2</c:v>
                </c:pt>
                <c:pt idx="1959">
                  <c:v>9.533701E-2</c:v>
                </c:pt>
                <c:pt idx="1960">
                  <c:v>0.1007956</c:v>
                </c:pt>
                <c:pt idx="1961">
                  <c:v>0.1068561</c:v>
                </c:pt>
                <c:pt idx="1962">
                  <c:v>0.113576</c:v>
                </c:pt>
                <c:pt idx="1963">
                  <c:v>0.12102930000000001</c:v>
                </c:pt>
                <c:pt idx="1964">
                  <c:v>0.12929660000000001</c:v>
                </c:pt>
                <c:pt idx="1965">
                  <c:v>0.13846600000000001</c:v>
                </c:pt>
                <c:pt idx="1966">
                  <c:v>0.14863229999999999</c:v>
                </c:pt>
                <c:pt idx="1967">
                  <c:v>0.1598986</c:v>
                </c:pt>
                <c:pt idx="1968">
                  <c:v>0.17235</c:v>
                </c:pt>
                <c:pt idx="1969">
                  <c:v>0.18615209999999999</c:v>
                </c:pt>
                <c:pt idx="1970">
                  <c:v>0.20140820000000001</c:v>
                </c:pt>
                <c:pt idx="1971">
                  <c:v>0.21825130000000001</c:v>
                </c:pt>
                <c:pt idx="1972">
                  <c:v>0.236785</c:v>
                </c:pt>
                <c:pt idx="1973">
                  <c:v>0.25722699999999998</c:v>
                </c:pt>
                <c:pt idx="1974">
                  <c:v>0.27969690000000003</c:v>
                </c:pt>
                <c:pt idx="1975">
                  <c:v>0.3043535</c:v>
                </c:pt>
                <c:pt idx="1976">
                  <c:v>0.31955620000000001</c:v>
                </c:pt>
                <c:pt idx="1977">
                  <c:v>0.33130609999999999</c:v>
                </c:pt>
                <c:pt idx="1978">
                  <c:v>0.36082449999999999</c:v>
                </c:pt>
                <c:pt idx="1979">
                  <c:v>0.39302779999999998</c:v>
                </c:pt>
                <c:pt idx="1980">
                  <c:v>0.4280853</c:v>
                </c:pt>
                <c:pt idx="1981">
                  <c:v>0.46616469999999999</c:v>
                </c:pt>
                <c:pt idx="1982">
                  <c:v>0.50743099999999997</c:v>
                </c:pt>
                <c:pt idx="1983">
                  <c:v>0.55204350000000002</c:v>
                </c:pt>
                <c:pt idx="1984">
                  <c:v>0.60015399999999997</c:v>
                </c:pt>
                <c:pt idx="1985">
                  <c:v>0.6518022</c:v>
                </c:pt>
                <c:pt idx="1986">
                  <c:v>0.70731440000000001</c:v>
                </c:pt>
                <c:pt idx="1987">
                  <c:v>0.76670870000000002</c:v>
                </c:pt>
                <c:pt idx="1988">
                  <c:v>0.83008079999999995</c:v>
                </c:pt>
                <c:pt idx="1989">
                  <c:v>0.89737180000000005</c:v>
                </c:pt>
                <c:pt idx="1990">
                  <c:v>0.968889</c:v>
                </c:pt>
                <c:pt idx="1991">
                  <c:v>1.04453</c:v>
                </c:pt>
                <c:pt idx="1992">
                  <c:v>1.2079610000000001</c:v>
                </c:pt>
                <c:pt idx="1993">
                  <c:v>1.387513</c:v>
                </c:pt>
                <c:pt idx="1994">
                  <c:v>1.5819780000000001</c:v>
                </c:pt>
                <c:pt idx="1995">
                  <c:v>1.7896449999999999</c:v>
                </c:pt>
                <c:pt idx="1996">
                  <c:v>2.0078999999999998</c:v>
                </c:pt>
                <c:pt idx="1997">
                  <c:v>2.9184939999999999</c:v>
                </c:pt>
                <c:pt idx="1998">
                  <c:v>3.133194</c:v>
                </c:pt>
                <c:pt idx="1999">
                  <c:v>3.3324280000000002</c:v>
                </c:pt>
                <c:pt idx="2000">
                  <c:v>3.5114909999999999</c:v>
                </c:pt>
                <c:pt idx="2001">
                  <c:v>3.6652689999999999</c:v>
                </c:pt>
                <c:pt idx="2002">
                  <c:v>3.7897940000000001</c:v>
                </c:pt>
                <c:pt idx="2003">
                  <c:v>3.881281</c:v>
                </c:pt>
                <c:pt idx="2004">
                  <c:v>3.937249</c:v>
                </c:pt>
                <c:pt idx="2005">
                  <c:v>3.9559449999999998</c:v>
                </c:pt>
                <c:pt idx="2006">
                  <c:v>3.9368219999999998</c:v>
                </c:pt>
                <c:pt idx="2007">
                  <c:v>3.8804590000000001</c:v>
                </c:pt>
                <c:pt idx="2008">
                  <c:v>3.788535</c:v>
                </c:pt>
                <c:pt idx="2009">
                  <c:v>3.6637369999999998</c:v>
                </c:pt>
                <c:pt idx="2010">
                  <c:v>3.5094780000000001</c:v>
                </c:pt>
                <c:pt idx="2011">
                  <c:v>3.330333</c:v>
                </c:pt>
                <c:pt idx="2012">
                  <c:v>3.13096</c:v>
                </c:pt>
                <c:pt idx="2013">
                  <c:v>2.9164439999999998</c:v>
                </c:pt>
                <c:pt idx="2014">
                  <c:v>2.0071110000000001</c:v>
                </c:pt>
                <c:pt idx="2015">
                  <c:v>1.789334</c:v>
                </c:pt>
                <c:pt idx="2016">
                  <c:v>1.5823940000000001</c:v>
                </c:pt>
                <c:pt idx="2017">
                  <c:v>1.5676060000000001</c:v>
                </c:pt>
                <c:pt idx="2018">
                  <c:v>1.3886639999999999</c:v>
                </c:pt>
                <c:pt idx="2019">
                  <c:v>1.2098359999999999</c:v>
                </c:pt>
                <c:pt idx="2020">
                  <c:v>1.046802</c:v>
                </c:pt>
                <c:pt idx="2021">
                  <c:v>0.97150769999999997</c:v>
                </c:pt>
                <c:pt idx="2022">
                  <c:v>0.90032469999999998</c:v>
                </c:pt>
                <c:pt idx="2023">
                  <c:v>0.83322980000000002</c:v>
                </c:pt>
                <c:pt idx="2024">
                  <c:v>0.77017219999999997</c:v>
                </c:pt>
                <c:pt idx="2025">
                  <c:v>0.71107750000000003</c:v>
                </c:pt>
                <c:pt idx="2026">
                  <c:v>0.65585000000000004</c:v>
                </c:pt>
                <c:pt idx="2027">
                  <c:v>0.60437589999999997</c:v>
                </c:pt>
                <c:pt idx="2028">
                  <c:v>0.55652650000000004</c:v>
                </c:pt>
                <c:pt idx="2029">
                  <c:v>0.51216019999999995</c:v>
                </c:pt>
                <c:pt idx="2030">
                  <c:v>0.47112549999999997</c:v>
                </c:pt>
                <c:pt idx="2031">
                  <c:v>0.43326369999999997</c:v>
                </c:pt>
                <c:pt idx="2032">
                  <c:v>0.3984105</c:v>
                </c:pt>
                <c:pt idx="2033">
                  <c:v>0.36639909999999998</c:v>
                </c:pt>
                <c:pt idx="2034">
                  <c:v>0.33706069999999999</c:v>
                </c:pt>
                <c:pt idx="2035">
                  <c:v>0.31017909999999999</c:v>
                </c:pt>
                <c:pt idx="2036">
                  <c:v>0.28569060000000002</c:v>
                </c:pt>
                <c:pt idx="2037">
                  <c:v>0.26337919999999998</c:v>
                </c:pt>
                <c:pt idx="2038">
                  <c:v>0.2430871</c:v>
                </c:pt>
                <c:pt idx="2039">
                  <c:v>0.22466179999999999</c:v>
                </c:pt>
                <c:pt idx="2040">
                  <c:v>0.2079568</c:v>
                </c:pt>
                <c:pt idx="2041">
                  <c:v>0.1928327</c:v>
                </c:pt>
                <c:pt idx="2042">
                  <c:v>0.17915690000000001</c:v>
                </c:pt>
                <c:pt idx="2043">
                  <c:v>0.16680449999999999</c:v>
                </c:pt>
                <c:pt idx="2044">
                  <c:v>0.15565799999999999</c:v>
                </c:pt>
                <c:pt idx="2045">
                  <c:v>0.1456076</c:v>
                </c:pt>
                <c:pt idx="2046">
                  <c:v>0.13655120000000001</c:v>
                </c:pt>
                <c:pt idx="2047">
                  <c:v>0.12839420000000001</c:v>
                </c:pt>
                <c:pt idx="2048">
                  <c:v>0.12104910000000001</c:v>
                </c:pt>
                <c:pt idx="2049">
                  <c:v>0.1144357</c:v>
                </c:pt>
                <c:pt idx="2050">
                  <c:v>0.1084804</c:v>
                </c:pt>
                <c:pt idx="2051">
                  <c:v>0.1031064</c:v>
                </c:pt>
                <c:pt idx="2052">
                  <c:v>9.8272929999999994E-2</c:v>
                </c:pt>
                <c:pt idx="2053">
                  <c:v>8.9979080000000003E-2</c:v>
                </c:pt>
                <c:pt idx="2054">
                  <c:v>8.3206440000000007E-2</c:v>
                </c:pt>
                <c:pt idx="2055">
                  <c:v>7.7646199999999999E-2</c:v>
                </c:pt>
                <c:pt idx="2056">
                  <c:v>7.3046799999999995E-2</c:v>
                </c:pt>
                <c:pt idx="2057">
                  <c:v>6.9220030000000002E-2</c:v>
                </c:pt>
                <c:pt idx="2058">
                  <c:v>6.6005449999999993E-2</c:v>
                </c:pt>
                <c:pt idx="2059">
                  <c:v>6.3280459999999997E-2</c:v>
                </c:pt>
                <c:pt idx="2060">
                  <c:v>6.094662E-2</c:v>
                </c:pt>
                <c:pt idx="2061">
                  <c:v>5.893251E-2</c:v>
                </c:pt>
                <c:pt idx="2062">
                  <c:v>5.5629749999999999E-2</c:v>
                </c:pt>
                <c:pt idx="2063">
                  <c:v>5.3024839999999997E-2</c:v>
                </c:pt>
                <c:pt idx="2064">
                  <c:v>5.0896980000000001E-2</c:v>
                </c:pt>
                <c:pt idx="2065">
                  <c:v>4.9101390000000002E-2</c:v>
                </c:pt>
                <c:pt idx="2066">
                  <c:v>4.7545589999999999E-2</c:v>
                </c:pt>
                <c:pt idx="2067">
                  <c:v>4.6168580000000001E-2</c:v>
                </c:pt>
                <c:pt idx="2068">
                  <c:v>4.4934399999999999E-2</c:v>
                </c:pt>
                <c:pt idx="2069">
                  <c:v>4.3823620000000001E-2</c:v>
                </c:pt>
                <c:pt idx="2070">
                  <c:v>4.282917E-2</c:v>
                </c:pt>
                <c:pt idx="2071">
                  <c:v>4.1948699999999998E-2</c:v>
                </c:pt>
                <c:pt idx="2072">
                  <c:v>4.1182870000000003E-2</c:v>
                </c:pt>
                <c:pt idx="2073">
                  <c:v>3.9992680000000003E-2</c:v>
                </c:pt>
                <c:pt idx="2074">
                  <c:v>3.9225669999999997E-2</c:v>
                </c:pt>
                <c:pt idx="2075">
                  <c:v>3.8800290000000001E-2</c:v>
                </c:pt>
                <c:pt idx="2076">
                  <c:v>3.8610390000000001E-2</c:v>
                </c:pt>
                <c:pt idx="2077">
                  <c:v>3.855828E-2</c:v>
                </c:pt>
                <c:pt idx="2078">
                  <c:v>3.8574589999999999E-2</c:v>
                </c:pt>
                <c:pt idx="2079">
                  <c:v>3.8607759999999998E-2</c:v>
                </c:pt>
                <c:pt idx="2080">
                  <c:v>3.8675380000000002E-2</c:v>
                </c:pt>
                <c:pt idx="2081">
                  <c:v>3.89264E-2</c:v>
                </c:pt>
                <c:pt idx="2082">
                  <c:v>3.9113589999999997E-2</c:v>
                </c:pt>
                <c:pt idx="2083">
                  <c:v>3.944984E-2</c:v>
                </c:pt>
                <c:pt idx="2084">
                  <c:v>4.0003959999999998E-2</c:v>
                </c:pt>
                <c:pt idx="2085">
                  <c:v>4.0731530000000002E-2</c:v>
                </c:pt>
                <c:pt idx="2086">
                  <c:v>4.2355129999999998E-2</c:v>
                </c:pt>
                <c:pt idx="2087">
                  <c:v>4.5646720000000002E-2</c:v>
                </c:pt>
                <c:pt idx="2088">
                  <c:v>4.8937410000000001E-2</c:v>
                </c:pt>
                <c:pt idx="2089">
                  <c:v>5.0584169999999998E-2</c:v>
                </c:pt>
                <c:pt idx="2090">
                  <c:v>5.2266399999999998E-2</c:v>
                </c:pt>
                <c:pt idx="2091">
                  <c:v>5.4045700000000002E-2</c:v>
                </c:pt>
                <c:pt idx="2092">
                  <c:v>5.5868130000000002E-2</c:v>
                </c:pt>
                <c:pt idx="2093">
                  <c:v>5.9518099999999997E-2</c:v>
                </c:pt>
                <c:pt idx="2094">
                  <c:v>5.9971900000000002E-2</c:v>
                </c:pt>
                <c:pt idx="2095">
                  <c:v>6.681492E-2</c:v>
                </c:pt>
                <c:pt idx="2096">
                  <c:v>7.1795230000000002E-2</c:v>
                </c:pt>
                <c:pt idx="2097">
                  <c:v>7.3528789999999997E-2</c:v>
                </c:pt>
                <c:pt idx="2098">
                  <c:v>7.4531210000000001E-2</c:v>
                </c:pt>
                <c:pt idx="2099">
                  <c:v>8.4206100000000006E-2</c:v>
                </c:pt>
                <c:pt idx="2100">
                  <c:v>9.1373029999999994E-2</c:v>
                </c:pt>
                <c:pt idx="2101">
                  <c:v>9.433967E-2</c:v>
                </c:pt>
                <c:pt idx="2102">
                  <c:v>0.1044968</c:v>
                </c:pt>
                <c:pt idx="2103">
                  <c:v>0.1247706</c:v>
                </c:pt>
                <c:pt idx="2104">
                  <c:v>0.165157</c:v>
                </c:pt>
                <c:pt idx="2105">
                  <c:v>0.28592620000000002</c:v>
                </c:pt>
                <c:pt idx="2106">
                  <c:v>0.29220239999999997</c:v>
                </c:pt>
                <c:pt idx="2107">
                  <c:v>0.38546809999999998</c:v>
                </c:pt>
                <c:pt idx="2108">
                  <c:v>0.40383190000000002</c:v>
                </c:pt>
                <c:pt idx="2109">
                  <c:v>0.40833249999999999</c:v>
                </c:pt>
                <c:pt idx="2110">
                  <c:v>0.43122549999999998</c:v>
                </c:pt>
                <c:pt idx="2111">
                  <c:v>0.47683229999999999</c:v>
                </c:pt>
                <c:pt idx="2112">
                  <c:v>0.51934780000000003</c:v>
                </c:pt>
                <c:pt idx="2113">
                  <c:v>0.52223070000000005</c:v>
                </c:pt>
                <c:pt idx="2114">
                  <c:v>0.53353519999999999</c:v>
                </c:pt>
                <c:pt idx="2115">
                  <c:v>0.54478749999999998</c:v>
                </c:pt>
                <c:pt idx="2116">
                  <c:v>0.56709710000000002</c:v>
                </c:pt>
                <c:pt idx="2117">
                  <c:v>0.63155919999999999</c:v>
                </c:pt>
                <c:pt idx="2118">
                  <c:v>0.65161769999999997</c:v>
                </c:pt>
                <c:pt idx="2119">
                  <c:v>0.72549200000000003</c:v>
                </c:pt>
                <c:pt idx="2120">
                  <c:v>0.74378219999999995</c:v>
                </c:pt>
                <c:pt idx="2121">
                  <c:v>0.74833939999999999</c:v>
                </c:pt>
                <c:pt idx="2122">
                  <c:v>0.75283129999999998</c:v>
                </c:pt>
                <c:pt idx="2123">
                  <c:v>0.76176330000000003</c:v>
                </c:pt>
                <c:pt idx="2124">
                  <c:v>0.7972378</c:v>
                </c:pt>
                <c:pt idx="2125">
                  <c:v>0.81615660000000001</c:v>
                </c:pt>
                <c:pt idx="2126">
                  <c:v>0.83174389999999998</c:v>
                </c:pt>
                <c:pt idx="2127">
                  <c:v>0.84014670000000002</c:v>
                </c:pt>
                <c:pt idx="2128">
                  <c:v>0.84227269999999999</c:v>
                </c:pt>
                <c:pt idx="2129">
                  <c:v>0.84446600000000005</c:v>
                </c:pt>
                <c:pt idx="2130">
                  <c:v>0.84897849999999997</c:v>
                </c:pt>
                <c:pt idx="2131">
                  <c:v>0.86705089999999996</c:v>
                </c:pt>
                <c:pt idx="2132">
                  <c:v>0.90297320000000003</c:v>
                </c:pt>
                <c:pt idx="2133">
                  <c:v>0.92082160000000002</c:v>
                </c:pt>
                <c:pt idx="2134">
                  <c:v>0.92971789999999999</c:v>
                </c:pt>
                <c:pt idx="2135">
                  <c:v>0.93416390000000005</c:v>
                </c:pt>
                <c:pt idx="2136">
                  <c:v>0.93646249999999998</c:v>
                </c:pt>
                <c:pt idx="2137">
                  <c:v>0.93918509999999999</c:v>
                </c:pt>
                <c:pt idx="2138">
                  <c:v>0.94147789999999998</c:v>
                </c:pt>
                <c:pt idx="2139">
                  <c:v>0.94404339999999998</c:v>
                </c:pt>
                <c:pt idx="2140">
                  <c:v>0.94942059999999995</c:v>
                </c:pt>
                <c:pt idx="2141">
                  <c:v>0.96017459999999999</c:v>
                </c:pt>
                <c:pt idx="2142">
                  <c:v>0.9709681</c:v>
                </c:pt>
                <c:pt idx="2143">
                  <c:v>0.97655650000000005</c:v>
                </c:pt>
                <c:pt idx="2144">
                  <c:v>0.97989630000000005</c:v>
                </c:pt>
                <c:pt idx="2145">
                  <c:v>0.98419199999999996</c:v>
                </c:pt>
                <c:pt idx="2146">
                  <c:v>0.98955950000000004</c:v>
                </c:pt>
                <c:pt idx="2147">
                  <c:v>0.99558930000000001</c:v>
                </c:pt>
                <c:pt idx="2148">
                  <c:v>1.0081800000000001</c:v>
                </c:pt>
                <c:pt idx="2149">
                  <c:v>1.033606</c:v>
                </c:pt>
                <c:pt idx="2150">
                  <c:v>1.0592220000000001</c:v>
                </c:pt>
                <c:pt idx="2151">
                  <c:v>1.072919</c:v>
                </c:pt>
                <c:pt idx="2152">
                  <c:v>1.081788</c:v>
                </c:pt>
                <c:pt idx="2153">
                  <c:v>1.093504</c:v>
                </c:pt>
                <c:pt idx="2154">
                  <c:v>1.10788</c:v>
                </c:pt>
                <c:pt idx="2155">
                  <c:v>1.1236349999999999</c:v>
                </c:pt>
                <c:pt idx="2156">
                  <c:v>1.1561520000000001</c:v>
                </c:pt>
                <c:pt idx="2157">
                  <c:v>1.1729000000000001</c:v>
                </c:pt>
                <c:pt idx="2158">
                  <c:v>1.1883680000000001</c:v>
                </c:pt>
                <c:pt idx="2159">
                  <c:v>1.1913659999999999</c:v>
                </c:pt>
                <c:pt idx="2160">
                  <c:v>1.202053</c:v>
                </c:pt>
                <c:pt idx="2161">
                  <c:v>1.214323</c:v>
                </c:pt>
                <c:pt idx="2162">
                  <c:v>1.2284219999999999</c:v>
                </c:pt>
                <c:pt idx="2163">
                  <c:v>1.244327</c:v>
                </c:pt>
                <c:pt idx="2164">
                  <c:v>1.280357</c:v>
                </c:pt>
                <c:pt idx="2165">
                  <c:v>1.3192550000000001</c:v>
                </c:pt>
                <c:pt idx="2166">
                  <c:v>1.3990929999999999</c:v>
                </c:pt>
                <c:pt idx="2167">
                  <c:v>1.440342</c:v>
                </c:pt>
                <c:pt idx="2168">
                  <c:v>1.4860739999999999</c:v>
                </c:pt>
                <c:pt idx="2169">
                  <c:v>1.5126189999999999</c:v>
                </c:pt>
                <c:pt idx="2170">
                  <c:v>1.5427</c:v>
                </c:pt>
                <c:pt idx="2171">
                  <c:v>1.5766979999999999</c:v>
                </c:pt>
                <c:pt idx="2172">
                  <c:v>1.6145050000000001</c:v>
                </c:pt>
                <c:pt idx="2173">
                  <c:v>1.6557900000000001</c:v>
                </c:pt>
                <c:pt idx="2174">
                  <c:v>1.7000930000000001</c:v>
                </c:pt>
                <c:pt idx="2175">
                  <c:v>1.7477</c:v>
                </c:pt>
                <c:pt idx="2176">
                  <c:v>1.7994790000000001</c:v>
                </c:pt>
                <c:pt idx="2177">
                  <c:v>1.8567070000000001</c:v>
                </c:pt>
                <c:pt idx="2178">
                  <c:v>1.9205239999999999</c:v>
                </c:pt>
                <c:pt idx="2179">
                  <c:v>1.991398</c:v>
                </c:pt>
                <c:pt idx="2180">
                  <c:v>2.068962</c:v>
                </c:pt>
                <c:pt idx="2181">
                  <c:v>2.1525569999999998</c:v>
                </c:pt>
                <c:pt idx="2182">
                  <c:v>2.2413159999999999</c:v>
                </c:pt>
                <c:pt idx="2183">
                  <c:v>2.3358099999999999</c:v>
                </c:pt>
                <c:pt idx="2184">
                  <c:v>2.4377059999999999</c:v>
                </c:pt>
                <c:pt idx="2185">
                  <c:v>2.5496449999999999</c:v>
                </c:pt>
                <c:pt idx="2186">
                  <c:v>2.6746430000000001</c:v>
                </c:pt>
                <c:pt idx="2187">
                  <c:v>2.8155260000000002</c:v>
                </c:pt>
                <c:pt idx="2188">
                  <c:v>2.9747349999999999</c:v>
                </c:pt>
                <c:pt idx="2189">
                  <c:v>3.1548470000000002</c:v>
                </c:pt>
                <c:pt idx="2190">
                  <c:v>3.3574809999999999</c:v>
                </c:pt>
                <c:pt idx="2191">
                  <c:v>3.5856330000000001</c:v>
                </c:pt>
                <c:pt idx="2192">
                  <c:v>3.8425449999999999</c:v>
                </c:pt>
                <c:pt idx="2193">
                  <c:v>4.1321000000000003</c:v>
                </c:pt>
                <c:pt idx="2194">
                  <c:v>4.4587490000000001</c:v>
                </c:pt>
                <c:pt idx="2195">
                  <c:v>4.8274020000000002</c:v>
                </c:pt>
                <c:pt idx="2196">
                  <c:v>5.2433079999999999</c:v>
                </c:pt>
                <c:pt idx="2197">
                  <c:v>5.7118279999999997</c:v>
                </c:pt>
                <c:pt idx="2198">
                  <c:v>6.2380420000000001</c:v>
                </c:pt>
                <c:pt idx="2199">
                  <c:v>6.8264250000000004</c:v>
                </c:pt>
                <c:pt idx="2200">
                  <c:v>7.4808159999999999</c:v>
                </c:pt>
                <c:pt idx="2201">
                  <c:v>8.2042110000000008</c:v>
                </c:pt>
                <c:pt idx="2202">
                  <c:v>8.9976599999999998</c:v>
                </c:pt>
                <c:pt idx="2203">
                  <c:v>9.8581760000000003</c:v>
                </c:pt>
                <c:pt idx="2204">
                  <c:v>10.776579999999999</c:v>
                </c:pt>
                <c:pt idx="2205">
                  <c:v>11.869109999999999</c:v>
                </c:pt>
                <c:pt idx="2206">
                  <c:v>12.427289999999999</c:v>
                </c:pt>
                <c:pt idx="2207">
                  <c:v>12.98624</c:v>
                </c:pt>
                <c:pt idx="2208">
                  <c:v>13.54754</c:v>
                </c:pt>
                <c:pt idx="2209">
                  <c:v>13.828250000000001</c:v>
                </c:pt>
                <c:pt idx="2210">
                  <c:v>14.107390000000001</c:v>
                </c:pt>
                <c:pt idx="2211">
                  <c:v>14.38922</c:v>
                </c:pt>
                <c:pt idx="2212">
                  <c:v>14.67254</c:v>
                </c:pt>
                <c:pt idx="2213">
                  <c:v>14.95828</c:v>
                </c:pt>
                <c:pt idx="2214">
                  <c:v>15.245570000000001</c:v>
                </c:pt>
                <c:pt idx="2215">
                  <c:v>15.539569999999999</c:v>
                </c:pt>
                <c:pt idx="2216">
                  <c:v>15.839689999999999</c:v>
                </c:pt>
                <c:pt idx="2217">
                  <c:v>16.14724</c:v>
                </c:pt>
                <c:pt idx="2218">
                  <c:v>16.461259999999999</c:v>
                </c:pt>
                <c:pt idx="2219">
                  <c:v>16.78687</c:v>
                </c:pt>
                <c:pt idx="2220">
                  <c:v>17.12237</c:v>
                </c:pt>
                <c:pt idx="2221">
                  <c:v>17.467549999999999</c:v>
                </c:pt>
                <c:pt idx="2222">
                  <c:v>17.818950000000001</c:v>
                </c:pt>
                <c:pt idx="2223">
                  <c:v>18.179320000000001</c:v>
                </c:pt>
                <c:pt idx="2224">
                  <c:v>18.543189999999999</c:v>
                </c:pt>
                <c:pt idx="2225">
                  <c:v>19.260840000000002</c:v>
                </c:pt>
                <c:pt idx="2226">
                  <c:v>19.929349999999999</c:v>
                </c:pt>
                <c:pt idx="2227">
                  <c:v>20.4831</c:v>
                </c:pt>
                <c:pt idx="2228">
                  <c:v>20.755949999999999</c:v>
                </c:pt>
                <c:pt idx="2229">
                  <c:v>20.931539999999998</c:v>
                </c:pt>
                <c:pt idx="2230">
                  <c:v>20.988109999999999</c:v>
                </c:pt>
                <c:pt idx="2231">
                  <c:v>20.99212</c:v>
                </c:pt>
                <c:pt idx="2232">
                  <c:v>20.94144</c:v>
                </c:pt>
                <c:pt idx="2233">
                  <c:v>20.835809999999999</c:v>
                </c:pt>
                <c:pt idx="2234">
                  <c:v>20.710339999999999</c:v>
                </c:pt>
                <c:pt idx="2235">
                  <c:v>20.551400000000001</c:v>
                </c:pt>
                <c:pt idx="2236">
                  <c:v>20.357130000000002</c:v>
                </c:pt>
                <c:pt idx="2237">
                  <c:v>20.13288</c:v>
                </c:pt>
                <c:pt idx="2238">
                  <c:v>19.595269999999999</c:v>
                </c:pt>
                <c:pt idx="2239">
                  <c:v>18.959579999999999</c:v>
                </c:pt>
                <c:pt idx="2240">
                  <c:v>18.250869999999999</c:v>
                </c:pt>
                <c:pt idx="2241">
                  <c:v>17.49579</c:v>
                </c:pt>
                <c:pt idx="2242">
                  <c:v>15.951460000000001</c:v>
                </c:pt>
                <c:pt idx="2243">
                  <c:v>15.20096</c:v>
                </c:pt>
                <c:pt idx="2244">
                  <c:v>14.4869</c:v>
                </c:pt>
                <c:pt idx="2245">
                  <c:v>14.145020000000001</c:v>
                </c:pt>
                <c:pt idx="2246">
                  <c:v>13.81859</c:v>
                </c:pt>
                <c:pt idx="2247">
                  <c:v>13.50174</c:v>
                </c:pt>
                <c:pt idx="2248">
                  <c:v>13.200710000000001</c:v>
                </c:pt>
                <c:pt idx="2249">
                  <c:v>12.909689999999999</c:v>
                </c:pt>
                <c:pt idx="2250">
                  <c:v>12.634040000000001</c:v>
                </c:pt>
                <c:pt idx="2251">
                  <c:v>12.3681</c:v>
                </c:pt>
                <c:pt idx="2252">
                  <c:v>12.11645</c:v>
                </c:pt>
                <c:pt idx="2253">
                  <c:v>11.873710000000001</c:v>
                </c:pt>
                <c:pt idx="2254">
                  <c:v>11.64387</c:v>
                </c:pt>
                <c:pt idx="2255">
                  <c:v>11.42393</c:v>
                </c:pt>
                <c:pt idx="2256">
                  <c:v>11.21321</c:v>
                </c:pt>
                <c:pt idx="2257">
                  <c:v>11.00915</c:v>
                </c:pt>
                <c:pt idx="2258">
                  <c:v>10.81498</c:v>
                </c:pt>
                <c:pt idx="2259">
                  <c:v>10.626329999999999</c:v>
                </c:pt>
                <c:pt idx="2260">
                  <c:v>10.446210000000001</c:v>
                </c:pt>
                <c:pt idx="2261">
                  <c:v>10.27061</c:v>
                </c:pt>
                <c:pt idx="2262">
                  <c:v>10.102359999999999</c:v>
                </c:pt>
                <c:pt idx="2263">
                  <c:v>9.7795690000000004</c:v>
                </c:pt>
                <c:pt idx="2264">
                  <c:v>9.4747439999999994</c:v>
                </c:pt>
                <c:pt idx="2265">
                  <c:v>9.1854750000000003</c:v>
                </c:pt>
                <c:pt idx="2266">
                  <c:v>8.9099280000000007</c:v>
                </c:pt>
                <c:pt idx="2267">
                  <c:v>8.6479700000000008</c:v>
                </c:pt>
                <c:pt idx="2268">
                  <c:v>8.3960620000000006</c:v>
                </c:pt>
                <c:pt idx="2269">
                  <c:v>8.1547230000000006</c:v>
                </c:pt>
                <c:pt idx="2270">
                  <c:v>7.7025139999999999</c:v>
                </c:pt>
                <c:pt idx="2271">
                  <c:v>7.2855220000000003</c:v>
                </c:pt>
                <c:pt idx="2272">
                  <c:v>6.9028980000000004</c:v>
                </c:pt>
                <c:pt idx="2273">
                  <c:v>6.5502799999999999</c:v>
                </c:pt>
                <c:pt idx="2274">
                  <c:v>6.2262750000000002</c:v>
                </c:pt>
                <c:pt idx="2275">
                  <c:v>5.9287029999999996</c:v>
                </c:pt>
                <c:pt idx="2276">
                  <c:v>5.6562000000000001</c:v>
                </c:pt>
                <c:pt idx="2277">
                  <c:v>5.4056389999999999</c:v>
                </c:pt>
                <c:pt idx="2278">
                  <c:v>5.1760010000000003</c:v>
                </c:pt>
                <c:pt idx="2279">
                  <c:v>4.9655849999999999</c:v>
                </c:pt>
                <c:pt idx="2280">
                  <c:v>4.7730119999999996</c:v>
                </c:pt>
                <c:pt idx="2281">
                  <c:v>4.5953629999999999</c:v>
                </c:pt>
                <c:pt idx="2282">
                  <c:v>4.4309890000000003</c:v>
                </c:pt>
                <c:pt idx="2283">
                  <c:v>4.13443</c:v>
                </c:pt>
                <c:pt idx="2284">
                  <c:v>3.8714740000000001</c:v>
                </c:pt>
                <c:pt idx="2285">
                  <c:v>3.6389490000000002</c:v>
                </c:pt>
                <c:pt idx="2286">
                  <c:v>3.4968309999999998</c:v>
                </c:pt>
                <c:pt idx="2287">
                  <c:v>3.3679239999999999</c:v>
                </c:pt>
                <c:pt idx="2288">
                  <c:v>3.2500369999999998</c:v>
                </c:pt>
                <c:pt idx="2289">
                  <c:v>3.141419</c:v>
                </c:pt>
                <c:pt idx="2290">
                  <c:v>3.0409480000000002</c:v>
                </c:pt>
                <c:pt idx="2291">
                  <c:v>2.948601</c:v>
                </c:pt>
                <c:pt idx="2292">
                  <c:v>2.863756</c:v>
                </c:pt>
                <c:pt idx="2293">
                  <c:v>2.7855620000000001</c:v>
                </c:pt>
                <c:pt idx="2294">
                  <c:v>2.7128700000000001</c:v>
                </c:pt>
                <c:pt idx="2295">
                  <c:v>2.6451850000000001</c:v>
                </c:pt>
                <c:pt idx="2296">
                  <c:v>2.5820720000000001</c:v>
                </c:pt>
                <c:pt idx="2297">
                  <c:v>2.5234290000000001</c:v>
                </c:pt>
                <c:pt idx="2298">
                  <c:v>2.4184320000000001</c:v>
                </c:pt>
                <c:pt idx="2299">
                  <c:v>2.3274840000000001</c:v>
                </c:pt>
                <c:pt idx="2300">
                  <c:v>2.2499400000000001</c:v>
                </c:pt>
                <c:pt idx="2301">
                  <c:v>2.1839970000000002</c:v>
                </c:pt>
                <c:pt idx="2302">
                  <c:v>2.0656680000000001</c:v>
                </c:pt>
                <c:pt idx="2303">
                  <c:v>2.0091389999999998</c:v>
                </c:pt>
                <c:pt idx="2304">
                  <c:v>1.9576819999999999</c:v>
                </c:pt>
                <c:pt idx="2305">
                  <c:v>1.914323</c:v>
                </c:pt>
                <c:pt idx="2306">
                  <c:v>1.8777219999999999</c:v>
                </c:pt>
                <c:pt idx="2307">
                  <c:v>1.8111950000000001</c:v>
                </c:pt>
                <c:pt idx="2308">
                  <c:v>1.7796160000000001</c:v>
                </c:pt>
                <c:pt idx="2309">
                  <c:v>1.7511749999999999</c:v>
                </c:pt>
                <c:pt idx="2310">
                  <c:v>1.7267980000000001</c:v>
                </c:pt>
                <c:pt idx="2311">
                  <c:v>1.705219</c:v>
                </c:pt>
                <c:pt idx="2312">
                  <c:v>1.664531</c:v>
                </c:pt>
                <c:pt idx="2313">
                  <c:v>1.645697</c:v>
                </c:pt>
                <c:pt idx="2314">
                  <c:v>1.6295280000000001</c:v>
                </c:pt>
                <c:pt idx="2315">
                  <c:v>1.616179</c:v>
                </c:pt>
                <c:pt idx="2316">
                  <c:v>1.6044119999999999</c:v>
                </c:pt>
                <c:pt idx="2317">
                  <c:v>1.559102</c:v>
                </c:pt>
                <c:pt idx="2318">
                  <c:v>1.5141309999999999</c:v>
                </c:pt>
                <c:pt idx="2319">
                  <c:v>1.5046980000000001</c:v>
                </c:pt>
                <c:pt idx="2320">
                  <c:v>1.4971719999999999</c:v>
                </c:pt>
                <c:pt idx="2321">
                  <c:v>1.485331</c:v>
                </c:pt>
                <c:pt idx="2322">
                  <c:v>1.4628909999999999</c:v>
                </c:pt>
                <c:pt idx="2323">
                  <c:v>1.451592</c:v>
                </c:pt>
                <c:pt idx="2324">
                  <c:v>1.441063</c:v>
                </c:pt>
                <c:pt idx="2325">
                  <c:v>1.4368920000000001</c:v>
                </c:pt>
                <c:pt idx="2326">
                  <c:v>1.4335039999999999</c:v>
                </c:pt>
                <c:pt idx="2327">
                  <c:v>1.4275500000000001</c:v>
                </c:pt>
                <c:pt idx="2328">
                  <c:v>1.415754</c:v>
                </c:pt>
                <c:pt idx="2329">
                  <c:v>1.4098679999999999</c:v>
                </c:pt>
                <c:pt idx="2330">
                  <c:v>1.4050279999999999</c:v>
                </c:pt>
                <c:pt idx="2331">
                  <c:v>1.402307</c:v>
                </c:pt>
                <c:pt idx="2332">
                  <c:v>1.4002129999999999</c:v>
                </c:pt>
                <c:pt idx="2333">
                  <c:v>1.3952629999999999</c:v>
                </c:pt>
                <c:pt idx="2334">
                  <c:v>1.3912910000000001</c:v>
                </c:pt>
                <c:pt idx="2335">
                  <c:v>1.3814280000000001</c:v>
                </c:pt>
                <c:pt idx="2336">
                  <c:v>1.379302</c:v>
                </c:pt>
                <c:pt idx="2337">
                  <c:v>1.3787609999999999</c:v>
                </c:pt>
                <c:pt idx="2338">
                  <c:v>1.379729</c:v>
                </c:pt>
                <c:pt idx="2339">
                  <c:v>1.3816919999999999</c:v>
                </c:pt>
                <c:pt idx="2340">
                  <c:v>1.384995</c:v>
                </c:pt>
                <c:pt idx="2341">
                  <c:v>1.386334</c:v>
                </c:pt>
                <c:pt idx="2342">
                  <c:v>1.3869260000000001</c:v>
                </c:pt>
                <c:pt idx="2343">
                  <c:v>1.3878219999999999</c:v>
                </c:pt>
                <c:pt idx="2344">
                  <c:v>1.39113</c:v>
                </c:pt>
                <c:pt idx="2345">
                  <c:v>1.394766</c:v>
                </c:pt>
                <c:pt idx="2346">
                  <c:v>1.401953</c:v>
                </c:pt>
                <c:pt idx="2347">
                  <c:v>1.4159900000000001</c:v>
                </c:pt>
                <c:pt idx="2348">
                  <c:v>1.4228419999999999</c:v>
                </c:pt>
                <c:pt idx="2349">
                  <c:v>1.426741</c:v>
                </c:pt>
                <c:pt idx="2350">
                  <c:v>1.430037</c:v>
                </c:pt>
                <c:pt idx="2351">
                  <c:v>1.4314640000000001</c:v>
                </c:pt>
                <c:pt idx="2352">
                  <c:v>1.4495910000000001</c:v>
                </c:pt>
                <c:pt idx="2353">
                  <c:v>1.485171</c:v>
                </c:pt>
                <c:pt idx="2354">
                  <c:v>1.5026189999999999</c:v>
                </c:pt>
                <c:pt idx="2355">
                  <c:v>1.5112570000000001</c:v>
                </c:pt>
                <c:pt idx="2356">
                  <c:v>1.515555</c:v>
                </c:pt>
                <c:pt idx="2357">
                  <c:v>1.5199229999999999</c:v>
                </c:pt>
                <c:pt idx="2358">
                  <c:v>1.524821</c:v>
                </c:pt>
                <c:pt idx="2359">
                  <c:v>1.529795</c:v>
                </c:pt>
                <c:pt idx="2360">
                  <c:v>1.5397160000000001</c:v>
                </c:pt>
                <c:pt idx="2361">
                  <c:v>1.5460659999999999</c:v>
                </c:pt>
                <c:pt idx="2362">
                  <c:v>1.55863</c:v>
                </c:pt>
                <c:pt idx="2363">
                  <c:v>1.5678399999999999</c:v>
                </c:pt>
                <c:pt idx="2364">
                  <c:v>1.5701830000000001</c:v>
                </c:pt>
                <c:pt idx="2365">
                  <c:v>1.5714239999999999</c:v>
                </c:pt>
                <c:pt idx="2366">
                  <c:v>1.572727</c:v>
                </c:pt>
                <c:pt idx="2367">
                  <c:v>1.576441</c:v>
                </c:pt>
                <c:pt idx="2368">
                  <c:v>1.57812</c:v>
                </c:pt>
                <c:pt idx="2369">
                  <c:v>1.5888800000000001</c:v>
                </c:pt>
                <c:pt idx="2370">
                  <c:v>1.593647</c:v>
                </c:pt>
                <c:pt idx="2371">
                  <c:v>1.5942499999999999</c:v>
                </c:pt>
                <c:pt idx="2372">
                  <c:v>1.5969580000000001</c:v>
                </c:pt>
                <c:pt idx="2373">
                  <c:v>1.5984480000000001</c:v>
                </c:pt>
                <c:pt idx="2374">
                  <c:v>1.6002350000000001</c:v>
                </c:pt>
                <c:pt idx="2375">
                  <c:v>1.601677</c:v>
                </c:pt>
                <c:pt idx="2376">
                  <c:v>1.603283</c:v>
                </c:pt>
                <c:pt idx="2377">
                  <c:v>1.6048260000000001</c:v>
                </c:pt>
                <c:pt idx="2378">
                  <c:v>1.6067579999999999</c:v>
                </c:pt>
                <c:pt idx="2379">
                  <c:v>1.613224</c:v>
                </c:pt>
                <c:pt idx="2380">
                  <c:v>1.6138969999999999</c:v>
                </c:pt>
                <c:pt idx="2381">
                  <c:v>1.6174599999999999</c:v>
                </c:pt>
                <c:pt idx="2382">
                  <c:v>1.617478</c:v>
                </c:pt>
                <c:pt idx="2383">
                  <c:v>1.619637</c:v>
                </c:pt>
                <c:pt idx="2384">
                  <c:v>1.621167</c:v>
                </c:pt>
                <c:pt idx="2385">
                  <c:v>1.621904</c:v>
                </c:pt>
                <c:pt idx="2386">
                  <c:v>1.623237</c:v>
                </c:pt>
                <c:pt idx="2387">
                  <c:v>1.6244240000000001</c:v>
                </c:pt>
                <c:pt idx="2388">
                  <c:v>1.6257710000000001</c:v>
                </c:pt>
                <c:pt idx="2389">
                  <c:v>1.627343</c:v>
                </c:pt>
                <c:pt idx="2390">
                  <c:v>1.628182</c:v>
                </c:pt>
                <c:pt idx="2391">
                  <c:v>1.6291960000000001</c:v>
                </c:pt>
                <c:pt idx="2392">
                  <c:v>1.6313789999999999</c:v>
                </c:pt>
                <c:pt idx="2393">
                  <c:v>1.6339159999999999</c:v>
                </c:pt>
                <c:pt idx="2394">
                  <c:v>1.636814</c:v>
                </c:pt>
                <c:pt idx="2395">
                  <c:v>1.6400380000000001</c:v>
                </c:pt>
                <c:pt idx="2396">
                  <c:v>1.640711</c:v>
                </c:pt>
                <c:pt idx="2397">
                  <c:v>1.6435599999999999</c:v>
                </c:pt>
                <c:pt idx="2398">
                  <c:v>1.647311</c:v>
                </c:pt>
                <c:pt idx="2399">
                  <c:v>1.655365</c:v>
                </c:pt>
                <c:pt idx="2400">
                  <c:v>1.6596470000000001</c:v>
                </c:pt>
                <c:pt idx="2401">
                  <c:v>1.6641440000000001</c:v>
                </c:pt>
                <c:pt idx="2402">
                  <c:v>1.669008</c:v>
                </c:pt>
                <c:pt idx="2403">
                  <c:v>1.6744270000000001</c:v>
                </c:pt>
                <c:pt idx="2404">
                  <c:v>1.680739</c:v>
                </c:pt>
                <c:pt idx="2405">
                  <c:v>1.6843410000000001</c:v>
                </c:pt>
                <c:pt idx="2406">
                  <c:v>1.6856169999999999</c:v>
                </c:pt>
                <c:pt idx="2407">
                  <c:v>1.688318</c:v>
                </c:pt>
                <c:pt idx="2408">
                  <c:v>1.69276</c:v>
                </c:pt>
                <c:pt idx="2409">
                  <c:v>1.6976990000000001</c:v>
                </c:pt>
                <c:pt idx="2410">
                  <c:v>1.703233</c:v>
                </c:pt>
                <c:pt idx="2411">
                  <c:v>1.709449</c:v>
                </c:pt>
                <c:pt idx="2412">
                  <c:v>1.7164489999999999</c:v>
                </c:pt>
                <c:pt idx="2413">
                  <c:v>1.724351</c:v>
                </c:pt>
                <c:pt idx="2414">
                  <c:v>1.7333080000000001</c:v>
                </c:pt>
                <c:pt idx="2415">
                  <c:v>1.743514</c:v>
                </c:pt>
                <c:pt idx="2416">
                  <c:v>1.7552890000000001</c:v>
                </c:pt>
                <c:pt idx="2417">
                  <c:v>1.7688729999999999</c:v>
                </c:pt>
                <c:pt idx="2418">
                  <c:v>1.7765070000000001</c:v>
                </c:pt>
                <c:pt idx="2419">
                  <c:v>1.7847980000000001</c:v>
                </c:pt>
                <c:pt idx="2420">
                  <c:v>1.7938339999999999</c:v>
                </c:pt>
                <c:pt idx="2421">
                  <c:v>1.803715</c:v>
                </c:pt>
                <c:pt idx="2422">
                  <c:v>1.8146690000000001</c:v>
                </c:pt>
                <c:pt idx="2423">
                  <c:v>1.8266210000000001</c:v>
                </c:pt>
                <c:pt idx="2424">
                  <c:v>1.8398289999999999</c:v>
                </c:pt>
                <c:pt idx="2425">
                  <c:v>1.8544689999999999</c:v>
                </c:pt>
                <c:pt idx="2426">
                  <c:v>1.870746</c:v>
                </c:pt>
                <c:pt idx="2427">
                  <c:v>1.88889</c:v>
                </c:pt>
                <c:pt idx="2428">
                  <c:v>1.9091629999999999</c:v>
                </c:pt>
                <c:pt idx="2429">
                  <c:v>1.9318610000000001</c:v>
                </c:pt>
                <c:pt idx="2430">
                  <c:v>1.9575769999999999</c:v>
                </c:pt>
                <c:pt idx="2431">
                  <c:v>1.986178</c:v>
                </c:pt>
                <c:pt idx="2432">
                  <c:v>2.0183010000000001</c:v>
                </c:pt>
                <c:pt idx="2433">
                  <c:v>2.0543900000000002</c:v>
                </c:pt>
                <c:pt idx="2434">
                  <c:v>2.0949270000000002</c:v>
                </c:pt>
                <c:pt idx="2435">
                  <c:v>2.1404350000000001</c:v>
                </c:pt>
                <c:pt idx="2436">
                  <c:v>2.1914739999999999</c:v>
                </c:pt>
                <c:pt idx="2437">
                  <c:v>2.2486419999999998</c:v>
                </c:pt>
                <c:pt idx="2438">
                  <c:v>2.3125689999999999</c:v>
                </c:pt>
                <c:pt idx="2439">
                  <c:v>2.3839130000000002</c:v>
                </c:pt>
                <c:pt idx="2440">
                  <c:v>2.4633530000000001</c:v>
                </c:pt>
                <c:pt idx="2441">
                  <c:v>2.55158</c:v>
                </c:pt>
                <c:pt idx="2442">
                  <c:v>2.649292</c:v>
                </c:pt>
                <c:pt idx="2443">
                  <c:v>2.7571750000000002</c:v>
                </c:pt>
                <c:pt idx="2444">
                  <c:v>2.8758970000000001</c:v>
                </c:pt>
                <c:pt idx="2445">
                  <c:v>3.0060880000000001</c:v>
                </c:pt>
                <c:pt idx="2446">
                  <c:v>3.1497670000000002</c:v>
                </c:pt>
                <c:pt idx="2447">
                  <c:v>3.3046799999999998</c:v>
                </c:pt>
                <c:pt idx="2448">
                  <c:v>3.472566</c:v>
                </c:pt>
                <c:pt idx="2449">
                  <c:v>3.6537320000000002</c:v>
                </c:pt>
                <c:pt idx="2450">
                  <c:v>3.8483559999999999</c:v>
                </c:pt>
                <c:pt idx="2451">
                  <c:v>4.0564600000000004</c:v>
                </c:pt>
                <c:pt idx="2452">
                  <c:v>4.2779059999999998</c:v>
                </c:pt>
                <c:pt idx="2453">
                  <c:v>4.5123660000000001</c:v>
                </c:pt>
                <c:pt idx="2454">
                  <c:v>5.0205580000000003</c:v>
                </c:pt>
                <c:pt idx="2455">
                  <c:v>5.5692000000000004</c:v>
                </c:pt>
                <c:pt idx="2456">
                  <c:v>6.7489319999999999</c:v>
                </c:pt>
                <c:pt idx="2457">
                  <c:v>7.9309469999999997</c:v>
                </c:pt>
                <c:pt idx="2458">
                  <c:v>8.4695070000000001</c:v>
                </c:pt>
                <c:pt idx="2459">
                  <c:v>8.9451319999999992</c:v>
                </c:pt>
                <c:pt idx="2460">
                  <c:v>9.3373360000000005</c:v>
                </c:pt>
                <c:pt idx="2461">
                  <c:v>9.3980890000000006</c:v>
                </c:pt>
                <c:pt idx="2462">
                  <c:v>9.6283799999999999</c:v>
                </c:pt>
                <c:pt idx="2463">
                  <c:v>9.8046589999999991</c:v>
                </c:pt>
                <c:pt idx="2464">
                  <c:v>9.8577580000000005</c:v>
                </c:pt>
                <c:pt idx="2465">
                  <c:v>9.8269079999999995</c:v>
                </c:pt>
                <c:pt idx="2466">
                  <c:v>9.7472399999999997</c:v>
                </c:pt>
                <c:pt idx="2467">
                  <c:v>9.6202799999999993</c:v>
                </c:pt>
                <c:pt idx="2468">
                  <c:v>9.4499259999999996</c:v>
                </c:pt>
                <c:pt idx="2469">
                  <c:v>9.2366879999999991</c:v>
                </c:pt>
                <c:pt idx="2470">
                  <c:v>8.9877020000000005</c:v>
                </c:pt>
                <c:pt idx="2471">
                  <c:v>8.3933520000000001</c:v>
                </c:pt>
                <c:pt idx="2472">
                  <c:v>7.7065799999999998</c:v>
                </c:pt>
                <c:pt idx="2473">
                  <c:v>6.969563</c:v>
                </c:pt>
                <c:pt idx="2474">
                  <c:v>6.2226629999999998</c:v>
                </c:pt>
                <c:pt idx="2475">
                  <c:v>5.5008990000000004</c:v>
                </c:pt>
                <c:pt idx="2476">
                  <c:v>5.1570130000000001</c:v>
                </c:pt>
                <c:pt idx="2477">
                  <c:v>4.8291069999999996</c:v>
                </c:pt>
                <c:pt idx="2478">
                  <c:v>4.5192319999999997</c:v>
                </c:pt>
                <c:pt idx="2479">
                  <c:v>4.2310610000000004</c:v>
                </c:pt>
                <c:pt idx="2480">
                  <c:v>3.9610539999999999</c:v>
                </c:pt>
                <c:pt idx="2481">
                  <c:v>3.7138800000000001</c:v>
                </c:pt>
                <c:pt idx="2482">
                  <c:v>3.4857339999999999</c:v>
                </c:pt>
                <c:pt idx="2483">
                  <c:v>3.2798379999999998</c:v>
                </c:pt>
                <c:pt idx="2484">
                  <c:v>3.0923470000000002</c:v>
                </c:pt>
                <c:pt idx="2485">
                  <c:v>2.9252959999999999</c:v>
                </c:pt>
                <c:pt idx="2486">
                  <c:v>2.7749980000000001</c:v>
                </c:pt>
                <c:pt idx="2487">
                  <c:v>2.642585</c:v>
                </c:pt>
                <c:pt idx="2488">
                  <c:v>2.524686</c:v>
                </c:pt>
                <c:pt idx="2489">
                  <c:v>2.4218009999999999</c:v>
                </c:pt>
                <c:pt idx="2490">
                  <c:v>2.3745059999999998</c:v>
                </c:pt>
                <c:pt idx="2491">
                  <c:v>2.3309760000000002</c:v>
                </c:pt>
                <c:pt idx="2492">
                  <c:v>2.2902969999999998</c:v>
                </c:pt>
                <c:pt idx="2493">
                  <c:v>2.252313</c:v>
                </c:pt>
                <c:pt idx="2494">
                  <c:v>2.2163330000000001</c:v>
                </c:pt>
                <c:pt idx="2495">
                  <c:v>2.1833149999999999</c:v>
                </c:pt>
                <c:pt idx="2496">
                  <c:v>2.1520760000000001</c:v>
                </c:pt>
                <c:pt idx="2497">
                  <c:v>2.123437</c:v>
                </c:pt>
                <c:pt idx="2498">
                  <c:v>2.071561</c:v>
                </c:pt>
                <c:pt idx="2499">
                  <c:v>2.0269849999999998</c:v>
                </c:pt>
                <c:pt idx="2500">
                  <c:v>1.9880910000000001</c:v>
                </c:pt>
                <c:pt idx="2501">
                  <c:v>1.9546650000000001</c:v>
                </c:pt>
                <c:pt idx="2502">
                  <c:v>1.9254549999999999</c:v>
                </c:pt>
                <c:pt idx="2503">
                  <c:v>1.9002790000000001</c:v>
                </c:pt>
                <c:pt idx="2504">
                  <c:v>1.8781859999999999</c:v>
                </c:pt>
                <c:pt idx="2505">
                  <c:v>1.8590420000000001</c:v>
                </c:pt>
                <c:pt idx="2506">
                  <c:v>1.8421350000000001</c:v>
                </c:pt>
                <c:pt idx="2507">
                  <c:v>1.8273809999999999</c:v>
                </c:pt>
                <c:pt idx="2508">
                  <c:v>1.8142499999999999</c:v>
                </c:pt>
                <c:pt idx="2509">
                  <c:v>1.8026979999999999</c:v>
                </c:pt>
                <c:pt idx="2510">
                  <c:v>1.792333</c:v>
                </c:pt>
                <c:pt idx="2511">
                  <c:v>1.7831399999999999</c:v>
                </c:pt>
                <c:pt idx="2512">
                  <c:v>1.7748250000000001</c:v>
                </c:pt>
                <c:pt idx="2513">
                  <c:v>1.767393</c:v>
                </c:pt>
                <c:pt idx="2514">
                  <c:v>1.7606219999999999</c:v>
                </c:pt>
                <c:pt idx="2515">
                  <c:v>1.7545269999999999</c:v>
                </c:pt>
                <c:pt idx="2516">
                  <c:v>1.74387</c:v>
                </c:pt>
                <c:pt idx="2517">
                  <c:v>1.734928</c:v>
                </c:pt>
                <c:pt idx="2518">
                  <c:v>1.727325</c:v>
                </c:pt>
                <c:pt idx="2519">
                  <c:v>1.7207680000000001</c:v>
                </c:pt>
                <c:pt idx="2520">
                  <c:v>1.7150240000000001</c:v>
                </c:pt>
                <c:pt idx="2521">
                  <c:v>1.70991</c:v>
                </c:pt>
                <c:pt idx="2522">
                  <c:v>1.7052639999999999</c:v>
                </c:pt>
                <c:pt idx="2523">
                  <c:v>1.701014</c:v>
                </c:pt>
                <c:pt idx="2524">
                  <c:v>1.6933530000000001</c:v>
                </c:pt>
                <c:pt idx="2525">
                  <c:v>1.6865619999999999</c:v>
                </c:pt>
                <c:pt idx="2526">
                  <c:v>1.680566</c:v>
                </c:pt>
                <c:pt idx="2527">
                  <c:v>1.6754119999999999</c:v>
                </c:pt>
                <c:pt idx="2528">
                  <c:v>1.6711959999999999</c:v>
                </c:pt>
                <c:pt idx="2529">
                  <c:v>1.6679189999999999</c:v>
                </c:pt>
                <c:pt idx="2530">
                  <c:v>1.665502</c:v>
                </c:pt>
                <c:pt idx="2531">
                  <c:v>1.6637869999999999</c:v>
                </c:pt>
                <c:pt idx="2532">
                  <c:v>1.6625909999999999</c:v>
                </c:pt>
                <c:pt idx="2533">
                  <c:v>1.6617310000000001</c:v>
                </c:pt>
                <c:pt idx="2534">
                  <c:v>1.6610670000000001</c:v>
                </c:pt>
                <c:pt idx="2535">
                  <c:v>1.6604129999999999</c:v>
                </c:pt>
                <c:pt idx="2536">
                  <c:v>1.6589989999999999</c:v>
                </c:pt>
                <c:pt idx="2537">
                  <c:v>1.6570510000000001</c:v>
                </c:pt>
                <c:pt idx="2538">
                  <c:v>1.656118</c:v>
                </c:pt>
                <c:pt idx="2539">
                  <c:v>1.655327</c:v>
                </c:pt>
                <c:pt idx="2540">
                  <c:v>1.6548620000000001</c:v>
                </c:pt>
                <c:pt idx="2541">
                  <c:v>1.654809</c:v>
                </c:pt>
                <c:pt idx="2542">
                  <c:v>1.6548890000000001</c:v>
                </c:pt>
                <c:pt idx="2543">
                  <c:v>1.655397</c:v>
                </c:pt>
                <c:pt idx="2544">
                  <c:v>1.65621</c:v>
                </c:pt>
                <c:pt idx="2545">
                  <c:v>1.65812</c:v>
                </c:pt>
                <c:pt idx="2546">
                  <c:v>1.660075</c:v>
                </c:pt>
                <c:pt idx="2547">
                  <c:v>1.6619250000000001</c:v>
                </c:pt>
                <c:pt idx="2548">
                  <c:v>1.6620969999999999</c:v>
                </c:pt>
                <c:pt idx="2549">
                  <c:v>1.6632640000000001</c:v>
                </c:pt>
                <c:pt idx="2550">
                  <c:v>1.6646890000000001</c:v>
                </c:pt>
                <c:pt idx="2551">
                  <c:v>1.665824</c:v>
                </c:pt>
                <c:pt idx="2552">
                  <c:v>1.6670940000000001</c:v>
                </c:pt>
                <c:pt idx="2553">
                  <c:v>1.6684829999999999</c:v>
                </c:pt>
                <c:pt idx="2554">
                  <c:v>1.6699919999999999</c:v>
                </c:pt>
                <c:pt idx="2555">
                  <c:v>1.671689</c:v>
                </c:pt>
                <c:pt idx="2556">
                  <c:v>1.6737709999999999</c:v>
                </c:pt>
                <c:pt idx="2557">
                  <c:v>1.675095</c:v>
                </c:pt>
                <c:pt idx="2558">
                  <c:v>1.6767590000000001</c:v>
                </c:pt>
                <c:pt idx="2559">
                  <c:v>1.6790069999999999</c:v>
                </c:pt>
                <c:pt idx="2560">
                  <c:v>1.682242</c:v>
                </c:pt>
                <c:pt idx="2561">
                  <c:v>1.6833199999999999</c:v>
                </c:pt>
                <c:pt idx="2562">
                  <c:v>1.6844490000000001</c:v>
                </c:pt>
                <c:pt idx="2563">
                  <c:v>1.6872100000000001</c:v>
                </c:pt>
                <c:pt idx="2564">
                  <c:v>1.6906939999999999</c:v>
                </c:pt>
                <c:pt idx="2565">
                  <c:v>1.6950799999999999</c:v>
                </c:pt>
                <c:pt idx="2566">
                  <c:v>1.700677</c:v>
                </c:pt>
                <c:pt idx="2567">
                  <c:v>1.707775</c:v>
                </c:pt>
                <c:pt idx="2568">
                  <c:v>1.716744</c:v>
                </c:pt>
                <c:pt idx="2569">
                  <c:v>1.72794</c:v>
                </c:pt>
                <c:pt idx="2570">
                  <c:v>1.734578</c:v>
                </c:pt>
                <c:pt idx="2571">
                  <c:v>1.7419770000000001</c:v>
                </c:pt>
                <c:pt idx="2572">
                  <c:v>1.7502040000000001</c:v>
                </c:pt>
                <c:pt idx="2573">
                  <c:v>1.7593319999999999</c:v>
                </c:pt>
                <c:pt idx="2574">
                  <c:v>1.7694300000000001</c:v>
                </c:pt>
                <c:pt idx="2575">
                  <c:v>1.7805740000000001</c:v>
                </c:pt>
                <c:pt idx="2576">
                  <c:v>1.7928360000000001</c:v>
                </c:pt>
                <c:pt idx="2577">
                  <c:v>1.806125</c:v>
                </c:pt>
                <c:pt idx="2578">
                  <c:v>1.8208249999999999</c:v>
                </c:pt>
                <c:pt idx="2579">
                  <c:v>1.8368549999999999</c:v>
                </c:pt>
                <c:pt idx="2580">
                  <c:v>1.8542780000000001</c:v>
                </c:pt>
                <c:pt idx="2581">
                  <c:v>1.8731530000000001</c:v>
                </c:pt>
                <c:pt idx="2582">
                  <c:v>1.893532</c:v>
                </c:pt>
                <c:pt idx="2583">
                  <c:v>1.9154580000000001</c:v>
                </c:pt>
                <c:pt idx="2584">
                  <c:v>1.938965</c:v>
                </c:pt>
                <c:pt idx="2585">
                  <c:v>1.963773</c:v>
                </c:pt>
                <c:pt idx="2586">
                  <c:v>1.9904759999999999</c:v>
                </c:pt>
                <c:pt idx="2587">
                  <c:v>2.0187849999999998</c:v>
                </c:pt>
                <c:pt idx="2588">
                  <c:v>2.0486819999999999</c:v>
                </c:pt>
                <c:pt idx="2589">
                  <c:v>2.0801270000000001</c:v>
                </c:pt>
                <c:pt idx="2590">
                  <c:v>2.1474220000000002</c:v>
                </c:pt>
                <c:pt idx="2591">
                  <c:v>2.2195580000000001</c:v>
                </c:pt>
                <c:pt idx="2592">
                  <c:v>2.2963870000000002</c:v>
                </c:pt>
                <c:pt idx="2593">
                  <c:v>2.376185</c:v>
                </c:pt>
                <c:pt idx="2594">
                  <c:v>2.4754109999999998</c:v>
                </c:pt>
                <c:pt idx="2595">
                  <c:v>2.537493</c:v>
                </c:pt>
                <c:pt idx="2596">
                  <c:v>2.6155430000000002</c:v>
                </c:pt>
                <c:pt idx="2597">
                  <c:v>2.6888209999999999</c:v>
                </c:pt>
                <c:pt idx="2598">
                  <c:v>2.7551380000000001</c:v>
                </c:pt>
                <c:pt idx="2599">
                  <c:v>2.8120949999999998</c:v>
                </c:pt>
                <c:pt idx="2600">
                  <c:v>2.854705</c:v>
                </c:pt>
                <c:pt idx="2601">
                  <c:v>2.8584830000000001</c:v>
                </c:pt>
                <c:pt idx="2602">
                  <c:v>2.8923939999999999</c:v>
                </c:pt>
                <c:pt idx="2603">
                  <c:v>2.9126289999999999</c:v>
                </c:pt>
                <c:pt idx="2604">
                  <c:v>2.918498</c:v>
                </c:pt>
                <c:pt idx="2605">
                  <c:v>2.9117959999999998</c:v>
                </c:pt>
                <c:pt idx="2606">
                  <c:v>2.8942230000000002</c:v>
                </c:pt>
                <c:pt idx="2607">
                  <c:v>2.866835</c:v>
                </c:pt>
                <c:pt idx="2608">
                  <c:v>2.8662770000000002</c:v>
                </c:pt>
                <c:pt idx="2609">
                  <c:v>2.828783</c:v>
                </c:pt>
                <c:pt idx="2610">
                  <c:v>2.7827009999999999</c:v>
                </c:pt>
                <c:pt idx="2611">
                  <c:v>2.7292390000000002</c:v>
                </c:pt>
                <c:pt idx="2612">
                  <c:v>2.71496</c:v>
                </c:pt>
                <c:pt idx="2613">
                  <c:v>2.6697850000000001</c:v>
                </c:pt>
                <c:pt idx="2614">
                  <c:v>2.6057440000000001</c:v>
                </c:pt>
                <c:pt idx="2615">
                  <c:v>2.5036330000000002</c:v>
                </c:pt>
                <c:pt idx="2616">
                  <c:v>2.3324069999999999</c:v>
                </c:pt>
                <c:pt idx="2617">
                  <c:v>2.2830020000000002</c:v>
                </c:pt>
                <c:pt idx="2618">
                  <c:v>2.2662610000000001</c:v>
                </c:pt>
                <c:pt idx="2619">
                  <c:v>2.2031450000000001</c:v>
                </c:pt>
                <c:pt idx="2620">
                  <c:v>2.143748</c:v>
                </c:pt>
                <c:pt idx="2621">
                  <c:v>2.088635</c:v>
                </c:pt>
                <c:pt idx="2622">
                  <c:v>2.0554999999999999</c:v>
                </c:pt>
                <c:pt idx="2623">
                  <c:v>2.0246919999999999</c:v>
                </c:pt>
                <c:pt idx="2624">
                  <c:v>1.9958959999999999</c:v>
                </c:pt>
                <c:pt idx="2625">
                  <c:v>1.9691209999999999</c:v>
                </c:pt>
                <c:pt idx="2626">
                  <c:v>1.9443550000000001</c:v>
                </c:pt>
                <c:pt idx="2627">
                  <c:v>1.921565</c:v>
                </c:pt>
                <c:pt idx="2628">
                  <c:v>1.911133</c:v>
                </c:pt>
                <c:pt idx="2629">
                  <c:v>1.9007369999999999</c:v>
                </c:pt>
                <c:pt idx="2630">
                  <c:v>1.8818079999999999</c:v>
                </c:pt>
                <c:pt idx="2631">
                  <c:v>1.864493</c:v>
                </c:pt>
                <c:pt idx="2632">
                  <c:v>1.8490629999999999</c:v>
                </c:pt>
                <c:pt idx="2633">
                  <c:v>1.8352349999999999</c:v>
                </c:pt>
                <c:pt idx="2634">
                  <c:v>1.8229109999999999</c:v>
                </c:pt>
                <c:pt idx="2635">
                  <c:v>1.8119890000000001</c:v>
                </c:pt>
                <c:pt idx="2636">
                  <c:v>1.8024439999999999</c:v>
                </c:pt>
                <c:pt idx="2637">
                  <c:v>1.794095</c:v>
                </c:pt>
                <c:pt idx="2638">
                  <c:v>1.7868409999999999</c:v>
                </c:pt>
                <c:pt idx="2639">
                  <c:v>1.780524</c:v>
                </c:pt>
                <c:pt idx="2640">
                  <c:v>1.77518</c:v>
                </c:pt>
                <c:pt idx="2641">
                  <c:v>1.7706489999999999</c:v>
                </c:pt>
                <c:pt idx="2642">
                  <c:v>1.768748</c:v>
                </c:pt>
                <c:pt idx="2643">
                  <c:v>1.766883</c:v>
                </c:pt>
                <c:pt idx="2644">
                  <c:v>1.7613049999999999</c:v>
                </c:pt>
                <c:pt idx="2645">
                  <c:v>1.7599640000000001</c:v>
                </c:pt>
                <c:pt idx="2646">
                  <c:v>1.757862</c:v>
                </c:pt>
                <c:pt idx="2647">
                  <c:v>1.756062</c:v>
                </c:pt>
                <c:pt idx="2648">
                  <c:v>1.756059</c:v>
                </c:pt>
                <c:pt idx="2649">
                  <c:v>1.7556659999999999</c:v>
                </c:pt>
                <c:pt idx="2650">
                  <c:v>1.756006</c:v>
                </c:pt>
                <c:pt idx="2651">
                  <c:v>1.7563</c:v>
                </c:pt>
                <c:pt idx="2652">
                  <c:v>1.757817</c:v>
                </c:pt>
                <c:pt idx="2653">
                  <c:v>1.7583569999999999</c:v>
                </c:pt>
                <c:pt idx="2654">
                  <c:v>1.7602070000000001</c:v>
                </c:pt>
                <c:pt idx="2655">
                  <c:v>1.7627999999999999</c:v>
                </c:pt>
                <c:pt idx="2656">
                  <c:v>1.763209</c:v>
                </c:pt>
                <c:pt idx="2657">
                  <c:v>1.7671600000000001</c:v>
                </c:pt>
                <c:pt idx="2658">
                  <c:v>1.769353</c:v>
                </c:pt>
                <c:pt idx="2659">
                  <c:v>1.771803</c:v>
                </c:pt>
                <c:pt idx="2660">
                  <c:v>1.7736130000000001</c:v>
                </c:pt>
                <c:pt idx="2661">
                  <c:v>1.778621</c:v>
                </c:pt>
                <c:pt idx="2662">
                  <c:v>1.7843</c:v>
                </c:pt>
                <c:pt idx="2663">
                  <c:v>1.7847189999999999</c:v>
                </c:pt>
                <c:pt idx="2664">
                  <c:v>1.7912600000000001</c:v>
                </c:pt>
                <c:pt idx="2665">
                  <c:v>1.7936460000000001</c:v>
                </c:pt>
                <c:pt idx="2666">
                  <c:v>1.7996490000000001</c:v>
                </c:pt>
                <c:pt idx="2667">
                  <c:v>1.8047580000000001</c:v>
                </c:pt>
                <c:pt idx="2668">
                  <c:v>1.809679</c:v>
                </c:pt>
                <c:pt idx="2669">
                  <c:v>1.8187690000000001</c:v>
                </c:pt>
                <c:pt idx="2670">
                  <c:v>1.8218080000000001</c:v>
                </c:pt>
                <c:pt idx="2671">
                  <c:v>1.8363449999999999</c:v>
                </c:pt>
                <c:pt idx="2672">
                  <c:v>1.8365400000000001</c:v>
                </c:pt>
                <c:pt idx="2673">
                  <c:v>1.854751</c:v>
                </c:pt>
                <c:pt idx="2674">
                  <c:v>1.8591219999999999</c:v>
                </c:pt>
                <c:pt idx="2675">
                  <c:v>1.865259</c:v>
                </c:pt>
                <c:pt idx="2676">
                  <c:v>1.876879</c:v>
                </c:pt>
                <c:pt idx="2677">
                  <c:v>1.8881250000000001</c:v>
                </c:pt>
                <c:pt idx="2678">
                  <c:v>1.889634</c:v>
                </c:pt>
                <c:pt idx="2679">
                  <c:v>1.9039170000000001</c:v>
                </c:pt>
                <c:pt idx="2680">
                  <c:v>1.91954</c:v>
                </c:pt>
                <c:pt idx="2681">
                  <c:v>1.925459</c:v>
                </c:pt>
                <c:pt idx="2682">
                  <c:v>1.9369179999999999</c:v>
                </c:pt>
                <c:pt idx="2683">
                  <c:v>1.9563250000000001</c:v>
                </c:pt>
                <c:pt idx="2684">
                  <c:v>1.972982</c:v>
                </c:pt>
                <c:pt idx="2685">
                  <c:v>1.9773849999999999</c:v>
                </c:pt>
                <c:pt idx="2686">
                  <c:v>2.0008010000000001</c:v>
                </c:pt>
                <c:pt idx="2687">
                  <c:v>2.0263420000000001</c:v>
                </c:pt>
                <c:pt idx="2688">
                  <c:v>2.0334840000000001</c:v>
                </c:pt>
                <c:pt idx="2689">
                  <c:v>2.0546549999999999</c:v>
                </c:pt>
                <c:pt idx="2690">
                  <c:v>2.0856270000000001</c:v>
                </c:pt>
                <c:pt idx="2691">
                  <c:v>2.1098020000000002</c:v>
                </c:pt>
                <c:pt idx="2692">
                  <c:v>2.1195149999999998</c:v>
                </c:pt>
                <c:pt idx="2693">
                  <c:v>2.156857</c:v>
                </c:pt>
                <c:pt idx="2694">
                  <c:v>2.1978520000000001</c:v>
                </c:pt>
                <c:pt idx="2695">
                  <c:v>2.2057169999999999</c:v>
                </c:pt>
                <c:pt idx="2696">
                  <c:v>2.2424550000000001</c:v>
                </c:pt>
                <c:pt idx="2697">
                  <c:v>2.2907679999999999</c:v>
                </c:pt>
                <c:pt idx="2698">
                  <c:v>2.3241399999999999</c:v>
                </c:pt>
                <c:pt idx="2699">
                  <c:v>2.343137</c:v>
                </c:pt>
                <c:pt idx="2700">
                  <c:v>2.3927200000000002</c:v>
                </c:pt>
                <c:pt idx="2701">
                  <c:v>2.4000979999999998</c:v>
                </c:pt>
                <c:pt idx="2702">
                  <c:v>2.4617939999999998</c:v>
                </c:pt>
                <c:pt idx="2703">
                  <c:v>2.4685670000000002</c:v>
                </c:pt>
                <c:pt idx="2704">
                  <c:v>2.5285090000000001</c:v>
                </c:pt>
                <c:pt idx="2705">
                  <c:v>2.5522800000000001</c:v>
                </c:pt>
                <c:pt idx="2706">
                  <c:v>2.6003859999999999</c:v>
                </c:pt>
                <c:pt idx="2707">
                  <c:v>2.643751</c:v>
                </c:pt>
                <c:pt idx="2708">
                  <c:v>2.678674</c:v>
                </c:pt>
                <c:pt idx="2709">
                  <c:v>2.744402</c:v>
                </c:pt>
                <c:pt idx="2710">
                  <c:v>2.761584</c:v>
                </c:pt>
                <c:pt idx="2711">
                  <c:v>2.8502990000000001</c:v>
                </c:pt>
                <c:pt idx="2712">
                  <c:v>2.852703</c:v>
                </c:pt>
                <c:pt idx="2713">
                  <c:v>2.9452289999999999</c:v>
                </c:pt>
                <c:pt idx="2714">
                  <c:v>2.9708869999999998</c:v>
                </c:pt>
                <c:pt idx="2715">
                  <c:v>3.0463019999999998</c:v>
                </c:pt>
                <c:pt idx="2716">
                  <c:v>3.0982150000000002</c:v>
                </c:pt>
                <c:pt idx="2717">
                  <c:v>3.1536369999999998</c:v>
                </c:pt>
                <c:pt idx="2718">
                  <c:v>3.2367360000000001</c:v>
                </c:pt>
                <c:pt idx="2719">
                  <c:v>3.381281</c:v>
                </c:pt>
                <c:pt idx="2720">
                  <c:v>3.3874010000000001</c:v>
                </c:pt>
                <c:pt idx="2721">
                  <c:v>3.5399479999999999</c:v>
                </c:pt>
                <c:pt idx="2722">
                  <c:v>3.649486</c:v>
                </c:pt>
                <c:pt idx="2723">
                  <c:v>3.705441</c:v>
                </c:pt>
                <c:pt idx="2724">
                  <c:v>3.8834620000000002</c:v>
                </c:pt>
                <c:pt idx="2725">
                  <c:v>3.9357899999999999</c:v>
                </c:pt>
                <c:pt idx="2726">
                  <c:v>4.0700729999999998</c:v>
                </c:pt>
                <c:pt idx="2727">
                  <c:v>4.2470980000000003</c:v>
                </c:pt>
                <c:pt idx="2728">
                  <c:v>4.2638870000000004</c:v>
                </c:pt>
                <c:pt idx="2729">
                  <c:v>4.469252</c:v>
                </c:pt>
                <c:pt idx="2730">
                  <c:v>4.5828059999999997</c:v>
                </c:pt>
                <c:pt idx="2731">
                  <c:v>4.6823040000000002</c:v>
                </c:pt>
                <c:pt idx="2732">
                  <c:v>4.9040590000000002</c:v>
                </c:pt>
                <c:pt idx="2733">
                  <c:v>5.1308889999999998</c:v>
                </c:pt>
                <c:pt idx="2734">
                  <c:v>5.3632160000000004</c:v>
                </c:pt>
                <c:pt idx="2735">
                  <c:v>5.6014670000000004</c:v>
                </c:pt>
                <c:pt idx="2736">
                  <c:v>5.846069</c:v>
                </c:pt>
                <c:pt idx="2737">
                  <c:v>6.0974469999999998</c:v>
                </c:pt>
                <c:pt idx="2738">
                  <c:v>6.1109140000000002</c:v>
                </c:pt>
                <c:pt idx="2739">
                  <c:v>6.3469150000000001</c:v>
                </c:pt>
                <c:pt idx="2740">
                  <c:v>6.5232929999999998</c:v>
                </c:pt>
                <c:pt idx="2741">
                  <c:v>6.5998619999999999</c:v>
                </c:pt>
                <c:pt idx="2742">
                  <c:v>6.8528330000000004</c:v>
                </c:pt>
                <c:pt idx="2743">
                  <c:v>6.9344729999999997</c:v>
                </c:pt>
                <c:pt idx="2744">
                  <c:v>7.1035159999999999</c:v>
                </c:pt>
                <c:pt idx="2745">
                  <c:v>7.3420550000000002</c:v>
                </c:pt>
                <c:pt idx="2746">
                  <c:v>7.3567689999999999</c:v>
                </c:pt>
                <c:pt idx="2747">
                  <c:v>7.6035760000000003</c:v>
                </c:pt>
                <c:pt idx="2748">
                  <c:v>7.7433940000000003</c:v>
                </c:pt>
                <c:pt idx="2749">
                  <c:v>7.8468220000000004</c:v>
                </c:pt>
                <c:pt idx="2750">
                  <c:v>8.0867590000000007</c:v>
                </c:pt>
                <c:pt idx="2751">
                  <c:v>8.1334389999999992</c:v>
                </c:pt>
                <c:pt idx="2752">
                  <c:v>8.3153430000000004</c:v>
                </c:pt>
                <c:pt idx="2753">
                  <c:v>8.5044930000000001</c:v>
                </c:pt>
                <c:pt idx="2754">
                  <c:v>8.5430709999999994</c:v>
                </c:pt>
                <c:pt idx="2755">
                  <c:v>8.7575260000000004</c:v>
                </c:pt>
                <c:pt idx="2756">
                  <c:v>8.8567499999999999</c:v>
                </c:pt>
                <c:pt idx="2757">
                  <c:v>9.1668599999999998</c:v>
                </c:pt>
                <c:pt idx="2758">
                  <c:v>9.1801820000000003</c:v>
                </c:pt>
                <c:pt idx="2759">
                  <c:v>9.4921330000000008</c:v>
                </c:pt>
                <c:pt idx="2760">
                  <c:v>9.5306850000000001</c:v>
                </c:pt>
                <c:pt idx="2761">
                  <c:v>9.768993</c:v>
                </c:pt>
                <c:pt idx="2762">
                  <c:v>9.8464729999999996</c:v>
                </c:pt>
                <c:pt idx="2763">
                  <c:v>10.011049999999999</c:v>
                </c:pt>
                <c:pt idx="2764">
                  <c:v>10.214370000000001</c:v>
                </c:pt>
                <c:pt idx="2765">
                  <c:v>10.33029</c:v>
                </c:pt>
                <c:pt idx="2766">
                  <c:v>10.37884</c:v>
                </c:pt>
                <c:pt idx="2767">
                  <c:v>10.492570000000001</c:v>
                </c:pt>
                <c:pt idx="2768">
                  <c:v>10.50488</c:v>
                </c:pt>
                <c:pt idx="2769">
                  <c:v>10.589969999999999</c:v>
                </c:pt>
                <c:pt idx="2770">
                  <c:v>10.594889999999999</c:v>
                </c:pt>
                <c:pt idx="2771">
                  <c:v>10.63003</c:v>
                </c:pt>
                <c:pt idx="2772">
                  <c:v>10.63669</c:v>
                </c:pt>
                <c:pt idx="2773">
                  <c:v>10.62016</c:v>
                </c:pt>
                <c:pt idx="2774">
                  <c:v>10.544420000000001</c:v>
                </c:pt>
                <c:pt idx="2775">
                  <c:v>10.39902</c:v>
                </c:pt>
                <c:pt idx="2776">
                  <c:v>10.363</c:v>
                </c:pt>
                <c:pt idx="2777">
                  <c:v>10.19345</c:v>
                </c:pt>
                <c:pt idx="2778">
                  <c:v>10.19049</c:v>
                </c:pt>
                <c:pt idx="2779">
                  <c:v>9.9662959999999998</c:v>
                </c:pt>
                <c:pt idx="2780">
                  <c:v>9.930828</c:v>
                </c:pt>
                <c:pt idx="2781">
                  <c:v>9.703754</c:v>
                </c:pt>
                <c:pt idx="2782">
                  <c:v>9.6286000000000005</c:v>
                </c:pt>
                <c:pt idx="2783">
                  <c:v>9.4035449999999994</c:v>
                </c:pt>
                <c:pt idx="2784">
                  <c:v>9.2761910000000007</c:v>
                </c:pt>
                <c:pt idx="2785">
                  <c:v>9.2445730000000008</c:v>
                </c:pt>
                <c:pt idx="2786">
                  <c:v>9.0672040000000003</c:v>
                </c:pt>
                <c:pt idx="2787">
                  <c:v>8.8953620000000004</c:v>
                </c:pt>
                <c:pt idx="2788">
                  <c:v>8.8830399999999994</c:v>
                </c:pt>
                <c:pt idx="2789">
                  <c:v>8.7028789999999994</c:v>
                </c:pt>
                <c:pt idx="2790">
                  <c:v>8.5137129999999992</c:v>
                </c:pt>
                <c:pt idx="2791">
                  <c:v>8.4569620000000008</c:v>
                </c:pt>
                <c:pt idx="2792">
                  <c:v>8.3129790000000003</c:v>
                </c:pt>
                <c:pt idx="2793">
                  <c:v>8.1098689999999998</c:v>
                </c:pt>
                <c:pt idx="2794">
                  <c:v>7.9997999999999996</c:v>
                </c:pt>
                <c:pt idx="2795">
                  <c:v>7.9028840000000002</c:v>
                </c:pt>
                <c:pt idx="2796">
                  <c:v>7.6870139999999996</c:v>
                </c:pt>
                <c:pt idx="2797">
                  <c:v>7.5221799999999996</c:v>
                </c:pt>
                <c:pt idx="2798">
                  <c:v>7.4752510000000001</c:v>
                </c:pt>
                <c:pt idx="2799">
                  <c:v>7.2560169999999999</c:v>
                </c:pt>
                <c:pt idx="2800">
                  <c:v>7.0409269999999999</c:v>
                </c:pt>
                <c:pt idx="2801">
                  <c:v>7.0331049999999999</c:v>
                </c:pt>
                <c:pt idx="2802">
                  <c:v>6.8202530000000001</c:v>
                </c:pt>
                <c:pt idx="2803">
                  <c:v>6.6028880000000001</c:v>
                </c:pt>
                <c:pt idx="2804">
                  <c:v>6.5447850000000001</c:v>
                </c:pt>
                <c:pt idx="2805">
                  <c:v>6.3853340000000003</c:v>
                </c:pt>
                <c:pt idx="2806">
                  <c:v>6.1696309999999999</c:v>
                </c:pt>
                <c:pt idx="2807">
                  <c:v>5.954294</c:v>
                </c:pt>
                <c:pt idx="2808">
                  <c:v>5.7443489999999997</c:v>
                </c:pt>
                <c:pt idx="2809">
                  <c:v>5.5881489999999996</c:v>
                </c:pt>
                <c:pt idx="2810">
                  <c:v>5.5378869999999996</c:v>
                </c:pt>
                <c:pt idx="2811">
                  <c:v>5.336652</c:v>
                </c:pt>
                <c:pt idx="2812">
                  <c:v>5.137543</c:v>
                </c:pt>
                <c:pt idx="2813">
                  <c:v>4.9478340000000003</c:v>
                </c:pt>
                <c:pt idx="2814">
                  <c:v>4.7598880000000001</c:v>
                </c:pt>
                <c:pt idx="2815">
                  <c:v>4.7161770000000001</c:v>
                </c:pt>
                <c:pt idx="2816">
                  <c:v>4.5813870000000003</c:v>
                </c:pt>
                <c:pt idx="2817">
                  <c:v>4.406733</c:v>
                </c:pt>
                <c:pt idx="2818">
                  <c:v>4.3232670000000004</c:v>
                </c:pt>
                <c:pt idx="2819">
                  <c:v>4.2397530000000003</c:v>
                </c:pt>
                <c:pt idx="2820">
                  <c:v>4.0798589999999999</c:v>
                </c:pt>
                <c:pt idx="2821">
                  <c:v>3.966116</c:v>
                </c:pt>
                <c:pt idx="2822">
                  <c:v>3.9248750000000001</c:v>
                </c:pt>
                <c:pt idx="2823">
                  <c:v>3.7805689999999998</c:v>
                </c:pt>
                <c:pt idx="2824">
                  <c:v>3.6424110000000001</c:v>
                </c:pt>
                <c:pt idx="2825">
                  <c:v>3.6374930000000001</c:v>
                </c:pt>
                <c:pt idx="2826">
                  <c:v>3.4943979999999999</c:v>
                </c:pt>
                <c:pt idx="2827">
                  <c:v>3.3806180000000001</c:v>
                </c:pt>
                <c:pt idx="2828">
                  <c:v>3.3562500000000002</c:v>
                </c:pt>
                <c:pt idx="2829">
                  <c:v>3.2256900000000002</c:v>
                </c:pt>
                <c:pt idx="2830">
                  <c:v>3.1502620000000001</c:v>
                </c:pt>
                <c:pt idx="2831">
                  <c:v>3.1035170000000001</c:v>
                </c:pt>
                <c:pt idx="2832">
                  <c:v>2.9898199999999999</c:v>
                </c:pt>
                <c:pt idx="2833">
                  <c:v>2.9478629999999999</c:v>
                </c:pt>
                <c:pt idx="2834">
                  <c:v>2.8842460000000001</c:v>
                </c:pt>
                <c:pt idx="2835">
                  <c:v>2.7863829999999998</c:v>
                </c:pt>
                <c:pt idx="2836">
                  <c:v>2.7704260000000001</c:v>
                </c:pt>
                <c:pt idx="2837">
                  <c:v>2.6961430000000002</c:v>
                </c:pt>
                <c:pt idx="2838">
                  <c:v>2.6164719999999999</c:v>
                </c:pt>
                <c:pt idx="2839">
                  <c:v>2.6128300000000002</c:v>
                </c:pt>
                <c:pt idx="2840">
                  <c:v>2.5372520000000001</c:v>
                </c:pt>
                <c:pt idx="2841">
                  <c:v>2.483921</c:v>
                </c:pt>
                <c:pt idx="2842">
                  <c:v>2.4670079999999999</c:v>
                </c:pt>
                <c:pt idx="2843">
                  <c:v>2.402809</c:v>
                </c:pt>
                <c:pt idx="2844">
                  <c:v>2.371146</c:v>
                </c:pt>
                <c:pt idx="2845">
                  <c:v>2.3441939999999999</c:v>
                </c:pt>
                <c:pt idx="2846">
                  <c:v>2.290829</c:v>
                </c:pt>
                <c:pt idx="2847">
                  <c:v>2.2421389999999999</c:v>
                </c:pt>
                <c:pt idx="2848">
                  <c:v>2.1977709999999999</c:v>
                </c:pt>
                <c:pt idx="2849">
                  <c:v>2.1937769999999999</c:v>
                </c:pt>
                <c:pt idx="2850">
                  <c:v>2.1577169999999999</c:v>
                </c:pt>
                <c:pt idx="2851">
                  <c:v>2.1217350000000001</c:v>
                </c:pt>
                <c:pt idx="2852">
                  <c:v>2.0886819999999999</c:v>
                </c:pt>
                <c:pt idx="2853">
                  <c:v>2.0682429999999998</c:v>
                </c:pt>
                <c:pt idx="2854">
                  <c:v>2.0587569999999999</c:v>
                </c:pt>
                <c:pt idx="2855">
                  <c:v>2.031765</c:v>
                </c:pt>
                <c:pt idx="2856">
                  <c:v>2.0072890000000001</c:v>
                </c:pt>
                <c:pt idx="2857">
                  <c:v>1.985088</c:v>
                </c:pt>
                <c:pt idx="2858">
                  <c:v>1.980216</c:v>
                </c:pt>
                <c:pt idx="2859">
                  <c:v>1.9650529999999999</c:v>
                </c:pt>
                <c:pt idx="2860">
                  <c:v>1.946901</c:v>
                </c:pt>
                <c:pt idx="2861">
                  <c:v>1.930582</c:v>
                </c:pt>
                <c:pt idx="2862">
                  <c:v>1.918202</c:v>
                </c:pt>
                <c:pt idx="2863">
                  <c:v>1.9155789999999999</c:v>
                </c:pt>
                <c:pt idx="2864">
                  <c:v>1.9019950000000001</c:v>
                </c:pt>
                <c:pt idx="2865">
                  <c:v>1.8896040000000001</c:v>
                </c:pt>
                <c:pt idx="2866">
                  <c:v>1.8784000000000001</c:v>
                </c:pt>
                <c:pt idx="2867">
                  <c:v>1.8742939999999999</c:v>
                </c:pt>
                <c:pt idx="2868">
                  <c:v>1.868079</c:v>
                </c:pt>
                <c:pt idx="2869">
                  <c:v>1.8586480000000001</c:v>
                </c:pt>
                <c:pt idx="2870">
                  <c:v>1.8420810000000001</c:v>
                </c:pt>
                <c:pt idx="2871">
                  <c:v>1.8278730000000001</c:v>
                </c:pt>
                <c:pt idx="2872">
                  <c:v>1.8184670000000001</c:v>
                </c:pt>
                <c:pt idx="2873">
                  <c:v>1.81568</c:v>
                </c:pt>
                <c:pt idx="2874">
                  <c:v>1.805213</c:v>
                </c:pt>
                <c:pt idx="2875">
                  <c:v>1.796108</c:v>
                </c:pt>
                <c:pt idx="2876">
                  <c:v>1.7880400000000001</c:v>
                </c:pt>
                <c:pt idx="2877">
                  <c:v>1.785601</c:v>
                </c:pt>
                <c:pt idx="2878">
                  <c:v>1.7809539999999999</c:v>
                </c:pt>
                <c:pt idx="2879">
                  <c:v>1.774672</c:v>
                </c:pt>
                <c:pt idx="2880">
                  <c:v>1.7690710000000001</c:v>
                </c:pt>
                <c:pt idx="2881">
                  <c:v>1.764438</c:v>
                </c:pt>
                <c:pt idx="2882">
                  <c:v>1.7640009999999999</c:v>
                </c:pt>
                <c:pt idx="2883">
                  <c:v>1.759501</c:v>
                </c:pt>
                <c:pt idx="2884">
                  <c:v>1.751673</c:v>
                </c:pt>
                <c:pt idx="2885">
                  <c:v>1.750076</c:v>
                </c:pt>
                <c:pt idx="2886">
                  <c:v>1.7451760000000001</c:v>
                </c:pt>
                <c:pt idx="2887">
                  <c:v>1.7395579999999999</c:v>
                </c:pt>
                <c:pt idx="2888">
                  <c:v>1.739419</c:v>
                </c:pt>
                <c:pt idx="2889">
                  <c:v>1.7346969999999999</c:v>
                </c:pt>
                <c:pt idx="2890">
                  <c:v>1.731087</c:v>
                </c:pt>
                <c:pt idx="2891">
                  <c:v>1.7302850000000001</c:v>
                </c:pt>
                <c:pt idx="2892">
                  <c:v>1.726294</c:v>
                </c:pt>
                <c:pt idx="2893">
                  <c:v>1.7240409999999999</c:v>
                </c:pt>
                <c:pt idx="2894">
                  <c:v>1.7225839999999999</c:v>
                </c:pt>
                <c:pt idx="2895">
                  <c:v>1.71915</c:v>
                </c:pt>
                <c:pt idx="2896">
                  <c:v>1.717921</c:v>
                </c:pt>
                <c:pt idx="2897">
                  <c:v>1.7160059999999999</c:v>
                </c:pt>
                <c:pt idx="2898">
                  <c:v>1.71315</c:v>
                </c:pt>
                <c:pt idx="2899">
                  <c:v>1.7105790000000001</c:v>
                </c:pt>
                <c:pt idx="2900">
                  <c:v>1.7083999999999999</c:v>
                </c:pt>
                <c:pt idx="2901">
                  <c:v>1.7083079999999999</c:v>
                </c:pt>
                <c:pt idx="2902">
                  <c:v>1.706378</c:v>
                </c:pt>
                <c:pt idx="2903">
                  <c:v>1.704742</c:v>
                </c:pt>
                <c:pt idx="2904">
                  <c:v>1.7033849999999999</c:v>
                </c:pt>
                <c:pt idx="2905">
                  <c:v>1.7028430000000001</c:v>
                </c:pt>
                <c:pt idx="2906">
                  <c:v>1.7013370000000001</c:v>
                </c:pt>
                <c:pt idx="2907">
                  <c:v>1.699894</c:v>
                </c:pt>
                <c:pt idx="2908">
                  <c:v>1.698758</c:v>
                </c:pt>
                <c:pt idx="2909">
                  <c:v>1.697913</c:v>
                </c:pt>
                <c:pt idx="2910">
                  <c:v>1.6977519999999999</c:v>
                </c:pt>
                <c:pt idx="2911">
                  <c:v>1.6962360000000001</c:v>
                </c:pt>
                <c:pt idx="2912">
                  <c:v>1.6959090000000001</c:v>
                </c:pt>
                <c:pt idx="2913">
                  <c:v>1.6947049999999999</c:v>
                </c:pt>
                <c:pt idx="2914">
                  <c:v>1.69336</c:v>
                </c:pt>
                <c:pt idx="2915">
                  <c:v>1.692817</c:v>
                </c:pt>
                <c:pt idx="2916">
                  <c:v>1.6922029999999999</c:v>
                </c:pt>
                <c:pt idx="2917">
                  <c:v>1.6915990000000001</c:v>
                </c:pt>
                <c:pt idx="2918">
                  <c:v>1.691117</c:v>
                </c:pt>
                <c:pt idx="2919">
                  <c:v>1.690768</c:v>
                </c:pt>
                <c:pt idx="2920">
                  <c:v>1.6906650000000001</c:v>
                </c:pt>
                <c:pt idx="2921">
                  <c:v>1.690582</c:v>
                </c:pt>
                <c:pt idx="2922">
                  <c:v>1.6905589999999999</c:v>
                </c:pt>
                <c:pt idx="2923">
                  <c:v>1.6908449999999999</c:v>
                </c:pt>
                <c:pt idx="2924">
                  <c:v>1.6917329999999999</c:v>
                </c:pt>
                <c:pt idx="2925">
                  <c:v>1.6918059999999999</c:v>
                </c:pt>
                <c:pt idx="2926">
                  <c:v>1.6934940000000001</c:v>
                </c:pt>
                <c:pt idx="2927">
                  <c:v>1.693781</c:v>
                </c:pt>
                <c:pt idx="2928">
                  <c:v>1.694372</c:v>
                </c:pt>
                <c:pt idx="2929">
                  <c:v>1.6952670000000001</c:v>
                </c:pt>
                <c:pt idx="2930">
                  <c:v>1.6958059999999999</c:v>
                </c:pt>
                <c:pt idx="2931">
                  <c:v>1.6962200000000001</c:v>
                </c:pt>
                <c:pt idx="2932">
                  <c:v>1.696888</c:v>
                </c:pt>
                <c:pt idx="2933">
                  <c:v>1.6972160000000001</c:v>
                </c:pt>
                <c:pt idx="2934">
                  <c:v>1.6980059999999999</c:v>
                </c:pt>
                <c:pt idx="2935">
                  <c:v>1.6980500000000001</c:v>
                </c:pt>
                <c:pt idx="2936">
                  <c:v>1.698709</c:v>
                </c:pt>
                <c:pt idx="2937">
                  <c:v>1.699433</c:v>
                </c:pt>
                <c:pt idx="2938">
                  <c:v>1.699533</c:v>
                </c:pt>
                <c:pt idx="2939">
                  <c:v>1.700922</c:v>
                </c:pt>
                <c:pt idx="2940">
                  <c:v>1.703902</c:v>
                </c:pt>
                <c:pt idx="2941">
                  <c:v>1.7048509999999999</c:v>
                </c:pt>
                <c:pt idx="2942">
                  <c:v>1.709781</c:v>
                </c:pt>
                <c:pt idx="2943">
                  <c:v>1.715301</c:v>
                </c:pt>
                <c:pt idx="2944">
                  <c:v>1.7155959999999999</c:v>
                </c:pt>
                <c:pt idx="2945">
                  <c:v>1.7209829999999999</c:v>
                </c:pt>
                <c:pt idx="2946">
                  <c:v>1.7236990000000001</c:v>
                </c:pt>
                <c:pt idx="2947">
                  <c:v>1.7248060000000001</c:v>
                </c:pt>
                <c:pt idx="2948">
                  <c:v>1.7264219999999999</c:v>
                </c:pt>
                <c:pt idx="2949">
                  <c:v>1.7266280000000001</c:v>
                </c:pt>
                <c:pt idx="2950">
                  <c:v>1.72746</c:v>
                </c:pt>
                <c:pt idx="2951">
                  <c:v>1.727984</c:v>
                </c:pt>
                <c:pt idx="2952">
                  <c:v>1.7279530000000001</c:v>
                </c:pt>
                <c:pt idx="2953">
                  <c:v>1.727511</c:v>
                </c:pt>
                <c:pt idx="2954">
                  <c:v>1.7270970000000001</c:v>
                </c:pt>
                <c:pt idx="2955">
                  <c:v>1.725236</c:v>
                </c:pt>
                <c:pt idx="2956">
                  <c:v>1.725155</c:v>
                </c:pt>
                <c:pt idx="2957">
                  <c:v>1.724299</c:v>
                </c:pt>
                <c:pt idx="2958">
                  <c:v>1.72068</c:v>
                </c:pt>
                <c:pt idx="2959">
                  <c:v>1.7201169999999999</c:v>
                </c:pt>
                <c:pt idx="2960">
                  <c:v>1.719873</c:v>
                </c:pt>
                <c:pt idx="2961">
                  <c:v>1.7188829999999999</c:v>
                </c:pt>
                <c:pt idx="2962">
                  <c:v>1.7187410000000001</c:v>
                </c:pt>
                <c:pt idx="2963">
                  <c:v>1.7172449999999999</c:v>
                </c:pt>
                <c:pt idx="2964">
                  <c:v>1.7142539999999999</c:v>
                </c:pt>
                <c:pt idx="2965">
                  <c:v>1.7084619999999999</c:v>
                </c:pt>
                <c:pt idx="2966">
                  <c:v>1.697732</c:v>
                </c:pt>
                <c:pt idx="2967">
                  <c:v>1.679986</c:v>
                </c:pt>
                <c:pt idx="2968">
                  <c:v>1.6777629999999999</c:v>
                </c:pt>
                <c:pt idx="2969">
                  <c:v>1.662955</c:v>
                </c:pt>
                <c:pt idx="2970">
                  <c:v>1.6538459999999999</c:v>
                </c:pt>
                <c:pt idx="2971">
                  <c:v>1.6513180000000001</c:v>
                </c:pt>
                <c:pt idx="2972">
                  <c:v>1.6483190000000001</c:v>
                </c:pt>
                <c:pt idx="2973">
                  <c:v>1.6444970000000001</c:v>
                </c:pt>
                <c:pt idx="2974">
                  <c:v>1.6396360000000001</c:v>
                </c:pt>
                <c:pt idx="2975">
                  <c:v>1.6338220000000001</c:v>
                </c:pt>
                <c:pt idx="2976">
                  <c:v>1.6273740000000001</c:v>
                </c:pt>
                <c:pt idx="2977">
                  <c:v>1.6137509999999999</c:v>
                </c:pt>
                <c:pt idx="2978">
                  <c:v>1.613623</c:v>
                </c:pt>
                <c:pt idx="2979">
                  <c:v>1.585655</c:v>
                </c:pt>
                <c:pt idx="2980">
                  <c:v>1.5801050000000001</c:v>
                </c:pt>
                <c:pt idx="2981">
                  <c:v>1.557393</c:v>
                </c:pt>
                <c:pt idx="2982">
                  <c:v>1.550295</c:v>
                </c:pt>
                <c:pt idx="2983">
                  <c:v>1.546732</c:v>
                </c:pt>
                <c:pt idx="2984">
                  <c:v>1.5431649999999999</c:v>
                </c:pt>
                <c:pt idx="2985">
                  <c:v>1.539577</c:v>
                </c:pt>
                <c:pt idx="2986">
                  <c:v>1.5359780000000001</c:v>
                </c:pt>
                <c:pt idx="2987">
                  <c:v>1.5323500000000001</c:v>
                </c:pt>
                <c:pt idx="2988">
                  <c:v>1.528708</c:v>
                </c:pt>
                <c:pt idx="2989">
                  <c:v>1.525034</c:v>
                </c:pt>
                <c:pt idx="2990">
                  <c:v>1.5213479999999999</c:v>
                </c:pt>
                <c:pt idx="2991">
                  <c:v>1.517636</c:v>
                </c:pt>
                <c:pt idx="2992">
                  <c:v>1.513922</c:v>
                </c:pt>
                <c:pt idx="2993">
                  <c:v>1.506521</c:v>
                </c:pt>
                <c:pt idx="2994">
                  <c:v>1.4995179999999999</c:v>
                </c:pt>
                <c:pt idx="2995">
                  <c:v>1.496526</c:v>
                </c:pt>
                <c:pt idx="2996">
                  <c:v>1.494318</c:v>
                </c:pt>
                <c:pt idx="2997">
                  <c:v>1.493671</c:v>
                </c:pt>
                <c:pt idx="2998">
                  <c:v>1.4934529999999999</c:v>
                </c:pt>
                <c:pt idx="2999">
                  <c:v>1.4937689999999999</c:v>
                </c:pt>
                <c:pt idx="3000">
                  <c:v>1.49474</c:v>
                </c:pt>
                <c:pt idx="3001">
                  <c:v>1.4965109999999999</c:v>
                </c:pt>
                <c:pt idx="3002">
                  <c:v>1.499215</c:v>
                </c:pt>
                <c:pt idx="3003">
                  <c:v>1.5030129999999999</c:v>
                </c:pt>
                <c:pt idx="3004">
                  <c:v>1.5053840000000001</c:v>
                </c:pt>
                <c:pt idx="3005">
                  <c:v>1.5080690000000001</c:v>
                </c:pt>
                <c:pt idx="3006">
                  <c:v>1.5111349999999999</c:v>
                </c:pt>
                <c:pt idx="3007">
                  <c:v>1.5145850000000001</c:v>
                </c:pt>
                <c:pt idx="3008">
                  <c:v>1.5184409999999999</c:v>
                </c:pt>
                <c:pt idx="3009">
                  <c:v>1.522688</c:v>
                </c:pt>
                <c:pt idx="3010">
                  <c:v>1.5274270000000001</c:v>
                </c:pt>
                <c:pt idx="3011">
                  <c:v>1.5326010000000001</c:v>
                </c:pt>
                <c:pt idx="3012">
                  <c:v>1.53833</c:v>
                </c:pt>
                <c:pt idx="3013">
                  <c:v>1.5445469999999999</c:v>
                </c:pt>
                <c:pt idx="3014">
                  <c:v>1.55227</c:v>
                </c:pt>
                <c:pt idx="3015">
                  <c:v>1.5607800000000001</c:v>
                </c:pt>
                <c:pt idx="3016">
                  <c:v>1.570141</c:v>
                </c:pt>
                <c:pt idx="3017">
                  <c:v>1.5803469999999999</c:v>
                </c:pt>
                <c:pt idx="3018">
                  <c:v>1.591645</c:v>
                </c:pt>
                <c:pt idx="3019">
                  <c:v>1.6040650000000001</c:v>
                </c:pt>
                <c:pt idx="3020">
                  <c:v>1.617731</c:v>
                </c:pt>
                <c:pt idx="3021">
                  <c:v>1.6326689999999999</c:v>
                </c:pt>
                <c:pt idx="3022">
                  <c:v>1.6492869999999999</c:v>
                </c:pt>
                <c:pt idx="3023">
                  <c:v>1.667681</c:v>
                </c:pt>
                <c:pt idx="3024">
                  <c:v>1.688096</c:v>
                </c:pt>
                <c:pt idx="3025">
                  <c:v>1.7106349999999999</c:v>
                </c:pt>
                <c:pt idx="3026">
                  <c:v>1.7359899999999999</c:v>
                </c:pt>
                <c:pt idx="3027">
                  <c:v>1.7641579999999999</c:v>
                </c:pt>
                <c:pt idx="3028">
                  <c:v>1.796044</c:v>
                </c:pt>
                <c:pt idx="3029">
                  <c:v>1.8316870000000001</c:v>
                </c:pt>
                <c:pt idx="3030">
                  <c:v>1.8722719999999999</c:v>
                </c:pt>
                <c:pt idx="3031">
                  <c:v>1.894722</c:v>
                </c:pt>
                <c:pt idx="3032">
                  <c:v>1.9182680000000001</c:v>
                </c:pt>
                <c:pt idx="3033">
                  <c:v>1.943757</c:v>
                </c:pt>
                <c:pt idx="3034">
                  <c:v>1.9705189999999999</c:v>
                </c:pt>
                <c:pt idx="3035">
                  <c:v>1.999058</c:v>
                </c:pt>
                <c:pt idx="3036">
                  <c:v>2.0295030000000001</c:v>
                </c:pt>
                <c:pt idx="3037">
                  <c:v>2.0625200000000001</c:v>
                </c:pt>
                <c:pt idx="3038">
                  <c:v>2.0972439999999999</c:v>
                </c:pt>
                <c:pt idx="3039">
                  <c:v>2.134925</c:v>
                </c:pt>
                <c:pt idx="3040">
                  <c:v>2.1745749999999999</c:v>
                </c:pt>
                <c:pt idx="3041">
                  <c:v>2.217619</c:v>
                </c:pt>
                <c:pt idx="3042">
                  <c:v>2.2629269999999999</c:v>
                </c:pt>
                <c:pt idx="3043">
                  <c:v>2.3113419999999998</c:v>
                </c:pt>
                <c:pt idx="3044">
                  <c:v>2.3630789999999999</c:v>
                </c:pt>
                <c:pt idx="3045">
                  <c:v>2.4192580000000001</c:v>
                </c:pt>
                <c:pt idx="3046">
                  <c:v>2.4783930000000001</c:v>
                </c:pt>
                <c:pt idx="3047">
                  <c:v>2.542592</c:v>
                </c:pt>
                <c:pt idx="3048">
                  <c:v>2.6101489999999998</c:v>
                </c:pt>
                <c:pt idx="3049">
                  <c:v>2.683462</c:v>
                </c:pt>
                <c:pt idx="3050">
                  <c:v>2.76057</c:v>
                </c:pt>
                <c:pt idx="3051">
                  <c:v>2.8428689999999999</c:v>
                </c:pt>
                <c:pt idx="3052">
                  <c:v>2.9306749999999999</c:v>
                </c:pt>
                <c:pt idx="3053">
                  <c:v>3.0258280000000002</c:v>
                </c:pt>
                <c:pt idx="3054">
                  <c:v>3.1257480000000002</c:v>
                </c:pt>
                <c:pt idx="3055">
                  <c:v>3.232205</c:v>
                </c:pt>
                <c:pt idx="3056">
                  <c:v>3.3455629999999998</c:v>
                </c:pt>
                <c:pt idx="3057">
                  <c:v>3.4681410000000001</c:v>
                </c:pt>
                <c:pt idx="3058">
                  <c:v>3.5965569999999998</c:v>
                </c:pt>
                <c:pt idx="3059">
                  <c:v>3.733031</c:v>
                </c:pt>
                <c:pt idx="3060">
                  <c:v>3.877964</c:v>
                </c:pt>
                <c:pt idx="3061">
                  <c:v>4.1974479999999996</c:v>
                </c:pt>
                <c:pt idx="3062">
                  <c:v>4.5562990000000001</c:v>
                </c:pt>
                <c:pt idx="3063">
                  <c:v>4.9578730000000002</c:v>
                </c:pt>
                <c:pt idx="3064">
                  <c:v>5.401796</c:v>
                </c:pt>
                <c:pt idx="3065">
                  <c:v>5.8981050000000002</c:v>
                </c:pt>
                <c:pt idx="3066">
                  <c:v>6.4463720000000002</c:v>
                </c:pt>
                <c:pt idx="3067">
                  <c:v>7.0490810000000002</c:v>
                </c:pt>
                <c:pt idx="3068">
                  <c:v>7.702896</c:v>
                </c:pt>
                <c:pt idx="3069">
                  <c:v>8.4193990000000003</c:v>
                </c:pt>
                <c:pt idx="3070">
                  <c:v>9.1943380000000001</c:v>
                </c:pt>
                <c:pt idx="3071">
                  <c:v>10.02749</c:v>
                </c:pt>
                <c:pt idx="3072">
                  <c:v>10.91051</c:v>
                </c:pt>
                <c:pt idx="3073">
                  <c:v>11.85492</c:v>
                </c:pt>
                <c:pt idx="3074">
                  <c:v>12.842639999999999</c:v>
                </c:pt>
                <c:pt idx="3075">
                  <c:v>14.95824</c:v>
                </c:pt>
                <c:pt idx="3076">
                  <c:v>17.213819999999998</c:v>
                </c:pt>
                <c:pt idx="3077">
                  <c:v>19.519770000000001</c:v>
                </c:pt>
                <c:pt idx="3078">
                  <c:v>21.804829999999999</c:v>
                </c:pt>
                <c:pt idx="3079">
                  <c:v>23.951339999999998</c:v>
                </c:pt>
                <c:pt idx="3080">
                  <c:v>25.87172</c:v>
                </c:pt>
                <c:pt idx="3081">
                  <c:v>26.71236</c:v>
                </c:pt>
                <c:pt idx="3082">
                  <c:v>27.452549999999999</c:v>
                </c:pt>
                <c:pt idx="3083">
                  <c:v>28.093869999999999</c:v>
                </c:pt>
                <c:pt idx="3084">
                  <c:v>28.617840000000001</c:v>
                </c:pt>
                <c:pt idx="3085">
                  <c:v>29.02571</c:v>
                </c:pt>
                <c:pt idx="3086">
                  <c:v>29.306080000000001</c:v>
                </c:pt>
                <c:pt idx="3087">
                  <c:v>29.47992</c:v>
                </c:pt>
                <c:pt idx="3088">
                  <c:v>29.44885</c:v>
                </c:pt>
                <c:pt idx="3089">
                  <c:v>29.441089999999999</c:v>
                </c:pt>
                <c:pt idx="3090">
                  <c:v>29.193180000000002</c:v>
                </c:pt>
                <c:pt idx="3091">
                  <c:v>28.748480000000001</c:v>
                </c:pt>
                <c:pt idx="3092">
                  <c:v>28.115179999999999</c:v>
                </c:pt>
                <c:pt idx="3093">
                  <c:v>27.31335</c:v>
                </c:pt>
                <c:pt idx="3094">
                  <c:v>26.364339999999999</c:v>
                </c:pt>
                <c:pt idx="3095">
                  <c:v>25.29879</c:v>
                </c:pt>
                <c:pt idx="3096">
                  <c:v>22.886800000000001</c:v>
                </c:pt>
                <c:pt idx="3097">
                  <c:v>20.294730000000001</c:v>
                </c:pt>
                <c:pt idx="3098">
                  <c:v>17.700209999999998</c:v>
                </c:pt>
                <c:pt idx="3099">
                  <c:v>16.446120000000001</c:v>
                </c:pt>
                <c:pt idx="3100">
                  <c:v>15.250540000000001</c:v>
                </c:pt>
                <c:pt idx="3101">
                  <c:v>14.109959999999999</c:v>
                </c:pt>
                <c:pt idx="3102">
                  <c:v>13.039949999999999</c:v>
                </c:pt>
                <c:pt idx="3103">
                  <c:v>12.04574</c:v>
                </c:pt>
                <c:pt idx="3104">
                  <c:v>11.135339999999999</c:v>
                </c:pt>
                <c:pt idx="3105">
                  <c:v>10.29806</c:v>
                </c:pt>
                <c:pt idx="3106">
                  <c:v>9.5426450000000003</c:v>
                </c:pt>
                <c:pt idx="3107">
                  <c:v>8.8569910000000007</c:v>
                </c:pt>
                <c:pt idx="3108">
                  <c:v>8.245412</c:v>
                </c:pt>
                <c:pt idx="3109">
                  <c:v>7.6956670000000003</c:v>
                </c:pt>
                <c:pt idx="3110">
                  <c:v>7.2063980000000001</c:v>
                </c:pt>
                <c:pt idx="3111">
                  <c:v>6.772106</c:v>
                </c:pt>
                <c:pt idx="3112">
                  <c:v>6.3894830000000002</c:v>
                </c:pt>
                <c:pt idx="3113">
                  <c:v>6.0485600000000002</c:v>
                </c:pt>
                <c:pt idx="3114">
                  <c:v>5.7484929999999999</c:v>
                </c:pt>
                <c:pt idx="3115">
                  <c:v>5.4809729999999997</c:v>
                </c:pt>
                <c:pt idx="3116">
                  <c:v>5.2450510000000001</c:v>
                </c:pt>
                <c:pt idx="3117">
                  <c:v>5.034046</c:v>
                </c:pt>
                <c:pt idx="3118">
                  <c:v>4.8461020000000001</c:v>
                </c:pt>
                <c:pt idx="3119">
                  <c:v>4.6782459999999997</c:v>
                </c:pt>
                <c:pt idx="3120">
                  <c:v>4.5287550000000003</c:v>
                </c:pt>
                <c:pt idx="3121">
                  <c:v>4.393567</c:v>
                </c:pt>
                <c:pt idx="3122">
                  <c:v>4.2724070000000003</c:v>
                </c:pt>
                <c:pt idx="3123">
                  <c:v>4.162128</c:v>
                </c:pt>
                <c:pt idx="3124">
                  <c:v>4.0626290000000003</c:v>
                </c:pt>
                <c:pt idx="3125">
                  <c:v>3.9714459999999998</c:v>
                </c:pt>
                <c:pt idx="3126">
                  <c:v>3.888115</c:v>
                </c:pt>
                <c:pt idx="3127">
                  <c:v>3.8116720000000002</c:v>
                </c:pt>
                <c:pt idx="3128">
                  <c:v>3.7416779999999998</c:v>
                </c:pt>
                <c:pt idx="3129">
                  <c:v>3.676536</c:v>
                </c:pt>
                <c:pt idx="3130">
                  <c:v>3.6163789999999998</c:v>
                </c:pt>
                <c:pt idx="3131">
                  <c:v>3.507247</c:v>
                </c:pt>
                <c:pt idx="3132">
                  <c:v>3.4101210000000002</c:v>
                </c:pt>
                <c:pt idx="3133">
                  <c:v>3.3226399999999998</c:v>
                </c:pt>
                <c:pt idx="3134">
                  <c:v>3.242359</c:v>
                </c:pt>
                <c:pt idx="3135">
                  <c:v>3.1678630000000001</c:v>
                </c:pt>
                <c:pt idx="3136">
                  <c:v>3.1374309999999999</c:v>
                </c:pt>
                <c:pt idx="3137">
                  <c:v>3.0981169999999998</c:v>
                </c:pt>
                <c:pt idx="3138">
                  <c:v>3.0331830000000002</c:v>
                </c:pt>
                <c:pt idx="3139">
                  <c:v>2.972801</c:v>
                </c:pt>
                <c:pt idx="3140">
                  <c:v>2.9170989999999999</c:v>
                </c:pt>
                <c:pt idx="3141">
                  <c:v>2.866101</c:v>
                </c:pt>
                <c:pt idx="3142">
                  <c:v>2.8202250000000002</c:v>
                </c:pt>
                <c:pt idx="3143">
                  <c:v>2.7791649999999999</c:v>
                </c:pt>
                <c:pt idx="3144">
                  <c:v>2.7429749999999999</c:v>
                </c:pt>
                <c:pt idx="3145">
                  <c:v>2.711074</c:v>
                </c:pt>
                <c:pt idx="3146">
                  <c:v>2.6831559999999999</c:v>
                </c:pt>
                <c:pt idx="3147">
                  <c:v>2.658541</c:v>
                </c:pt>
                <c:pt idx="3148">
                  <c:v>2.6366170000000002</c:v>
                </c:pt>
                <c:pt idx="3149">
                  <c:v>2.59849</c:v>
                </c:pt>
                <c:pt idx="3150">
                  <c:v>2.5650200000000001</c:v>
                </c:pt>
                <c:pt idx="3151">
                  <c:v>2.5030410000000001</c:v>
                </c:pt>
                <c:pt idx="3152">
                  <c:v>2.382358</c:v>
                </c:pt>
                <c:pt idx="3153">
                  <c:v>2.3248150000000001</c:v>
                </c:pt>
                <c:pt idx="3154">
                  <c:v>2.2986870000000001</c:v>
                </c:pt>
                <c:pt idx="3155">
                  <c:v>2.2756249999999998</c:v>
                </c:pt>
                <c:pt idx="3156">
                  <c:v>2.2562739999999999</c:v>
                </c:pt>
                <c:pt idx="3157">
                  <c:v>2.2408380000000001</c:v>
                </c:pt>
                <c:pt idx="3158">
                  <c:v>2.2288589999999999</c:v>
                </c:pt>
                <c:pt idx="3159">
                  <c:v>2.2194699999999998</c:v>
                </c:pt>
                <c:pt idx="3160">
                  <c:v>2.204793</c:v>
                </c:pt>
                <c:pt idx="3161">
                  <c:v>2.1919040000000001</c:v>
                </c:pt>
                <c:pt idx="3162">
                  <c:v>2.141267</c:v>
                </c:pt>
                <c:pt idx="3163">
                  <c:v>2.09036</c:v>
                </c:pt>
                <c:pt idx="3164">
                  <c:v>2.0649470000000001</c:v>
                </c:pt>
                <c:pt idx="3165">
                  <c:v>2.0529549999999999</c:v>
                </c:pt>
                <c:pt idx="3166">
                  <c:v>2.0429369999999998</c:v>
                </c:pt>
                <c:pt idx="3167">
                  <c:v>2.0360510000000001</c:v>
                </c:pt>
                <c:pt idx="3168">
                  <c:v>2.0318679999999998</c:v>
                </c:pt>
                <c:pt idx="3169">
                  <c:v>2.030853</c:v>
                </c:pt>
                <c:pt idx="3170">
                  <c:v>2.026151</c:v>
                </c:pt>
                <c:pt idx="3171">
                  <c:v>2.019075</c:v>
                </c:pt>
                <c:pt idx="3172">
                  <c:v>2.015266</c:v>
                </c:pt>
                <c:pt idx="3173">
                  <c:v>2.0104489999999999</c:v>
                </c:pt>
                <c:pt idx="3174">
                  <c:v>2.0071080000000001</c:v>
                </c:pt>
                <c:pt idx="3175">
                  <c:v>1.9943569999999999</c:v>
                </c:pt>
                <c:pt idx="3176">
                  <c:v>1.9927280000000001</c:v>
                </c:pt>
                <c:pt idx="3177">
                  <c:v>1.982828</c:v>
                </c:pt>
                <c:pt idx="3178">
                  <c:v>1.9696279999999999</c:v>
                </c:pt>
                <c:pt idx="3179">
                  <c:v>1.957956</c:v>
                </c:pt>
                <c:pt idx="3180">
                  <c:v>1.9473579999999999</c:v>
                </c:pt>
                <c:pt idx="3181">
                  <c:v>1.9441029999999999</c:v>
                </c:pt>
                <c:pt idx="3182">
                  <c:v>1.94398</c:v>
                </c:pt>
                <c:pt idx="3183">
                  <c:v>1.9434929999999999</c:v>
                </c:pt>
                <c:pt idx="3184">
                  <c:v>1.942137</c:v>
                </c:pt>
                <c:pt idx="3185">
                  <c:v>1.9415770000000001</c:v>
                </c:pt>
                <c:pt idx="3186">
                  <c:v>1.940739</c:v>
                </c:pt>
                <c:pt idx="3187">
                  <c:v>1.940628</c:v>
                </c:pt>
                <c:pt idx="3188">
                  <c:v>1.9386589999999999</c:v>
                </c:pt>
                <c:pt idx="3189">
                  <c:v>1.936866</c:v>
                </c:pt>
                <c:pt idx="3190">
                  <c:v>1.9362680000000001</c:v>
                </c:pt>
                <c:pt idx="3191">
                  <c:v>1.935057</c:v>
                </c:pt>
                <c:pt idx="3192">
                  <c:v>1.9283030000000001</c:v>
                </c:pt>
                <c:pt idx="3193">
                  <c:v>1.9261509999999999</c:v>
                </c:pt>
                <c:pt idx="3194">
                  <c:v>1.9261200000000001</c:v>
                </c:pt>
                <c:pt idx="3195">
                  <c:v>1.9250929999999999</c:v>
                </c:pt>
                <c:pt idx="3196">
                  <c:v>1.924132</c:v>
                </c:pt>
                <c:pt idx="3197">
                  <c:v>1.9232739999999999</c:v>
                </c:pt>
                <c:pt idx="3198">
                  <c:v>1.9224749999999999</c:v>
                </c:pt>
                <c:pt idx="3199">
                  <c:v>1.9211670000000001</c:v>
                </c:pt>
                <c:pt idx="3200">
                  <c:v>1.9209020000000001</c:v>
                </c:pt>
                <c:pt idx="3201">
                  <c:v>1.920102</c:v>
                </c:pt>
                <c:pt idx="3202">
                  <c:v>1.9193899999999999</c:v>
                </c:pt>
                <c:pt idx="3203">
                  <c:v>1.9191530000000001</c:v>
                </c:pt>
                <c:pt idx="3204">
                  <c:v>1.9190860000000001</c:v>
                </c:pt>
                <c:pt idx="3205">
                  <c:v>1.9192720000000001</c:v>
                </c:pt>
                <c:pt idx="3206">
                  <c:v>1.9197740000000001</c:v>
                </c:pt>
                <c:pt idx="3207">
                  <c:v>1.920614</c:v>
                </c:pt>
                <c:pt idx="3208">
                  <c:v>1.921773</c:v>
                </c:pt>
                <c:pt idx="3209">
                  <c:v>1.923252</c:v>
                </c:pt>
                <c:pt idx="3210">
                  <c:v>1.9251529999999999</c:v>
                </c:pt>
                <c:pt idx="3211">
                  <c:v>1.926358</c:v>
                </c:pt>
                <c:pt idx="3212">
                  <c:v>1.9278230000000001</c:v>
                </c:pt>
                <c:pt idx="3213">
                  <c:v>1.9296660000000001</c:v>
                </c:pt>
                <c:pt idx="3214">
                  <c:v>1.932061</c:v>
                </c:pt>
                <c:pt idx="3215">
                  <c:v>1.9352929999999999</c:v>
                </c:pt>
                <c:pt idx="3216">
                  <c:v>1.9397930000000001</c:v>
                </c:pt>
                <c:pt idx="3217">
                  <c:v>1.942747</c:v>
                </c:pt>
                <c:pt idx="3218">
                  <c:v>1.9463140000000001</c:v>
                </c:pt>
                <c:pt idx="3219">
                  <c:v>1.950709</c:v>
                </c:pt>
                <c:pt idx="3220">
                  <c:v>1.9561029999999999</c:v>
                </c:pt>
                <c:pt idx="3221">
                  <c:v>1.9633560000000001</c:v>
                </c:pt>
                <c:pt idx="3222">
                  <c:v>1.972553</c:v>
                </c:pt>
                <c:pt idx="3223">
                  <c:v>1.984251</c:v>
                </c:pt>
                <c:pt idx="3224">
                  <c:v>1.991249</c:v>
                </c:pt>
                <c:pt idx="3225">
                  <c:v>1.999055</c:v>
                </c:pt>
                <c:pt idx="3226">
                  <c:v>2.007949</c:v>
                </c:pt>
                <c:pt idx="3227">
                  <c:v>2.0179719999999999</c:v>
                </c:pt>
                <c:pt idx="3228">
                  <c:v>2.0292590000000001</c:v>
                </c:pt>
                <c:pt idx="3229">
                  <c:v>2.0418120000000002</c:v>
                </c:pt>
                <c:pt idx="3230">
                  <c:v>2.0560550000000002</c:v>
                </c:pt>
                <c:pt idx="3231">
                  <c:v>2.072031</c:v>
                </c:pt>
                <c:pt idx="3232">
                  <c:v>2.0899190000000001</c:v>
                </c:pt>
                <c:pt idx="3233">
                  <c:v>2.109686</c:v>
                </c:pt>
                <c:pt idx="3234">
                  <c:v>2.1319569999999999</c:v>
                </c:pt>
                <c:pt idx="3235">
                  <c:v>2.1567430000000001</c:v>
                </c:pt>
                <c:pt idx="3236">
                  <c:v>2.1842640000000002</c:v>
                </c:pt>
                <c:pt idx="3237">
                  <c:v>2.2144050000000002</c:v>
                </c:pt>
                <c:pt idx="3238">
                  <c:v>2.2480440000000002</c:v>
                </c:pt>
                <c:pt idx="3239">
                  <c:v>2.2851089999999998</c:v>
                </c:pt>
                <c:pt idx="3240">
                  <c:v>2.3258329999999998</c:v>
                </c:pt>
                <c:pt idx="3241">
                  <c:v>2.3699539999999999</c:v>
                </c:pt>
                <c:pt idx="3242">
                  <c:v>2.418644</c:v>
                </c:pt>
                <c:pt idx="3243">
                  <c:v>2.4716670000000001</c:v>
                </c:pt>
                <c:pt idx="3244">
                  <c:v>2.5292249999999998</c:v>
                </c:pt>
                <c:pt idx="3245">
                  <c:v>2.5908159999999998</c:v>
                </c:pt>
                <c:pt idx="3246">
                  <c:v>2.6579250000000001</c:v>
                </c:pt>
                <c:pt idx="3247">
                  <c:v>2.7300529999999998</c:v>
                </c:pt>
                <c:pt idx="3248">
                  <c:v>2.807302</c:v>
                </c:pt>
                <c:pt idx="3249">
                  <c:v>2.8888349999999998</c:v>
                </c:pt>
                <c:pt idx="3250">
                  <c:v>2.9764349999999999</c:v>
                </c:pt>
                <c:pt idx="3251">
                  <c:v>3.069229</c:v>
                </c:pt>
                <c:pt idx="3252">
                  <c:v>3.2689539999999999</c:v>
                </c:pt>
                <c:pt idx="3253">
                  <c:v>3.4889250000000001</c:v>
                </c:pt>
                <c:pt idx="3254">
                  <c:v>3.7246290000000002</c:v>
                </c:pt>
                <c:pt idx="3255">
                  <c:v>3.9753859999999999</c:v>
                </c:pt>
                <c:pt idx="3256">
                  <c:v>4.2343289999999998</c:v>
                </c:pt>
                <c:pt idx="3257">
                  <c:v>4.7607239999999997</c:v>
                </c:pt>
                <c:pt idx="3258">
                  <c:v>5.0155370000000001</c:v>
                </c:pt>
                <c:pt idx="3259">
                  <c:v>5.2538039999999997</c:v>
                </c:pt>
                <c:pt idx="3260">
                  <c:v>5.4710089999999996</c:v>
                </c:pt>
                <c:pt idx="3261">
                  <c:v>5.6581159999999997</c:v>
                </c:pt>
                <c:pt idx="3262">
                  <c:v>5.8109929999999999</c:v>
                </c:pt>
                <c:pt idx="3263">
                  <c:v>5.9228990000000001</c:v>
                </c:pt>
                <c:pt idx="3264">
                  <c:v>5.9911390000000004</c:v>
                </c:pt>
                <c:pt idx="3265">
                  <c:v>6.0126109999999997</c:v>
                </c:pt>
                <c:pt idx="3266">
                  <c:v>5.9905749999999998</c:v>
                </c:pt>
                <c:pt idx="3267">
                  <c:v>5.9289240000000003</c:v>
                </c:pt>
                <c:pt idx="3268">
                  <c:v>5.829504</c:v>
                </c:pt>
                <c:pt idx="3269">
                  <c:v>5.6952429999999996</c:v>
                </c:pt>
                <c:pt idx="3270">
                  <c:v>5.5300140000000004</c:v>
                </c:pt>
                <c:pt idx="3271">
                  <c:v>5.3384410000000004</c:v>
                </c:pt>
                <c:pt idx="3272">
                  <c:v>5.1256880000000002</c:v>
                </c:pt>
                <c:pt idx="3273">
                  <c:v>4.8985789999999998</c:v>
                </c:pt>
                <c:pt idx="3274">
                  <c:v>3.936347</c:v>
                </c:pt>
                <c:pt idx="3275">
                  <c:v>3.7065779999999999</c:v>
                </c:pt>
                <c:pt idx="3276">
                  <c:v>3.488702</c:v>
                </c:pt>
                <c:pt idx="3277">
                  <c:v>3.2851970000000001</c:v>
                </c:pt>
                <c:pt idx="3278">
                  <c:v>3.0988410000000002</c:v>
                </c:pt>
                <c:pt idx="3279">
                  <c:v>2.9285100000000002</c:v>
                </c:pt>
                <c:pt idx="3280">
                  <c:v>2.8494890000000002</c:v>
                </c:pt>
                <c:pt idx="3281">
                  <c:v>2.7757499999999999</c:v>
                </c:pt>
                <c:pt idx="3282">
                  <c:v>2.7055449999999999</c:v>
                </c:pt>
                <c:pt idx="3283">
                  <c:v>2.6404260000000002</c:v>
                </c:pt>
                <c:pt idx="3284">
                  <c:v>2.5787930000000001</c:v>
                </c:pt>
                <c:pt idx="3285">
                  <c:v>2.5219529999999999</c:v>
                </c:pt>
                <c:pt idx="3286">
                  <c:v>2.4684560000000002</c:v>
                </c:pt>
                <c:pt idx="3287">
                  <c:v>2.4193889999999998</c:v>
                </c:pt>
                <c:pt idx="3288">
                  <c:v>2.3734540000000002</c:v>
                </c:pt>
                <c:pt idx="3289">
                  <c:v>2.3315410000000001</c:v>
                </c:pt>
                <c:pt idx="3290">
                  <c:v>2.2925010000000001</c:v>
                </c:pt>
                <c:pt idx="3291">
                  <c:v>2.2570519999999998</c:v>
                </c:pt>
                <c:pt idx="3292">
                  <c:v>2.2245499999999998</c:v>
                </c:pt>
                <c:pt idx="3293">
                  <c:v>2.1948150000000002</c:v>
                </c:pt>
                <c:pt idx="3294">
                  <c:v>2.1673680000000002</c:v>
                </c:pt>
                <c:pt idx="3295">
                  <c:v>2.1426630000000002</c:v>
                </c:pt>
                <c:pt idx="3296">
                  <c:v>2.1199479999999999</c:v>
                </c:pt>
                <c:pt idx="3297">
                  <c:v>2.09958</c:v>
                </c:pt>
                <c:pt idx="3298">
                  <c:v>2.0809190000000002</c:v>
                </c:pt>
                <c:pt idx="3299">
                  <c:v>2.0642390000000002</c:v>
                </c:pt>
                <c:pt idx="3300">
                  <c:v>2.0491700000000002</c:v>
                </c:pt>
                <c:pt idx="3301">
                  <c:v>2.0355729999999999</c:v>
                </c:pt>
                <c:pt idx="3302">
                  <c:v>2.023183</c:v>
                </c:pt>
                <c:pt idx="3303">
                  <c:v>2.012162</c:v>
                </c:pt>
                <c:pt idx="3304">
                  <c:v>2.0021360000000001</c:v>
                </c:pt>
                <c:pt idx="3305">
                  <c:v>1.9932300000000001</c:v>
                </c:pt>
                <c:pt idx="3306">
                  <c:v>1.977949</c:v>
                </c:pt>
                <c:pt idx="3307">
                  <c:v>1.9656830000000001</c:v>
                </c:pt>
                <c:pt idx="3308">
                  <c:v>1.955705</c:v>
                </c:pt>
                <c:pt idx="3309">
                  <c:v>1.9476119999999999</c:v>
                </c:pt>
                <c:pt idx="3310">
                  <c:v>1.941012</c:v>
                </c:pt>
                <c:pt idx="3311">
                  <c:v>1.935589</c:v>
                </c:pt>
                <c:pt idx="3312">
                  <c:v>1.931095</c:v>
                </c:pt>
                <c:pt idx="3313">
                  <c:v>1.9273290000000001</c:v>
                </c:pt>
                <c:pt idx="3314">
                  <c:v>1.924139</c:v>
                </c:pt>
                <c:pt idx="3315">
                  <c:v>1.9214180000000001</c:v>
                </c:pt>
                <c:pt idx="3316">
                  <c:v>1.9169510000000001</c:v>
                </c:pt>
                <c:pt idx="3317">
                  <c:v>1.913429</c:v>
                </c:pt>
                <c:pt idx="3318">
                  <c:v>1.9105099999999999</c:v>
                </c:pt>
                <c:pt idx="3319">
                  <c:v>1.9080090000000001</c:v>
                </c:pt>
                <c:pt idx="3320">
                  <c:v>1.9037679999999999</c:v>
                </c:pt>
                <c:pt idx="3321">
                  <c:v>1.9001520000000001</c:v>
                </c:pt>
                <c:pt idx="3322">
                  <c:v>1.8969720000000001</c:v>
                </c:pt>
                <c:pt idx="3323">
                  <c:v>1.894193</c:v>
                </c:pt>
                <c:pt idx="3324">
                  <c:v>1.891807</c:v>
                </c:pt>
                <c:pt idx="3325">
                  <c:v>1.8897870000000001</c:v>
                </c:pt>
                <c:pt idx="3326">
                  <c:v>1.8880520000000001</c:v>
                </c:pt>
                <c:pt idx="3327">
                  <c:v>1.8865080000000001</c:v>
                </c:pt>
                <c:pt idx="3328">
                  <c:v>1.8836850000000001</c:v>
                </c:pt>
                <c:pt idx="3329">
                  <c:v>1.880962</c:v>
                </c:pt>
                <c:pt idx="3330">
                  <c:v>1.875537</c:v>
                </c:pt>
                <c:pt idx="3331">
                  <c:v>1.8728629999999999</c:v>
                </c:pt>
                <c:pt idx="3332">
                  <c:v>1.8714390000000001</c:v>
                </c:pt>
                <c:pt idx="3333">
                  <c:v>1.8703000000000001</c:v>
                </c:pt>
                <c:pt idx="3334">
                  <c:v>1.8679079999999999</c:v>
                </c:pt>
                <c:pt idx="3335">
                  <c:v>1.865605</c:v>
                </c:pt>
                <c:pt idx="3336">
                  <c:v>1.863056</c:v>
                </c:pt>
                <c:pt idx="3337">
                  <c:v>1.8616170000000001</c:v>
                </c:pt>
                <c:pt idx="3338">
                  <c:v>1.861445</c:v>
                </c:pt>
                <c:pt idx="3339">
                  <c:v>1.8563190000000001</c:v>
                </c:pt>
                <c:pt idx="3340">
                  <c:v>1.8540319999999999</c:v>
                </c:pt>
                <c:pt idx="3341">
                  <c:v>1.8468880000000001</c:v>
                </c:pt>
                <c:pt idx="3342">
                  <c:v>1.8436129999999999</c:v>
                </c:pt>
                <c:pt idx="3343">
                  <c:v>1.843361</c:v>
                </c:pt>
                <c:pt idx="3344">
                  <c:v>1.841947</c:v>
                </c:pt>
                <c:pt idx="3345">
                  <c:v>1.841259</c:v>
                </c:pt>
                <c:pt idx="3346">
                  <c:v>1.8416090000000001</c:v>
                </c:pt>
                <c:pt idx="3347">
                  <c:v>1.842757</c:v>
                </c:pt>
                <c:pt idx="3348">
                  <c:v>1.84446</c:v>
                </c:pt>
                <c:pt idx="3349">
                  <c:v>1.845739</c:v>
                </c:pt>
                <c:pt idx="3350">
                  <c:v>1.8520019999999999</c:v>
                </c:pt>
                <c:pt idx="3351">
                  <c:v>1.8573280000000001</c:v>
                </c:pt>
                <c:pt idx="3352">
                  <c:v>1.858349</c:v>
                </c:pt>
                <c:pt idx="3353">
                  <c:v>1.8607530000000001</c:v>
                </c:pt>
                <c:pt idx="3354">
                  <c:v>1.8630949999999999</c:v>
                </c:pt>
                <c:pt idx="3355">
                  <c:v>1.867173</c:v>
                </c:pt>
                <c:pt idx="3356">
                  <c:v>1.8701700000000001</c:v>
                </c:pt>
                <c:pt idx="3357">
                  <c:v>1.8739570000000001</c:v>
                </c:pt>
                <c:pt idx="3358">
                  <c:v>1.878625</c:v>
                </c:pt>
                <c:pt idx="3359">
                  <c:v>1.884225</c:v>
                </c:pt>
                <c:pt idx="3360">
                  <c:v>1.8907689999999999</c:v>
                </c:pt>
                <c:pt idx="3361">
                  <c:v>1.898223</c:v>
                </c:pt>
                <c:pt idx="3362">
                  <c:v>1.9155139999999999</c:v>
                </c:pt>
                <c:pt idx="3363">
                  <c:v>1.9352819999999999</c:v>
                </c:pt>
                <c:pt idx="3364">
                  <c:v>1.9565619999999999</c:v>
                </c:pt>
                <c:pt idx="3365">
                  <c:v>2.0010180000000002</c:v>
                </c:pt>
                <c:pt idx="3366">
                  <c:v>2.0462199999999999</c:v>
                </c:pt>
                <c:pt idx="3367">
                  <c:v>2.093032</c:v>
                </c:pt>
                <c:pt idx="3368">
                  <c:v>2.119326</c:v>
                </c:pt>
                <c:pt idx="3369">
                  <c:v>2.1342270000000001</c:v>
                </c:pt>
                <c:pt idx="3370">
                  <c:v>2.150957</c:v>
                </c:pt>
                <c:pt idx="3371">
                  <c:v>2.1701260000000002</c:v>
                </c:pt>
                <c:pt idx="3372">
                  <c:v>2.192402</c:v>
                </c:pt>
                <c:pt idx="3373">
                  <c:v>2.2184499999999998</c:v>
                </c:pt>
                <c:pt idx="3374">
                  <c:v>2.2487840000000001</c:v>
                </c:pt>
                <c:pt idx="3375">
                  <c:v>2.284036</c:v>
                </c:pt>
                <c:pt idx="3376">
                  <c:v>2.3244150000000001</c:v>
                </c:pt>
                <c:pt idx="3377">
                  <c:v>2.369999</c:v>
                </c:pt>
                <c:pt idx="3378">
                  <c:v>2.4206759999999998</c:v>
                </c:pt>
                <c:pt idx="3379">
                  <c:v>2.4761989999999998</c:v>
                </c:pt>
                <c:pt idx="3380">
                  <c:v>2.5362849999999999</c:v>
                </c:pt>
                <c:pt idx="3381">
                  <c:v>2.6007349999999998</c:v>
                </c:pt>
                <c:pt idx="3382">
                  <c:v>2.6693709999999999</c:v>
                </c:pt>
                <c:pt idx="3383">
                  <c:v>2.7429209999999999</c:v>
                </c:pt>
                <c:pt idx="3384">
                  <c:v>2.8219829999999999</c:v>
                </c:pt>
                <c:pt idx="3385">
                  <c:v>2.9078140000000001</c:v>
                </c:pt>
                <c:pt idx="3386">
                  <c:v>2.963333</c:v>
                </c:pt>
                <c:pt idx="3387">
                  <c:v>3.0021409999999999</c:v>
                </c:pt>
                <c:pt idx="3388">
                  <c:v>3.1071249999999999</c:v>
                </c:pt>
                <c:pt idx="3389">
                  <c:v>3.2252749999999999</c:v>
                </c:pt>
                <c:pt idx="3390">
                  <c:v>3.3593579999999998</c:v>
                </c:pt>
                <c:pt idx="3391">
                  <c:v>3.5123440000000001</c:v>
                </c:pt>
                <c:pt idx="3392">
                  <c:v>3.6874069999999999</c:v>
                </c:pt>
                <c:pt idx="3393">
                  <c:v>3.8880089999999998</c:v>
                </c:pt>
                <c:pt idx="3394">
                  <c:v>4.1180349999999999</c:v>
                </c:pt>
                <c:pt idx="3395">
                  <c:v>4.3819809999999997</c:v>
                </c:pt>
                <c:pt idx="3396">
                  <c:v>4.6851029999999998</c:v>
                </c:pt>
                <c:pt idx="3397">
                  <c:v>5.0335000000000001</c:v>
                </c:pt>
                <c:pt idx="3398">
                  <c:v>5.227341</c:v>
                </c:pt>
                <c:pt idx="3399">
                  <c:v>5.4340339999999996</c:v>
                </c:pt>
                <c:pt idx="3400">
                  <c:v>5.6555220000000004</c:v>
                </c:pt>
                <c:pt idx="3401">
                  <c:v>5.8927440000000004</c:v>
                </c:pt>
                <c:pt idx="3402">
                  <c:v>6.1480519999999999</c:v>
                </c:pt>
                <c:pt idx="3403">
                  <c:v>6.4195650000000004</c:v>
                </c:pt>
                <c:pt idx="3404">
                  <c:v>7.0201880000000001</c:v>
                </c:pt>
                <c:pt idx="3405">
                  <c:v>7.7000679999999999</c:v>
                </c:pt>
                <c:pt idx="3406">
                  <c:v>8.4622949999999992</c:v>
                </c:pt>
                <c:pt idx="3407">
                  <c:v>9.3065709999999999</c:v>
                </c:pt>
                <c:pt idx="3408">
                  <c:v>10.228210000000001</c:v>
                </c:pt>
                <c:pt idx="3409">
                  <c:v>11.21725</c:v>
                </c:pt>
                <c:pt idx="3410">
                  <c:v>12.25492</c:v>
                </c:pt>
                <c:pt idx="3411">
                  <c:v>14.39659</c:v>
                </c:pt>
                <c:pt idx="3412">
                  <c:v>15.437060000000001</c:v>
                </c:pt>
                <c:pt idx="3413">
                  <c:v>16.410080000000001</c:v>
                </c:pt>
                <c:pt idx="3414">
                  <c:v>17.278179999999999</c:v>
                </c:pt>
                <c:pt idx="3415">
                  <c:v>18.005490000000002</c:v>
                </c:pt>
                <c:pt idx="3416">
                  <c:v>18.560659999999999</c:v>
                </c:pt>
                <c:pt idx="3417">
                  <c:v>18.918959999999998</c:v>
                </c:pt>
                <c:pt idx="3418">
                  <c:v>19.069649999999999</c:v>
                </c:pt>
                <c:pt idx="3419">
                  <c:v>18.98968</c:v>
                </c:pt>
                <c:pt idx="3420">
                  <c:v>18.689769999999999</c:v>
                </c:pt>
                <c:pt idx="3421">
                  <c:v>18.191929999999999</c:v>
                </c:pt>
                <c:pt idx="3422">
                  <c:v>17.527650000000001</c:v>
                </c:pt>
                <c:pt idx="3423">
                  <c:v>16.734470000000002</c:v>
                </c:pt>
                <c:pt idx="3424">
                  <c:v>14.91916</c:v>
                </c:pt>
                <c:pt idx="3425">
                  <c:v>13.03431</c:v>
                </c:pt>
                <c:pt idx="3426">
                  <c:v>12.133749999999999</c:v>
                </c:pt>
                <c:pt idx="3427">
                  <c:v>11.28458</c:v>
                </c:pt>
                <c:pt idx="3428">
                  <c:v>10.496969999999999</c:v>
                </c:pt>
                <c:pt idx="3429">
                  <c:v>9.7761929999999992</c:v>
                </c:pt>
                <c:pt idx="3430">
                  <c:v>9.1236119999999996</c:v>
                </c:pt>
                <c:pt idx="3431">
                  <c:v>8.5376609999999999</c:v>
                </c:pt>
                <c:pt idx="3432">
                  <c:v>8.0146130000000007</c:v>
                </c:pt>
                <c:pt idx="3433">
                  <c:v>7.5493209999999999</c:v>
                </c:pt>
                <c:pt idx="3434">
                  <c:v>7.2030519999999996</c:v>
                </c:pt>
                <c:pt idx="3435">
                  <c:v>7.1357520000000001</c:v>
                </c:pt>
                <c:pt idx="3436">
                  <c:v>6.7675000000000001</c:v>
                </c:pt>
                <c:pt idx="3437">
                  <c:v>6.438237</c:v>
                </c:pt>
                <c:pt idx="3438">
                  <c:v>6.1420919999999999</c:v>
                </c:pt>
                <c:pt idx="3439">
                  <c:v>5.8739439999999998</c:v>
                </c:pt>
                <c:pt idx="3440">
                  <c:v>5.7867300000000004</c:v>
                </c:pt>
                <c:pt idx="3441">
                  <c:v>5.6296119999999998</c:v>
                </c:pt>
                <c:pt idx="3442">
                  <c:v>5.4059080000000002</c:v>
                </c:pt>
                <c:pt idx="3443">
                  <c:v>5.2005480000000004</c:v>
                </c:pt>
                <c:pt idx="3444">
                  <c:v>5.0119470000000002</c:v>
                </c:pt>
                <c:pt idx="3445">
                  <c:v>4.8389519999999999</c:v>
                </c:pt>
                <c:pt idx="3446">
                  <c:v>4.6805909999999997</c:v>
                </c:pt>
                <c:pt idx="3447">
                  <c:v>4.5358749999999999</c:v>
                </c:pt>
                <c:pt idx="3448">
                  <c:v>4.4037030000000001</c:v>
                </c:pt>
                <c:pt idx="3449">
                  <c:v>4.2828520000000001</c:v>
                </c:pt>
                <c:pt idx="3450">
                  <c:v>4.172059</c:v>
                </c:pt>
                <c:pt idx="3451">
                  <c:v>4.0701140000000002</c:v>
                </c:pt>
                <c:pt idx="3452">
                  <c:v>3.975959</c:v>
                </c:pt>
                <c:pt idx="3453">
                  <c:v>3.8887269999999998</c:v>
                </c:pt>
                <c:pt idx="3454">
                  <c:v>3.8077480000000001</c:v>
                </c:pt>
                <c:pt idx="3455">
                  <c:v>3.7325010000000001</c:v>
                </c:pt>
                <c:pt idx="3456">
                  <c:v>3.6625549999999998</c:v>
                </c:pt>
                <c:pt idx="3457">
                  <c:v>3.5975199999999998</c:v>
                </c:pt>
                <c:pt idx="3458">
                  <c:v>3.4806319999999999</c:v>
                </c:pt>
                <c:pt idx="3459">
                  <c:v>3.4640719999999998</c:v>
                </c:pt>
                <c:pt idx="3460">
                  <c:v>3.37886</c:v>
                </c:pt>
                <c:pt idx="3461">
                  <c:v>3.2898909999999999</c:v>
                </c:pt>
                <c:pt idx="3462">
                  <c:v>3.2122890000000002</c:v>
                </c:pt>
                <c:pt idx="3463">
                  <c:v>3.1448909999999999</c:v>
                </c:pt>
                <c:pt idx="3464">
                  <c:v>3.0860099999999999</c:v>
                </c:pt>
                <c:pt idx="3465">
                  <c:v>3.0333190000000001</c:v>
                </c:pt>
                <c:pt idx="3466">
                  <c:v>2.984432</c:v>
                </c:pt>
                <c:pt idx="3467">
                  <c:v>2.8976570000000001</c:v>
                </c:pt>
                <c:pt idx="3468">
                  <c:v>2.8918240000000002</c:v>
                </c:pt>
                <c:pt idx="3469">
                  <c:v>2.8043749999999998</c:v>
                </c:pt>
                <c:pt idx="3470">
                  <c:v>2.7643650000000002</c:v>
                </c:pt>
                <c:pt idx="3471">
                  <c:v>2.728291</c:v>
                </c:pt>
                <c:pt idx="3472">
                  <c:v>2.6965430000000001</c:v>
                </c:pt>
                <c:pt idx="3473">
                  <c:v>2.6687590000000001</c:v>
                </c:pt>
                <c:pt idx="3474">
                  <c:v>2.6210260000000001</c:v>
                </c:pt>
                <c:pt idx="3475">
                  <c:v>2.608371</c:v>
                </c:pt>
                <c:pt idx="3476">
                  <c:v>2.577747</c:v>
                </c:pt>
                <c:pt idx="3477">
                  <c:v>2.5622090000000002</c:v>
                </c:pt>
                <c:pt idx="3478">
                  <c:v>2.540092</c:v>
                </c:pt>
                <c:pt idx="3479">
                  <c:v>2.5370910000000002</c:v>
                </c:pt>
                <c:pt idx="3480">
                  <c:v>2.520629</c:v>
                </c:pt>
                <c:pt idx="3481">
                  <c:v>2.502129</c:v>
                </c:pt>
                <c:pt idx="3482">
                  <c:v>2.5017369999999999</c:v>
                </c:pt>
                <c:pt idx="3483">
                  <c:v>2.4870320000000001</c:v>
                </c:pt>
                <c:pt idx="3484">
                  <c:v>2.4751660000000002</c:v>
                </c:pt>
                <c:pt idx="3485">
                  <c:v>2.4613119999999999</c:v>
                </c:pt>
                <c:pt idx="3486">
                  <c:v>2.4537879999999999</c:v>
                </c:pt>
                <c:pt idx="3487">
                  <c:v>2.4186960000000002</c:v>
                </c:pt>
                <c:pt idx="3488">
                  <c:v>2.3978069999999998</c:v>
                </c:pt>
                <c:pt idx="3489">
                  <c:v>2.3873950000000002</c:v>
                </c:pt>
                <c:pt idx="3490">
                  <c:v>2.377087</c:v>
                </c:pt>
                <c:pt idx="3491">
                  <c:v>2.3770370000000001</c:v>
                </c:pt>
                <c:pt idx="3492">
                  <c:v>2.3700169999999998</c:v>
                </c:pt>
                <c:pt idx="3493">
                  <c:v>2.3630179999999998</c:v>
                </c:pt>
                <c:pt idx="3494">
                  <c:v>2.3490820000000001</c:v>
                </c:pt>
                <c:pt idx="3495">
                  <c:v>2.339556</c:v>
                </c:pt>
                <c:pt idx="3496">
                  <c:v>2.3221810000000001</c:v>
                </c:pt>
                <c:pt idx="3497">
                  <c:v>2.3217850000000002</c:v>
                </c:pt>
                <c:pt idx="3498">
                  <c:v>2.306549</c:v>
                </c:pt>
                <c:pt idx="3499">
                  <c:v>2.3009650000000001</c:v>
                </c:pt>
                <c:pt idx="3500">
                  <c:v>2.2971979999999999</c:v>
                </c:pt>
                <c:pt idx="3501">
                  <c:v>2.293056</c:v>
                </c:pt>
                <c:pt idx="3502">
                  <c:v>2.289695</c:v>
                </c:pt>
                <c:pt idx="3503">
                  <c:v>2.2864789999999999</c:v>
                </c:pt>
                <c:pt idx="3504">
                  <c:v>2.2805369999999998</c:v>
                </c:pt>
                <c:pt idx="3505">
                  <c:v>2.2772760000000001</c:v>
                </c:pt>
                <c:pt idx="3506">
                  <c:v>2.2748949999999999</c:v>
                </c:pt>
                <c:pt idx="3507">
                  <c:v>2.2695439999999998</c:v>
                </c:pt>
                <c:pt idx="3508">
                  <c:v>2.2643</c:v>
                </c:pt>
                <c:pt idx="3509">
                  <c:v>2.2551260000000002</c:v>
                </c:pt>
                <c:pt idx="3510">
                  <c:v>2.2442470000000001</c:v>
                </c:pt>
                <c:pt idx="3511">
                  <c:v>2.2436039999999999</c:v>
                </c:pt>
                <c:pt idx="3512">
                  <c:v>2.234416</c:v>
                </c:pt>
                <c:pt idx="3513">
                  <c:v>2.2284639999999998</c:v>
                </c:pt>
                <c:pt idx="3514">
                  <c:v>2.2258710000000002</c:v>
                </c:pt>
                <c:pt idx="3515">
                  <c:v>2.2241759999999999</c:v>
                </c:pt>
                <c:pt idx="3516">
                  <c:v>2.2233879999999999</c:v>
                </c:pt>
                <c:pt idx="3517">
                  <c:v>2.2231040000000002</c:v>
                </c:pt>
                <c:pt idx="3518">
                  <c:v>2.2229580000000002</c:v>
                </c:pt>
                <c:pt idx="3519">
                  <c:v>2.2230110000000001</c:v>
                </c:pt>
                <c:pt idx="3520">
                  <c:v>2.223319</c:v>
                </c:pt>
                <c:pt idx="3521">
                  <c:v>2.2239260000000001</c:v>
                </c:pt>
                <c:pt idx="3522">
                  <c:v>2.2248410000000001</c:v>
                </c:pt>
                <c:pt idx="3523">
                  <c:v>2.2260460000000002</c:v>
                </c:pt>
                <c:pt idx="3524">
                  <c:v>2.2274919999999998</c:v>
                </c:pt>
                <c:pt idx="3525">
                  <c:v>2.2308669999999999</c:v>
                </c:pt>
                <c:pt idx="3526">
                  <c:v>2.2328990000000002</c:v>
                </c:pt>
                <c:pt idx="3527">
                  <c:v>2.2382979999999999</c:v>
                </c:pt>
                <c:pt idx="3528">
                  <c:v>2.2646510000000002</c:v>
                </c:pt>
                <c:pt idx="3529">
                  <c:v>2.2663099999999998</c:v>
                </c:pt>
                <c:pt idx="3530">
                  <c:v>2.2686540000000002</c:v>
                </c:pt>
                <c:pt idx="3531">
                  <c:v>2.2990330000000001</c:v>
                </c:pt>
                <c:pt idx="3532">
                  <c:v>2.2991239999999999</c:v>
                </c:pt>
                <c:pt idx="3533">
                  <c:v>2.3290250000000001</c:v>
                </c:pt>
                <c:pt idx="3534">
                  <c:v>2.3301259999999999</c:v>
                </c:pt>
                <c:pt idx="3535">
                  <c:v>2.3327390000000001</c:v>
                </c:pt>
                <c:pt idx="3536">
                  <c:v>2.3459159999999999</c:v>
                </c:pt>
                <c:pt idx="3537">
                  <c:v>2.3548460000000002</c:v>
                </c:pt>
                <c:pt idx="3538">
                  <c:v>2.3613840000000001</c:v>
                </c:pt>
                <c:pt idx="3539">
                  <c:v>2.3657900000000001</c:v>
                </c:pt>
                <c:pt idx="3540">
                  <c:v>2.3711479999999998</c:v>
                </c:pt>
                <c:pt idx="3541">
                  <c:v>2.3725770000000002</c:v>
                </c:pt>
                <c:pt idx="3542">
                  <c:v>2.384862</c:v>
                </c:pt>
                <c:pt idx="3543">
                  <c:v>2.4017919999999999</c:v>
                </c:pt>
                <c:pt idx="3544">
                  <c:v>2.4398460000000002</c:v>
                </c:pt>
                <c:pt idx="3545">
                  <c:v>2.445684</c:v>
                </c:pt>
                <c:pt idx="3546">
                  <c:v>2.4867819999999998</c:v>
                </c:pt>
                <c:pt idx="3547">
                  <c:v>2.5186289999999998</c:v>
                </c:pt>
                <c:pt idx="3548">
                  <c:v>2.5285510000000002</c:v>
                </c:pt>
                <c:pt idx="3549">
                  <c:v>2.5590290000000002</c:v>
                </c:pt>
                <c:pt idx="3550">
                  <c:v>2.580616</c:v>
                </c:pt>
                <c:pt idx="3551">
                  <c:v>2.6332610000000001</c:v>
                </c:pt>
                <c:pt idx="3552">
                  <c:v>2.6849970000000001</c:v>
                </c:pt>
                <c:pt idx="3553">
                  <c:v>2.7087669999999999</c:v>
                </c:pt>
                <c:pt idx="3554">
                  <c:v>2.736723</c:v>
                </c:pt>
                <c:pt idx="3555">
                  <c:v>2.755652</c:v>
                </c:pt>
                <c:pt idx="3556">
                  <c:v>2.770438</c:v>
                </c:pt>
                <c:pt idx="3557">
                  <c:v>2.809434</c:v>
                </c:pt>
                <c:pt idx="3558">
                  <c:v>2.9836969999999998</c:v>
                </c:pt>
                <c:pt idx="3559">
                  <c:v>3.076749</c:v>
                </c:pt>
                <c:pt idx="3560">
                  <c:v>3.130328</c:v>
                </c:pt>
                <c:pt idx="3561">
                  <c:v>3.1922250000000001</c:v>
                </c:pt>
                <c:pt idx="3562">
                  <c:v>3.2363309999999998</c:v>
                </c:pt>
                <c:pt idx="3563">
                  <c:v>3.2622640000000001</c:v>
                </c:pt>
                <c:pt idx="3564">
                  <c:v>3.337507</c:v>
                </c:pt>
                <c:pt idx="3565">
                  <c:v>3.4934500000000002</c:v>
                </c:pt>
                <c:pt idx="3566">
                  <c:v>3.652641</c:v>
                </c:pt>
                <c:pt idx="3567">
                  <c:v>3.7377950000000002</c:v>
                </c:pt>
                <c:pt idx="3568">
                  <c:v>3.8337500000000002</c:v>
                </c:pt>
                <c:pt idx="3569">
                  <c:v>3.9464670000000002</c:v>
                </c:pt>
                <c:pt idx="3570">
                  <c:v>4.0762299999999998</c:v>
                </c:pt>
                <c:pt idx="3571">
                  <c:v>4.3650180000000001</c:v>
                </c:pt>
                <c:pt idx="3572">
                  <c:v>4.9733070000000001</c:v>
                </c:pt>
                <c:pt idx="3573">
                  <c:v>5.0693039999999998</c:v>
                </c:pt>
                <c:pt idx="3574">
                  <c:v>5.1455359999999999</c:v>
                </c:pt>
                <c:pt idx="3575">
                  <c:v>5.341011</c:v>
                </c:pt>
                <c:pt idx="3576">
                  <c:v>5.5626379999999997</c:v>
                </c:pt>
                <c:pt idx="3577">
                  <c:v>5.8064369999999998</c:v>
                </c:pt>
                <c:pt idx="3578">
                  <c:v>6.0086139999999997</c:v>
                </c:pt>
                <c:pt idx="3579">
                  <c:v>6.0705640000000001</c:v>
                </c:pt>
                <c:pt idx="3580">
                  <c:v>6.3598100000000004</c:v>
                </c:pt>
                <c:pt idx="3581">
                  <c:v>6.6806559999999999</c:v>
                </c:pt>
                <c:pt idx="3582">
                  <c:v>7.02698</c:v>
                </c:pt>
                <c:pt idx="3583">
                  <c:v>7.032254</c:v>
                </c:pt>
                <c:pt idx="3584">
                  <c:v>7.4115070000000003</c:v>
                </c:pt>
                <c:pt idx="3585">
                  <c:v>7.8235080000000004</c:v>
                </c:pt>
                <c:pt idx="3586">
                  <c:v>8.2820409999999995</c:v>
                </c:pt>
                <c:pt idx="3587">
                  <c:v>8.7937499999999993</c:v>
                </c:pt>
                <c:pt idx="3588">
                  <c:v>9.3541399999999992</c:v>
                </c:pt>
                <c:pt idx="3589">
                  <c:v>9.9621130000000004</c:v>
                </c:pt>
                <c:pt idx="3590">
                  <c:v>10.5244</c:v>
                </c:pt>
                <c:pt idx="3591">
                  <c:v>10.63627</c:v>
                </c:pt>
                <c:pt idx="3592">
                  <c:v>11.39794</c:v>
                </c:pt>
                <c:pt idx="3593">
                  <c:v>11.477370000000001</c:v>
                </c:pt>
                <c:pt idx="3594">
                  <c:v>12.248010000000001</c:v>
                </c:pt>
                <c:pt idx="3595">
                  <c:v>12.57179</c:v>
                </c:pt>
                <c:pt idx="3596">
                  <c:v>13.170059999999999</c:v>
                </c:pt>
                <c:pt idx="3597">
                  <c:v>13.77787</c:v>
                </c:pt>
                <c:pt idx="3598">
                  <c:v>14.16689</c:v>
                </c:pt>
                <c:pt idx="3599">
                  <c:v>15.12547</c:v>
                </c:pt>
                <c:pt idx="3600">
                  <c:v>15.27068</c:v>
                </c:pt>
                <c:pt idx="3601">
                  <c:v>16.046959999999999</c:v>
                </c:pt>
                <c:pt idx="3602">
                  <c:v>16.889710000000001</c:v>
                </c:pt>
                <c:pt idx="3603">
                  <c:v>17.80369</c:v>
                </c:pt>
                <c:pt idx="3604">
                  <c:v>18.545529999999999</c:v>
                </c:pt>
                <c:pt idx="3605">
                  <c:v>18.791</c:v>
                </c:pt>
                <c:pt idx="3606">
                  <c:v>19.857939999999999</c:v>
                </c:pt>
                <c:pt idx="3607">
                  <c:v>20.294830000000001</c:v>
                </c:pt>
                <c:pt idx="3608">
                  <c:v>21.007570000000001</c:v>
                </c:pt>
                <c:pt idx="3609">
                  <c:v>22.245290000000001</c:v>
                </c:pt>
                <c:pt idx="3610">
                  <c:v>23.187360000000002</c:v>
                </c:pt>
                <c:pt idx="3611">
                  <c:v>23.575279999999999</c:v>
                </c:pt>
                <c:pt idx="3612">
                  <c:v>25.007750000000001</c:v>
                </c:pt>
                <c:pt idx="3613">
                  <c:v>26.547879999999999</c:v>
                </c:pt>
                <c:pt idx="3614">
                  <c:v>28.202809999999999</c:v>
                </c:pt>
                <c:pt idx="3615">
                  <c:v>29.976939999999999</c:v>
                </c:pt>
                <c:pt idx="3616">
                  <c:v>31.881150000000002</c:v>
                </c:pt>
                <c:pt idx="3617">
                  <c:v>33.913699999999999</c:v>
                </c:pt>
                <c:pt idx="3618">
                  <c:v>38.371259999999999</c:v>
                </c:pt>
                <c:pt idx="3619">
                  <c:v>43.317999999999998</c:v>
                </c:pt>
                <c:pt idx="3620">
                  <c:v>48.680759999999999</c:v>
                </c:pt>
                <c:pt idx="3621">
                  <c:v>58.697479999999999</c:v>
                </c:pt>
                <c:pt idx="3622">
                  <c:v>59.992750000000001</c:v>
                </c:pt>
                <c:pt idx="3623">
                  <c:v>65.4238</c:v>
                </c:pt>
                <c:pt idx="3624">
                  <c:v>70.193420000000003</c:v>
                </c:pt>
                <c:pt idx="3625">
                  <c:v>72.175579999999997</c:v>
                </c:pt>
                <c:pt idx="3626">
                  <c:v>73.80883</c:v>
                </c:pt>
                <c:pt idx="3627">
                  <c:v>75.054159999999996</c:v>
                </c:pt>
                <c:pt idx="3628">
                  <c:v>75.43168</c:v>
                </c:pt>
                <c:pt idx="3629">
                  <c:v>75.877899999999997</c:v>
                </c:pt>
                <c:pt idx="3630">
                  <c:v>76.278909999999996</c:v>
                </c:pt>
                <c:pt idx="3631">
                  <c:v>76.142499999999998</c:v>
                </c:pt>
                <c:pt idx="3632">
                  <c:v>75.276899999999998</c:v>
                </c:pt>
                <c:pt idx="3633">
                  <c:v>74.941550000000007</c:v>
                </c:pt>
                <c:pt idx="3634">
                  <c:v>72.937899999999999</c:v>
                </c:pt>
                <c:pt idx="3635">
                  <c:v>72.707700000000003</c:v>
                </c:pt>
                <c:pt idx="3636">
                  <c:v>71.252790000000005</c:v>
                </c:pt>
                <c:pt idx="3637">
                  <c:v>69.707369999999997</c:v>
                </c:pt>
                <c:pt idx="3638">
                  <c:v>69.452290000000005</c:v>
                </c:pt>
                <c:pt idx="3639">
                  <c:v>66.338620000000006</c:v>
                </c:pt>
                <c:pt idx="3640">
                  <c:v>66.196799999999996</c:v>
                </c:pt>
                <c:pt idx="3641">
                  <c:v>62.882240000000003</c:v>
                </c:pt>
                <c:pt idx="3642">
                  <c:v>58.365259999999999</c:v>
                </c:pt>
                <c:pt idx="3643">
                  <c:v>55.895829999999997</c:v>
                </c:pt>
                <c:pt idx="3644">
                  <c:v>54.372250000000001</c:v>
                </c:pt>
                <c:pt idx="3645">
                  <c:v>52.416510000000002</c:v>
                </c:pt>
                <c:pt idx="3646">
                  <c:v>50.50103</c:v>
                </c:pt>
                <c:pt idx="3647">
                  <c:v>49.062420000000003</c:v>
                </c:pt>
                <c:pt idx="3648">
                  <c:v>47.431660000000001</c:v>
                </c:pt>
                <c:pt idx="3649">
                  <c:v>46.823039999999999</c:v>
                </c:pt>
                <c:pt idx="3650">
                  <c:v>45.873579999999997</c:v>
                </c:pt>
                <c:pt idx="3651">
                  <c:v>44.357970000000002</c:v>
                </c:pt>
                <c:pt idx="3652">
                  <c:v>43.402320000000003</c:v>
                </c:pt>
                <c:pt idx="3653">
                  <c:v>42.88861</c:v>
                </c:pt>
                <c:pt idx="3654">
                  <c:v>40.259430000000002</c:v>
                </c:pt>
                <c:pt idx="3655">
                  <c:v>40.117640000000002</c:v>
                </c:pt>
                <c:pt idx="3656">
                  <c:v>37.583539999999999</c:v>
                </c:pt>
                <c:pt idx="3657">
                  <c:v>37.399679999999996</c:v>
                </c:pt>
                <c:pt idx="3658">
                  <c:v>35.267429999999997</c:v>
                </c:pt>
                <c:pt idx="3659">
                  <c:v>34.806179999999998</c:v>
                </c:pt>
                <c:pt idx="3660">
                  <c:v>33.14967</c:v>
                </c:pt>
                <c:pt idx="3661">
                  <c:v>32.467880000000001</c:v>
                </c:pt>
                <c:pt idx="3662">
                  <c:v>32.148359999999997</c:v>
                </c:pt>
                <c:pt idx="3663">
                  <c:v>31.21855</c:v>
                </c:pt>
                <c:pt idx="3664">
                  <c:v>30.36992</c:v>
                </c:pt>
                <c:pt idx="3665">
                  <c:v>30.300149999999999</c:v>
                </c:pt>
                <c:pt idx="3666">
                  <c:v>29.471990000000002</c:v>
                </c:pt>
                <c:pt idx="3667">
                  <c:v>28.64734</c:v>
                </c:pt>
                <c:pt idx="3668">
                  <c:v>28.507290000000001</c:v>
                </c:pt>
                <c:pt idx="3669">
                  <c:v>27.902709999999999</c:v>
                </c:pt>
                <c:pt idx="3670">
                  <c:v>27.179320000000001</c:v>
                </c:pt>
                <c:pt idx="3671">
                  <c:v>26.871079999999999</c:v>
                </c:pt>
                <c:pt idx="3672">
                  <c:v>26.510390000000001</c:v>
                </c:pt>
                <c:pt idx="3673">
                  <c:v>25.884</c:v>
                </c:pt>
                <c:pt idx="3674">
                  <c:v>25.461580000000001</c:v>
                </c:pt>
                <c:pt idx="3675">
                  <c:v>25.291219999999999</c:v>
                </c:pt>
                <c:pt idx="3676">
                  <c:v>24.758980000000001</c:v>
                </c:pt>
                <c:pt idx="3677">
                  <c:v>24.269159999999999</c:v>
                </c:pt>
                <c:pt idx="3678">
                  <c:v>24.242429999999999</c:v>
                </c:pt>
                <c:pt idx="3679">
                  <c:v>23.791609999999999</c:v>
                </c:pt>
                <c:pt idx="3680">
                  <c:v>23.35643</c:v>
                </c:pt>
                <c:pt idx="3681">
                  <c:v>23.27394</c:v>
                </c:pt>
                <c:pt idx="3682">
                  <c:v>22.968409999999999</c:v>
                </c:pt>
                <c:pt idx="3683">
                  <c:v>22.60829</c:v>
                </c:pt>
                <c:pt idx="3684">
                  <c:v>22.455089999999998</c:v>
                </c:pt>
                <c:pt idx="3685">
                  <c:v>22.289529999999999</c:v>
                </c:pt>
                <c:pt idx="3686">
                  <c:v>22.014289999999999</c:v>
                </c:pt>
                <c:pt idx="3687">
                  <c:v>21.84113</c:v>
                </c:pt>
                <c:pt idx="3688">
                  <c:v>21.78304</c:v>
                </c:pt>
                <c:pt idx="3689">
                  <c:v>21.617159999999998</c:v>
                </c:pt>
                <c:pt idx="3690">
                  <c:v>21.494579999999999</c:v>
                </c:pt>
                <c:pt idx="3691">
                  <c:v>21.492080000000001</c:v>
                </c:pt>
                <c:pt idx="3692">
                  <c:v>21.458749999999998</c:v>
                </c:pt>
                <c:pt idx="3693">
                  <c:v>21.461950000000002</c:v>
                </c:pt>
                <c:pt idx="3694">
                  <c:v>21.48028</c:v>
                </c:pt>
                <c:pt idx="3695">
                  <c:v>21.496189999999999</c:v>
                </c:pt>
                <c:pt idx="3696">
                  <c:v>21.525939999999999</c:v>
                </c:pt>
                <c:pt idx="3697">
                  <c:v>21.598739999999999</c:v>
                </c:pt>
                <c:pt idx="3698">
                  <c:v>21.693069999999999</c:v>
                </c:pt>
                <c:pt idx="3699">
                  <c:v>21.811140000000002</c:v>
                </c:pt>
                <c:pt idx="3700">
                  <c:v>21.95018</c:v>
                </c:pt>
                <c:pt idx="3701">
                  <c:v>21.956009999999999</c:v>
                </c:pt>
                <c:pt idx="3702">
                  <c:v>22.141030000000001</c:v>
                </c:pt>
                <c:pt idx="3703">
                  <c:v>22.358440000000002</c:v>
                </c:pt>
                <c:pt idx="3704">
                  <c:v>22.609279999999998</c:v>
                </c:pt>
                <c:pt idx="3705">
                  <c:v>22.89808</c:v>
                </c:pt>
                <c:pt idx="3706">
                  <c:v>23.054310000000001</c:v>
                </c:pt>
                <c:pt idx="3707">
                  <c:v>23.23124</c:v>
                </c:pt>
                <c:pt idx="3708">
                  <c:v>23.31071</c:v>
                </c:pt>
                <c:pt idx="3709">
                  <c:v>23.61299</c:v>
                </c:pt>
                <c:pt idx="3710">
                  <c:v>24.038609999999998</c:v>
                </c:pt>
                <c:pt idx="3711">
                  <c:v>24.509709999999998</c:v>
                </c:pt>
                <c:pt idx="3712">
                  <c:v>25.021509999999999</c:v>
                </c:pt>
                <c:pt idx="3713">
                  <c:v>25.025459999999999</c:v>
                </c:pt>
                <c:pt idx="3714">
                  <c:v>25.60416</c:v>
                </c:pt>
                <c:pt idx="3715">
                  <c:v>26.227160000000001</c:v>
                </c:pt>
                <c:pt idx="3716">
                  <c:v>27.608969999999999</c:v>
                </c:pt>
                <c:pt idx="3717">
                  <c:v>27.998560000000001</c:v>
                </c:pt>
                <c:pt idx="3718">
                  <c:v>29.170390000000001</c:v>
                </c:pt>
                <c:pt idx="3719">
                  <c:v>30.846979999999999</c:v>
                </c:pt>
                <c:pt idx="3720">
                  <c:v>31.72409</c:v>
                </c:pt>
                <c:pt idx="3721">
                  <c:v>32.575240000000001</c:v>
                </c:pt>
                <c:pt idx="3722">
                  <c:v>34.264740000000003</c:v>
                </c:pt>
                <c:pt idx="3723">
                  <c:v>35.441630000000004</c:v>
                </c:pt>
                <c:pt idx="3724">
                  <c:v>35.804819999999999</c:v>
                </c:pt>
                <c:pt idx="3725">
                  <c:v>37.084690000000002</c:v>
                </c:pt>
                <c:pt idx="3726">
                  <c:v>37.591889999999999</c:v>
                </c:pt>
                <c:pt idx="3727">
                  <c:v>37.993110000000001</c:v>
                </c:pt>
                <c:pt idx="3728">
                  <c:v>38.007080000000002</c:v>
                </c:pt>
                <c:pt idx="3729">
                  <c:v>38.289830000000002</c:v>
                </c:pt>
                <c:pt idx="3730">
                  <c:v>38.465859999999999</c:v>
                </c:pt>
                <c:pt idx="3731">
                  <c:v>38.50365</c:v>
                </c:pt>
                <c:pt idx="3732">
                  <c:v>38.330880000000001</c:v>
                </c:pt>
                <c:pt idx="3733">
                  <c:v>38.298819999999999</c:v>
                </c:pt>
                <c:pt idx="3734">
                  <c:v>37.868070000000003</c:v>
                </c:pt>
                <c:pt idx="3735">
                  <c:v>37.218060000000001</c:v>
                </c:pt>
                <c:pt idx="3736">
                  <c:v>36.374429999999997</c:v>
                </c:pt>
                <c:pt idx="3737">
                  <c:v>36.133049999999997</c:v>
                </c:pt>
                <c:pt idx="3738">
                  <c:v>35.377070000000003</c:v>
                </c:pt>
                <c:pt idx="3739">
                  <c:v>34.255139999999997</c:v>
                </c:pt>
                <c:pt idx="3740">
                  <c:v>33.041890000000002</c:v>
                </c:pt>
                <c:pt idx="3741">
                  <c:v>32.217790000000001</c:v>
                </c:pt>
                <c:pt idx="3742">
                  <c:v>30.488109999999999</c:v>
                </c:pt>
                <c:pt idx="3743">
                  <c:v>27.9453</c:v>
                </c:pt>
                <c:pt idx="3744">
                  <c:v>27.89019</c:v>
                </c:pt>
                <c:pt idx="3745">
                  <c:v>26.738119999999999</c:v>
                </c:pt>
                <c:pt idx="3746">
                  <c:v>25.587209999999999</c:v>
                </c:pt>
                <c:pt idx="3747">
                  <c:v>24.500530000000001</c:v>
                </c:pt>
                <c:pt idx="3748">
                  <c:v>24.04448</c:v>
                </c:pt>
                <c:pt idx="3749">
                  <c:v>23.491569999999999</c:v>
                </c:pt>
                <c:pt idx="3750">
                  <c:v>22.555140000000002</c:v>
                </c:pt>
                <c:pt idx="3751">
                  <c:v>21.687760000000001</c:v>
                </c:pt>
                <c:pt idx="3752">
                  <c:v>21.001729999999998</c:v>
                </c:pt>
                <c:pt idx="3753">
                  <c:v>20.887810000000002</c:v>
                </c:pt>
                <c:pt idx="3754">
                  <c:v>20.158270000000002</c:v>
                </c:pt>
                <c:pt idx="3755">
                  <c:v>19.484999999999999</c:v>
                </c:pt>
                <c:pt idx="3756">
                  <c:v>18.862439999999999</c:v>
                </c:pt>
                <c:pt idx="3757">
                  <c:v>18.71311</c:v>
                </c:pt>
                <c:pt idx="3758">
                  <c:v>18.290240000000001</c:v>
                </c:pt>
                <c:pt idx="3759">
                  <c:v>17.760090000000002</c:v>
                </c:pt>
                <c:pt idx="3760">
                  <c:v>17.26586</c:v>
                </c:pt>
                <c:pt idx="3761">
                  <c:v>16.80395</c:v>
                </c:pt>
                <c:pt idx="3762">
                  <c:v>16.371420000000001</c:v>
                </c:pt>
                <c:pt idx="3763">
                  <c:v>15.9659</c:v>
                </c:pt>
                <c:pt idx="3764">
                  <c:v>15.58534</c:v>
                </c:pt>
                <c:pt idx="3765">
                  <c:v>15.562469999999999</c:v>
                </c:pt>
                <c:pt idx="3766">
                  <c:v>15.230460000000001</c:v>
                </c:pt>
                <c:pt idx="3767">
                  <c:v>14.89711</c:v>
                </c:pt>
                <c:pt idx="3768">
                  <c:v>14.584199999999999</c:v>
                </c:pt>
                <c:pt idx="3769">
                  <c:v>14.28834</c:v>
                </c:pt>
                <c:pt idx="3770">
                  <c:v>14.00877</c:v>
                </c:pt>
                <c:pt idx="3771">
                  <c:v>13.74399</c:v>
                </c:pt>
                <c:pt idx="3772">
                  <c:v>13.492660000000001</c:v>
                </c:pt>
                <c:pt idx="3773">
                  <c:v>13.253640000000001</c:v>
                </c:pt>
                <c:pt idx="3774">
                  <c:v>13.02591</c:v>
                </c:pt>
                <c:pt idx="3775">
                  <c:v>12.60092</c:v>
                </c:pt>
                <c:pt idx="3776">
                  <c:v>12.2117</c:v>
                </c:pt>
                <c:pt idx="3777">
                  <c:v>12.089869999999999</c:v>
                </c:pt>
                <c:pt idx="3778">
                  <c:v>11.865880000000001</c:v>
                </c:pt>
                <c:pt idx="3779">
                  <c:v>11.553430000000001</c:v>
                </c:pt>
                <c:pt idx="3780">
                  <c:v>11.54147</c:v>
                </c:pt>
                <c:pt idx="3781">
                  <c:v>11.280810000000001</c:v>
                </c:pt>
                <c:pt idx="3782">
                  <c:v>11.09216</c:v>
                </c:pt>
                <c:pt idx="3783">
                  <c:v>11.031549999999999</c:v>
                </c:pt>
                <c:pt idx="3784">
                  <c:v>10.808540000000001</c:v>
                </c:pt>
                <c:pt idx="3785">
                  <c:v>10.59455</c:v>
                </c:pt>
                <c:pt idx="3786">
                  <c:v>10.3865</c:v>
                </c:pt>
                <c:pt idx="3787">
                  <c:v>10.356310000000001</c:v>
                </c:pt>
                <c:pt idx="3788">
                  <c:v>10.18754</c:v>
                </c:pt>
                <c:pt idx="3789">
                  <c:v>9.9942930000000008</c:v>
                </c:pt>
                <c:pt idx="3790">
                  <c:v>9.9000179999999993</c:v>
                </c:pt>
                <c:pt idx="3791">
                  <c:v>9.8076880000000006</c:v>
                </c:pt>
                <c:pt idx="3792">
                  <c:v>9.7176259999999992</c:v>
                </c:pt>
                <c:pt idx="3793">
                  <c:v>9.6304149999999993</c:v>
                </c:pt>
                <c:pt idx="3794">
                  <c:v>9.548019</c:v>
                </c:pt>
                <c:pt idx="3795">
                  <c:v>9.5080860000000005</c:v>
                </c:pt>
                <c:pt idx="3796">
                  <c:v>9.4693240000000003</c:v>
                </c:pt>
                <c:pt idx="3797">
                  <c:v>9.4314250000000008</c:v>
                </c:pt>
                <c:pt idx="3798">
                  <c:v>9.3949429999999996</c:v>
                </c:pt>
                <c:pt idx="3799">
                  <c:v>9.3596489999999992</c:v>
                </c:pt>
                <c:pt idx="3800">
                  <c:v>9.3261319999999994</c:v>
                </c:pt>
                <c:pt idx="3801">
                  <c:v>9.2942730000000005</c:v>
                </c:pt>
                <c:pt idx="3802">
                  <c:v>9.2645490000000006</c:v>
                </c:pt>
                <c:pt idx="3803">
                  <c:v>9.2372910000000008</c:v>
                </c:pt>
                <c:pt idx="3804">
                  <c:v>9.2129930000000009</c:v>
                </c:pt>
                <c:pt idx="3805">
                  <c:v>9.2100969999999993</c:v>
                </c:pt>
                <c:pt idx="3806">
                  <c:v>9.1930239999999994</c:v>
                </c:pt>
                <c:pt idx="3807">
                  <c:v>9.1845309999999998</c:v>
                </c:pt>
                <c:pt idx="3808">
                  <c:v>9.1770010000000006</c:v>
                </c:pt>
                <c:pt idx="3809">
                  <c:v>9.1704240000000006</c:v>
                </c:pt>
                <c:pt idx="3810">
                  <c:v>9.1649969999999996</c:v>
                </c:pt>
                <c:pt idx="3811">
                  <c:v>9.1607009999999995</c:v>
                </c:pt>
                <c:pt idx="3812">
                  <c:v>9.1575839999999999</c:v>
                </c:pt>
                <c:pt idx="3813">
                  <c:v>9.1556879999999996</c:v>
                </c:pt>
                <c:pt idx="3814">
                  <c:v>9.1550969999999996</c:v>
                </c:pt>
                <c:pt idx="3815">
                  <c:v>9.1558469999999996</c:v>
                </c:pt>
                <c:pt idx="3816">
                  <c:v>9.157959</c:v>
                </c:pt>
                <c:pt idx="3817">
                  <c:v>9.1615140000000004</c:v>
                </c:pt>
                <c:pt idx="3818">
                  <c:v>9.1664619999999992</c:v>
                </c:pt>
                <c:pt idx="3819">
                  <c:v>9.1680770000000003</c:v>
                </c:pt>
                <c:pt idx="3820">
                  <c:v>9.1735830000000007</c:v>
                </c:pt>
                <c:pt idx="3821">
                  <c:v>9.1824049999999993</c:v>
                </c:pt>
                <c:pt idx="3822">
                  <c:v>9.2045349999999999</c:v>
                </c:pt>
                <c:pt idx="3823">
                  <c:v>9.2322450000000007</c:v>
                </c:pt>
                <c:pt idx="3824">
                  <c:v>9.265523</c:v>
                </c:pt>
                <c:pt idx="3825">
                  <c:v>9.3034839999999992</c:v>
                </c:pt>
                <c:pt idx="3826">
                  <c:v>9.3458020000000008</c:v>
                </c:pt>
                <c:pt idx="3827">
                  <c:v>9.3913130000000002</c:v>
                </c:pt>
                <c:pt idx="3828">
                  <c:v>9.3968050000000005</c:v>
                </c:pt>
                <c:pt idx="3829">
                  <c:v>9.4922020000000007</c:v>
                </c:pt>
                <c:pt idx="3830">
                  <c:v>9.5900049999999997</c:v>
                </c:pt>
                <c:pt idx="3831">
                  <c:v>9.6338019999999993</c:v>
                </c:pt>
                <c:pt idx="3832">
                  <c:v>9.671799</c:v>
                </c:pt>
                <c:pt idx="3833">
                  <c:v>9.7111680000000007</c:v>
                </c:pt>
                <c:pt idx="3834">
                  <c:v>9.7355029999999996</c:v>
                </c:pt>
                <c:pt idx="3835">
                  <c:v>9.7431389999999993</c:v>
                </c:pt>
                <c:pt idx="3836">
                  <c:v>9.7333259999999999</c:v>
                </c:pt>
                <c:pt idx="3837">
                  <c:v>9.7124240000000004</c:v>
                </c:pt>
                <c:pt idx="3838">
                  <c:v>9.681146</c:v>
                </c:pt>
                <c:pt idx="3839">
                  <c:v>9.6562900000000003</c:v>
                </c:pt>
                <c:pt idx="3840">
                  <c:v>9.6416170000000001</c:v>
                </c:pt>
                <c:pt idx="3841">
                  <c:v>9.5963969999999996</c:v>
                </c:pt>
                <c:pt idx="3842">
                  <c:v>9.4972110000000001</c:v>
                </c:pt>
                <c:pt idx="3843">
                  <c:v>9.4091109999999993</c:v>
                </c:pt>
                <c:pt idx="3844">
                  <c:v>9.3684410000000007</c:v>
                </c:pt>
                <c:pt idx="3845">
                  <c:v>9.3614329999999999</c:v>
                </c:pt>
                <c:pt idx="3846">
                  <c:v>9.3609259999999992</c:v>
                </c:pt>
                <c:pt idx="3847">
                  <c:v>9.363963</c:v>
                </c:pt>
                <c:pt idx="3848">
                  <c:v>9.3790130000000005</c:v>
                </c:pt>
                <c:pt idx="3849">
                  <c:v>9.4071400000000001</c:v>
                </c:pt>
                <c:pt idx="3850">
                  <c:v>9.44984</c:v>
                </c:pt>
                <c:pt idx="3851">
                  <c:v>9.5074380000000005</c:v>
                </c:pt>
                <c:pt idx="3852">
                  <c:v>9.5813919999999992</c:v>
                </c:pt>
                <c:pt idx="3853">
                  <c:v>9.6717809999999993</c:v>
                </c:pt>
                <c:pt idx="3854">
                  <c:v>9.7787279999999992</c:v>
                </c:pt>
                <c:pt idx="3855">
                  <c:v>9.9011499999999995</c:v>
                </c:pt>
                <c:pt idx="3856">
                  <c:v>10.040179999999999</c:v>
                </c:pt>
                <c:pt idx="3857">
                  <c:v>10.19308</c:v>
                </c:pt>
                <c:pt idx="3858">
                  <c:v>10.36069</c:v>
                </c:pt>
                <c:pt idx="3859">
                  <c:v>10.539149999999999</c:v>
                </c:pt>
                <c:pt idx="3860">
                  <c:v>10.92661</c:v>
                </c:pt>
                <c:pt idx="3861">
                  <c:v>11.33339</c:v>
                </c:pt>
                <c:pt idx="3862">
                  <c:v>11.737120000000001</c:v>
                </c:pt>
                <c:pt idx="3863">
                  <c:v>12.11159</c:v>
                </c:pt>
                <c:pt idx="3864">
                  <c:v>12.43022</c:v>
                </c:pt>
                <c:pt idx="3865">
                  <c:v>12.561210000000001</c:v>
                </c:pt>
                <c:pt idx="3866">
                  <c:v>12.6043</c:v>
                </c:pt>
                <c:pt idx="3867">
                  <c:v>12.669090000000001</c:v>
                </c:pt>
                <c:pt idx="3868">
                  <c:v>12.752840000000001</c:v>
                </c:pt>
                <c:pt idx="3869">
                  <c:v>12.809089999999999</c:v>
                </c:pt>
                <c:pt idx="3870">
                  <c:v>12.83722</c:v>
                </c:pt>
                <c:pt idx="3871">
                  <c:v>12.83596</c:v>
                </c:pt>
                <c:pt idx="3872">
                  <c:v>12.747350000000001</c:v>
                </c:pt>
                <c:pt idx="3873">
                  <c:v>12.66107</c:v>
                </c:pt>
                <c:pt idx="3874">
                  <c:v>12.54909</c:v>
                </c:pt>
                <c:pt idx="3875">
                  <c:v>12.41146</c:v>
                </c:pt>
                <c:pt idx="3876">
                  <c:v>12.252079999999999</c:v>
                </c:pt>
                <c:pt idx="3877">
                  <c:v>11.873519999999999</c:v>
                </c:pt>
                <c:pt idx="3878">
                  <c:v>11.43488</c:v>
                </c:pt>
                <c:pt idx="3879">
                  <c:v>10.9596</c:v>
                </c:pt>
                <c:pt idx="3880">
                  <c:v>10.72631</c:v>
                </c:pt>
                <c:pt idx="3881">
                  <c:v>9.9947529999999993</c:v>
                </c:pt>
                <c:pt idx="3882">
                  <c:v>9.5415539999999996</c:v>
                </c:pt>
                <c:pt idx="3883">
                  <c:v>9.327636</c:v>
                </c:pt>
                <c:pt idx="3884">
                  <c:v>9.1257059999999992</c:v>
                </c:pt>
                <c:pt idx="3885">
                  <c:v>8.9338069999999998</c:v>
                </c:pt>
                <c:pt idx="3886">
                  <c:v>8.7923650000000002</c:v>
                </c:pt>
                <c:pt idx="3887">
                  <c:v>8.7553959999999993</c:v>
                </c:pt>
                <c:pt idx="3888">
                  <c:v>8.5890120000000003</c:v>
                </c:pt>
                <c:pt idx="3889">
                  <c:v>8.4360610000000005</c:v>
                </c:pt>
                <c:pt idx="3890">
                  <c:v>8.2942820000000008</c:v>
                </c:pt>
                <c:pt idx="3891">
                  <c:v>8.1653199999999995</c:v>
                </c:pt>
                <c:pt idx="3892">
                  <c:v>8.0469270000000002</c:v>
                </c:pt>
                <c:pt idx="3893">
                  <c:v>7.9401729999999997</c:v>
                </c:pt>
                <c:pt idx="3894">
                  <c:v>7.8429140000000004</c:v>
                </c:pt>
                <c:pt idx="3895">
                  <c:v>7.7557879999999999</c:v>
                </c:pt>
                <c:pt idx="3896">
                  <c:v>7.7067819999999996</c:v>
                </c:pt>
                <c:pt idx="3897">
                  <c:v>7.6771830000000003</c:v>
                </c:pt>
                <c:pt idx="3898">
                  <c:v>7.6076540000000001</c:v>
                </c:pt>
                <c:pt idx="3899">
                  <c:v>7.5449060000000001</c:v>
                </c:pt>
                <c:pt idx="3900">
                  <c:v>7.4890790000000003</c:v>
                </c:pt>
                <c:pt idx="3901">
                  <c:v>7.4386939999999999</c:v>
                </c:pt>
                <c:pt idx="3902">
                  <c:v>7.3937949999999999</c:v>
                </c:pt>
                <c:pt idx="3903">
                  <c:v>7.3531420000000001</c:v>
                </c:pt>
                <c:pt idx="3904">
                  <c:v>7.316738</c:v>
                </c:pt>
                <c:pt idx="3905">
                  <c:v>7.2835660000000004</c:v>
                </c:pt>
                <c:pt idx="3906">
                  <c:v>7.2536310000000004</c:v>
                </c:pt>
                <c:pt idx="3907">
                  <c:v>7.2261059999999997</c:v>
                </c:pt>
                <c:pt idx="3908">
                  <c:v>7.2010149999999999</c:v>
                </c:pt>
                <c:pt idx="3909">
                  <c:v>7.1776939999999998</c:v>
                </c:pt>
                <c:pt idx="3910">
                  <c:v>7.1561940000000002</c:v>
                </c:pt>
                <c:pt idx="3911">
                  <c:v>7.1359779999999997</c:v>
                </c:pt>
                <c:pt idx="3912">
                  <c:v>7.1171230000000003</c:v>
                </c:pt>
                <c:pt idx="3913">
                  <c:v>7.0822929999999999</c:v>
                </c:pt>
                <c:pt idx="3914">
                  <c:v>7.050605</c:v>
                </c:pt>
                <c:pt idx="3915">
                  <c:v>7.0212690000000002</c:v>
                </c:pt>
                <c:pt idx="3916">
                  <c:v>6.9937120000000004</c:v>
                </c:pt>
                <c:pt idx="3917">
                  <c:v>6.9675180000000001</c:v>
                </c:pt>
                <c:pt idx="3918">
                  <c:v>6.9423810000000001</c:v>
                </c:pt>
                <c:pt idx="3919">
                  <c:v>6.9180669999999997</c:v>
                </c:pt>
                <c:pt idx="3920">
                  <c:v>6.8712390000000001</c:v>
                </c:pt>
                <c:pt idx="3921">
                  <c:v>6.8491949999999999</c:v>
                </c:pt>
                <c:pt idx="3922">
                  <c:v>6.826111</c:v>
                </c:pt>
                <c:pt idx="3923">
                  <c:v>6.7822870000000002</c:v>
                </c:pt>
                <c:pt idx="3924">
                  <c:v>6.7393340000000004</c:v>
                </c:pt>
                <c:pt idx="3925">
                  <c:v>6.697222</c:v>
                </c:pt>
                <c:pt idx="3926">
                  <c:v>6.6560269999999999</c:v>
                </c:pt>
                <c:pt idx="3927">
                  <c:v>6.6158340000000004</c:v>
                </c:pt>
                <c:pt idx="3928">
                  <c:v>6.5766679999999997</c:v>
                </c:pt>
                <c:pt idx="3929">
                  <c:v>6.5384659999999997</c:v>
                </c:pt>
                <c:pt idx="3930">
                  <c:v>6.5010830000000004</c:v>
                </c:pt>
                <c:pt idx="3931">
                  <c:v>6.4893830000000001</c:v>
                </c:pt>
                <c:pt idx="3932">
                  <c:v>6.4642330000000001</c:v>
                </c:pt>
                <c:pt idx="3933">
                  <c:v>6.3915819999999997</c:v>
                </c:pt>
                <c:pt idx="3934">
                  <c:v>6.2477270000000003</c:v>
                </c:pt>
                <c:pt idx="3935">
                  <c:v>6.1704929999999996</c:v>
                </c:pt>
                <c:pt idx="3936">
                  <c:v>6.1046420000000001</c:v>
                </c:pt>
                <c:pt idx="3937">
                  <c:v>6.0139379999999996</c:v>
                </c:pt>
                <c:pt idx="3938">
                  <c:v>5.9682589999999998</c:v>
                </c:pt>
                <c:pt idx="3939">
                  <c:v>5.9060480000000002</c:v>
                </c:pt>
                <c:pt idx="3940">
                  <c:v>5.8764750000000001</c:v>
                </c:pt>
                <c:pt idx="3941">
                  <c:v>5.8520060000000003</c:v>
                </c:pt>
                <c:pt idx="3942">
                  <c:v>5.8059700000000003</c:v>
                </c:pt>
                <c:pt idx="3943">
                  <c:v>5.7747789999999997</c:v>
                </c:pt>
                <c:pt idx="3944">
                  <c:v>5.7627129999999998</c:v>
                </c:pt>
                <c:pt idx="3945">
                  <c:v>5.6881190000000004</c:v>
                </c:pt>
                <c:pt idx="3946">
                  <c:v>5.6066520000000004</c:v>
                </c:pt>
                <c:pt idx="3947">
                  <c:v>5.5213279999999996</c:v>
                </c:pt>
                <c:pt idx="3948">
                  <c:v>5.5165569999999997</c:v>
                </c:pt>
                <c:pt idx="3949">
                  <c:v>5.4513680000000004</c:v>
                </c:pt>
                <c:pt idx="3950">
                  <c:v>5.173584</c:v>
                </c:pt>
                <c:pt idx="3951">
                  <c:v>5.1452989999999996</c:v>
                </c:pt>
                <c:pt idx="3952">
                  <c:v>5.1007249999999997</c:v>
                </c:pt>
                <c:pt idx="3953">
                  <c:v>5.0830200000000003</c:v>
                </c:pt>
                <c:pt idx="3954">
                  <c:v>5.0425849999999999</c:v>
                </c:pt>
                <c:pt idx="3955">
                  <c:v>5.0318870000000002</c:v>
                </c:pt>
                <c:pt idx="3956">
                  <c:v>4.9414040000000004</c:v>
                </c:pt>
                <c:pt idx="3957">
                  <c:v>4.9409900000000002</c:v>
                </c:pt>
                <c:pt idx="3958">
                  <c:v>4.7417990000000003</c:v>
                </c:pt>
                <c:pt idx="3959">
                  <c:v>4.6949750000000003</c:v>
                </c:pt>
                <c:pt idx="3960">
                  <c:v>4.6574799999999996</c:v>
                </c:pt>
                <c:pt idx="3961">
                  <c:v>4.618595</c:v>
                </c:pt>
                <c:pt idx="3962">
                  <c:v>4.5954550000000003</c:v>
                </c:pt>
                <c:pt idx="3963">
                  <c:v>4.4721919999999997</c:v>
                </c:pt>
                <c:pt idx="3964">
                  <c:v>4.4433949999999998</c:v>
                </c:pt>
                <c:pt idx="3965">
                  <c:v>4.3940289999999997</c:v>
                </c:pt>
                <c:pt idx="3966">
                  <c:v>4.3375859999999999</c:v>
                </c:pt>
                <c:pt idx="3967">
                  <c:v>4.3107439999999997</c:v>
                </c:pt>
                <c:pt idx="3968">
                  <c:v>4.2856860000000001</c:v>
                </c:pt>
                <c:pt idx="3969">
                  <c:v>4.2728229999999998</c:v>
                </c:pt>
                <c:pt idx="3970">
                  <c:v>4.2353079999999999</c:v>
                </c:pt>
                <c:pt idx="3971">
                  <c:v>4.1885180000000002</c:v>
                </c:pt>
                <c:pt idx="3972">
                  <c:v>4.1818400000000002</c:v>
                </c:pt>
                <c:pt idx="3973">
                  <c:v>4.1675969999999998</c:v>
                </c:pt>
                <c:pt idx="3974">
                  <c:v>4.1603300000000001</c:v>
                </c:pt>
                <c:pt idx="3975">
                  <c:v>4.1441879999999998</c:v>
                </c:pt>
                <c:pt idx="3976">
                  <c:v>4.0849510000000002</c:v>
                </c:pt>
                <c:pt idx="3977">
                  <c:v>3.9647969999999999</c:v>
                </c:pt>
                <c:pt idx="3978">
                  <c:v>3.9611700000000001</c:v>
                </c:pt>
                <c:pt idx="3979">
                  <c:v>3.93465</c:v>
                </c:pt>
                <c:pt idx="3980">
                  <c:v>3.9083389999999998</c:v>
                </c:pt>
                <c:pt idx="3981">
                  <c:v>3.9054479999999998</c:v>
                </c:pt>
                <c:pt idx="3982">
                  <c:v>3.8654700000000002</c:v>
                </c:pt>
                <c:pt idx="3983">
                  <c:v>3.814743</c:v>
                </c:pt>
                <c:pt idx="3984">
                  <c:v>3.7978100000000001</c:v>
                </c:pt>
                <c:pt idx="3985">
                  <c:v>3.7850139999999999</c:v>
                </c:pt>
                <c:pt idx="3986">
                  <c:v>3.7708650000000001</c:v>
                </c:pt>
                <c:pt idx="3987">
                  <c:v>3.7606619999999999</c:v>
                </c:pt>
                <c:pt idx="3988">
                  <c:v>3.744529</c:v>
                </c:pt>
                <c:pt idx="3989">
                  <c:v>3.7430690000000002</c:v>
                </c:pt>
                <c:pt idx="3990">
                  <c:v>3.7296580000000001</c:v>
                </c:pt>
                <c:pt idx="3991">
                  <c:v>3.7295690000000001</c:v>
                </c:pt>
                <c:pt idx="3992">
                  <c:v>3.7199089999999999</c:v>
                </c:pt>
                <c:pt idx="3993">
                  <c:v>3.715122</c:v>
                </c:pt>
                <c:pt idx="3994">
                  <c:v>3.6947890000000001</c:v>
                </c:pt>
                <c:pt idx="3995">
                  <c:v>3.681562</c:v>
                </c:pt>
                <c:pt idx="3996">
                  <c:v>3.6433360000000001</c:v>
                </c:pt>
                <c:pt idx="3997">
                  <c:v>3.6253820000000001</c:v>
                </c:pt>
                <c:pt idx="3998">
                  <c:v>3.5991780000000002</c:v>
                </c:pt>
                <c:pt idx="3999">
                  <c:v>3.5905860000000001</c:v>
                </c:pt>
                <c:pt idx="4000">
                  <c:v>3.573178</c:v>
                </c:pt>
                <c:pt idx="4001">
                  <c:v>3.5665040000000001</c:v>
                </c:pt>
                <c:pt idx="4002">
                  <c:v>3.561426</c:v>
                </c:pt>
                <c:pt idx="4003">
                  <c:v>3.5545789999999999</c:v>
                </c:pt>
                <c:pt idx="4004">
                  <c:v>3.5478550000000002</c:v>
                </c:pt>
                <c:pt idx="4005">
                  <c:v>3.5442300000000002</c:v>
                </c:pt>
                <c:pt idx="4006">
                  <c:v>3.5341480000000001</c:v>
                </c:pt>
                <c:pt idx="4007">
                  <c:v>3.5272429999999999</c:v>
                </c:pt>
                <c:pt idx="4008">
                  <c:v>3.5256289999999999</c:v>
                </c:pt>
                <c:pt idx="4009">
                  <c:v>3.5243009999999999</c:v>
                </c:pt>
                <c:pt idx="4010">
                  <c:v>3.523495</c:v>
                </c:pt>
                <c:pt idx="4011">
                  <c:v>3.5220799999999999</c:v>
                </c:pt>
                <c:pt idx="4012">
                  <c:v>3.5195210000000001</c:v>
                </c:pt>
                <c:pt idx="4013">
                  <c:v>3.517525</c:v>
                </c:pt>
                <c:pt idx="4014">
                  <c:v>3.5152350000000001</c:v>
                </c:pt>
                <c:pt idx="4015">
                  <c:v>3.5151659999999998</c:v>
                </c:pt>
                <c:pt idx="4016">
                  <c:v>3.5141779999999998</c:v>
                </c:pt>
                <c:pt idx="4017">
                  <c:v>3.5140150000000001</c:v>
                </c:pt>
                <c:pt idx="4018">
                  <c:v>3.5143119999999999</c:v>
                </c:pt>
                <c:pt idx="4019">
                  <c:v>3.5155799999999999</c:v>
                </c:pt>
                <c:pt idx="4020">
                  <c:v>3.5175749999999999</c:v>
                </c:pt>
                <c:pt idx="4021">
                  <c:v>3.518097</c:v>
                </c:pt>
                <c:pt idx="4022">
                  <c:v>3.5183979999999999</c:v>
                </c:pt>
                <c:pt idx="4023">
                  <c:v>3.5229140000000001</c:v>
                </c:pt>
                <c:pt idx="4024">
                  <c:v>3.5257399999999999</c:v>
                </c:pt>
                <c:pt idx="4025">
                  <c:v>3.5291489999999999</c:v>
                </c:pt>
                <c:pt idx="4026">
                  <c:v>3.5315940000000001</c:v>
                </c:pt>
                <c:pt idx="4027">
                  <c:v>3.5350440000000001</c:v>
                </c:pt>
                <c:pt idx="4028">
                  <c:v>3.5399569999999998</c:v>
                </c:pt>
                <c:pt idx="4029">
                  <c:v>3.5466859999999998</c:v>
                </c:pt>
                <c:pt idx="4030">
                  <c:v>3.555396</c:v>
                </c:pt>
                <c:pt idx="4031">
                  <c:v>3.566093</c:v>
                </c:pt>
                <c:pt idx="4032">
                  <c:v>3.572257</c:v>
                </c:pt>
                <c:pt idx="4033">
                  <c:v>3.5790359999999999</c:v>
                </c:pt>
                <c:pt idx="4034">
                  <c:v>3.5865999999999998</c:v>
                </c:pt>
                <c:pt idx="4035">
                  <c:v>3.5951979999999999</c:v>
                </c:pt>
                <c:pt idx="4036">
                  <c:v>3.6052379999999999</c:v>
                </c:pt>
                <c:pt idx="4037">
                  <c:v>3.6172300000000002</c:v>
                </c:pt>
                <c:pt idx="4038">
                  <c:v>3.632009</c:v>
                </c:pt>
                <c:pt idx="4039">
                  <c:v>3.6507719999999999</c:v>
                </c:pt>
                <c:pt idx="4040">
                  <c:v>3.662204</c:v>
                </c:pt>
                <c:pt idx="4041">
                  <c:v>3.6752989999999999</c:v>
                </c:pt>
                <c:pt idx="4042">
                  <c:v>3.6905589999999999</c:v>
                </c:pt>
                <c:pt idx="4043">
                  <c:v>3.708275</c:v>
                </c:pt>
                <c:pt idx="4044">
                  <c:v>3.7291820000000002</c:v>
                </c:pt>
                <c:pt idx="4045">
                  <c:v>3.753736</c:v>
                </c:pt>
                <c:pt idx="4046">
                  <c:v>3.7830050000000002</c:v>
                </c:pt>
                <c:pt idx="4047">
                  <c:v>3.8176649999999999</c:v>
                </c:pt>
                <c:pt idx="4048">
                  <c:v>3.8592369999999998</c:v>
                </c:pt>
                <c:pt idx="4049">
                  <c:v>3.9089360000000002</c:v>
                </c:pt>
                <c:pt idx="4050">
                  <c:v>3.9373239999999998</c:v>
                </c:pt>
                <c:pt idx="4051">
                  <c:v>3.9683619999999999</c:v>
                </c:pt>
                <c:pt idx="4052">
                  <c:v>4.0022840000000004</c:v>
                </c:pt>
                <c:pt idx="4053">
                  <c:v>4.0389480000000004</c:v>
                </c:pt>
                <c:pt idx="4054">
                  <c:v>4.0793689999999998</c:v>
                </c:pt>
                <c:pt idx="4055">
                  <c:v>4.1234669999999998</c:v>
                </c:pt>
                <c:pt idx="4056">
                  <c:v>4.1715280000000003</c:v>
                </c:pt>
                <c:pt idx="4057">
                  <c:v>4.2233020000000003</c:v>
                </c:pt>
                <c:pt idx="4058">
                  <c:v>4.2801629999999999</c:v>
                </c:pt>
                <c:pt idx="4059">
                  <c:v>4.309151</c:v>
                </c:pt>
                <c:pt idx="4060">
                  <c:v>4.3419290000000004</c:v>
                </c:pt>
                <c:pt idx="4061">
                  <c:v>4.4089260000000001</c:v>
                </c:pt>
                <c:pt idx="4062">
                  <c:v>4.4807090000000001</c:v>
                </c:pt>
                <c:pt idx="4063">
                  <c:v>4.5590890000000002</c:v>
                </c:pt>
                <c:pt idx="4064">
                  <c:v>4.6436830000000002</c:v>
                </c:pt>
                <c:pt idx="4065">
                  <c:v>4.73482</c:v>
                </c:pt>
                <c:pt idx="4066">
                  <c:v>4.8317769999999998</c:v>
                </c:pt>
                <c:pt idx="4067">
                  <c:v>4.9368559999999997</c:v>
                </c:pt>
                <c:pt idx="4068">
                  <c:v>5.0493779999999999</c:v>
                </c:pt>
                <c:pt idx="4069">
                  <c:v>5.1696039999999996</c:v>
                </c:pt>
                <c:pt idx="4070">
                  <c:v>5.2964219999999997</c:v>
                </c:pt>
                <c:pt idx="4071">
                  <c:v>5.4326470000000002</c:v>
                </c:pt>
                <c:pt idx="4072">
                  <c:v>5.5771740000000003</c:v>
                </c:pt>
                <c:pt idx="4073">
                  <c:v>5.8898789999999996</c:v>
                </c:pt>
                <c:pt idx="4074">
                  <c:v>6.2380750000000003</c:v>
                </c:pt>
                <c:pt idx="4075">
                  <c:v>6.6175930000000003</c:v>
                </c:pt>
                <c:pt idx="4076">
                  <c:v>7.0305989999999996</c:v>
                </c:pt>
                <c:pt idx="4077">
                  <c:v>7.4722600000000003</c:v>
                </c:pt>
                <c:pt idx="4078">
                  <c:v>7.9382919999999997</c:v>
                </c:pt>
                <c:pt idx="4079">
                  <c:v>8.4205550000000002</c:v>
                </c:pt>
                <c:pt idx="4080">
                  <c:v>10.386760000000001</c:v>
                </c:pt>
                <c:pt idx="4081">
                  <c:v>10.840769999999999</c:v>
                </c:pt>
                <c:pt idx="4082">
                  <c:v>11.25667</c:v>
                </c:pt>
                <c:pt idx="4083">
                  <c:v>11.628640000000001</c:v>
                </c:pt>
                <c:pt idx="4084">
                  <c:v>11.943569999999999</c:v>
                </c:pt>
                <c:pt idx="4085">
                  <c:v>12.19646</c:v>
                </c:pt>
                <c:pt idx="4086">
                  <c:v>12.378</c:v>
                </c:pt>
                <c:pt idx="4087">
                  <c:v>12.485099999999999</c:v>
                </c:pt>
                <c:pt idx="4088">
                  <c:v>12.513730000000001</c:v>
                </c:pt>
                <c:pt idx="4089">
                  <c:v>12.450839999999999</c:v>
                </c:pt>
                <c:pt idx="4090">
                  <c:v>12.28856</c:v>
                </c:pt>
                <c:pt idx="4091">
                  <c:v>12.032679999999999</c:v>
                </c:pt>
                <c:pt idx="4092">
                  <c:v>11.693809999999999</c:v>
                </c:pt>
                <c:pt idx="4093">
                  <c:v>11.28037</c:v>
                </c:pt>
                <c:pt idx="4094">
                  <c:v>10.80945</c:v>
                </c:pt>
                <c:pt idx="4095">
                  <c:v>10.291410000000001</c:v>
                </c:pt>
                <c:pt idx="4096">
                  <c:v>9.7459389999999999</c:v>
                </c:pt>
                <c:pt idx="4097">
                  <c:v>8.6211590000000005</c:v>
                </c:pt>
                <c:pt idx="4098">
                  <c:v>8.0680530000000008</c:v>
                </c:pt>
                <c:pt idx="4099">
                  <c:v>7.5390639999999998</c:v>
                </c:pt>
                <c:pt idx="4100">
                  <c:v>7.0378699999999998</c:v>
                </c:pt>
                <c:pt idx="4101">
                  <c:v>6.575234</c:v>
                </c:pt>
                <c:pt idx="4102">
                  <c:v>6.1511189999999996</c:v>
                </c:pt>
                <c:pt idx="4103">
                  <c:v>5.9550739999999998</c:v>
                </c:pt>
                <c:pt idx="4104">
                  <c:v>5.771496</c:v>
                </c:pt>
                <c:pt idx="4105">
                  <c:v>5.597048</c:v>
                </c:pt>
                <c:pt idx="4106">
                  <c:v>5.4333559999999999</c:v>
                </c:pt>
                <c:pt idx="4107">
                  <c:v>5.2802490000000004</c:v>
                </c:pt>
                <c:pt idx="4108">
                  <c:v>5.1387260000000001</c:v>
                </c:pt>
                <c:pt idx="4109">
                  <c:v>5.0059100000000001</c:v>
                </c:pt>
                <c:pt idx="4110">
                  <c:v>4.8827829999999999</c:v>
                </c:pt>
                <c:pt idx="4111">
                  <c:v>4.7689450000000004</c:v>
                </c:pt>
                <c:pt idx="4112">
                  <c:v>4.6648779999999999</c:v>
                </c:pt>
                <c:pt idx="4113">
                  <c:v>4.568238</c:v>
                </c:pt>
                <c:pt idx="4114">
                  <c:v>4.479546</c:v>
                </c:pt>
                <c:pt idx="4115">
                  <c:v>4.3983220000000003</c:v>
                </c:pt>
                <c:pt idx="4116">
                  <c:v>4.3247270000000002</c:v>
                </c:pt>
                <c:pt idx="4117">
                  <c:v>4.2569480000000004</c:v>
                </c:pt>
                <c:pt idx="4118">
                  <c:v>4.1952210000000001</c:v>
                </c:pt>
                <c:pt idx="4119">
                  <c:v>4.1390849999999997</c:v>
                </c:pt>
                <c:pt idx="4120">
                  <c:v>4.0885400000000001</c:v>
                </c:pt>
                <c:pt idx="4121">
                  <c:v>4.0422459999999996</c:v>
                </c:pt>
                <c:pt idx="4122">
                  <c:v>4.000286</c:v>
                </c:pt>
                <c:pt idx="4123">
                  <c:v>3.9622760000000001</c:v>
                </c:pt>
                <c:pt idx="4124">
                  <c:v>3.9563830000000002</c:v>
                </c:pt>
                <c:pt idx="4125">
                  <c:v>3.9281419999999998</c:v>
                </c:pt>
                <c:pt idx="4126">
                  <c:v>3.896944</c:v>
                </c:pt>
                <c:pt idx="4127">
                  <c:v>3.8687010000000002</c:v>
                </c:pt>
                <c:pt idx="4128">
                  <c:v>3.843124</c:v>
                </c:pt>
                <c:pt idx="4129">
                  <c:v>3.8201520000000002</c:v>
                </c:pt>
                <c:pt idx="4130">
                  <c:v>3.780043</c:v>
                </c:pt>
                <c:pt idx="4131">
                  <c:v>3.7470680000000001</c:v>
                </c:pt>
                <c:pt idx="4132">
                  <c:v>3.7195529999999999</c:v>
                </c:pt>
                <c:pt idx="4133">
                  <c:v>3.6966429999999999</c:v>
                </c:pt>
                <c:pt idx="4134">
                  <c:v>3.6772420000000001</c:v>
                </c:pt>
                <c:pt idx="4135">
                  <c:v>3.6608269999999998</c:v>
                </c:pt>
                <c:pt idx="4136">
                  <c:v>3.6466940000000001</c:v>
                </c:pt>
                <c:pt idx="4137">
                  <c:v>3.634541</c:v>
                </c:pt>
                <c:pt idx="4138">
                  <c:v>3.6239159999999999</c:v>
                </c:pt>
                <c:pt idx="4139">
                  <c:v>3.614646</c:v>
                </c:pt>
                <c:pt idx="4140">
                  <c:v>3.5991810000000002</c:v>
                </c:pt>
                <c:pt idx="4141">
                  <c:v>3.5868730000000002</c:v>
                </c:pt>
                <c:pt idx="4142">
                  <c:v>3.5768409999999999</c:v>
                </c:pt>
                <c:pt idx="4143">
                  <c:v>3.5684490000000002</c:v>
                </c:pt>
                <c:pt idx="4144">
                  <c:v>3.5612219999999999</c:v>
                </c:pt>
                <c:pt idx="4145">
                  <c:v>3.5548139999999999</c:v>
                </c:pt>
                <c:pt idx="4146">
                  <c:v>3.5489839999999999</c:v>
                </c:pt>
                <c:pt idx="4147">
                  <c:v>3.5385230000000001</c:v>
                </c:pt>
                <c:pt idx="4148">
                  <c:v>3.5293770000000002</c:v>
                </c:pt>
                <c:pt idx="4149">
                  <c:v>3.521655</c:v>
                </c:pt>
                <c:pt idx="4150">
                  <c:v>3.51553</c:v>
                </c:pt>
                <c:pt idx="4151">
                  <c:v>3.5109689999999998</c:v>
                </c:pt>
                <c:pt idx="4152">
                  <c:v>3.507647</c:v>
                </c:pt>
                <c:pt idx="4153">
                  <c:v>3.5051299999999999</c:v>
                </c:pt>
                <c:pt idx="4154">
                  <c:v>3.5011239999999999</c:v>
                </c:pt>
                <c:pt idx="4155">
                  <c:v>3.4974419999999999</c:v>
                </c:pt>
                <c:pt idx="4156">
                  <c:v>3.4901439999999999</c:v>
                </c:pt>
                <c:pt idx="4157">
                  <c:v>3.4866350000000002</c:v>
                </c:pt>
                <c:pt idx="4158">
                  <c:v>3.483727</c:v>
                </c:pt>
                <c:pt idx="4159">
                  <c:v>3.483606</c:v>
                </c:pt>
                <c:pt idx="4160">
                  <c:v>3.4813489999999998</c:v>
                </c:pt>
                <c:pt idx="4161">
                  <c:v>3.4797440000000002</c:v>
                </c:pt>
                <c:pt idx="4162">
                  <c:v>3.47912</c:v>
                </c:pt>
                <c:pt idx="4163">
                  <c:v>3.4769960000000002</c:v>
                </c:pt>
                <c:pt idx="4164">
                  <c:v>3.4715539999999998</c:v>
                </c:pt>
                <c:pt idx="4165">
                  <c:v>3.4661</c:v>
                </c:pt>
                <c:pt idx="4166">
                  <c:v>3.4633729999999998</c:v>
                </c:pt>
                <c:pt idx="4167">
                  <c:v>3.4607579999999998</c:v>
                </c:pt>
                <c:pt idx="4168">
                  <c:v>3.458542</c:v>
                </c:pt>
                <c:pt idx="4169">
                  <c:v>3.4578159999999998</c:v>
                </c:pt>
                <c:pt idx="4170">
                  <c:v>3.4573809999999998</c:v>
                </c:pt>
                <c:pt idx="4171">
                  <c:v>3.4567380000000001</c:v>
                </c:pt>
                <c:pt idx="4172">
                  <c:v>3.4534050000000001</c:v>
                </c:pt>
                <c:pt idx="4173">
                  <c:v>3.4499930000000001</c:v>
                </c:pt>
                <c:pt idx="4174">
                  <c:v>3.4484020000000002</c:v>
                </c:pt>
                <c:pt idx="4175">
                  <c:v>3.44617</c:v>
                </c:pt>
                <c:pt idx="4176">
                  <c:v>3.4422419999999998</c:v>
                </c:pt>
                <c:pt idx="4177">
                  <c:v>3.4414750000000001</c:v>
                </c:pt>
                <c:pt idx="4178">
                  <c:v>3.4384830000000002</c:v>
                </c:pt>
                <c:pt idx="4179">
                  <c:v>3.435689</c:v>
                </c:pt>
                <c:pt idx="4180">
                  <c:v>3.435492</c:v>
                </c:pt>
                <c:pt idx="4181">
                  <c:v>3.4326500000000002</c:v>
                </c:pt>
                <c:pt idx="4182">
                  <c:v>3.4311880000000001</c:v>
                </c:pt>
                <c:pt idx="4183">
                  <c:v>3.428903</c:v>
                </c:pt>
                <c:pt idx="4184">
                  <c:v>3.4224359999999998</c:v>
                </c:pt>
                <c:pt idx="4185">
                  <c:v>3.4208729999999998</c:v>
                </c:pt>
                <c:pt idx="4186">
                  <c:v>3.4150649999999998</c:v>
                </c:pt>
                <c:pt idx="4187">
                  <c:v>3.4119760000000001</c:v>
                </c:pt>
                <c:pt idx="4188">
                  <c:v>3.411467</c:v>
                </c:pt>
                <c:pt idx="4189">
                  <c:v>3.4005619999999999</c:v>
                </c:pt>
                <c:pt idx="4190">
                  <c:v>3.3992420000000001</c:v>
                </c:pt>
                <c:pt idx="4191">
                  <c:v>3.3980920000000001</c:v>
                </c:pt>
                <c:pt idx="4192">
                  <c:v>3.3908369999999999</c:v>
                </c:pt>
                <c:pt idx="4193">
                  <c:v>3.3726479999999999</c:v>
                </c:pt>
                <c:pt idx="4194">
                  <c:v>3.3673839999999999</c:v>
                </c:pt>
                <c:pt idx="4195">
                  <c:v>3.3511760000000002</c:v>
                </c:pt>
                <c:pt idx="4196">
                  <c:v>3.3493400000000002</c:v>
                </c:pt>
                <c:pt idx="4197">
                  <c:v>3.3450470000000001</c:v>
                </c:pt>
                <c:pt idx="4198">
                  <c:v>3.3446910000000001</c:v>
                </c:pt>
                <c:pt idx="4199">
                  <c:v>3.3417349999999999</c:v>
                </c:pt>
                <c:pt idx="4200">
                  <c:v>3.3382969999999998</c:v>
                </c:pt>
                <c:pt idx="4201">
                  <c:v>3.3221500000000002</c:v>
                </c:pt>
                <c:pt idx="4202">
                  <c:v>3.3189449999999998</c:v>
                </c:pt>
                <c:pt idx="4203">
                  <c:v>3.2786749999999998</c:v>
                </c:pt>
                <c:pt idx="4204">
                  <c:v>3.2685979999999999</c:v>
                </c:pt>
                <c:pt idx="4205">
                  <c:v>3.2635679999999998</c:v>
                </c:pt>
                <c:pt idx="4206">
                  <c:v>3.2585739999999999</c:v>
                </c:pt>
                <c:pt idx="4207">
                  <c:v>3.240278</c:v>
                </c:pt>
                <c:pt idx="4208">
                  <c:v>3.2386520000000001</c:v>
                </c:pt>
                <c:pt idx="4209">
                  <c:v>3.2285870000000001</c:v>
                </c:pt>
                <c:pt idx="4210">
                  <c:v>3.2235670000000001</c:v>
                </c:pt>
                <c:pt idx="4211">
                  <c:v>3.2212990000000001</c:v>
                </c:pt>
                <c:pt idx="4212">
                  <c:v>3.2210930000000002</c:v>
                </c:pt>
                <c:pt idx="4213">
                  <c:v>3.2186560000000002</c:v>
                </c:pt>
                <c:pt idx="4214">
                  <c:v>3.2170380000000001</c:v>
                </c:pt>
                <c:pt idx="4215">
                  <c:v>3.2141139999999999</c:v>
                </c:pt>
                <c:pt idx="4216">
                  <c:v>3.2112560000000001</c:v>
                </c:pt>
                <c:pt idx="4217">
                  <c:v>3.209743</c:v>
                </c:pt>
                <c:pt idx="4218">
                  <c:v>3.2054510000000001</c:v>
                </c:pt>
                <c:pt idx="4219">
                  <c:v>3.203449</c:v>
                </c:pt>
                <c:pt idx="4220">
                  <c:v>3.2023250000000001</c:v>
                </c:pt>
                <c:pt idx="4221">
                  <c:v>3.2017509999999998</c:v>
                </c:pt>
                <c:pt idx="4222">
                  <c:v>3.200383</c:v>
                </c:pt>
                <c:pt idx="4223">
                  <c:v>3.1998899999999999</c:v>
                </c:pt>
                <c:pt idx="4224">
                  <c:v>3.19956</c:v>
                </c:pt>
                <c:pt idx="4225">
                  <c:v>3.1995399999999998</c:v>
                </c:pt>
                <c:pt idx="4226">
                  <c:v>3.1997559999999998</c:v>
                </c:pt>
                <c:pt idx="4227">
                  <c:v>3.20025</c:v>
                </c:pt>
                <c:pt idx="4228">
                  <c:v>3.2012130000000001</c:v>
                </c:pt>
                <c:pt idx="4229">
                  <c:v>3.2029990000000002</c:v>
                </c:pt>
                <c:pt idx="4230">
                  <c:v>3.2062499999999998</c:v>
                </c:pt>
                <c:pt idx="4231">
                  <c:v>3.2087479999999999</c:v>
                </c:pt>
                <c:pt idx="4232">
                  <c:v>3.212091</c:v>
                </c:pt>
                <c:pt idx="4233">
                  <c:v>3.2165699999999999</c:v>
                </c:pt>
                <c:pt idx="4234">
                  <c:v>3.2224879999999998</c:v>
                </c:pt>
                <c:pt idx="4235">
                  <c:v>3.2303320000000002</c:v>
                </c:pt>
                <c:pt idx="4236">
                  <c:v>3.240564</c:v>
                </c:pt>
                <c:pt idx="4237">
                  <c:v>3.253924</c:v>
                </c:pt>
                <c:pt idx="4238">
                  <c:v>3.2710620000000001</c:v>
                </c:pt>
                <c:pt idx="4239">
                  <c:v>3.2813889999999999</c:v>
                </c:pt>
                <c:pt idx="4240">
                  <c:v>3.2930299999999999</c:v>
                </c:pt>
                <c:pt idx="4241">
                  <c:v>3.3061180000000001</c:v>
                </c:pt>
                <c:pt idx="4242">
                  <c:v>3.3206549999999999</c:v>
                </c:pt>
                <c:pt idx="4243">
                  <c:v>3.3370479999999998</c:v>
                </c:pt>
                <c:pt idx="4244">
                  <c:v>3.3553269999999999</c:v>
                </c:pt>
                <c:pt idx="4245">
                  <c:v>3.3756499999999998</c:v>
                </c:pt>
                <c:pt idx="4246">
                  <c:v>3.3979659999999998</c:v>
                </c:pt>
                <c:pt idx="4247">
                  <c:v>3.4228420000000002</c:v>
                </c:pt>
                <c:pt idx="4248">
                  <c:v>3.45025</c:v>
                </c:pt>
                <c:pt idx="4249">
                  <c:v>3.4803549999999999</c:v>
                </c:pt>
                <c:pt idx="4250">
                  <c:v>3.5130089999999998</c:v>
                </c:pt>
                <c:pt idx="4251">
                  <c:v>3.548953</c:v>
                </c:pt>
                <c:pt idx="4252">
                  <c:v>3.5880550000000002</c:v>
                </c:pt>
                <c:pt idx="4253">
                  <c:v>3.6304470000000002</c:v>
                </c:pt>
                <c:pt idx="4254">
                  <c:v>3.675827</c:v>
                </c:pt>
                <c:pt idx="4255">
                  <c:v>3.725117</c:v>
                </c:pt>
                <c:pt idx="4256">
                  <c:v>3.7775189999999998</c:v>
                </c:pt>
                <c:pt idx="4257">
                  <c:v>3.8340360000000002</c:v>
                </c:pt>
                <c:pt idx="4258">
                  <c:v>3.893694</c:v>
                </c:pt>
                <c:pt idx="4259">
                  <c:v>3.9575749999999998</c:v>
                </c:pt>
                <c:pt idx="4260">
                  <c:v>4.0251260000000002</c:v>
                </c:pt>
                <c:pt idx="4261">
                  <c:v>4.1702729999999999</c:v>
                </c:pt>
                <c:pt idx="4262">
                  <c:v>4.329472</c:v>
                </c:pt>
                <c:pt idx="4263">
                  <c:v>4.4996830000000001</c:v>
                </c:pt>
                <c:pt idx="4264">
                  <c:v>4.6801130000000004</c:v>
                </c:pt>
                <c:pt idx="4265">
                  <c:v>4.8661539999999999</c:v>
                </c:pt>
                <c:pt idx="4266">
                  <c:v>5.2424369999999998</c:v>
                </c:pt>
                <c:pt idx="4267">
                  <c:v>5.4247500000000004</c:v>
                </c:pt>
                <c:pt idx="4268">
                  <c:v>5.5954800000000002</c:v>
                </c:pt>
                <c:pt idx="4269">
                  <c:v>5.6080009999999998</c:v>
                </c:pt>
                <c:pt idx="4270">
                  <c:v>5.751207</c:v>
                </c:pt>
                <c:pt idx="4271">
                  <c:v>5.8859750000000002</c:v>
                </c:pt>
                <c:pt idx="4272">
                  <c:v>5.996766</c:v>
                </c:pt>
                <c:pt idx="4273">
                  <c:v>6.0790220000000001</c:v>
                </c:pt>
                <c:pt idx="4274">
                  <c:v>6.1305829999999997</c:v>
                </c:pt>
                <c:pt idx="4275">
                  <c:v>6.1497120000000001</c:v>
                </c:pt>
                <c:pt idx="4276">
                  <c:v>6.1322929999999998</c:v>
                </c:pt>
                <c:pt idx="4277">
                  <c:v>6.0750190000000002</c:v>
                </c:pt>
                <c:pt idx="4278">
                  <c:v>5.9802249999999999</c:v>
                </c:pt>
                <c:pt idx="4279">
                  <c:v>5.8517140000000003</c:v>
                </c:pt>
                <c:pt idx="4280">
                  <c:v>5.6945009999999998</c:v>
                </c:pt>
                <c:pt idx="4281">
                  <c:v>5.5144799999999998</c:v>
                </c:pt>
                <c:pt idx="4282">
                  <c:v>5.3180699999999996</c:v>
                </c:pt>
                <c:pt idx="4283">
                  <c:v>5.1118249999999996</c:v>
                </c:pt>
                <c:pt idx="4284">
                  <c:v>4.6946399999999997</c:v>
                </c:pt>
                <c:pt idx="4285">
                  <c:v>4.4945409999999999</c:v>
                </c:pt>
                <c:pt idx="4286">
                  <c:v>4.3058829999999997</c:v>
                </c:pt>
                <c:pt idx="4287">
                  <c:v>4.1317459999999997</c:v>
                </c:pt>
                <c:pt idx="4288">
                  <c:v>4.0504870000000004</c:v>
                </c:pt>
                <c:pt idx="4289">
                  <c:v>3.974189</c:v>
                </c:pt>
                <c:pt idx="4290">
                  <c:v>3.9017189999999999</c:v>
                </c:pt>
                <c:pt idx="4291">
                  <c:v>3.834301</c:v>
                </c:pt>
                <c:pt idx="4292">
                  <c:v>3.7708390000000001</c:v>
                </c:pt>
                <c:pt idx="4293">
                  <c:v>3.7123179999999998</c:v>
                </c:pt>
                <c:pt idx="4294">
                  <c:v>3.6577060000000001</c:v>
                </c:pt>
                <c:pt idx="4295">
                  <c:v>3.6077689999999998</c:v>
                </c:pt>
                <c:pt idx="4296">
                  <c:v>3.5615510000000001</c:v>
                </c:pt>
                <c:pt idx="4297">
                  <c:v>3.519631</c:v>
                </c:pt>
                <c:pt idx="4298">
                  <c:v>3.4811390000000002</c:v>
                </c:pt>
                <c:pt idx="4299">
                  <c:v>3.4464959999999998</c:v>
                </c:pt>
                <c:pt idx="4300">
                  <c:v>3.4149250000000002</c:v>
                </c:pt>
                <c:pt idx="4301">
                  <c:v>3.3867210000000001</c:v>
                </c:pt>
                <c:pt idx="4302">
                  <c:v>3.361202</c:v>
                </c:pt>
                <c:pt idx="4303">
                  <c:v>3.338562</c:v>
                </c:pt>
                <c:pt idx="4304">
                  <c:v>3.3182160000000001</c:v>
                </c:pt>
                <c:pt idx="4305">
                  <c:v>3.300284</c:v>
                </c:pt>
                <c:pt idx="4306">
                  <c:v>3.2992499999999998</c:v>
                </c:pt>
                <c:pt idx="4307">
                  <c:v>3.2840400000000001</c:v>
                </c:pt>
                <c:pt idx="4308">
                  <c:v>3.269765</c:v>
                </c:pt>
                <c:pt idx="4309">
                  <c:v>3.2570600000000001</c:v>
                </c:pt>
                <c:pt idx="4310">
                  <c:v>3.2459560000000001</c:v>
                </c:pt>
                <c:pt idx="4311">
                  <c:v>3.2361140000000002</c:v>
                </c:pt>
                <c:pt idx="4312">
                  <c:v>3.2275429999999998</c:v>
                </c:pt>
                <c:pt idx="4313">
                  <c:v>3.2133850000000002</c:v>
                </c:pt>
                <c:pt idx="4314">
                  <c:v>3.2025290000000002</c:v>
                </c:pt>
                <c:pt idx="4315">
                  <c:v>3.1941980000000001</c:v>
                </c:pt>
                <c:pt idx="4316">
                  <c:v>3.18777</c:v>
                </c:pt>
                <c:pt idx="4317">
                  <c:v>3.1827610000000002</c:v>
                </c:pt>
                <c:pt idx="4318">
                  <c:v>3.1787999999999998</c:v>
                </c:pt>
                <c:pt idx="4319">
                  <c:v>3.1756060000000002</c:v>
                </c:pt>
                <c:pt idx="4320">
                  <c:v>3.1708180000000001</c:v>
                </c:pt>
                <c:pt idx="4321">
                  <c:v>3.1672199999999999</c:v>
                </c:pt>
                <c:pt idx="4322">
                  <c:v>3.1642800000000002</c:v>
                </c:pt>
                <c:pt idx="4323">
                  <c:v>3.1617280000000001</c:v>
                </c:pt>
                <c:pt idx="4324">
                  <c:v>3.157251</c:v>
                </c:pt>
                <c:pt idx="4325">
                  <c:v>3.153238</c:v>
                </c:pt>
                <c:pt idx="4326">
                  <c:v>3.1516090000000001</c:v>
                </c:pt>
                <c:pt idx="4327">
                  <c:v>3.1493440000000001</c:v>
                </c:pt>
                <c:pt idx="4328">
                  <c:v>3.1456219999999999</c:v>
                </c:pt>
                <c:pt idx="4329">
                  <c:v>3.1423079999999999</c:v>
                </c:pt>
                <c:pt idx="4330">
                  <c:v>3.1395379999999999</c:v>
                </c:pt>
                <c:pt idx="4331">
                  <c:v>3.1373190000000002</c:v>
                </c:pt>
                <c:pt idx="4332">
                  <c:v>3.1356890000000002</c:v>
                </c:pt>
                <c:pt idx="4333">
                  <c:v>3.1345429999999999</c:v>
                </c:pt>
                <c:pt idx="4334">
                  <c:v>3.133896</c:v>
                </c:pt>
                <c:pt idx="4335">
                  <c:v>3.1341290000000002</c:v>
                </c:pt>
                <c:pt idx="4336">
                  <c:v>3.136177</c:v>
                </c:pt>
                <c:pt idx="4337">
                  <c:v>3.138388</c:v>
                </c:pt>
                <c:pt idx="4338">
                  <c:v>3.1418240000000002</c:v>
                </c:pt>
                <c:pt idx="4339">
                  <c:v>3.1470199999999999</c:v>
                </c:pt>
                <c:pt idx="4340">
                  <c:v>3.154836</c:v>
                </c:pt>
                <c:pt idx="4341">
                  <c:v>3.166747</c:v>
                </c:pt>
                <c:pt idx="4342">
                  <c:v>3.1749230000000002</c:v>
                </c:pt>
                <c:pt idx="4343">
                  <c:v>3.1851229999999999</c:v>
                </c:pt>
                <c:pt idx="4344">
                  <c:v>3.1978849999999999</c:v>
                </c:pt>
                <c:pt idx="4345">
                  <c:v>3.213873</c:v>
                </c:pt>
                <c:pt idx="4346">
                  <c:v>3.2338969999999998</c:v>
                </c:pt>
                <c:pt idx="4347">
                  <c:v>3.2589239999999999</c:v>
                </c:pt>
                <c:pt idx="4348">
                  <c:v>3.2900860000000001</c:v>
                </c:pt>
                <c:pt idx="4349">
                  <c:v>3.3286730000000002</c:v>
                </c:pt>
                <c:pt idx="4350">
                  <c:v>3.376118</c:v>
                </c:pt>
                <c:pt idx="4351">
                  <c:v>3.4037579999999998</c:v>
                </c:pt>
                <c:pt idx="4352">
                  <c:v>3.4339629999999999</c:v>
                </c:pt>
                <c:pt idx="4353">
                  <c:v>3.4674239999999998</c:v>
                </c:pt>
                <c:pt idx="4354">
                  <c:v>3.5038019999999999</c:v>
                </c:pt>
                <c:pt idx="4355">
                  <c:v>3.5438830000000001</c:v>
                </c:pt>
                <c:pt idx="4356">
                  <c:v>3.5872109999999999</c:v>
                </c:pt>
                <c:pt idx="4357">
                  <c:v>3.6346639999999999</c:v>
                </c:pt>
                <c:pt idx="4358">
                  <c:v>3.6856429999999998</c:v>
                </c:pt>
                <c:pt idx="4359">
                  <c:v>3.7411180000000002</c:v>
                </c:pt>
                <c:pt idx="4360">
                  <c:v>3.8003179999999999</c:v>
                </c:pt>
                <c:pt idx="4361">
                  <c:v>3.8642940000000001</c:v>
                </c:pt>
                <c:pt idx="4362">
                  <c:v>3.9326479999999999</c:v>
                </c:pt>
                <c:pt idx="4363">
                  <c:v>4.0054030000000003</c:v>
                </c:pt>
                <c:pt idx="4364">
                  <c:v>4.0819109999999998</c:v>
                </c:pt>
                <c:pt idx="4365">
                  <c:v>4.2482860000000002</c:v>
                </c:pt>
                <c:pt idx="4366">
                  <c:v>4.4306830000000001</c:v>
                </c:pt>
                <c:pt idx="4367">
                  <c:v>4.6271399999999998</c:v>
                </c:pt>
                <c:pt idx="4368">
                  <c:v>4.8347709999999999</c:v>
                </c:pt>
                <c:pt idx="4369">
                  <c:v>5.2674500000000002</c:v>
                </c:pt>
                <c:pt idx="4370">
                  <c:v>5.68879</c:v>
                </c:pt>
                <c:pt idx="4371">
                  <c:v>5.8803349999999996</c:v>
                </c:pt>
                <c:pt idx="4372">
                  <c:v>6.0509139999999997</c:v>
                </c:pt>
                <c:pt idx="4373">
                  <c:v>6.1947429999999999</c:v>
                </c:pt>
                <c:pt idx="4374">
                  <c:v>6.3067260000000003</c:v>
                </c:pt>
                <c:pt idx="4375">
                  <c:v>6.3827619999999996</c:v>
                </c:pt>
                <c:pt idx="4376">
                  <c:v>6.4199950000000001</c:v>
                </c:pt>
                <c:pt idx="4377">
                  <c:v>6.4197850000000001</c:v>
                </c:pt>
                <c:pt idx="4378">
                  <c:v>6.389532</c:v>
                </c:pt>
                <c:pt idx="4379">
                  <c:v>6.3300599999999996</c:v>
                </c:pt>
                <c:pt idx="4380">
                  <c:v>6.2434589999999996</c:v>
                </c:pt>
                <c:pt idx="4381">
                  <c:v>6.1312610000000003</c:v>
                </c:pt>
                <c:pt idx="4382">
                  <c:v>5.9967699999999997</c:v>
                </c:pt>
                <c:pt idx="4383">
                  <c:v>5.8434350000000004</c:v>
                </c:pt>
                <c:pt idx="4384">
                  <c:v>5.6758480000000002</c:v>
                </c:pt>
                <c:pt idx="4385">
                  <c:v>5.3097659999999998</c:v>
                </c:pt>
                <c:pt idx="4386">
                  <c:v>4.9311090000000002</c:v>
                </c:pt>
                <c:pt idx="4387">
                  <c:v>4.5652489999999997</c:v>
                </c:pt>
                <c:pt idx="4388">
                  <c:v>4.3941439999999998</c:v>
                </c:pt>
                <c:pt idx="4389">
                  <c:v>4.2342279999999999</c:v>
                </c:pt>
                <c:pt idx="4390">
                  <c:v>4.150417</c:v>
                </c:pt>
                <c:pt idx="4391">
                  <c:v>4.0853080000000004</c:v>
                </c:pt>
                <c:pt idx="4392">
                  <c:v>3.948976</c:v>
                </c:pt>
                <c:pt idx="4393">
                  <c:v>3.8256100000000002</c:v>
                </c:pt>
                <c:pt idx="4394">
                  <c:v>3.7690549999999998</c:v>
                </c:pt>
                <c:pt idx="4395">
                  <c:v>3.7156820000000002</c:v>
                </c:pt>
                <c:pt idx="4396">
                  <c:v>3.664984</c:v>
                </c:pt>
                <c:pt idx="4397">
                  <c:v>3.6178309999999998</c:v>
                </c:pt>
                <c:pt idx="4398">
                  <c:v>3.532003</c:v>
                </c:pt>
                <c:pt idx="4399">
                  <c:v>3.4574099999999999</c:v>
                </c:pt>
                <c:pt idx="4400">
                  <c:v>3.3934060000000001</c:v>
                </c:pt>
                <c:pt idx="4401">
                  <c:v>3.3384</c:v>
                </c:pt>
                <c:pt idx="4402">
                  <c:v>3.2916880000000002</c:v>
                </c:pt>
                <c:pt idx="4403">
                  <c:v>3.2522600000000002</c:v>
                </c:pt>
                <c:pt idx="4404">
                  <c:v>3.2192859999999999</c:v>
                </c:pt>
                <c:pt idx="4405">
                  <c:v>3.1915559999999998</c:v>
                </c:pt>
                <c:pt idx="4406">
                  <c:v>3.168415</c:v>
                </c:pt>
                <c:pt idx="4407">
                  <c:v>3.1491250000000002</c:v>
                </c:pt>
                <c:pt idx="4408">
                  <c:v>3.1331069999999999</c:v>
                </c:pt>
                <c:pt idx="4409">
                  <c:v>3.1196540000000001</c:v>
                </c:pt>
                <c:pt idx="4410">
                  <c:v>3.1083720000000001</c:v>
                </c:pt>
                <c:pt idx="4411">
                  <c:v>3.093728</c:v>
                </c:pt>
                <c:pt idx="4412">
                  <c:v>3.0908169999999999</c:v>
                </c:pt>
                <c:pt idx="4413">
                  <c:v>3.0779010000000002</c:v>
                </c:pt>
                <c:pt idx="4414">
                  <c:v>3.0680960000000002</c:v>
                </c:pt>
                <c:pt idx="4415">
                  <c:v>3.0603009999999999</c:v>
                </c:pt>
                <c:pt idx="4416">
                  <c:v>3.0538750000000001</c:v>
                </c:pt>
                <c:pt idx="4417">
                  <c:v>3.043463</c:v>
                </c:pt>
                <c:pt idx="4418">
                  <c:v>3.0348649999999999</c:v>
                </c:pt>
                <c:pt idx="4419">
                  <c:v>3.027218</c:v>
                </c:pt>
                <c:pt idx="4420">
                  <c:v>3.020203</c:v>
                </c:pt>
                <c:pt idx="4421">
                  <c:v>3.013757</c:v>
                </c:pt>
                <c:pt idx="4422">
                  <c:v>3.0078879999999999</c:v>
                </c:pt>
                <c:pt idx="4423">
                  <c:v>3.0025680000000001</c:v>
                </c:pt>
                <c:pt idx="4424">
                  <c:v>2.9931540000000001</c:v>
                </c:pt>
                <c:pt idx="4425">
                  <c:v>2.9845290000000002</c:v>
                </c:pt>
                <c:pt idx="4426">
                  <c:v>2.9760900000000001</c:v>
                </c:pt>
                <c:pt idx="4427">
                  <c:v>2.9592719999999999</c:v>
                </c:pt>
                <c:pt idx="4428">
                  <c:v>2.9509280000000002</c:v>
                </c:pt>
                <c:pt idx="4429">
                  <c:v>2.9427629999999998</c:v>
                </c:pt>
                <c:pt idx="4430">
                  <c:v>2.93486</c:v>
                </c:pt>
                <c:pt idx="4431">
                  <c:v>2.9271769999999999</c:v>
                </c:pt>
                <c:pt idx="4432">
                  <c:v>2.9216310000000001</c:v>
                </c:pt>
                <c:pt idx="4433">
                  <c:v>2.9120279999999998</c:v>
                </c:pt>
                <c:pt idx="4434">
                  <c:v>2.9104610000000002</c:v>
                </c:pt>
                <c:pt idx="4435">
                  <c:v>2.88123</c:v>
                </c:pt>
                <c:pt idx="4436">
                  <c:v>2.8576199999999998</c:v>
                </c:pt>
                <c:pt idx="4437">
                  <c:v>2.8503970000000001</c:v>
                </c:pt>
                <c:pt idx="4438">
                  <c:v>2.8296890000000001</c:v>
                </c:pt>
                <c:pt idx="4439">
                  <c:v>2.825491</c:v>
                </c:pt>
                <c:pt idx="4440">
                  <c:v>2.8195670000000002</c:v>
                </c:pt>
                <c:pt idx="4441">
                  <c:v>2.804176</c:v>
                </c:pt>
                <c:pt idx="4442">
                  <c:v>2.7934410000000001</c:v>
                </c:pt>
                <c:pt idx="4443">
                  <c:v>2.789231</c:v>
                </c:pt>
                <c:pt idx="4444">
                  <c:v>2.7888950000000001</c:v>
                </c:pt>
                <c:pt idx="4445">
                  <c:v>2.7584740000000001</c:v>
                </c:pt>
                <c:pt idx="4446">
                  <c:v>2.7293349999999998</c:v>
                </c:pt>
                <c:pt idx="4447">
                  <c:v>2.6991649999999998</c:v>
                </c:pt>
                <c:pt idx="4448">
                  <c:v>2.6973600000000002</c:v>
                </c:pt>
                <c:pt idx="4449">
                  <c:v>2.683859</c:v>
                </c:pt>
                <c:pt idx="4450">
                  <c:v>2.6658710000000001</c:v>
                </c:pt>
                <c:pt idx="4451">
                  <c:v>2.6614179999999998</c:v>
                </c:pt>
                <c:pt idx="4452">
                  <c:v>2.635961</c:v>
                </c:pt>
                <c:pt idx="4453">
                  <c:v>2.609111</c:v>
                </c:pt>
                <c:pt idx="4454">
                  <c:v>2.6031249999999999</c:v>
                </c:pt>
                <c:pt idx="4455">
                  <c:v>2.547625</c:v>
                </c:pt>
                <c:pt idx="4456">
                  <c:v>2.5368680000000001</c:v>
                </c:pt>
                <c:pt idx="4457">
                  <c:v>2.511927</c:v>
                </c:pt>
                <c:pt idx="4458">
                  <c:v>2.4966439999999999</c:v>
                </c:pt>
                <c:pt idx="4459">
                  <c:v>2.4885389999999998</c:v>
                </c:pt>
                <c:pt idx="4460">
                  <c:v>2.4581930000000001</c:v>
                </c:pt>
                <c:pt idx="4461">
                  <c:v>2.4435039999999999</c:v>
                </c:pt>
                <c:pt idx="4462">
                  <c:v>2.4294769999999999</c:v>
                </c:pt>
                <c:pt idx="4463">
                  <c:v>2.4053599999999999</c:v>
                </c:pt>
                <c:pt idx="4464">
                  <c:v>2.400528</c:v>
                </c:pt>
                <c:pt idx="4465">
                  <c:v>2.3941789999999998</c:v>
                </c:pt>
                <c:pt idx="4466">
                  <c:v>2.3759359999999998</c:v>
                </c:pt>
                <c:pt idx="4467">
                  <c:v>2.3225099999999999</c:v>
                </c:pt>
                <c:pt idx="4468">
                  <c:v>2.2982719999999999</c:v>
                </c:pt>
                <c:pt idx="4469">
                  <c:v>2.2970700000000002</c:v>
                </c:pt>
                <c:pt idx="4470">
                  <c:v>2.2840020000000001</c:v>
                </c:pt>
                <c:pt idx="4471">
                  <c:v>2.268996</c:v>
                </c:pt>
                <c:pt idx="4472">
                  <c:v>2.2557589999999998</c:v>
                </c:pt>
                <c:pt idx="4473">
                  <c:v>2.2539020000000001</c:v>
                </c:pt>
                <c:pt idx="4474">
                  <c:v>2.2439789999999999</c:v>
                </c:pt>
                <c:pt idx="4475">
                  <c:v>2.2412160000000001</c:v>
                </c:pt>
                <c:pt idx="4476">
                  <c:v>2.2394189999999998</c:v>
                </c:pt>
                <c:pt idx="4477">
                  <c:v>2.2371889999999999</c:v>
                </c:pt>
                <c:pt idx="4478">
                  <c:v>2.2365149999999998</c:v>
                </c:pt>
                <c:pt idx="4479">
                  <c:v>2.235563</c:v>
                </c:pt>
                <c:pt idx="4480">
                  <c:v>2.2355640000000001</c:v>
                </c:pt>
                <c:pt idx="4481">
                  <c:v>2.236637</c:v>
                </c:pt>
                <c:pt idx="4482">
                  <c:v>2.2366890000000001</c:v>
                </c:pt>
                <c:pt idx="4483">
                  <c:v>2.240513</c:v>
                </c:pt>
                <c:pt idx="4484">
                  <c:v>2.2445550000000001</c:v>
                </c:pt>
                <c:pt idx="4485">
                  <c:v>2.245822</c:v>
                </c:pt>
                <c:pt idx="4486">
                  <c:v>2.2526329999999999</c:v>
                </c:pt>
                <c:pt idx="4487">
                  <c:v>2.256802</c:v>
                </c:pt>
                <c:pt idx="4488">
                  <c:v>2.2603390000000001</c:v>
                </c:pt>
                <c:pt idx="4489">
                  <c:v>2.2690790000000001</c:v>
                </c:pt>
                <c:pt idx="4490">
                  <c:v>2.2739389999999999</c:v>
                </c:pt>
                <c:pt idx="4491">
                  <c:v>2.2791950000000001</c:v>
                </c:pt>
                <c:pt idx="4492">
                  <c:v>2.2849149999999998</c:v>
                </c:pt>
                <c:pt idx="4493">
                  <c:v>2.2911380000000001</c:v>
                </c:pt>
                <c:pt idx="4494">
                  <c:v>2.2921610000000001</c:v>
                </c:pt>
                <c:pt idx="4495">
                  <c:v>2.3033229999999998</c:v>
                </c:pt>
                <c:pt idx="4496">
                  <c:v>2.316945</c:v>
                </c:pt>
                <c:pt idx="4497">
                  <c:v>2.3198759999999998</c:v>
                </c:pt>
                <c:pt idx="4498">
                  <c:v>2.3333309999999998</c:v>
                </c:pt>
                <c:pt idx="4499">
                  <c:v>2.337885</c:v>
                </c:pt>
                <c:pt idx="4500">
                  <c:v>2.3535460000000001</c:v>
                </c:pt>
                <c:pt idx="4501">
                  <c:v>2.3604919999999998</c:v>
                </c:pt>
                <c:pt idx="4502">
                  <c:v>2.3741639999999999</c:v>
                </c:pt>
                <c:pt idx="4503">
                  <c:v>2.3789150000000001</c:v>
                </c:pt>
                <c:pt idx="4504">
                  <c:v>2.389888</c:v>
                </c:pt>
                <c:pt idx="4505">
                  <c:v>2.394539</c:v>
                </c:pt>
                <c:pt idx="4506">
                  <c:v>2.408147</c:v>
                </c:pt>
                <c:pt idx="4507">
                  <c:v>2.4124370000000002</c:v>
                </c:pt>
                <c:pt idx="4508">
                  <c:v>2.4291740000000002</c:v>
                </c:pt>
                <c:pt idx="4509">
                  <c:v>2.432877</c:v>
                </c:pt>
                <c:pt idx="4510">
                  <c:v>2.453284</c:v>
                </c:pt>
                <c:pt idx="4511">
                  <c:v>2.4560719999999998</c:v>
                </c:pt>
                <c:pt idx="4512">
                  <c:v>2.4805480000000002</c:v>
                </c:pt>
                <c:pt idx="4513">
                  <c:v>2.4821719999999998</c:v>
                </c:pt>
                <c:pt idx="4514">
                  <c:v>2.5111029999999999</c:v>
                </c:pt>
                <c:pt idx="4515">
                  <c:v>2.511247</c:v>
                </c:pt>
                <c:pt idx="4516">
                  <c:v>2.5434380000000001</c:v>
                </c:pt>
                <c:pt idx="4517">
                  <c:v>2.5450309999999998</c:v>
                </c:pt>
                <c:pt idx="4518">
                  <c:v>2.5698259999999999</c:v>
                </c:pt>
                <c:pt idx="4519">
                  <c:v>2.5790690000000001</c:v>
                </c:pt>
                <c:pt idx="4520">
                  <c:v>2.61632</c:v>
                </c:pt>
                <c:pt idx="4521">
                  <c:v>2.6224479999999999</c:v>
                </c:pt>
                <c:pt idx="4522">
                  <c:v>2.6574949999999999</c:v>
                </c:pt>
                <c:pt idx="4523">
                  <c:v>2.7005029999999999</c:v>
                </c:pt>
                <c:pt idx="4524">
                  <c:v>2.7122850000000001</c:v>
                </c:pt>
                <c:pt idx="4525">
                  <c:v>2.746801</c:v>
                </c:pt>
                <c:pt idx="4526">
                  <c:v>2.7624599999999999</c:v>
                </c:pt>
                <c:pt idx="4527">
                  <c:v>2.7909190000000001</c:v>
                </c:pt>
                <c:pt idx="4528">
                  <c:v>2.8163610000000001</c:v>
                </c:pt>
                <c:pt idx="4529">
                  <c:v>2.8503769999999999</c:v>
                </c:pt>
                <c:pt idx="4530">
                  <c:v>2.8744969999999999</c:v>
                </c:pt>
                <c:pt idx="4531">
                  <c:v>2.9275180000000001</c:v>
                </c:pt>
                <c:pt idx="4532">
                  <c:v>2.9381529999999998</c:v>
                </c:pt>
                <c:pt idx="4533">
                  <c:v>2.9720409999999999</c:v>
                </c:pt>
                <c:pt idx="4534">
                  <c:v>3.0081570000000002</c:v>
                </c:pt>
                <c:pt idx="4535">
                  <c:v>3.0859390000000002</c:v>
                </c:pt>
                <c:pt idx="4536">
                  <c:v>3.1192449999999998</c:v>
                </c:pt>
                <c:pt idx="4537">
                  <c:v>3.1732450000000001</c:v>
                </c:pt>
                <c:pt idx="4538">
                  <c:v>3.2719619999999998</c:v>
                </c:pt>
                <c:pt idx="4539">
                  <c:v>3.3263929999999999</c:v>
                </c:pt>
                <c:pt idx="4540">
                  <c:v>3.384595</c:v>
                </c:pt>
                <c:pt idx="4541">
                  <c:v>3.4469630000000002</c:v>
                </c:pt>
                <c:pt idx="4542">
                  <c:v>3.513636</c:v>
                </c:pt>
                <c:pt idx="4543">
                  <c:v>3.538735</c:v>
                </c:pt>
                <c:pt idx="4544">
                  <c:v>3.5858289999999999</c:v>
                </c:pt>
                <c:pt idx="4545">
                  <c:v>3.6634129999999998</c:v>
                </c:pt>
                <c:pt idx="4546">
                  <c:v>3.6641650000000001</c:v>
                </c:pt>
                <c:pt idx="4547">
                  <c:v>3.7475809999999998</c:v>
                </c:pt>
                <c:pt idx="4548">
                  <c:v>3.838374</c:v>
                </c:pt>
                <c:pt idx="4549">
                  <c:v>3.937398</c:v>
                </c:pt>
                <c:pt idx="4550">
                  <c:v>4.0451259999999998</c:v>
                </c:pt>
                <c:pt idx="4551">
                  <c:v>4.1624930000000004</c:v>
                </c:pt>
                <c:pt idx="4552">
                  <c:v>4.2898880000000004</c:v>
                </c:pt>
                <c:pt idx="4553">
                  <c:v>4.4294760000000002</c:v>
                </c:pt>
                <c:pt idx="4554">
                  <c:v>4.5810399999999998</c:v>
                </c:pt>
                <c:pt idx="4555">
                  <c:v>4.7469590000000004</c:v>
                </c:pt>
                <c:pt idx="4556">
                  <c:v>4.9267139999999996</c:v>
                </c:pt>
                <c:pt idx="4557">
                  <c:v>5.1227900000000002</c:v>
                </c:pt>
                <c:pt idx="4558">
                  <c:v>5.3351420000000003</c:v>
                </c:pt>
                <c:pt idx="4559">
                  <c:v>5.5642940000000003</c:v>
                </c:pt>
                <c:pt idx="4560">
                  <c:v>5.6917770000000001</c:v>
                </c:pt>
                <c:pt idx="4561">
                  <c:v>5.809704</c:v>
                </c:pt>
                <c:pt idx="4562">
                  <c:v>6.0735380000000001</c:v>
                </c:pt>
                <c:pt idx="4563">
                  <c:v>6.3526379999999998</c:v>
                </c:pt>
                <c:pt idx="4564">
                  <c:v>6.7504540000000004</c:v>
                </c:pt>
                <c:pt idx="4565">
                  <c:v>6.95824</c:v>
                </c:pt>
                <c:pt idx="4566">
                  <c:v>7.9921290000000003</c:v>
                </c:pt>
                <c:pt idx="4567">
                  <c:v>9.2615560000000006</c:v>
                </c:pt>
                <c:pt idx="4568">
                  <c:v>9.632403</c:v>
                </c:pt>
                <c:pt idx="4569">
                  <c:v>9.8596590000000006</c:v>
                </c:pt>
                <c:pt idx="4570">
                  <c:v>10.20553</c:v>
                </c:pt>
                <c:pt idx="4571">
                  <c:v>10.3758</c:v>
                </c:pt>
                <c:pt idx="4572">
                  <c:v>10.37913</c:v>
                </c:pt>
                <c:pt idx="4573">
                  <c:v>10.45232</c:v>
                </c:pt>
                <c:pt idx="4574">
                  <c:v>10.665900000000001</c:v>
                </c:pt>
                <c:pt idx="4575">
                  <c:v>10.77092</c:v>
                </c:pt>
                <c:pt idx="4576">
                  <c:v>10.843819999999999</c:v>
                </c:pt>
                <c:pt idx="4577">
                  <c:v>10.98188</c:v>
                </c:pt>
                <c:pt idx="4578">
                  <c:v>11.02881</c:v>
                </c:pt>
                <c:pt idx="4579">
                  <c:v>11.078849999999999</c:v>
                </c:pt>
                <c:pt idx="4580">
                  <c:v>11.13237</c:v>
                </c:pt>
                <c:pt idx="4581">
                  <c:v>11.132400000000001</c:v>
                </c:pt>
                <c:pt idx="4582">
                  <c:v>11.135289999999999</c:v>
                </c:pt>
                <c:pt idx="4583">
                  <c:v>11.082979999999999</c:v>
                </c:pt>
                <c:pt idx="4584">
                  <c:v>11.05597</c:v>
                </c:pt>
                <c:pt idx="4585">
                  <c:v>10.89953</c:v>
                </c:pt>
                <c:pt idx="4586">
                  <c:v>10.895860000000001</c:v>
                </c:pt>
                <c:pt idx="4587">
                  <c:v>10.67517</c:v>
                </c:pt>
                <c:pt idx="4588">
                  <c:v>10.565630000000001</c:v>
                </c:pt>
                <c:pt idx="4589">
                  <c:v>10.392899999999999</c:v>
                </c:pt>
                <c:pt idx="4590">
                  <c:v>10.063689999999999</c:v>
                </c:pt>
                <c:pt idx="4591">
                  <c:v>9.6426619999999996</c:v>
                </c:pt>
                <c:pt idx="4592">
                  <c:v>9.3177529999999997</c:v>
                </c:pt>
                <c:pt idx="4593">
                  <c:v>8.5920850000000009</c:v>
                </c:pt>
                <c:pt idx="4594">
                  <c:v>8.5374440000000007</c:v>
                </c:pt>
                <c:pt idx="4595">
                  <c:v>8.164752</c:v>
                </c:pt>
                <c:pt idx="4596">
                  <c:v>7.8125850000000003</c:v>
                </c:pt>
                <c:pt idx="4597">
                  <c:v>7.6168579999999997</c:v>
                </c:pt>
                <c:pt idx="4598">
                  <c:v>7.4874000000000001</c:v>
                </c:pt>
                <c:pt idx="4599">
                  <c:v>7.1957409999999999</c:v>
                </c:pt>
                <c:pt idx="4600">
                  <c:v>6.9357360000000003</c:v>
                </c:pt>
                <c:pt idx="4601">
                  <c:v>6.8600919999999999</c:v>
                </c:pt>
                <c:pt idx="4602">
                  <c:v>6.7134679999999998</c:v>
                </c:pt>
                <c:pt idx="4603">
                  <c:v>6.5806959999999997</c:v>
                </c:pt>
                <c:pt idx="4604">
                  <c:v>6.5264470000000001</c:v>
                </c:pt>
                <c:pt idx="4605">
                  <c:v>6.3741209999999997</c:v>
                </c:pt>
                <c:pt idx="4606">
                  <c:v>6.3653269999999997</c:v>
                </c:pt>
                <c:pt idx="4607">
                  <c:v>6.2567820000000003</c:v>
                </c:pt>
                <c:pt idx="4608">
                  <c:v>6.2165920000000003</c:v>
                </c:pt>
                <c:pt idx="4609">
                  <c:v>6.1706329999999996</c:v>
                </c:pt>
                <c:pt idx="4610">
                  <c:v>6.1222000000000003</c:v>
                </c:pt>
                <c:pt idx="4611">
                  <c:v>6.112724</c:v>
                </c:pt>
                <c:pt idx="4612">
                  <c:v>6.0826969999999996</c:v>
                </c:pt>
                <c:pt idx="4613">
                  <c:v>6.0805300000000004</c:v>
                </c:pt>
                <c:pt idx="4614">
                  <c:v>6.078487</c:v>
                </c:pt>
                <c:pt idx="4615">
                  <c:v>6.0856690000000002</c:v>
                </c:pt>
                <c:pt idx="4616">
                  <c:v>6.0959050000000001</c:v>
                </c:pt>
                <c:pt idx="4617">
                  <c:v>6.1292010000000001</c:v>
                </c:pt>
                <c:pt idx="4618">
                  <c:v>6.1328969999999998</c:v>
                </c:pt>
                <c:pt idx="4619">
                  <c:v>6.1901640000000002</c:v>
                </c:pt>
                <c:pt idx="4620">
                  <c:v>6.2093930000000004</c:v>
                </c:pt>
                <c:pt idx="4621">
                  <c:v>6.2667120000000001</c:v>
                </c:pt>
                <c:pt idx="4622">
                  <c:v>6.3550319999999996</c:v>
                </c:pt>
                <c:pt idx="4623">
                  <c:v>6.4505800000000004</c:v>
                </c:pt>
                <c:pt idx="4624">
                  <c:v>6.4531980000000004</c:v>
                </c:pt>
                <c:pt idx="4625">
                  <c:v>6.5671239999999997</c:v>
                </c:pt>
                <c:pt idx="4626">
                  <c:v>6.6891030000000002</c:v>
                </c:pt>
                <c:pt idx="4627">
                  <c:v>6.7856719999999999</c:v>
                </c:pt>
                <c:pt idx="4628">
                  <c:v>6.8180750000000003</c:v>
                </c:pt>
                <c:pt idx="4629">
                  <c:v>6.9613800000000001</c:v>
                </c:pt>
                <c:pt idx="4630">
                  <c:v>7.1080639999999997</c:v>
                </c:pt>
                <c:pt idx="4631">
                  <c:v>7.1834179999999996</c:v>
                </c:pt>
                <c:pt idx="4632">
                  <c:v>7.2645879999999998</c:v>
                </c:pt>
                <c:pt idx="4633">
                  <c:v>7.4302510000000002</c:v>
                </c:pt>
                <c:pt idx="4634">
                  <c:v>7.5990580000000003</c:v>
                </c:pt>
                <c:pt idx="4635">
                  <c:v>7.6404899999999998</c:v>
                </c:pt>
                <c:pt idx="4636">
                  <c:v>7.7102120000000003</c:v>
                </c:pt>
                <c:pt idx="4637">
                  <c:v>7.7841820000000004</c:v>
                </c:pt>
                <c:pt idx="4638">
                  <c:v>7.9759830000000003</c:v>
                </c:pt>
                <c:pt idx="4639">
                  <c:v>8.1655370000000005</c:v>
                </c:pt>
                <c:pt idx="4640">
                  <c:v>8.1698179999999994</c:v>
                </c:pt>
                <c:pt idx="4641">
                  <c:v>8.6178919999999994</c:v>
                </c:pt>
                <c:pt idx="4642">
                  <c:v>8.7813789999999994</c:v>
                </c:pt>
                <c:pt idx="4643">
                  <c:v>9.1069300000000002</c:v>
                </c:pt>
                <c:pt idx="4644">
                  <c:v>9.1301729999999992</c:v>
                </c:pt>
                <c:pt idx="4645">
                  <c:v>9.5128909999999998</c:v>
                </c:pt>
                <c:pt idx="4646">
                  <c:v>9.6784090000000003</c:v>
                </c:pt>
                <c:pt idx="4647">
                  <c:v>9.9320740000000001</c:v>
                </c:pt>
                <c:pt idx="4648">
                  <c:v>10.31554</c:v>
                </c:pt>
                <c:pt idx="4649">
                  <c:v>10.325279999999999</c:v>
                </c:pt>
                <c:pt idx="4650">
                  <c:v>10.391590000000001</c:v>
                </c:pt>
                <c:pt idx="4651">
                  <c:v>10.895770000000001</c:v>
                </c:pt>
                <c:pt idx="4652">
                  <c:v>11.447340000000001</c:v>
                </c:pt>
                <c:pt idx="4653">
                  <c:v>11.916840000000001</c:v>
                </c:pt>
                <c:pt idx="4654">
                  <c:v>12.050840000000001</c:v>
                </c:pt>
                <c:pt idx="4655">
                  <c:v>12.45909</c:v>
                </c:pt>
                <c:pt idx="4656">
                  <c:v>12.711320000000001</c:v>
                </c:pt>
                <c:pt idx="4657">
                  <c:v>13.432740000000001</c:v>
                </c:pt>
                <c:pt idx="4658">
                  <c:v>13.98484</c:v>
                </c:pt>
                <c:pt idx="4659">
                  <c:v>14.221120000000001</c:v>
                </c:pt>
                <c:pt idx="4660">
                  <c:v>15.08291</c:v>
                </c:pt>
                <c:pt idx="4661">
                  <c:v>15.4605</c:v>
                </c:pt>
                <c:pt idx="4662">
                  <c:v>16.02441</c:v>
                </c:pt>
                <c:pt idx="4663">
                  <c:v>16.665199999999999</c:v>
                </c:pt>
                <c:pt idx="4664">
                  <c:v>17.053920000000002</c:v>
                </c:pt>
                <c:pt idx="4665">
                  <c:v>18.180789999999998</c:v>
                </c:pt>
                <c:pt idx="4666">
                  <c:v>19.4175</c:v>
                </c:pt>
                <c:pt idx="4667">
                  <c:v>19.66621</c:v>
                </c:pt>
                <c:pt idx="4668">
                  <c:v>20.150790000000001</c:v>
                </c:pt>
                <c:pt idx="4669">
                  <c:v>20.7698</c:v>
                </c:pt>
                <c:pt idx="4670">
                  <c:v>22.252960000000002</c:v>
                </c:pt>
                <c:pt idx="4671">
                  <c:v>22.260629999999999</c:v>
                </c:pt>
                <c:pt idx="4672">
                  <c:v>23.880610000000001</c:v>
                </c:pt>
                <c:pt idx="4673">
                  <c:v>24.71434</c:v>
                </c:pt>
                <c:pt idx="4674">
                  <c:v>25.607559999999999</c:v>
                </c:pt>
                <c:pt idx="4675">
                  <c:v>25.666540000000001</c:v>
                </c:pt>
                <c:pt idx="4676">
                  <c:v>27.487220000000001</c:v>
                </c:pt>
                <c:pt idx="4677">
                  <c:v>27.62593</c:v>
                </c:pt>
                <c:pt idx="4678">
                  <c:v>29.776009999999999</c:v>
                </c:pt>
                <c:pt idx="4679">
                  <c:v>30.693930000000002</c:v>
                </c:pt>
                <c:pt idx="4680">
                  <c:v>32.135370000000002</c:v>
                </c:pt>
                <c:pt idx="4681">
                  <c:v>34.34102</c:v>
                </c:pt>
                <c:pt idx="4682">
                  <c:v>34.726050000000001</c:v>
                </c:pt>
                <c:pt idx="4683">
                  <c:v>37.574640000000002</c:v>
                </c:pt>
                <c:pt idx="4684">
                  <c:v>38.551349999999999</c:v>
                </c:pt>
                <c:pt idx="4685">
                  <c:v>40.712510000000002</c:v>
                </c:pt>
                <c:pt idx="4686">
                  <c:v>44.176400000000001</c:v>
                </c:pt>
                <c:pt idx="4687">
                  <c:v>46.219029999999997</c:v>
                </c:pt>
                <c:pt idx="4688">
                  <c:v>48.008580000000002</c:v>
                </c:pt>
                <c:pt idx="4689">
                  <c:v>49.000320000000002</c:v>
                </c:pt>
                <c:pt idx="4690">
                  <c:v>52.256520000000002</c:v>
                </c:pt>
                <c:pt idx="4691">
                  <c:v>56.969659999999998</c:v>
                </c:pt>
                <c:pt idx="4692">
                  <c:v>62.198210000000003</c:v>
                </c:pt>
                <c:pt idx="4693">
                  <c:v>64.042479999999998</c:v>
                </c:pt>
                <c:pt idx="4694">
                  <c:v>68.004170000000002</c:v>
                </c:pt>
                <c:pt idx="4695">
                  <c:v>74.402100000000004</c:v>
                </c:pt>
                <c:pt idx="4696">
                  <c:v>81.436899999999994</c:v>
                </c:pt>
                <c:pt idx="4697">
                  <c:v>82.017240000000001</c:v>
                </c:pt>
                <c:pt idx="4698">
                  <c:v>89.126519999999999</c:v>
                </c:pt>
                <c:pt idx="4699">
                  <c:v>89.953050000000005</c:v>
                </c:pt>
                <c:pt idx="4700">
                  <c:v>97.470330000000004</c:v>
                </c:pt>
                <c:pt idx="4701">
                  <c:v>106.3609</c:v>
                </c:pt>
                <c:pt idx="4702">
                  <c:v>106.4455</c:v>
                </c:pt>
                <c:pt idx="4703">
                  <c:v>116.0026</c:v>
                </c:pt>
                <c:pt idx="4704">
                  <c:v>124.8762</c:v>
                </c:pt>
                <c:pt idx="4705">
                  <c:v>126.0624</c:v>
                </c:pt>
                <c:pt idx="4706">
                  <c:v>135.84790000000001</c:v>
                </c:pt>
                <c:pt idx="4707">
                  <c:v>144.9308</c:v>
                </c:pt>
                <c:pt idx="4708">
                  <c:v>165.0531</c:v>
                </c:pt>
                <c:pt idx="4709">
                  <c:v>168.61580000000001</c:v>
                </c:pt>
                <c:pt idx="4710">
                  <c:v>178.8869</c:v>
                </c:pt>
                <c:pt idx="4711">
                  <c:v>184.26580000000001</c:v>
                </c:pt>
                <c:pt idx="4712">
                  <c:v>188.55070000000001</c:v>
                </c:pt>
                <c:pt idx="4713">
                  <c:v>197.3587</c:v>
                </c:pt>
                <c:pt idx="4714">
                  <c:v>200.81450000000001</c:v>
                </c:pt>
                <c:pt idx="4715">
                  <c:v>205.07069999999999</c:v>
                </c:pt>
                <c:pt idx="4716">
                  <c:v>209.9598</c:v>
                </c:pt>
                <c:pt idx="4717">
                  <c:v>213.24090000000001</c:v>
                </c:pt>
                <c:pt idx="4718">
                  <c:v>214.04499999999999</c:v>
                </c:pt>
                <c:pt idx="4719">
                  <c:v>217.26220000000001</c:v>
                </c:pt>
                <c:pt idx="4720">
                  <c:v>219.56319999999999</c:v>
                </c:pt>
                <c:pt idx="4721">
                  <c:v>220.02549999999999</c:v>
                </c:pt>
                <c:pt idx="4722">
                  <c:v>220.97149999999999</c:v>
                </c:pt>
                <c:pt idx="4723">
                  <c:v>221.1429</c:v>
                </c:pt>
                <c:pt idx="4724">
                  <c:v>221.2971</c:v>
                </c:pt>
                <c:pt idx="4725">
                  <c:v>221.24180000000001</c:v>
                </c:pt>
                <c:pt idx="4726">
                  <c:v>220.75880000000001</c:v>
                </c:pt>
                <c:pt idx="4727">
                  <c:v>220.5574</c:v>
                </c:pt>
                <c:pt idx="4728">
                  <c:v>218.9143</c:v>
                </c:pt>
                <c:pt idx="4729">
                  <c:v>218.78720000000001</c:v>
                </c:pt>
                <c:pt idx="4730">
                  <c:v>216.04349999999999</c:v>
                </c:pt>
                <c:pt idx="4731">
                  <c:v>215.5744</c:v>
                </c:pt>
                <c:pt idx="4732">
                  <c:v>212.40199999999999</c:v>
                </c:pt>
                <c:pt idx="4733">
                  <c:v>210.8202</c:v>
                </c:pt>
                <c:pt idx="4734">
                  <c:v>205.05760000000001</c:v>
                </c:pt>
                <c:pt idx="4735">
                  <c:v>202.80289999999999</c:v>
                </c:pt>
                <c:pt idx="4736">
                  <c:v>202.01419999999999</c:v>
                </c:pt>
                <c:pt idx="4737">
                  <c:v>198.4306</c:v>
                </c:pt>
                <c:pt idx="4738">
                  <c:v>194.83109999999999</c:v>
                </c:pt>
                <c:pt idx="4739">
                  <c:v>193.8647</c:v>
                </c:pt>
                <c:pt idx="4740">
                  <c:v>191.25200000000001</c:v>
                </c:pt>
                <c:pt idx="4741">
                  <c:v>190.8408</c:v>
                </c:pt>
                <c:pt idx="4742">
                  <c:v>186.59880000000001</c:v>
                </c:pt>
                <c:pt idx="4743">
                  <c:v>181.8997</c:v>
                </c:pt>
                <c:pt idx="4744">
                  <c:v>179.55250000000001</c:v>
                </c:pt>
                <c:pt idx="4745">
                  <c:v>177.42769999999999</c:v>
                </c:pt>
                <c:pt idx="4746">
                  <c:v>177.1968</c:v>
                </c:pt>
                <c:pt idx="4747">
                  <c:v>174.74289999999999</c:v>
                </c:pt>
                <c:pt idx="4748">
                  <c:v>172.29130000000001</c:v>
                </c:pt>
                <c:pt idx="4749">
                  <c:v>169.84219999999999</c:v>
                </c:pt>
                <c:pt idx="4750">
                  <c:v>169.00579999999999</c:v>
                </c:pt>
                <c:pt idx="4751">
                  <c:v>167.39590000000001</c:v>
                </c:pt>
                <c:pt idx="4752">
                  <c:v>164.95259999999999</c:v>
                </c:pt>
                <c:pt idx="4753">
                  <c:v>162.5127</c:v>
                </c:pt>
                <c:pt idx="4754">
                  <c:v>160.07650000000001</c:v>
                </c:pt>
                <c:pt idx="4755">
                  <c:v>157.64429999999999</c:v>
                </c:pt>
                <c:pt idx="4756">
                  <c:v>155.2165</c:v>
                </c:pt>
                <c:pt idx="4757">
                  <c:v>152.8142</c:v>
                </c:pt>
                <c:pt idx="4758">
                  <c:v>150.39619999999999</c:v>
                </c:pt>
                <c:pt idx="4759">
                  <c:v>149.59209999999999</c:v>
                </c:pt>
                <c:pt idx="4760">
                  <c:v>148.05179999999999</c:v>
                </c:pt>
                <c:pt idx="4761">
                  <c:v>145.7473</c:v>
                </c:pt>
                <c:pt idx="4762">
                  <c:v>143.58670000000001</c:v>
                </c:pt>
                <c:pt idx="4763">
                  <c:v>143.44919999999999</c:v>
                </c:pt>
                <c:pt idx="4764">
                  <c:v>141.15809999999999</c:v>
                </c:pt>
                <c:pt idx="4765">
                  <c:v>138.87440000000001</c:v>
                </c:pt>
                <c:pt idx="4766">
                  <c:v>136.59829999999999</c:v>
                </c:pt>
                <c:pt idx="4767">
                  <c:v>136.50139999999999</c:v>
                </c:pt>
                <c:pt idx="4768">
                  <c:v>134.49940000000001</c:v>
                </c:pt>
                <c:pt idx="4769">
                  <c:v>132.39779999999999</c:v>
                </c:pt>
                <c:pt idx="4770">
                  <c:v>130.30510000000001</c:v>
                </c:pt>
                <c:pt idx="4771">
                  <c:v>128.2218</c:v>
                </c:pt>
                <c:pt idx="4772">
                  <c:v>126.1482</c:v>
                </c:pt>
                <c:pt idx="4773">
                  <c:v>124.57850000000001</c:v>
                </c:pt>
                <c:pt idx="4774">
                  <c:v>124.1302</c:v>
                </c:pt>
                <c:pt idx="4775">
                  <c:v>122.2672</c:v>
                </c:pt>
                <c:pt idx="4776">
                  <c:v>121.2538</c:v>
                </c:pt>
                <c:pt idx="4777">
                  <c:v>120.41459999999999</c:v>
                </c:pt>
                <c:pt idx="4778">
                  <c:v>118.58839999999999</c:v>
                </c:pt>
                <c:pt idx="4779">
                  <c:v>116.75700000000001</c:v>
                </c:pt>
                <c:pt idx="4780">
                  <c:v>114.9361</c:v>
                </c:pt>
                <c:pt idx="4781">
                  <c:v>114.07210000000001</c:v>
                </c:pt>
                <c:pt idx="4782">
                  <c:v>111.63330000000001</c:v>
                </c:pt>
                <c:pt idx="4783">
                  <c:v>108.4671</c:v>
                </c:pt>
                <c:pt idx="4784">
                  <c:v>105.33710000000001</c:v>
                </c:pt>
                <c:pt idx="4785">
                  <c:v>105.0457</c:v>
                </c:pt>
                <c:pt idx="4786">
                  <c:v>103.7067</c:v>
                </c:pt>
                <c:pt idx="4787">
                  <c:v>102.5112</c:v>
                </c:pt>
                <c:pt idx="4788">
                  <c:v>101.065</c:v>
                </c:pt>
                <c:pt idx="4789">
                  <c:v>99.830789999999993</c:v>
                </c:pt>
                <c:pt idx="4790">
                  <c:v>97.400289999999998</c:v>
                </c:pt>
                <c:pt idx="4791">
                  <c:v>94.915220000000005</c:v>
                </c:pt>
                <c:pt idx="4792">
                  <c:v>94.010530000000003</c:v>
                </c:pt>
                <c:pt idx="4793">
                  <c:v>92.648430000000005</c:v>
                </c:pt>
                <c:pt idx="4794">
                  <c:v>90.857050000000001</c:v>
                </c:pt>
                <c:pt idx="4795">
                  <c:v>90.463589999999996</c:v>
                </c:pt>
                <c:pt idx="4796">
                  <c:v>88.384960000000007</c:v>
                </c:pt>
                <c:pt idx="4797">
                  <c:v>87.885769999999994</c:v>
                </c:pt>
                <c:pt idx="4798">
                  <c:v>86.394040000000004</c:v>
                </c:pt>
                <c:pt idx="4799">
                  <c:v>85.048569999999998</c:v>
                </c:pt>
                <c:pt idx="4800">
                  <c:v>84.451089999999994</c:v>
                </c:pt>
                <c:pt idx="4801">
                  <c:v>82.590599999999995</c:v>
                </c:pt>
                <c:pt idx="4802">
                  <c:v>80.653040000000004</c:v>
                </c:pt>
                <c:pt idx="4803">
                  <c:v>80.307519999999997</c:v>
                </c:pt>
                <c:pt idx="4804">
                  <c:v>79.599239999999995</c:v>
                </c:pt>
                <c:pt idx="4805">
                  <c:v>78.769170000000003</c:v>
                </c:pt>
                <c:pt idx="4806">
                  <c:v>76.54316</c:v>
                </c:pt>
                <c:pt idx="4807">
                  <c:v>74.236969999999999</c:v>
                </c:pt>
                <c:pt idx="4808">
                  <c:v>74.192920000000001</c:v>
                </c:pt>
                <c:pt idx="4809">
                  <c:v>71.996110000000002</c:v>
                </c:pt>
                <c:pt idx="4810">
                  <c:v>69.689710000000005</c:v>
                </c:pt>
                <c:pt idx="4811">
                  <c:v>68.840530000000001</c:v>
                </c:pt>
                <c:pt idx="4812">
                  <c:v>67.43289</c:v>
                </c:pt>
                <c:pt idx="4813">
                  <c:v>65.17653</c:v>
                </c:pt>
                <c:pt idx="4814">
                  <c:v>63.50365</c:v>
                </c:pt>
                <c:pt idx="4815">
                  <c:v>62.913429999999998</c:v>
                </c:pt>
                <c:pt idx="4816">
                  <c:v>60.767429999999997</c:v>
                </c:pt>
                <c:pt idx="4817">
                  <c:v>58.382629999999999</c:v>
                </c:pt>
                <c:pt idx="4818">
                  <c:v>56.570509999999999</c:v>
                </c:pt>
                <c:pt idx="4819">
                  <c:v>54.580559999999998</c:v>
                </c:pt>
                <c:pt idx="4820">
                  <c:v>53.674169999999997</c:v>
                </c:pt>
                <c:pt idx="4821">
                  <c:v>52.706809999999997</c:v>
                </c:pt>
                <c:pt idx="4822">
                  <c:v>50.934849999999997</c:v>
                </c:pt>
                <c:pt idx="4823">
                  <c:v>50.064369999999997</c:v>
                </c:pt>
                <c:pt idx="4824">
                  <c:v>49.491549999999997</c:v>
                </c:pt>
                <c:pt idx="4825">
                  <c:v>49.233029999999999</c:v>
                </c:pt>
                <c:pt idx="4826">
                  <c:v>48.45234</c:v>
                </c:pt>
                <c:pt idx="4827">
                  <c:v>47.683689999999999</c:v>
                </c:pt>
                <c:pt idx="4828">
                  <c:v>46.927230000000002</c:v>
                </c:pt>
                <c:pt idx="4829">
                  <c:v>46.188189999999999</c:v>
                </c:pt>
                <c:pt idx="4830">
                  <c:v>45.881770000000003</c:v>
                </c:pt>
                <c:pt idx="4831">
                  <c:v>45.487940000000002</c:v>
                </c:pt>
                <c:pt idx="4832">
                  <c:v>44.945259999999998</c:v>
                </c:pt>
                <c:pt idx="4833">
                  <c:v>44.822569999999999</c:v>
                </c:pt>
                <c:pt idx="4834">
                  <c:v>44.168709999999997</c:v>
                </c:pt>
                <c:pt idx="4835">
                  <c:v>43.525959999999998</c:v>
                </c:pt>
                <c:pt idx="4836">
                  <c:v>42.893839999999997</c:v>
                </c:pt>
                <c:pt idx="4837">
                  <c:v>42.796799999999998</c:v>
                </c:pt>
                <c:pt idx="4838">
                  <c:v>42.310029999999998</c:v>
                </c:pt>
                <c:pt idx="4839">
                  <c:v>41.74286</c:v>
                </c:pt>
                <c:pt idx="4840">
                  <c:v>41.188630000000003</c:v>
                </c:pt>
                <c:pt idx="4841">
                  <c:v>40.638849999999998</c:v>
                </c:pt>
                <c:pt idx="4842">
                  <c:v>40.150750000000002</c:v>
                </c:pt>
                <c:pt idx="4843">
                  <c:v>40.100709999999999</c:v>
                </c:pt>
                <c:pt idx="4844">
                  <c:v>39.603960000000001</c:v>
                </c:pt>
                <c:pt idx="4845">
                  <c:v>39.117400000000004</c:v>
                </c:pt>
                <c:pt idx="4846">
                  <c:v>38.633540000000004</c:v>
                </c:pt>
                <c:pt idx="4847">
                  <c:v>38.155360000000002</c:v>
                </c:pt>
                <c:pt idx="4848">
                  <c:v>37.851610000000001</c:v>
                </c:pt>
                <c:pt idx="4849">
                  <c:v>37.262070000000001</c:v>
                </c:pt>
                <c:pt idx="4850">
                  <c:v>36.404260000000001</c:v>
                </c:pt>
                <c:pt idx="4851">
                  <c:v>35.817880000000002</c:v>
                </c:pt>
                <c:pt idx="4852">
                  <c:v>35.5792</c:v>
                </c:pt>
                <c:pt idx="4853">
                  <c:v>34.808109999999999</c:v>
                </c:pt>
                <c:pt idx="4854">
                  <c:v>34.049129999999998</c:v>
                </c:pt>
                <c:pt idx="4855">
                  <c:v>33.998330000000003</c:v>
                </c:pt>
                <c:pt idx="4856">
                  <c:v>33.349119999999999</c:v>
                </c:pt>
                <c:pt idx="4857">
                  <c:v>32.66178</c:v>
                </c:pt>
                <c:pt idx="4858">
                  <c:v>32.360790000000001</c:v>
                </c:pt>
                <c:pt idx="4859">
                  <c:v>32.008009999999999</c:v>
                </c:pt>
                <c:pt idx="4860">
                  <c:v>31.385000000000002</c:v>
                </c:pt>
                <c:pt idx="4861">
                  <c:v>30.88166</c:v>
                </c:pt>
                <c:pt idx="4862">
                  <c:v>30.205860000000001</c:v>
                </c:pt>
                <c:pt idx="4863">
                  <c:v>29.540859999999999</c:v>
                </c:pt>
                <c:pt idx="4864">
                  <c:v>29.119250000000001</c:v>
                </c:pt>
                <c:pt idx="4865">
                  <c:v>28.323329999999999</c:v>
                </c:pt>
                <c:pt idx="4866">
                  <c:v>28.112970000000001</c:v>
                </c:pt>
                <c:pt idx="4867">
                  <c:v>27.213270000000001</c:v>
                </c:pt>
                <c:pt idx="4868">
                  <c:v>27.18282</c:v>
                </c:pt>
                <c:pt idx="4869">
                  <c:v>26.32985</c:v>
                </c:pt>
                <c:pt idx="4870">
                  <c:v>26.203440000000001</c:v>
                </c:pt>
                <c:pt idx="4871">
                  <c:v>25.54271</c:v>
                </c:pt>
                <c:pt idx="4872">
                  <c:v>25.283339999999999</c:v>
                </c:pt>
                <c:pt idx="4873">
                  <c:v>24.445609999999999</c:v>
                </c:pt>
                <c:pt idx="4874">
                  <c:v>24.150500000000001</c:v>
                </c:pt>
                <c:pt idx="4875">
                  <c:v>22.985199999999999</c:v>
                </c:pt>
                <c:pt idx="4876">
                  <c:v>22.929040000000001</c:v>
                </c:pt>
                <c:pt idx="4877">
                  <c:v>22.902899999999999</c:v>
                </c:pt>
                <c:pt idx="4878">
                  <c:v>21.8779</c:v>
                </c:pt>
                <c:pt idx="4879">
                  <c:v>21.73828</c:v>
                </c:pt>
                <c:pt idx="4880">
                  <c:v>20.910900000000002</c:v>
                </c:pt>
                <c:pt idx="4881">
                  <c:v>20.608309999999999</c:v>
                </c:pt>
                <c:pt idx="4882">
                  <c:v>19.989660000000001</c:v>
                </c:pt>
                <c:pt idx="4883">
                  <c:v>19.53359</c:v>
                </c:pt>
                <c:pt idx="4884">
                  <c:v>19.101669999999999</c:v>
                </c:pt>
                <c:pt idx="4885">
                  <c:v>18.503309999999999</c:v>
                </c:pt>
                <c:pt idx="4886">
                  <c:v>18.252469999999999</c:v>
                </c:pt>
                <c:pt idx="4887">
                  <c:v>17.546710000000001</c:v>
                </c:pt>
                <c:pt idx="4888">
                  <c:v>17.458390000000001</c:v>
                </c:pt>
                <c:pt idx="4889">
                  <c:v>16.750440000000001</c:v>
                </c:pt>
                <c:pt idx="4890">
                  <c:v>16.705880000000001</c:v>
                </c:pt>
                <c:pt idx="4891">
                  <c:v>16</c:v>
                </c:pt>
                <c:pt idx="4892">
                  <c:v>15.70989</c:v>
                </c:pt>
                <c:pt idx="4893">
                  <c:v>15.401870000000001</c:v>
                </c:pt>
                <c:pt idx="4894">
                  <c:v>14.86462</c:v>
                </c:pt>
                <c:pt idx="4895">
                  <c:v>14.70426</c:v>
                </c:pt>
                <c:pt idx="4896">
                  <c:v>13.861420000000001</c:v>
                </c:pt>
                <c:pt idx="4897">
                  <c:v>13.771789999999999</c:v>
                </c:pt>
                <c:pt idx="4898">
                  <c:v>13.40096</c:v>
                </c:pt>
                <c:pt idx="4899">
                  <c:v>13.119630000000001</c:v>
                </c:pt>
                <c:pt idx="4900">
                  <c:v>12.994719999999999</c:v>
                </c:pt>
                <c:pt idx="4901">
                  <c:v>12.690619999999999</c:v>
                </c:pt>
                <c:pt idx="4902">
                  <c:v>12.54438</c:v>
                </c:pt>
                <c:pt idx="4903">
                  <c:v>12.431150000000001</c:v>
                </c:pt>
                <c:pt idx="4904">
                  <c:v>12.39588</c:v>
                </c:pt>
                <c:pt idx="4905">
                  <c:v>12.10234</c:v>
                </c:pt>
                <c:pt idx="4906">
                  <c:v>11.9863</c:v>
                </c:pt>
                <c:pt idx="4907">
                  <c:v>11.736269999999999</c:v>
                </c:pt>
                <c:pt idx="4908">
                  <c:v>11.69781</c:v>
                </c:pt>
                <c:pt idx="4909">
                  <c:v>11.30364</c:v>
                </c:pt>
                <c:pt idx="4910">
                  <c:v>11.15931</c:v>
                </c:pt>
                <c:pt idx="4911">
                  <c:v>11.10909</c:v>
                </c:pt>
                <c:pt idx="4912">
                  <c:v>10.87697</c:v>
                </c:pt>
                <c:pt idx="4913">
                  <c:v>10.51768</c:v>
                </c:pt>
                <c:pt idx="4914">
                  <c:v>10.337</c:v>
                </c:pt>
                <c:pt idx="4915">
                  <c:v>9.9373939999999994</c:v>
                </c:pt>
                <c:pt idx="4916">
                  <c:v>9.8804920000000003</c:v>
                </c:pt>
                <c:pt idx="4917">
                  <c:v>9.5917279999999998</c:v>
                </c:pt>
                <c:pt idx="4918">
                  <c:v>9.3357139999999994</c:v>
                </c:pt>
                <c:pt idx="4919">
                  <c:v>9.2582400000000007</c:v>
                </c:pt>
                <c:pt idx="4920">
                  <c:v>9.2555859999999992</c:v>
                </c:pt>
                <c:pt idx="4921">
                  <c:v>9.1339089999999992</c:v>
                </c:pt>
                <c:pt idx="4922">
                  <c:v>8.7540750000000003</c:v>
                </c:pt>
                <c:pt idx="4923">
                  <c:v>8.5247299999999999</c:v>
                </c:pt>
                <c:pt idx="4924">
                  <c:v>8.5166740000000001</c:v>
                </c:pt>
                <c:pt idx="4925">
                  <c:v>8.3742439999999991</c:v>
                </c:pt>
                <c:pt idx="4926">
                  <c:v>8.1893650000000004</c:v>
                </c:pt>
                <c:pt idx="4927">
                  <c:v>8.1702849999999998</c:v>
                </c:pt>
                <c:pt idx="4928">
                  <c:v>8.1461860000000001</c:v>
                </c:pt>
                <c:pt idx="4929">
                  <c:v>8.0297769999999993</c:v>
                </c:pt>
                <c:pt idx="4930">
                  <c:v>7.9114209999999998</c:v>
                </c:pt>
                <c:pt idx="4931">
                  <c:v>7.9085669999999997</c:v>
                </c:pt>
                <c:pt idx="4932">
                  <c:v>7.819801</c:v>
                </c:pt>
                <c:pt idx="4933">
                  <c:v>7.8020240000000003</c:v>
                </c:pt>
                <c:pt idx="4934">
                  <c:v>7.6763339999999998</c:v>
                </c:pt>
                <c:pt idx="4935">
                  <c:v>7.6594420000000003</c:v>
                </c:pt>
                <c:pt idx="4936">
                  <c:v>7.6486689999999999</c:v>
                </c:pt>
                <c:pt idx="4937">
                  <c:v>7.5514749999999999</c:v>
                </c:pt>
                <c:pt idx="4938">
                  <c:v>7.4178050000000004</c:v>
                </c:pt>
                <c:pt idx="4939">
                  <c:v>7.3086089999999997</c:v>
                </c:pt>
                <c:pt idx="4940">
                  <c:v>7.1871919999999996</c:v>
                </c:pt>
                <c:pt idx="4941">
                  <c:v>7.0509120000000003</c:v>
                </c:pt>
                <c:pt idx="4942">
                  <c:v>6.9667649999999997</c:v>
                </c:pt>
                <c:pt idx="4943">
                  <c:v>6.9325150000000004</c:v>
                </c:pt>
                <c:pt idx="4944">
                  <c:v>6.7953939999999999</c:v>
                </c:pt>
                <c:pt idx="4945">
                  <c:v>6.6980209999999998</c:v>
                </c:pt>
                <c:pt idx="4946">
                  <c:v>6.6773569999999998</c:v>
                </c:pt>
                <c:pt idx="4947">
                  <c:v>6.6424890000000003</c:v>
                </c:pt>
                <c:pt idx="4948">
                  <c:v>6.6388220000000002</c:v>
                </c:pt>
                <c:pt idx="4949">
                  <c:v>6.6044609999999997</c:v>
                </c:pt>
                <c:pt idx="4950">
                  <c:v>6.5928820000000004</c:v>
                </c:pt>
                <c:pt idx="4951">
                  <c:v>6.5856700000000004</c:v>
                </c:pt>
                <c:pt idx="4952">
                  <c:v>6.5488010000000001</c:v>
                </c:pt>
                <c:pt idx="4953">
                  <c:v>6.5344829999999998</c:v>
                </c:pt>
                <c:pt idx="4954">
                  <c:v>6.5146160000000002</c:v>
                </c:pt>
                <c:pt idx="4955">
                  <c:v>6.474507</c:v>
                </c:pt>
                <c:pt idx="4956">
                  <c:v>6.4145019999999997</c:v>
                </c:pt>
                <c:pt idx="4957">
                  <c:v>6.4009200000000002</c:v>
                </c:pt>
                <c:pt idx="4958">
                  <c:v>6.3867459999999996</c:v>
                </c:pt>
                <c:pt idx="4959">
                  <c:v>6.355448</c:v>
                </c:pt>
                <c:pt idx="4960">
                  <c:v>6.3286490000000004</c:v>
                </c:pt>
                <c:pt idx="4961">
                  <c:v>6.3265039999999999</c:v>
                </c:pt>
                <c:pt idx="4962">
                  <c:v>6.3009139999999997</c:v>
                </c:pt>
                <c:pt idx="4963">
                  <c:v>6.2971500000000002</c:v>
                </c:pt>
                <c:pt idx="4964">
                  <c:v>6.2864019999999998</c:v>
                </c:pt>
                <c:pt idx="4965">
                  <c:v>6.2728440000000001</c:v>
                </c:pt>
                <c:pt idx="4966">
                  <c:v>6.2722519999999999</c:v>
                </c:pt>
                <c:pt idx="4967">
                  <c:v>6.2617779999999996</c:v>
                </c:pt>
                <c:pt idx="4968">
                  <c:v>6.252402</c:v>
                </c:pt>
                <c:pt idx="4969">
                  <c:v>6.2511679999999998</c:v>
                </c:pt>
                <c:pt idx="4970">
                  <c:v>6.2420809999999998</c:v>
                </c:pt>
                <c:pt idx="4971">
                  <c:v>6.2362820000000001</c:v>
                </c:pt>
                <c:pt idx="4972">
                  <c:v>6.2343659999999996</c:v>
                </c:pt>
                <c:pt idx="4973">
                  <c:v>6.2317400000000003</c:v>
                </c:pt>
                <c:pt idx="4974">
                  <c:v>6.2313039999999997</c:v>
                </c:pt>
                <c:pt idx="4975">
                  <c:v>6.2310290000000004</c:v>
                </c:pt>
                <c:pt idx="4976">
                  <c:v>6.2314170000000004</c:v>
                </c:pt>
                <c:pt idx="4977">
                  <c:v>6.2314610000000004</c:v>
                </c:pt>
                <c:pt idx="4978">
                  <c:v>6.2363059999999999</c:v>
                </c:pt>
                <c:pt idx="4979">
                  <c:v>6.2394759999999998</c:v>
                </c:pt>
                <c:pt idx="4980">
                  <c:v>6.2421709999999999</c:v>
                </c:pt>
                <c:pt idx="4981">
                  <c:v>6.2440509999999998</c:v>
                </c:pt>
                <c:pt idx="4982">
                  <c:v>6.2512879999999997</c:v>
                </c:pt>
                <c:pt idx="4983">
                  <c:v>6.2557499999999999</c:v>
                </c:pt>
                <c:pt idx="4984">
                  <c:v>6.2613580000000004</c:v>
                </c:pt>
                <c:pt idx="4985">
                  <c:v>6.2749030000000001</c:v>
                </c:pt>
                <c:pt idx="4986">
                  <c:v>6.2804000000000002</c:v>
                </c:pt>
                <c:pt idx="4987">
                  <c:v>6.2949859999999997</c:v>
                </c:pt>
                <c:pt idx="4988">
                  <c:v>6.3204599999999997</c:v>
                </c:pt>
                <c:pt idx="4989">
                  <c:v>6.3252930000000003</c:v>
                </c:pt>
                <c:pt idx="4990">
                  <c:v>6.3374009999999998</c:v>
                </c:pt>
                <c:pt idx="4991">
                  <c:v>6.3569680000000002</c:v>
                </c:pt>
                <c:pt idx="4992">
                  <c:v>6.3605349999999996</c:v>
                </c:pt>
                <c:pt idx="4993">
                  <c:v>6.3816759999999997</c:v>
                </c:pt>
                <c:pt idx="4994">
                  <c:v>6.3841520000000003</c:v>
                </c:pt>
                <c:pt idx="4995">
                  <c:v>6.4083370000000004</c:v>
                </c:pt>
                <c:pt idx="4996">
                  <c:v>6.4085700000000001</c:v>
                </c:pt>
                <c:pt idx="4997">
                  <c:v>6.4434760000000004</c:v>
                </c:pt>
                <c:pt idx="4998">
                  <c:v>6.4734210000000001</c:v>
                </c:pt>
                <c:pt idx="4999">
                  <c:v>6.4817169999999997</c:v>
                </c:pt>
                <c:pt idx="5000">
                  <c:v>6.5293609999999997</c:v>
                </c:pt>
                <c:pt idx="5001">
                  <c:v>6.5612219999999999</c:v>
                </c:pt>
                <c:pt idx="5002">
                  <c:v>6.5833630000000003</c:v>
                </c:pt>
                <c:pt idx="5003">
                  <c:v>6.6474760000000002</c:v>
                </c:pt>
                <c:pt idx="5004">
                  <c:v>6.6789969999999999</c:v>
                </c:pt>
                <c:pt idx="5005">
                  <c:v>6.7228899999999996</c:v>
                </c:pt>
                <c:pt idx="5006">
                  <c:v>6.8095970000000001</c:v>
                </c:pt>
                <c:pt idx="5007">
                  <c:v>6.8351379999999997</c:v>
                </c:pt>
                <c:pt idx="5008">
                  <c:v>6.9099380000000004</c:v>
                </c:pt>
                <c:pt idx="5009">
                  <c:v>6.9315290000000003</c:v>
                </c:pt>
                <c:pt idx="5010">
                  <c:v>7.0287509999999997</c:v>
                </c:pt>
                <c:pt idx="5011">
                  <c:v>7.0420400000000001</c:v>
                </c:pt>
                <c:pt idx="5012">
                  <c:v>7.1654299999999997</c:v>
                </c:pt>
                <c:pt idx="5013">
                  <c:v>7.1684749999999999</c:v>
                </c:pt>
                <c:pt idx="5014">
                  <c:v>7.3131060000000003</c:v>
                </c:pt>
                <c:pt idx="5015">
                  <c:v>7.3255189999999999</c:v>
                </c:pt>
                <c:pt idx="5016">
                  <c:v>7.4777990000000001</c:v>
                </c:pt>
                <c:pt idx="5017">
                  <c:v>7.5089319999999997</c:v>
                </c:pt>
                <c:pt idx="5018">
                  <c:v>7.6647059999999998</c:v>
                </c:pt>
                <c:pt idx="5019">
                  <c:v>7.7193709999999998</c:v>
                </c:pt>
                <c:pt idx="5020">
                  <c:v>7.8761999999999999</c:v>
                </c:pt>
                <c:pt idx="5021">
                  <c:v>7.9599190000000002</c:v>
                </c:pt>
                <c:pt idx="5022">
                  <c:v>8.1128719999999994</c:v>
                </c:pt>
                <c:pt idx="5023">
                  <c:v>8.2360720000000001</c:v>
                </c:pt>
                <c:pt idx="5024">
                  <c:v>8.381005</c:v>
                </c:pt>
                <c:pt idx="5025">
                  <c:v>8.5472760000000001</c:v>
                </c:pt>
                <c:pt idx="5026">
                  <c:v>8.6816809999999993</c:v>
                </c:pt>
                <c:pt idx="5027">
                  <c:v>8.9016570000000002</c:v>
                </c:pt>
                <c:pt idx="5028">
                  <c:v>9.0177139999999998</c:v>
                </c:pt>
                <c:pt idx="5029">
                  <c:v>9.298019</c:v>
                </c:pt>
                <c:pt idx="5030">
                  <c:v>9.3920999999999992</c:v>
                </c:pt>
                <c:pt idx="5031">
                  <c:v>9.7457229999999999</c:v>
                </c:pt>
                <c:pt idx="5032">
                  <c:v>9.8077590000000008</c:v>
                </c:pt>
                <c:pt idx="5033">
                  <c:v>10.24244</c:v>
                </c:pt>
                <c:pt idx="5034">
                  <c:v>10.26773</c:v>
                </c:pt>
                <c:pt idx="5035">
                  <c:v>10.77519</c:v>
                </c:pt>
                <c:pt idx="5036">
                  <c:v>10.80086</c:v>
                </c:pt>
                <c:pt idx="5037">
                  <c:v>11.328530000000001</c:v>
                </c:pt>
                <c:pt idx="5038">
                  <c:v>11.416169999999999</c:v>
                </c:pt>
                <c:pt idx="5039">
                  <c:v>11.681749999999999</c:v>
                </c:pt>
                <c:pt idx="5040">
                  <c:v>12.04785</c:v>
                </c:pt>
                <c:pt idx="5041">
                  <c:v>12.10012</c:v>
                </c:pt>
                <c:pt idx="5042">
                  <c:v>12.83798</c:v>
                </c:pt>
                <c:pt idx="5043">
                  <c:v>12.843730000000001</c:v>
                </c:pt>
                <c:pt idx="5044">
                  <c:v>13.71555</c:v>
                </c:pt>
                <c:pt idx="5045">
                  <c:v>14.55617</c:v>
                </c:pt>
                <c:pt idx="5046">
                  <c:v>14.664630000000001</c:v>
                </c:pt>
                <c:pt idx="5047">
                  <c:v>15.70768</c:v>
                </c:pt>
                <c:pt idx="5048">
                  <c:v>16.564450000000001</c:v>
                </c:pt>
                <c:pt idx="5049">
                  <c:v>16.826360000000001</c:v>
                </c:pt>
                <c:pt idx="5050">
                  <c:v>18.031130000000001</c:v>
                </c:pt>
                <c:pt idx="5051">
                  <c:v>18.863569999999999</c:v>
                </c:pt>
                <c:pt idx="5052">
                  <c:v>19.317489999999999</c:v>
                </c:pt>
                <c:pt idx="5053">
                  <c:v>20.692990000000002</c:v>
                </c:pt>
                <c:pt idx="5054">
                  <c:v>22.138670000000001</c:v>
                </c:pt>
                <c:pt idx="5055">
                  <c:v>23.669910000000002</c:v>
                </c:pt>
                <c:pt idx="5056">
                  <c:v>24.316960000000002</c:v>
                </c:pt>
                <c:pt idx="5057">
                  <c:v>25.25272</c:v>
                </c:pt>
                <c:pt idx="5058">
                  <c:v>27.40889</c:v>
                </c:pt>
                <c:pt idx="5059">
                  <c:v>28.58588</c:v>
                </c:pt>
                <c:pt idx="5060">
                  <c:v>30.612559999999998</c:v>
                </c:pt>
                <c:pt idx="5061">
                  <c:v>32.04128</c:v>
                </c:pt>
                <c:pt idx="5062">
                  <c:v>33.87397</c:v>
                </c:pt>
                <c:pt idx="5063">
                  <c:v>37.104640000000003</c:v>
                </c:pt>
                <c:pt idx="5064">
                  <c:v>38.90907</c:v>
                </c:pt>
                <c:pt idx="5065">
                  <c:v>40.192889999999998</c:v>
                </c:pt>
                <c:pt idx="5066">
                  <c:v>42.036589999999997</c:v>
                </c:pt>
                <c:pt idx="5067">
                  <c:v>42.986969999999999</c:v>
                </c:pt>
                <c:pt idx="5068">
                  <c:v>44.761180000000003</c:v>
                </c:pt>
                <c:pt idx="5069">
                  <c:v>45.270029999999998</c:v>
                </c:pt>
                <c:pt idx="5070">
                  <c:v>46.96499</c:v>
                </c:pt>
                <c:pt idx="5071">
                  <c:v>47.147109999999998</c:v>
                </c:pt>
                <c:pt idx="5072">
                  <c:v>47.828699999999998</c:v>
                </c:pt>
                <c:pt idx="5073">
                  <c:v>48.495719999999999</c:v>
                </c:pt>
                <c:pt idx="5074">
                  <c:v>48.522460000000002</c:v>
                </c:pt>
                <c:pt idx="5075">
                  <c:v>49.026679999999999</c:v>
                </c:pt>
                <c:pt idx="5076">
                  <c:v>49.258209999999998</c:v>
                </c:pt>
                <c:pt idx="5077">
                  <c:v>49.34496</c:v>
                </c:pt>
                <c:pt idx="5078">
                  <c:v>49.465829999999997</c:v>
                </c:pt>
                <c:pt idx="5079">
                  <c:v>49.435380000000002</c:v>
                </c:pt>
                <c:pt idx="5080">
                  <c:v>49.392409999999998</c:v>
                </c:pt>
                <c:pt idx="5081">
                  <c:v>48.99165</c:v>
                </c:pt>
                <c:pt idx="5082">
                  <c:v>48.8613</c:v>
                </c:pt>
                <c:pt idx="5083">
                  <c:v>47.995080000000002</c:v>
                </c:pt>
                <c:pt idx="5084">
                  <c:v>47.842019999999998</c:v>
                </c:pt>
                <c:pt idx="5085">
                  <c:v>46.452500000000001</c:v>
                </c:pt>
                <c:pt idx="5086">
                  <c:v>46.360999999999997</c:v>
                </c:pt>
                <c:pt idx="5087">
                  <c:v>44.482039999999998</c:v>
                </c:pt>
                <c:pt idx="5088">
                  <c:v>42.247140000000002</c:v>
                </c:pt>
                <c:pt idx="5089">
                  <c:v>41.957099999999997</c:v>
                </c:pt>
                <c:pt idx="5090">
                  <c:v>39.751049999999999</c:v>
                </c:pt>
                <c:pt idx="5091">
                  <c:v>39.192410000000002</c:v>
                </c:pt>
                <c:pt idx="5092">
                  <c:v>37.059249999999999</c:v>
                </c:pt>
                <c:pt idx="5093">
                  <c:v>36.21895</c:v>
                </c:pt>
                <c:pt idx="5094">
                  <c:v>34.248130000000003</c:v>
                </c:pt>
                <c:pt idx="5095">
                  <c:v>33.134419999999999</c:v>
                </c:pt>
                <c:pt idx="5096">
                  <c:v>31.579059999999998</c:v>
                </c:pt>
                <c:pt idx="5097">
                  <c:v>30.029720000000001</c:v>
                </c:pt>
                <c:pt idx="5098">
                  <c:v>28.544969999999999</c:v>
                </c:pt>
                <c:pt idx="5099">
                  <c:v>28.487880000000001</c:v>
                </c:pt>
                <c:pt idx="5100">
                  <c:v>26.986879999999999</c:v>
                </c:pt>
                <c:pt idx="5101">
                  <c:v>25.797820000000002</c:v>
                </c:pt>
                <c:pt idx="5102">
                  <c:v>25.50487</c:v>
                </c:pt>
                <c:pt idx="5103">
                  <c:v>24.078800000000001</c:v>
                </c:pt>
                <c:pt idx="5104">
                  <c:v>23.185870000000001</c:v>
                </c:pt>
                <c:pt idx="5105">
                  <c:v>22.680129999999998</c:v>
                </c:pt>
                <c:pt idx="5106">
                  <c:v>21.35078</c:v>
                </c:pt>
                <c:pt idx="5107">
                  <c:v>20.739039999999999</c:v>
                </c:pt>
                <c:pt idx="5108">
                  <c:v>20.081379999999999</c:v>
                </c:pt>
                <c:pt idx="5109">
                  <c:v>18.86403</c:v>
                </c:pt>
                <c:pt idx="5110">
                  <c:v>18.505859999999998</c:v>
                </c:pt>
                <c:pt idx="5111">
                  <c:v>17.709900000000001</c:v>
                </c:pt>
                <c:pt idx="5112">
                  <c:v>17.471270000000001</c:v>
                </c:pt>
                <c:pt idx="5113">
                  <c:v>16.630099999999999</c:v>
                </c:pt>
                <c:pt idx="5114">
                  <c:v>16.493179999999999</c:v>
                </c:pt>
                <c:pt idx="5115">
                  <c:v>15.617660000000001</c:v>
                </c:pt>
                <c:pt idx="5116">
                  <c:v>15.57217</c:v>
                </c:pt>
                <c:pt idx="5117">
                  <c:v>14.70847</c:v>
                </c:pt>
                <c:pt idx="5118">
                  <c:v>14.675000000000001</c:v>
                </c:pt>
                <c:pt idx="5119">
                  <c:v>13.895200000000001</c:v>
                </c:pt>
                <c:pt idx="5120">
                  <c:v>13.8018</c:v>
                </c:pt>
                <c:pt idx="5121">
                  <c:v>13.529019999999999</c:v>
                </c:pt>
                <c:pt idx="5122">
                  <c:v>13.14465</c:v>
                </c:pt>
                <c:pt idx="5123">
                  <c:v>12.99457</c:v>
                </c:pt>
                <c:pt idx="5124">
                  <c:v>12.44862</c:v>
                </c:pt>
                <c:pt idx="5125">
                  <c:v>12.251379999999999</c:v>
                </c:pt>
                <c:pt idx="5126">
                  <c:v>11.80551</c:v>
                </c:pt>
                <c:pt idx="5127">
                  <c:v>11.570029999999999</c:v>
                </c:pt>
                <c:pt idx="5128">
                  <c:v>11.213430000000001</c:v>
                </c:pt>
                <c:pt idx="5129">
                  <c:v>10.94801</c:v>
                </c:pt>
                <c:pt idx="5130">
                  <c:v>10.670260000000001</c:v>
                </c:pt>
                <c:pt idx="5131">
                  <c:v>10.38247</c:v>
                </c:pt>
                <c:pt idx="5132">
                  <c:v>10.17367</c:v>
                </c:pt>
                <c:pt idx="5133">
                  <c:v>9.8703880000000002</c:v>
                </c:pt>
                <c:pt idx="5134">
                  <c:v>9.7212270000000007</c:v>
                </c:pt>
                <c:pt idx="5135">
                  <c:v>9.4086739999999995</c:v>
                </c:pt>
                <c:pt idx="5136">
                  <c:v>9.3071610000000007</c:v>
                </c:pt>
                <c:pt idx="5137">
                  <c:v>8.9937749999999994</c:v>
                </c:pt>
                <c:pt idx="5138">
                  <c:v>8.9356279999999995</c:v>
                </c:pt>
                <c:pt idx="5139">
                  <c:v>8.6225280000000009</c:v>
                </c:pt>
                <c:pt idx="5140">
                  <c:v>8.6004470000000008</c:v>
                </c:pt>
                <c:pt idx="5141">
                  <c:v>8.2990449999999996</c:v>
                </c:pt>
                <c:pt idx="5142">
                  <c:v>8.2923190000000009</c:v>
                </c:pt>
                <c:pt idx="5143">
                  <c:v>8.0288850000000007</c:v>
                </c:pt>
                <c:pt idx="5144">
                  <c:v>8.0008389999999991</c:v>
                </c:pt>
                <c:pt idx="5145">
                  <c:v>7.7877720000000004</c:v>
                </c:pt>
                <c:pt idx="5146">
                  <c:v>7.5722589999999999</c:v>
                </c:pt>
                <c:pt idx="5147">
                  <c:v>7.5150430000000004</c:v>
                </c:pt>
                <c:pt idx="5148">
                  <c:v>7.3873449999999998</c:v>
                </c:pt>
                <c:pt idx="5149">
                  <c:v>7.3810390000000003</c:v>
                </c:pt>
                <c:pt idx="5150">
                  <c:v>7.210045</c:v>
                </c:pt>
                <c:pt idx="5151">
                  <c:v>7.1391749999999998</c:v>
                </c:pt>
                <c:pt idx="5152">
                  <c:v>7.060225</c:v>
                </c:pt>
                <c:pt idx="5153">
                  <c:v>6.9281470000000001</c:v>
                </c:pt>
                <c:pt idx="5154">
                  <c:v>6.851985</c:v>
                </c:pt>
                <c:pt idx="5155">
                  <c:v>6.8118020000000001</c:v>
                </c:pt>
                <c:pt idx="5156">
                  <c:v>6.7098279999999999</c:v>
                </c:pt>
                <c:pt idx="5157">
                  <c:v>6.6349689999999999</c:v>
                </c:pt>
                <c:pt idx="5158">
                  <c:v>6.6202560000000004</c:v>
                </c:pt>
                <c:pt idx="5159">
                  <c:v>6.4736760000000002</c:v>
                </c:pt>
                <c:pt idx="5160">
                  <c:v>6.472747</c:v>
                </c:pt>
                <c:pt idx="5161">
                  <c:v>6.3617990000000004</c:v>
                </c:pt>
                <c:pt idx="5162">
                  <c:v>6.3537090000000003</c:v>
                </c:pt>
                <c:pt idx="5163">
                  <c:v>6.2773529999999997</c:v>
                </c:pt>
                <c:pt idx="5164">
                  <c:v>6.2651029999999999</c:v>
                </c:pt>
                <c:pt idx="5165">
                  <c:v>6.2133589999999996</c:v>
                </c:pt>
                <c:pt idx="5166">
                  <c:v>6.1996159999999998</c:v>
                </c:pt>
                <c:pt idx="5167">
                  <c:v>6.1648670000000001</c:v>
                </c:pt>
                <c:pt idx="5168">
                  <c:v>6.1275440000000003</c:v>
                </c:pt>
                <c:pt idx="5169">
                  <c:v>6.1142709999999996</c:v>
                </c:pt>
                <c:pt idx="5170">
                  <c:v>6.0988829999999998</c:v>
                </c:pt>
                <c:pt idx="5171">
                  <c:v>6.0657199999999998</c:v>
                </c:pt>
                <c:pt idx="5172">
                  <c:v>6.0585699999999996</c:v>
                </c:pt>
                <c:pt idx="5173">
                  <c:v>6.0342979999999997</c:v>
                </c:pt>
                <c:pt idx="5174">
                  <c:v>6.0319149999999997</c:v>
                </c:pt>
                <c:pt idx="5175">
                  <c:v>6.0127509999999997</c:v>
                </c:pt>
                <c:pt idx="5176">
                  <c:v>5.997636</c:v>
                </c:pt>
                <c:pt idx="5177">
                  <c:v>5.9852629999999998</c:v>
                </c:pt>
                <c:pt idx="5178">
                  <c:v>5.9717609999999999</c:v>
                </c:pt>
                <c:pt idx="5179">
                  <c:v>5.9641330000000004</c:v>
                </c:pt>
                <c:pt idx="5180">
                  <c:v>5.9508279999999996</c:v>
                </c:pt>
                <c:pt idx="5181">
                  <c:v>5.945824</c:v>
                </c:pt>
                <c:pt idx="5182">
                  <c:v>5.9434870000000002</c:v>
                </c:pt>
                <c:pt idx="5183">
                  <c:v>5.9321919999999997</c:v>
                </c:pt>
                <c:pt idx="5184">
                  <c:v>5.9291179999999999</c:v>
                </c:pt>
                <c:pt idx="5185">
                  <c:v>5.9157659999999996</c:v>
                </c:pt>
                <c:pt idx="5186">
                  <c:v>5.8999189999999997</c:v>
                </c:pt>
                <c:pt idx="5187">
                  <c:v>5.8998299999999997</c:v>
                </c:pt>
                <c:pt idx="5188">
                  <c:v>5.8915100000000002</c:v>
                </c:pt>
                <c:pt idx="5189">
                  <c:v>5.8872549999999997</c:v>
                </c:pt>
                <c:pt idx="5190">
                  <c:v>5.877033</c:v>
                </c:pt>
                <c:pt idx="5191">
                  <c:v>5.8754169999999997</c:v>
                </c:pt>
                <c:pt idx="5192">
                  <c:v>5.8724869999999996</c:v>
                </c:pt>
                <c:pt idx="5193">
                  <c:v>5.8598160000000004</c:v>
                </c:pt>
                <c:pt idx="5194">
                  <c:v>5.8576490000000003</c:v>
                </c:pt>
                <c:pt idx="5195">
                  <c:v>5.857151</c:v>
                </c:pt>
                <c:pt idx="5196">
                  <c:v>5.847766</c:v>
                </c:pt>
                <c:pt idx="5197">
                  <c:v>5.8387919999999998</c:v>
                </c:pt>
                <c:pt idx="5198">
                  <c:v>5.8341560000000001</c:v>
                </c:pt>
                <c:pt idx="5199">
                  <c:v>5.8301030000000003</c:v>
                </c:pt>
                <c:pt idx="5200">
                  <c:v>5.8221679999999996</c:v>
                </c:pt>
                <c:pt idx="5201">
                  <c:v>5.8116070000000004</c:v>
                </c:pt>
                <c:pt idx="5202">
                  <c:v>5.8062170000000002</c:v>
                </c:pt>
                <c:pt idx="5203">
                  <c:v>5.7952890000000004</c:v>
                </c:pt>
                <c:pt idx="5204">
                  <c:v>5.7918900000000004</c:v>
                </c:pt>
                <c:pt idx="5205">
                  <c:v>5.7915729999999996</c:v>
                </c:pt>
                <c:pt idx="5206">
                  <c:v>5.7868360000000001</c:v>
                </c:pt>
                <c:pt idx="5207">
                  <c:v>5.7856639999999997</c:v>
                </c:pt>
                <c:pt idx="5208">
                  <c:v>5.7797960000000002</c:v>
                </c:pt>
                <c:pt idx="5209">
                  <c:v>5.7785599999999997</c:v>
                </c:pt>
                <c:pt idx="5210">
                  <c:v>5.7739719999999997</c:v>
                </c:pt>
                <c:pt idx="5211">
                  <c:v>5.7683450000000001</c:v>
                </c:pt>
                <c:pt idx="5212">
                  <c:v>5.765307</c:v>
                </c:pt>
                <c:pt idx="5213">
                  <c:v>5.7631119999999996</c:v>
                </c:pt>
                <c:pt idx="5214">
                  <c:v>5.7598019999999996</c:v>
                </c:pt>
                <c:pt idx="5215">
                  <c:v>5.7568190000000001</c:v>
                </c:pt>
                <c:pt idx="5216">
                  <c:v>5.7536779999999998</c:v>
                </c:pt>
                <c:pt idx="5217">
                  <c:v>5.7520210000000001</c:v>
                </c:pt>
                <c:pt idx="5218">
                  <c:v>5.7512910000000002</c:v>
                </c:pt>
                <c:pt idx="5219">
                  <c:v>5.7489610000000004</c:v>
                </c:pt>
                <c:pt idx="5220">
                  <c:v>5.744472</c:v>
                </c:pt>
                <c:pt idx="5221">
                  <c:v>5.7437360000000002</c:v>
                </c:pt>
                <c:pt idx="5222">
                  <c:v>5.7403060000000004</c:v>
                </c:pt>
                <c:pt idx="5223">
                  <c:v>5.7402009999999999</c:v>
                </c:pt>
                <c:pt idx="5224">
                  <c:v>5.7391629999999996</c:v>
                </c:pt>
                <c:pt idx="5225">
                  <c:v>5.7390249999999998</c:v>
                </c:pt>
                <c:pt idx="5226">
                  <c:v>5.7404989999999998</c:v>
                </c:pt>
                <c:pt idx="5227">
                  <c:v>5.7419929999999999</c:v>
                </c:pt>
                <c:pt idx="5228">
                  <c:v>5.7420730000000004</c:v>
                </c:pt>
                <c:pt idx="5229">
                  <c:v>5.7473710000000002</c:v>
                </c:pt>
                <c:pt idx="5230">
                  <c:v>5.7526719999999996</c:v>
                </c:pt>
                <c:pt idx="5231">
                  <c:v>5.7547470000000001</c:v>
                </c:pt>
                <c:pt idx="5232">
                  <c:v>5.7646860000000002</c:v>
                </c:pt>
                <c:pt idx="5233">
                  <c:v>5.7766869999999999</c:v>
                </c:pt>
                <c:pt idx="5234">
                  <c:v>5.7808000000000002</c:v>
                </c:pt>
                <c:pt idx="5235">
                  <c:v>5.8062630000000004</c:v>
                </c:pt>
                <c:pt idx="5236">
                  <c:v>5.8072660000000003</c:v>
                </c:pt>
                <c:pt idx="5237">
                  <c:v>5.8428839999999997</c:v>
                </c:pt>
                <c:pt idx="5238">
                  <c:v>5.8686829999999999</c:v>
                </c:pt>
                <c:pt idx="5239">
                  <c:v>5.9192369999999999</c:v>
                </c:pt>
                <c:pt idx="5240">
                  <c:v>6.0650230000000001</c:v>
                </c:pt>
                <c:pt idx="5241">
                  <c:v>6.0743830000000001</c:v>
                </c:pt>
                <c:pt idx="5242">
                  <c:v>6.1132179999999998</c:v>
                </c:pt>
                <c:pt idx="5243">
                  <c:v>6.1456869999999997</c:v>
                </c:pt>
                <c:pt idx="5244">
                  <c:v>6.1527209999999997</c:v>
                </c:pt>
                <c:pt idx="5245">
                  <c:v>6.1648839999999998</c:v>
                </c:pt>
                <c:pt idx="5246">
                  <c:v>6.218286</c:v>
                </c:pt>
                <c:pt idx="5247">
                  <c:v>6.2372480000000001</c:v>
                </c:pt>
                <c:pt idx="5248">
                  <c:v>6.2474790000000002</c:v>
                </c:pt>
                <c:pt idx="5249">
                  <c:v>6.2626980000000003</c:v>
                </c:pt>
                <c:pt idx="5250">
                  <c:v>6.2825850000000001</c:v>
                </c:pt>
                <c:pt idx="5251">
                  <c:v>6.2923739999999997</c:v>
                </c:pt>
                <c:pt idx="5252">
                  <c:v>6.3285330000000002</c:v>
                </c:pt>
                <c:pt idx="5253">
                  <c:v>6.3727999999999998</c:v>
                </c:pt>
                <c:pt idx="5254">
                  <c:v>6.3849790000000004</c:v>
                </c:pt>
                <c:pt idx="5255">
                  <c:v>6.4288169999999996</c:v>
                </c:pt>
                <c:pt idx="5256">
                  <c:v>6.4979180000000003</c:v>
                </c:pt>
                <c:pt idx="5257">
                  <c:v>6.5609159999999997</c:v>
                </c:pt>
                <c:pt idx="5258">
                  <c:v>6.5808749999999998</c:v>
                </c:pt>
                <c:pt idx="5259">
                  <c:v>6.6773210000000001</c:v>
                </c:pt>
                <c:pt idx="5260">
                  <c:v>6.7853519999999996</c:v>
                </c:pt>
                <c:pt idx="5261">
                  <c:v>6.820646</c:v>
                </c:pt>
                <c:pt idx="5262">
                  <c:v>6.9030529999999999</c:v>
                </c:pt>
                <c:pt idx="5263">
                  <c:v>7.1357299999999997</c:v>
                </c:pt>
                <c:pt idx="5264">
                  <c:v>7.1560680000000003</c:v>
                </c:pt>
                <c:pt idx="5265">
                  <c:v>7.3047329999999997</c:v>
                </c:pt>
                <c:pt idx="5266">
                  <c:v>7.3368200000000003</c:v>
                </c:pt>
                <c:pt idx="5267">
                  <c:v>7.4252050000000001</c:v>
                </c:pt>
                <c:pt idx="5268">
                  <c:v>7.4790070000000002</c:v>
                </c:pt>
                <c:pt idx="5269">
                  <c:v>7.6606249999999996</c:v>
                </c:pt>
                <c:pt idx="5270">
                  <c:v>7.7040059999999997</c:v>
                </c:pt>
                <c:pt idx="5271">
                  <c:v>7.7107910000000004</c:v>
                </c:pt>
                <c:pt idx="5272">
                  <c:v>7.8532739999999999</c:v>
                </c:pt>
                <c:pt idx="5273">
                  <c:v>7.8652620000000004</c:v>
                </c:pt>
                <c:pt idx="5274">
                  <c:v>8.0349360000000001</c:v>
                </c:pt>
                <c:pt idx="5275">
                  <c:v>8.2260910000000003</c:v>
                </c:pt>
                <c:pt idx="5276">
                  <c:v>8.3298900000000007</c:v>
                </c:pt>
                <c:pt idx="5277">
                  <c:v>8.4507809999999992</c:v>
                </c:pt>
                <c:pt idx="5278">
                  <c:v>8.5804089999999995</c:v>
                </c:pt>
                <c:pt idx="5279">
                  <c:v>8.7238900000000008</c:v>
                </c:pt>
                <c:pt idx="5280">
                  <c:v>8.8834649999999993</c:v>
                </c:pt>
                <c:pt idx="5281">
                  <c:v>9.0615690000000004</c:v>
                </c:pt>
                <c:pt idx="5282">
                  <c:v>9.0632629999999992</c:v>
                </c:pt>
                <c:pt idx="5283">
                  <c:v>9.2616429999999994</c:v>
                </c:pt>
                <c:pt idx="5284">
                  <c:v>9.485913</c:v>
                </c:pt>
                <c:pt idx="5285">
                  <c:v>9.7377359999999999</c:v>
                </c:pt>
                <c:pt idx="5286">
                  <c:v>10.02012</c:v>
                </c:pt>
                <c:pt idx="5287">
                  <c:v>10.339130000000001</c:v>
                </c:pt>
                <c:pt idx="5288">
                  <c:v>10.371779999999999</c:v>
                </c:pt>
                <c:pt idx="5289">
                  <c:v>10.700559999999999</c:v>
                </c:pt>
                <c:pt idx="5290">
                  <c:v>11.10952</c:v>
                </c:pt>
                <c:pt idx="5291">
                  <c:v>11.40254</c:v>
                </c:pt>
                <c:pt idx="5292">
                  <c:v>11.574</c:v>
                </c:pt>
                <c:pt idx="5293">
                  <c:v>12.10345</c:v>
                </c:pt>
                <c:pt idx="5294">
                  <c:v>12.70757</c:v>
                </c:pt>
                <c:pt idx="5295">
                  <c:v>12.82516</c:v>
                </c:pt>
                <c:pt idx="5296">
                  <c:v>13.40141</c:v>
                </c:pt>
                <c:pt idx="5297">
                  <c:v>14.199159999999999</c:v>
                </c:pt>
                <c:pt idx="5298">
                  <c:v>14.85352</c:v>
                </c:pt>
                <c:pt idx="5299">
                  <c:v>15.12027</c:v>
                </c:pt>
                <c:pt idx="5300">
                  <c:v>15.636290000000001</c:v>
                </c:pt>
                <c:pt idx="5301">
                  <c:v>16.18881</c:v>
                </c:pt>
                <c:pt idx="5302">
                  <c:v>16.787649999999999</c:v>
                </c:pt>
                <c:pt idx="5303">
                  <c:v>17.429870000000001</c:v>
                </c:pt>
                <c:pt idx="5304">
                  <c:v>17.776420000000002</c:v>
                </c:pt>
                <c:pt idx="5305">
                  <c:v>18.12773</c:v>
                </c:pt>
                <c:pt idx="5306">
                  <c:v>18.877749999999999</c:v>
                </c:pt>
                <c:pt idx="5307">
                  <c:v>19.69238</c:v>
                </c:pt>
                <c:pt idx="5308">
                  <c:v>20.56737</c:v>
                </c:pt>
                <c:pt idx="5309">
                  <c:v>21.517939999999999</c:v>
                </c:pt>
                <c:pt idx="5310">
                  <c:v>22.109559999999998</c:v>
                </c:pt>
                <c:pt idx="5311">
                  <c:v>22.539529999999999</c:v>
                </c:pt>
                <c:pt idx="5312">
                  <c:v>23.6496</c:v>
                </c:pt>
                <c:pt idx="5313">
                  <c:v>24.84018</c:v>
                </c:pt>
                <c:pt idx="5314">
                  <c:v>26.12285</c:v>
                </c:pt>
                <c:pt idx="5315">
                  <c:v>27.503060000000001</c:v>
                </c:pt>
                <c:pt idx="5316">
                  <c:v>28.48902</c:v>
                </c:pt>
                <c:pt idx="5317">
                  <c:v>28.995360000000002</c:v>
                </c:pt>
                <c:pt idx="5318">
                  <c:v>30.588360000000002</c:v>
                </c:pt>
                <c:pt idx="5319">
                  <c:v>32.302930000000003</c:v>
                </c:pt>
                <c:pt idx="5320">
                  <c:v>34.123089999999998</c:v>
                </c:pt>
                <c:pt idx="5321">
                  <c:v>37.618290000000002</c:v>
                </c:pt>
                <c:pt idx="5322">
                  <c:v>38.129600000000003</c:v>
                </c:pt>
                <c:pt idx="5323">
                  <c:v>42.616070000000001</c:v>
                </c:pt>
                <c:pt idx="5324">
                  <c:v>47.557479999999998</c:v>
                </c:pt>
                <c:pt idx="5325">
                  <c:v>49.752940000000002</c:v>
                </c:pt>
                <c:pt idx="5326">
                  <c:v>52.905729999999998</c:v>
                </c:pt>
                <c:pt idx="5327">
                  <c:v>64.155259999999998</c:v>
                </c:pt>
                <c:pt idx="5328">
                  <c:v>64.416790000000006</c:v>
                </c:pt>
                <c:pt idx="5329">
                  <c:v>76.06268</c:v>
                </c:pt>
                <c:pt idx="5330">
                  <c:v>78.714839999999995</c:v>
                </c:pt>
                <c:pt idx="5331">
                  <c:v>81.446830000000006</c:v>
                </c:pt>
                <c:pt idx="5332">
                  <c:v>86.25206</c:v>
                </c:pt>
                <c:pt idx="5333">
                  <c:v>90.265010000000004</c:v>
                </c:pt>
                <c:pt idx="5334">
                  <c:v>90.368189999999998</c:v>
                </c:pt>
                <c:pt idx="5335">
                  <c:v>93.306089999999998</c:v>
                </c:pt>
                <c:pt idx="5336">
                  <c:v>93.887320000000003</c:v>
                </c:pt>
                <c:pt idx="5337">
                  <c:v>95.226960000000005</c:v>
                </c:pt>
                <c:pt idx="5338">
                  <c:v>95.631510000000006</c:v>
                </c:pt>
                <c:pt idx="5339">
                  <c:v>95.934309999999996</c:v>
                </c:pt>
                <c:pt idx="5340">
                  <c:v>95.679190000000006</c:v>
                </c:pt>
                <c:pt idx="5341">
                  <c:v>95.514330000000001</c:v>
                </c:pt>
                <c:pt idx="5342">
                  <c:v>94.802580000000006</c:v>
                </c:pt>
                <c:pt idx="5343">
                  <c:v>93.367059999999995</c:v>
                </c:pt>
                <c:pt idx="5344">
                  <c:v>93.326030000000003</c:v>
                </c:pt>
                <c:pt idx="5345">
                  <c:v>91.292950000000005</c:v>
                </c:pt>
                <c:pt idx="5346">
                  <c:v>89.368170000000006</c:v>
                </c:pt>
                <c:pt idx="5347">
                  <c:v>88.751779999999997</c:v>
                </c:pt>
                <c:pt idx="5348">
                  <c:v>85.768839999999997</c:v>
                </c:pt>
                <c:pt idx="5349">
                  <c:v>83.868089999999995</c:v>
                </c:pt>
                <c:pt idx="5350">
                  <c:v>78.7637</c:v>
                </c:pt>
                <c:pt idx="5351">
                  <c:v>77.459999999999994</c:v>
                </c:pt>
                <c:pt idx="5352">
                  <c:v>70.893020000000007</c:v>
                </c:pt>
                <c:pt idx="5353">
                  <c:v>70.422280000000001</c:v>
                </c:pt>
                <c:pt idx="5354">
                  <c:v>63.16771</c:v>
                </c:pt>
                <c:pt idx="5355">
                  <c:v>62.764000000000003</c:v>
                </c:pt>
                <c:pt idx="5356">
                  <c:v>56.132930000000002</c:v>
                </c:pt>
                <c:pt idx="5357">
                  <c:v>54.898519999999998</c:v>
                </c:pt>
                <c:pt idx="5358">
                  <c:v>51.191699999999997</c:v>
                </c:pt>
                <c:pt idx="5359">
                  <c:v>49.525419999999997</c:v>
                </c:pt>
                <c:pt idx="5360">
                  <c:v>47.684730000000002</c:v>
                </c:pt>
                <c:pt idx="5361">
                  <c:v>44.401769999999999</c:v>
                </c:pt>
                <c:pt idx="5362">
                  <c:v>43.612020000000001</c:v>
                </c:pt>
                <c:pt idx="5363">
                  <c:v>41.364319999999999</c:v>
                </c:pt>
                <c:pt idx="5364">
                  <c:v>38.572879999999998</c:v>
                </c:pt>
                <c:pt idx="5365">
                  <c:v>38.461199999999998</c:v>
                </c:pt>
                <c:pt idx="5366">
                  <c:v>36.042540000000002</c:v>
                </c:pt>
                <c:pt idx="5367">
                  <c:v>34.144480000000001</c:v>
                </c:pt>
                <c:pt idx="5368">
                  <c:v>33.75573</c:v>
                </c:pt>
                <c:pt idx="5369">
                  <c:v>31.716919999999998</c:v>
                </c:pt>
                <c:pt idx="5370">
                  <c:v>30.592659999999999</c:v>
                </c:pt>
                <c:pt idx="5371">
                  <c:v>29.90559</c:v>
                </c:pt>
                <c:pt idx="5372">
                  <c:v>28.312919999999998</c:v>
                </c:pt>
                <c:pt idx="5373">
                  <c:v>27.747589999999999</c:v>
                </c:pt>
                <c:pt idx="5374">
                  <c:v>27.412839999999999</c:v>
                </c:pt>
                <c:pt idx="5375">
                  <c:v>26.924420000000001</c:v>
                </c:pt>
                <c:pt idx="5376">
                  <c:v>25.718139999999998</c:v>
                </c:pt>
                <c:pt idx="5377">
                  <c:v>25.521190000000001</c:v>
                </c:pt>
                <c:pt idx="5378">
                  <c:v>24.691669999999998</c:v>
                </c:pt>
                <c:pt idx="5379">
                  <c:v>23.834009999999999</c:v>
                </c:pt>
                <c:pt idx="5380">
                  <c:v>23.810390000000002</c:v>
                </c:pt>
                <c:pt idx="5381">
                  <c:v>23.086410000000001</c:v>
                </c:pt>
                <c:pt idx="5382">
                  <c:v>22.618410000000001</c:v>
                </c:pt>
                <c:pt idx="5383">
                  <c:v>22.480779999999999</c:v>
                </c:pt>
                <c:pt idx="5384">
                  <c:v>22.001139999999999</c:v>
                </c:pt>
                <c:pt idx="5385">
                  <c:v>21.785509999999999</c:v>
                </c:pt>
                <c:pt idx="5386">
                  <c:v>21.625679999999999</c:v>
                </c:pt>
                <c:pt idx="5387">
                  <c:v>21.347180000000002</c:v>
                </c:pt>
                <c:pt idx="5388">
                  <c:v>21.277979999999999</c:v>
                </c:pt>
                <c:pt idx="5389">
                  <c:v>21.166640000000001</c:v>
                </c:pt>
                <c:pt idx="5390">
                  <c:v>21.05902</c:v>
                </c:pt>
                <c:pt idx="5391">
                  <c:v>21.052720000000001</c:v>
                </c:pt>
                <c:pt idx="5392">
                  <c:v>21.042660000000001</c:v>
                </c:pt>
                <c:pt idx="5393">
                  <c:v>21.06493</c:v>
                </c:pt>
                <c:pt idx="5394">
                  <c:v>21.091380000000001</c:v>
                </c:pt>
                <c:pt idx="5395">
                  <c:v>21.208210000000001</c:v>
                </c:pt>
                <c:pt idx="5396">
                  <c:v>21.238099999999999</c:v>
                </c:pt>
                <c:pt idx="5397">
                  <c:v>21.394220000000001</c:v>
                </c:pt>
                <c:pt idx="5398">
                  <c:v>21.561240000000002</c:v>
                </c:pt>
                <c:pt idx="5399">
                  <c:v>21.630680000000002</c:v>
                </c:pt>
                <c:pt idx="5400">
                  <c:v>21.924119999999998</c:v>
                </c:pt>
                <c:pt idx="5401">
                  <c:v>22.012070000000001</c:v>
                </c:pt>
                <c:pt idx="5402">
                  <c:v>22.275490000000001</c:v>
                </c:pt>
                <c:pt idx="5403">
                  <c:v>22.662649999999999</c:v>
                </c:pt>
                <c:pt idx="5404">
                  <c:v>23.071300000000001</c:v>
                </c:pt>
                <c:pt idx="5405">
                  <c:v>23.226089999999999</c:v>
                </c:pt>
                <c:pt idx="5406">
                  <c:v>23.982500000000002</c:v>
                </c:pt>
                <c:pt idx="5407">
                  <c:v>24.68572</c:v>
                </c:pt>
                <c:pt idx="5408">
                  <c:v>24.942979999999999</c:v>
                </c:pt>
                <c:pt idx="5409">
                  <c:v>25.89968</c:v>
                </c:pt>
                <c:pt idx="5410">
                  <c:v>26.154640000000001</c:v>
                </c:pt>
                <c:pt idx="5411">
                  <c:v>26.786449999999999</c:v>
                </c:pt>
                <c:pt idx="5412">
                  <c:v>26.810890000000001</c:v>
                </c:pt>
                <c:pt idx="5413">
                  <c:v>27.374479999999998</c:v>
                </c:pt>
                <c:pt idx="5414">
                  <c:v>27.487349999999999</c:v>
                </c:pt>
                <c:pt idx="5415">
                  <c:v>27.81353</c:v>
                </c:pt>
                <c:pt idx="5416">
                  <c:v>27.95711</c:v>
                </c:pt>
                <c:pt idx="5417">
                  <c:v>27.972539999999999</c:v>
                </c:pt>
                <c:pt idx="5418">
                  <c:v>28.101579999999998</c:v>
                </c:pt>
                <c:pt idx="5419">
                  <c:v>28.203669999999999</c:v>
                </c:pt>
                <c:pt idx="5420">
                  <c:v>28.221520000000002</c:v>
                </c:pt>
                <c:pt idx="5421">
                  <c:v>28.16188</c:v>
                </c:pt>
                <c:pt idx="5422">
                  <c:v>28.11795</c:v>
                </c:pt>
                <c:pt idx="5423">
                  <c:v>27.83053</c:v>
                </c:pt>
                <c:pt idx="5424">
                  <c:v>27.724260000000001</c:v>
                </c:pt>
                <c:pt idx="5425">
                  <c:v>27.225349999999999</c:v>
                </c:pt>
                <c:pt idx="5426">
                  <c:v>27.03668</c:v>
                </c:pt>
                <c:pt idx="5427">
                  <c:v>26.37086</c:v>
                </c:pt>
                <c:pt idx="5428">
                  <c:v>26.087890000000002</c:v>
                </c:pt>
                <c:pt idx="5429">
                  <c:v>25.31156</c:v>
                </c:pt>
                <c:pt idx="5430">
                  <c:v>24.931010000000001</c:v>
                </c:pt>
                <c:pt idx="5431">
                  <c:v>24.09338</c:v>
                </c:pt>
                <c:pt idx="5432">
                  <c:v>23.623139999999999</c:v>
                </c:pt>
                <c:pt idx="5433">
                  <c:v>22.775569999999998</c:v>
                </c:pt>
                <c:pt idx="5434">
                  <c:v>22.222149999999999</c:v>
                </c:pt>
                <c:pt idx="5435">
                  <c:v>20.79102</c:v>
                </c:pt>
                <c:pt idx="5436">
                  <c:v>20.483499999999999</c:v>
                </c:pt>
                <c:pt idx="5437">
                  <c:v>20.03773</c:v>
                </c:pt>
                <c:pt idx="5438">
                  <c:v>19.383579999999998</c:v>
                </c:pt>
                <c:pt idx="5439">
                  <c:v>18.705259999999999</c:v>
                </c:pt>
                <c:pt idx="5440">
                  <c:v>18.029979999999998</c:v>
                </c:pt>
                <c:pt idx="5441">
                  <c:v>17.444050000000001</c:v>
                </c:pt>
                <c:pt idx="5442">
                  <c:v>16.762969999999999</c:v>
                </c:pt>
                <c:pt idx="5443">
                  <c:v>16.269220000000001</c:v>
                </c:pt>
                <c:pt idx="5444">
                  <c:v>15.59989</c:v>
                </c:pt>
                <c:pt idx="5445">
                  <c:v>15.19712</c:v>
                </c:pt>
                <c:pt idx="5446">
                  <c:v>14.54894</c:v>
                </c:pt>
                <c:pt idx="5447">
                  <c:v>14.227919999999999</c:v>
                </c:pt>
                <c:pt idx="5448">
                  <c:v>13.363770000000001</c:v>
                </c:pt>
                <c:pt idx="5449">
                  <c:v>12.780279999999999</c:v>
                </c:pt>
                <c:pt idx="5450">
                  <c:v>12.59553</c:v>
                </c:pt>
                <c:pt idx="5451">
                  <c:v>11.91902</c:v>
                </c:pt>
                <c:pt idx="5452">
                  <c:v>11.321120000000001</c:v>
                </c:pt>
                <c:pt idx="5453">
                  <c:v>10.79562</c:v>
                </c:pt>
                <c:pt idx="5454">
                  <c:v>10.360620000000001</c:v>
                </c:pt>
                <c:pt idx="5455">
                  <c:v>10.331759999999999</c:v>
                </c:pt>
                <c:pt idx="5456">
                  <c:v>9.9244500000000002</c:v>
                </c:pt>
                <c:pt idx="5457">
                  <c:v>9.6796340000000001</c:v>
                </c:pt>
                <c:pt idx="5458">
                  <c:v>9.5632280000000005</c:v>
                </c:pt>
                <c:pt idx="5459">
                  <c:v>9.2428509999999999</c:v>
                </c:pt>
                <c:pt idx="5460">
                  <c:v>8.9565830000000002</c:v>
                </c:pt>
                <c:pt idx="5461">
                  <c:v>8.6992630000000002</c:v>
                </c:pt>
                <c:pt idx="5462">
                  <c:v>8.4660469999999997</c:v>
                </c:pt>
                <c:pt idx="5463">
                  <c:v>8.2542620000000007</c:v>
                </c:pt>
                <c:pt idx="5464">
                  <c:v>8.06006</c:v>
                </c:pt>
                <c:pt idx="5465">
                  <c:v>8.0066100000000002</c:v>
                </c:pt>
                <c:pt idx="5466">
                  <c:v>7.8822840000000003</c:v>
                </c:pt>
                <c:pt idx="5467">
                  <c:v>7.7180980000000003</c:v>
                </c:pt>
                <c:pt idx="5468">
                  <c:v>7.5665329999999997</c:v>
                </c:pt>
                <c:pt idx="5469">
                  <c:v>7.4260169999999999</c:v>
                </c:pt>
                <c:pt idx="5470">
                  <c:v>7.3632150000000003</c:v>
                </c:pt>
                <c:pt idx="5471">
                  <c:v>7.2963769999999997</c:v>
                </c:pt>
                <c:pt idx="5472">
                  <c:v>7.1764000000000001</c:v>
                </c:pt>
                <c:pt idx="5473">
                  <c:v>7.1127789999999997</c:v>
                </c:pt>
                <c:pt idx="5474">
                  <c:v>7.1000750000000004</c:v>
                </c:pt>
                <c:pt idx="5475">
                  <c:v>7.066046</c:v>
                </c:pt>
                <c:pt idx="5476">
                  <c:v>6.9644240000000002</c:v>
                </c:pt>
                <c:pt idx="5477">
                  <c:v>6.9018810000000004</c:v>
                </c:pt>
                <c:pt idx="5478">
                  <c:v>6.8710500000000003</c:v>
                </c:pt>
                <c:pt idx="5479">
                  <c:v>6.7860250000000004</c:v>
                </c:pt>
                <c:pt idx="5480">
                  <c:v>6.7261059999999997</c:v>
                </c:pt>
                <c:pt idx="5481">
                  <c:v>6.7072430000000001</c:v>
                </c:pt>
                <c:pt idx="5482">
                  <c:v>6.651529</c:v>
                </c:pt>
                <c:pt idx="5483">
                  <c:v>6.5811500000000001</c:v>
                </c:pt>
                <c:pt idx="5484">
                  <c:v>6.5710670000000002</c:v>
                </c:pt>
                <c:pt idx="5485">
                  <c:v>6.4597300000000004</c:v>
                </c:pt>
                <c:pt idx="5486">
                  <c:v>6.4560459999999997</c:v>
                </c:pt>
                <c:pt idx="5487">
                  <c:v>6.3569110000000002</c:v>
                </c:pt>
                <c:pt idx="5488">
                  <c:v>6.3559460000000003</c:v>
                </c:pt>
                <c:pt idx="5489">
                  <c:v>6.2693690000000002</c:v>
                </c:pt>
                <c:pt idx="5490">
                  <c:v>6.2648989999999998</c:v>
                </c:pt>
                <c:pt idx="5491">
                  <c:v>6.1911139999999998</c:v>
                </c:pt>
                <c:pt idx="5492">
                  <c:v>6.1839630000000003</c:v>
                </c:pt>
                <c:pt idx="5493">
                  <c:v>6.1216160000000004</c:v>
                </c:pt>
                <c:pt idx="5494">
                  <c:v>6.0600149999999999</c:v>
                </c:pt>
                <c:pt idx="5495">
                  <c:v>6.0496150000000002</c:v>
                </c:pt>
                <c:pt idx="5496">
                  <c:v>6.0056989999999999</c:v>
                </c:pt>
                <c:pt idx="5497">
                  <c:v>5.9568770000000004</c:v>
                </c:pt>
                <c:pt idx="5498">
                  <c:v>5.911791</c:v>
                </c:pt>
                <c:pt idx="5499">
                  <c:v>5.8696460000000004</c:v>
                </c:pt>
                <c:pt idx="5500">
                  <c:v>5.8304239999999998</c:v>
                </c:pt>
                <c:pt idx="5501">
                  <c:v>5.7945339999999996</c:v>
                </c:pt>
                <c:pt idx="5502">
                  <c:v>5.7541260000000003</c:v>
                </c:pt>
                <c:pt idx="5503">
                  <c:v>5.7183320000000002</c:v>
                </c:pt>
                <c:pt idx="5504">
                  <c:v>5.7175719999999997</c:v>
                </c:pt>
                <c:pt idx="5505">
                  <c:v>5.685397</c:v>
                </c:pt>
                <c:pt idx="5506">
                  <c:v>5.6537980000000001</c:v>
                </c:pt>
                <c:pt idx="5507">
                  <c:v>5.5298179999999997</c:v>
                </c:pt>
                <c:pt idx="5508">
                  <c:v>5.5113250000000003</c:v>
                </c:pt>
                <c:pt idx="5509">
                  <c:v>5.5100490000000004</c:v>
                </c:pt>
                <c:pt idx="5510">
                  <c:v>5.499479</c:v>
                </c:pt>
                <c:pt idx="5511">
                  <c:v>5.4702549999999999</c:v>
                </c:pt>
                <c:pt idx="5512">
                  <c:v>5.4429020000000001</c:v>
                </c:pt>
                <c:pt idx="5513">
                  <c:v>5.4186899999999998</c:v>
                </c:pt>
                <c:pt idx="5514">
                  <c:v>5.4178499999999996</c:v>
                </c:pt>
                <c:pt idx="5515">
                  <c:v>5.3950399999999998</c:v>
                </c:pt>
                <c:pt idx="5516">
                  <c:v>5.3816610000000003</c:v>
                </c:pt>
                <c:pt idx="5517">
                  <c:v>5.3740259999999997</c:v>
                </c:pt>
                <c:pt idx="5518">
                  <c:v>5.349081</c:v>
                </c:pt>
                <c:pt idx="5519">
                  <c:v>5.3365150000000003</c:v>
                </c:pt>
                <c:pt idx="5520">
                  <c:v>5.3346260000000001</c:v>
                </c:pt>
                <c:pt idx="5521">
                  <c:v>5.3218480000000001</c:v>
                </c:pt>
                <c:pt idx="5522">
                  <c:v>5.3002520000000004</c:v>
                </c:pt>
                <c:pt idx="5523">
                  <c:v>5.2844030000000002</c:v>
                </c:pt>
                <c:pt idx="5524">
                  <c:v>5.2817970000000001</c:v>
                </c:pt>
                <c:pt idx="5525">
                  <c:v>5.2653780000000001</c:v>
                </c:pt>
                <c:pt idx="5526">
                  <c:v>5.2644739999999999</c:v>
                </c:pt>
                <c:pt idx="5527">
                  <c:v>5.2558559999999996</c:v>
                </c:pt>
                <c:pt idx="5528">
                  <c:v>5.2480710000000004</c:v>
                </c:pt>
                <c:pt idx="5529">
                  <c:v>5.2410379999999996</c:v>
                </c:pt>
                <c:pt idx="5530">
                  <c:v>5.2201779999999998</c:v>
                </c:pt>
                <c:pt idx="5531">
                  <c:v>5.2165010000000001</c:v>
                </c:pt>
                <c:pt idx="5532">
                  <c:v>5.2117089999999999</c:v>
                </c:pt>
                <c:pt idx="5533">
                  <c:v>5.1927779999999997</c:v>
                </c:pt>
                <c:pt idx="5534">
                  <c:v>5.1763440000000003</c:v>
                </c:pt>
                <c:pt idx="5535">
                  <c:v>5.1584159999999999</c:v>
                </c:pt>
                <c:pt idx="5536">
                  <c:v>5.1399410000000003</c:v>
                </c:pt>
                <c:pt idx="5537">
                  <c:v>5.1366639999999997</c:v>
                </c:pt>
                <c:pt idx="5538">
                  <c:v>5.1236290000000002</c:v>
                </c:pt>
                <c:pt idx="5539">
                  <c:v>5.1221329999999998</c:v>
                </c:pt>
                <c:pt idx="5540">
                  <c:v>5.1081409999999998</c:v>
                </c:pt>
                <c:pt idx="5541">
                  <c:v>5.0954090000000001</c:v>
                </c:pt>
                <c:pt idx="5542">
                  <c:v>5.0836690000000004</c:v>
                </c:pt>
                <c:pt idx="5543">
                  <c:v>5.0729800000000003</c:v>
                </c:pt>
                <c:pt idx="5544">
                  <c:v>5.045998</c:v>
                </c:pt>
                <c:pt idx="5545">
                  <c:v>5.0431790000000003</c:v>
                </c:pt>
                <c:pt idx="5546">
                  <c:v>5.0376890000000003</c:v>
                </c:pt>
                <c:pt idx="5547">
                  <c:v>5.0134860000000003</c:v>
                </c:pt>
                <c:pt idx="5548">
                  <c:v>5.0046900000000001</c:v>
                </c:pt>
                <c:pt idx="5549">
                  <c:v>4.9983870000000001</c:v>
                </c:pt>
                <c:pt idx="5550">
                  <c:v>4.990526</c:v>
                </c:pt>
                <c:pt idx="5551">
                  <c:v>4.9843349999999997</c:v>
                </c:pt>
                <c:pt idx="5552">
                  <c:v>4.9822620000000004</c:v>
                </c:pt>
                <c:pt idx="5553">
                  <c:v>4.9776490000000004</c:v>
                </c:pt>
                <c:pt idx="5554">
                  <c:v>4.9648659999999998</c:v>
                </c:pt>
                <c:pt idx="5555">
                  <c:v>4.9642629999999999</c:v>
                </c:pt>
                <c:pt idx="5556">
                  <c:v>4.9621750000000002</c:v>
                </c:pt>
                <c:pt idx="5557">
                  <c:v>4.9516410000000004</c:v>
                </c:pt>
                <c:pt idx="5558">
                  <c:v>4.9484640000000004</c:v>
                </c:pt>
                <c:pt idx="5559">
                  <c:v>4.941541</c:v>
                </c:pt>
                <c:pt idx="5560">
                  <c:v>4.9393029999999998</c:v>
                </c:pt>
                <c:pt idx="5561">
                  <c:v>4.9219150000000003</c:v>
                </c:pt>
                <c:pt idx="5562">
                  <c:v>4.9177210000000002</c:v>
                </c:pt>
                <c:pt idx="5563">
                  <c:v>4.9143280000000003</c:v>
                </c:pt>
                <c:pt idx="5564">
                  <c:v>4.9108739999999997</c:v>
                </c:pt>
                <c:pt idx="5565">
                  <c:v>4.903905</c:v>
                </c:pt>
                <c:pt idx="5566">
                  <c:v>4.8952590000000002</c:v>
                </c:pt>
                <c:pt idx="5567">
                  <c:v>4.8913710000000004</c:v>
                </c:pt>
                <c:pt idx="5568">
                  <c:v>4.8848770000000004</c:v>
                </c:pt>
                <c:pt idx="5569">
                  <c:v>4.8780460000000003</c:v>
                </c:pt>
                <c:pt idx="5570">
                  <c:v>4.8733060000000004</c:v>
                </c:pt>
                <c:pt idx="5571">
                  <c:v>4.8672550000000001</c:v>
                </c:pt>
                <c:pt idx="5572">
                  <c:v>4.861059</c:v>
                </c:pt>
                <c:pt idx="5573">
                  <c:v>4.8547190000000002</c:v>
                </c:pt>
                <c:pt idx="5574">
                  <c:v>4.848306</c:v>
                </c:pt>
                <c:pt idx="5575">
                  <c:v>4.8422039999999997</c:v>
                </c:pt>
                <c:pt idx="5576">
                  <c:v>4.8396140000000001</c:v>
                </c:pt>
                <c:pt idx="5577">
                  <c:v>4.837745</c:v>
                </c:pt>
                <c:pt idx="5578">
                  <c:v>4.8371420000000001</c:v>
                </c:pt>
                <c:pt idx="5579">
                  <c:v>4.838692</c:v>
                </c:pt>
                <c:pt idx="5580">
                  <c:v>4.843744</c:v>
                </c:pt>
                <c:pt idx="5581">
                  <c:v>4.8481610000000002</c:v>
                </c:pt>
                <c:pt idx="5582">
                  <c:v>4.8542540000000001</c:v>
                </c:pt>
                <c:pt idx="5583">
                  <c:v>4.8624479999999997</c:v>
                </c:pt>
                <c:pt idx="5584">
                  <c:v>4.8731080000000002</c:v>
                </c:pt>
                <c:pt idx="5585">
                  <c:v>4.8867859999999999</c:v>
                </c:pt>
                <c:pt idx="5586">
                  <c:v>4.9040730000000003</c:v>
                </c:pt>
                <c:pt idx="5587">
                  <c:v>4.9257609999999996</c:v>
                </c:pt>
                <c:pt idx="5588">
                  <c:v>4.9523830000000002</c:v>
                </c:pt>
                <c:pt idx="5589">
                  <c:v>4.9848629999999998</c:v>
                </c:pt>
                <c:pt idx="5590">
                  <c:v>5.0241009999999999</c:v>
                </c:pt>
                <c:pt idx="5591">
                  <c:v>5.0713189999999999</c:v>
                </c:pt>
                <c:pt idx="5592">
                  <c:v>5.1270509999999998</c:v>
                </c:pt>
                <c:pt idx="5593">
                  <c:v>5.1925549999999996</c:v>
                </c:pt>
                <c:pt idx="5594">
                  <c:v>5.2688750000000004</c:v>
                </c:pt>
                <c:pt idx="5595">
                  <c:v>5.3575140000000001</c:v>
                </c:pt>
                <c:pt idx="5596">
                  <c:v>5.4585290000000004</c:v>
                </c:pt>
                <c:pt idx="5597">
                  <c:v>5.5731979999999997</c:v>
                </c:pt>
                <c:pt idx="5598">
                  <c:v>5.7022320000000004</c:v>
                </c:pt>
                <c:pt idx="5599">
                  <c:v>5.8469309999999997</c:v>
                </c:pt>
                <c:pt idx="5600">
                  <c:v>6.0061010000000001</c:v>
                </c:pt>
                <c:pt idx="5601">
                  <c:v>6.1804430000000004</c:v>
                </c:pt>
                <c:pt idx="5602">
                  <c:v>6.3696270000000004</c:v>
                </c:pt>
                <c:pt idx="5603">
                  <c:v>6.5740379999999998</c:v>
                </c:pt>
                <c:pt idx="5604">
                  <c:v>6.7905009999999999</c:v>
                </c:pt>
                <c:pt idx="5605">
                  <c:v>7.0185209999999998</c:v>
                </c:pt>
                <c:pt idx="5606">
                  <c:v>7.2561840000000002</c:v>
                </c:pt>
                <c:pt idx="5607">
                  <c:v>8.0648649999999993</c:v>
                </c:pt>
                <c:pt idx="5608">
                  <c:v>8.4656669999999998</c:v>
                </c:pt>
                <c:pt idx="5609">
                  <c:v>8.8426810000000007</c:v>
                </c:pt>
                <c:pt idx="5610">
                  <c:v>9.1824639999999995</c:v>
                </c:pt>
                <c:pt idx="5611">
                  <c:v>9.4687549999999998</c:v>
                </c:pt>
                <c:pt idx="5612">
                  <c:v>9.5880109999999998</c:v>
                </c:pt>
                <c:pt idx="5613">
                  <c:v>9.6885340000000006</c:v>
                </c:pt>
                <c:pt idx="5614">
                  <c:v>9.7700049999999994</c:v>
                </c:pt>
                <c:pt idx="5615">
                  <c:v>9.8315339999999996</c:v>
                </c:pt>
                <c:pt idx="5616">
                  <c:v>9.8775849999999998</c:v>
                </c:pt>
                <c:pt idx="5617">
                  <c:v>9.8946079999999998</c:v>
                </c:pt>
                <c:pt idx="5618">
                  <c:v>9.8827909999999992</c:v>
                </c:pt>
                <c:pt idx="5619">
                  <c:v>9.8427889999999998</c:v>
                </c:pt>
                <c:pt idx="5620">
                  <c:v>9.7752160000000003</c:v>
                </c:pt>
                <c:pt idx="5621">
                  <c:v>9.6823029999999992</c:v>
                </c:pt>
                <c:pt idx="5622">
                  <c:v>9.5649859999999993</c:v>
                </c:pt>
                <c:pt idx="5623">
                  <c:v>9.4268079999999994</c:v>
                </c:pt>
                <c:pt idx="5624">
                  <c:v>9.0956799999999998</c:v>
                </c:pt>
                <c:pt idx="5625">
                  <c:v>8.9901210000000003</c:v>
                </c:pt>
                <c:pt idx="5626">
                  <c:v>8.7117319999999996</c:v>
                </c:pt>
                <c:pt idx="5627">
                  <c:v>7.8792479999999996</c:v>
                </c:pt>
                <c:pt idx="5628">
                  <c:v>7.4725450000000002</c:v>
                </c:pt>
                <c:pt idx="5629">
                  <c:v>7.4297420000000001</c:v>
                </c:pt>
                <c:pt idx="5630">
                  <c:v>7.278365</c:v>
                </c:pt>
                <c:pt idx="5631">
                  <c:v>7.0936709999999996</c:v>
                </c:pt>
                <c:pt idx="5632">
                  <c:v>6.9175909999999998</c:v>
                </c:pt>
                <c:pt idx="5633">
                  <c:v>6.7528439999999996</c:v>
                </c:pt>
                <c:pt idx="5634">
                  <c:v>6.5981949999999996</c:v>
                </c:pt>
                <c:pt idx="5635">
                  <c:v>6.4555990000000003</c:v>
                </c:pt>
                <c:pt idx="5636">
                  <c:v>6.3235770000000002</c:v>
                </c:pt>
                <c:pt idx="5637">
                  <c:v>6.2034089999999997</c:v>
                </c:pt>
                <c:pt idx="5638">
                  <c:v>6.0934889999999999</c:v>
                </c:pt>
                <c:pt idx="5639">
                  <c:v>5.9945620000000002</c:v>
                </c:pt>
                <c:pt idx="5640">
                  <c:v>5.9050099999999999</c:v>
                </c:pt>
                <c:pt idx="5641">
                  <c:v>5.8251730000000004</c:v>
                </c:pt>
                <c:pt idx="5642">
                  <c:v>5.7538809999999998</c:v>
                </c:pt>
                <c:pt idx="5643">
                  <c:v>5.6904370000000002</c:v>
                </c:pt>
                <c:pt idx="5644">
                  <c:v>5.6338609999999996</c:v>
                </c:pt>
                <c:pt idx="5645">
                  <c:v>5.5840649999999998</c:v>
                </c:pt>
                <c:pt idx="5646">
                  <c:v>5.5398389999999997</c:v>
                </c:pt>
                <c:pt idx="5647">
                  <c:v>5.5010199999999996</c:v>
                </c:pt>
                <c:pt idx="5648">
                  <c:v>5.4665939999999997</c:v>
                </c:pt>
                <c:pt idx="5649">
                  <c:v>5.4363780000000004</c:v>
                </c:pt>
                <c:pt idx="5650">
                  <c:v>5.4095399999999998</c:v>
                </c:pt>
                <c:pt idx="5651">
                  <c:v>5.3859159999999999</c:v>
                </c:pt>
                <c:pt idx="5652">
                  <c:v>5.3461819999999998</c:v>
                </c:pt>
                <c:pt idx="5653">
                  <c:v>5.3144530000000003</c:v>
                </c:pt>
                <c:pt idx="5654">
                  <c:v>5.2886499999999996</c:v>
                </c:pt>
                <c:pt idx="5655">
                  <c:v>5.2672780000000001</c:v>
                </c:pt>
                <c:pt idx="5656">
                  <c:v>5.2491029999999999</c:v>
                </c:pt>
                <c:pt idx="5657">
                  <c:v>5.2333879999999997</c:v>
                </c:pt>
                <c:pt idx="5658">
                  <c:v>5.207306</c:v>
                </c:pt>
                <c:pt idx="5659">
                  <c:v>5.1864379999999999</c:v>
                </c:pt>
                <c:pt idx="5660">
                  <c:v>5.1696499999999999</c:v>
                </c:pt>
                <c:pt idx="5661">
                  <c:v>5.1567360000000004</c:v>
                </c:pt>
                <c:pt idx="5662">
                  <c:v>5.1466079999999996</c:v>
                </c:pt>
                <c:pt idx="5663">
                  <c:v>5.1387720000000003</c:v>
                </c:pt>
                <c:pt idx="5664">
                  <c:v>5.1326780000000003</c:v>
                </c:pt>
                <c:pt idx="5665">
                  <c:v>5.1236750000000004</c:v>
                </c:pt>
                <c:pt idx="5666">
                  <c:v>5.1165839999999996</c:v>
                </c:pt>
                <c:pt idx="5667">
                  <c:v>5.1102920000000003</c:v>
                </c:pt>
                <c:pt idx="5668">
                  <c:v>5.1053810000000004</c:v>
                </c:pt>
                <c:pt idx="5669">
                  <c:v>5.1040359999999998</c:v>
                </c:pt>
                <c:pt idx="5670">
                  <c:v>5.1038949999999996</c:v>
                </c:pt>
                <c:pt idx="5671">
                  <c:v>5.1053059999999997</c:v>
                </c:pt>
                <c:pt idx="5672">
                  <c:v>5.1085190000000003</c:v>
                </c:pt>
                <c:pt idx="5673">
                  <c:v>5.1142659999999998</c:v>
                </c:pt>
                <c:pt idx="5674">
                  <c:v>5.1221709999999998</c:v>
                </c:pt>
                <c:pt idx="5675">
                  <c:v>5.1318890000000001</c:v>
                </c:pt>
                <c:pt idx="5676">
                  <c:v>5.1429220000000004</c:v>
                </c:pt>
                <c:pt idx="5677">
                  <c:v>5.167281</c:v>
                </c:pt>
                <c:pt idx="5678">
                  <c:v>5.1932840000000002</c:v>
                </c:pt>
                <c:pt idx="5679">
                  <c:v>5.2072339999999997</c:v>
                </c:pt>
                <c:pt idx="5680">
                  <c:v>5.2226150000000002</c:v>
                </c:pt>
                <c:pt idx="5681">
                  <c:v>5.2406499999999996</c:v>
                </c:pt>
                <c:pt idx="5682">
                  <c:v>5.2511950000000001</c:v>
                </c:pt>
                <c:pt idx="5683">
                  <c:v>5.263045</c:v>
                </c:pt>
                <c:pt idx="5684">
                  <c:v>5.2765190000000004</c:v>
                </c:pt>
                <c:pt idx="5685">
                  <c:v>5.2918479999999999</c:v>
                </c:pt>
                <c:pt idx="5686">
                  <c:v>5.3092699999999997</c:v>
                </c:pt>
                <c:pt idx="5687">
                  <c:v>5.3168800000000003</c:v>
                </c:pt>
                <c:pt idx="5688">
                  <c:v>5.3289410000000004</c:v>
                </c:pt>
                <c:pt idx="5689">
                  <c:v>5.3511480000000002</c:v>
                </c:pt>
                <c:pt idx="5690">
                  <c:v>5.3759309999999996</c:v>
                </c:pt>
                <c:pt idx="5691">
                  <c:v>5.4035570000000002</c:v>
                </c:pt>
                <c:pt idx="5692">
                  <c:v>5.4340320000000002</c:v>
                </c:pt>
                <c:pt idx="5693">
                  <c:v>5.4676989999999996</c:v>
                </c:pt>
                <c:pt idx="5694">
                  <c:v>5.5047560000000004</c:v>
                </c:pt>
                <c:pt idx="5695">
                  <c:v>5.5456130000000003</c:v>
                </c:pt>
                <c:pt idx="5696">
                  <c:v>5.5907330000000002</c:v>
                </c:pt>
                <c:pt idx="5697">
                  <c:v>5.6411619999999996</c:v>
                </c:pt>
                <c:pt idx="5698">
                  <c:v>5.6978730000000004</c:v>
                </c:pt>
                <c:pt idx="5699">
                  <c:v>5.762257</c:v>
                </c:pt>
                <c:pt idx="5700">
                  <c:v>5.8358309999999998</c:v>
                </c:pt>
                <c:pt idx="5701">
                  <c:v>5.9210250000000002</c:v>
                </c:pt>
                <c:pt idx="5702">
                  <c:v>6.0200630000000004</c:v>
                </c:pt>
                <c:pt idx="5703">
                  <c:v>6.1356640000000002</c:v>
                </c:pt>
                <c:pt idx="5704">
                  <c:v>6.2006050000000004</c:v>
                </c:pt>
                <c:pt idx="5705">
                  <c:v>6.2704639999999996</c:v>
                </c:pt>
                <c:pt idx="5706">
                  <c:v>6.346355</c:v>
                </c:pt>
                <c:pt idx="5707">
                  <c:v>6.428356</c:v>
                </c:pt>
                <c:pt idx="5708">
                  <c:v>6.5168840000000001</c:v>
                </c:pt>
                <c:pt idx="5709">
                  <c:v>6.6118519999999998</c:v>
                </c:pt>
                <c:pt idx="5710">
                  <c:v>6.714639</c:v>
                </c:pt>
                <c:pt idx="5711">
                  <c:v>6.8251739999999996</c:v>
                </c:pt>
                <c:pt idx="5712">
                  <c:v>6.9438310000000003</c:v>
                </c:pt>
                <c:pt idx="5713">
                  <c:v>7.0419</c:v>
                </c:pt>
                <c:pt idx="5714">
                  <c:v>7.0702889999999998</c:v>
                </c:pt>
                <c:pt idx="5715">
                  <c:v>7.3510340000000003</c:v>
                </c:pt>
                <c:pt idx="5716">
                  <c:v>7.6686529999999999</c:v>
                </c:pt>
                <c:pt idx="5717">
                  <c:v>8.0238460000000007</c:v>
                </c:pt>
                <c:pt idx="5718">
                  <c:v>8.4147750000000006</c:v>
                </c:pt>
                <c:pt idx="5719">
                  <c:v>8.8407440000000008</c:v>
                </c:pt>
                <c:pt idx="5720">
                  <c:v>9.2946840000000002</c:v>
                </c:pt>
                <c:pt idx="5721">
                  <c:v>10.258620000000001</c:v>
                </c:pt>
                <c:pt idx="5722">
                  <c:v>11.21749</c:v>
                </c:pt>
                <c:pt idx="5723">
                  <c:v>11.65672</c:v>
                </c:pt>
                <c:pt idx="5724">
                  <c:v>12.045769999999999</c:v>
                </c:pt>
                <c:pt idx="5725">
                  <c:v>12.370240000000001</c:v>
                </c:pt>
                <c:pt idx="5726">
                  <c:v>12.61402</c:v>
                </c:pt>
                <c:pt idx="5727">
                  <c:v>12.766920000000001</c:v>
                </c:pt>
                <c:pt idx="5728">
                  <c:v>12.820930000000001</c:v>
                </c:pt>
                <c:pt idx="5729">
                  <c:v>12.792339999999999</c:v>
                </c:pt>
                <c:pt idx="5730">
                  <c:v>12.70191</c:v>
                </c:pt>
                <c:pt idx="5731">
                  <c:v>12.55251</c:v>
                </c:pt>
                <c:pt idx="5732">
                  <c:v>12.34947</c:v>
                </c:pt>
                <c:pt idx="5733">
                  <c:v>12.09745</c:v>
                </c:pt>
                <c:pt idx="5734">
                  <c:v>11.80514</c:v>
                </c:pt>
                <c:pt idx="5735">
                  <c:v>11.127370000000001</c:v>
                </c:pt>
                <c:pt idx="5736">
                  <c:v>9.6195649999999997</c:v>
                </c:pt>
                <c:pt idx="5737">
                  <c:v>8.8952980000000004</c:v>
                </c:pt>
                <c:pt idx="5738">
                  <c:v>8.556006</c:v>
                </c:pt>
                <c:pt idx="5739">
                  <c:v>8.2370289999999997</c:v>
                </c:pt>
                <c:pt idx="5740">
                  <c:v>7.9380100000000002</c:v>
                </c:pt>
                <c:pt idx="5741">
                  <c:v>7.6609930000000004</c:v>
                </c:pt>
                <c:pt idx="5742">
                  <c:v>7.4063280000000002</c:v>
                </c:pt>
                <c:pt idx="5743">
                  <c:v>7.1745570000000001</c:v>
                </c:pt>
                <c:pt idx="5744">
                  <c:v>6.963584</c:v>
                </c:pt>
                <c:pt idx="5745">
                  <c:v>6.7738500000000004</c:v>
                </c:pt>
                <c:pt idx="5746">
                  <c:v>6.6029600000000004</c:v>
                </c:pt>
                <c:pt idx="5747">
                  <c:v>6.4506860000000001</c:v>
                </c:pt>
                <c:pt idx="5748">
                  <c:v>6.3146060000000004</c:v>
                </c:pt>
                <c:pt idx="5749">
                  <c:v>6.1937530000000001</c:v>
                </c:pt>
                <c:pt idx="5750">
                  <c:v>6.0866410000000002</c:v>
                </c:pt>
                <c:pt idx="5751">
                  <c:v>5.9921049999999996</c:v>
                </c:pt>
                <c:pt idx="5752">
                  <c:v>5.9081510000000002</c:v>
                </c:pt>
                <c:pt idx="5753">
                  <c:v>5.8340240000000003</c:v>
                </c:pt>
                <c:pt idx="5754">
                  <c:v>5.7680369999999996</c:v>
                </c:pt>
                <c:pt idx="5755">
                  <c:v>5.7095159999999998</c:v>
                </c:pt>
                <c:pt idx="5756">
                  <c:v>5.6570809999999998</c:v>
                </c:pt>
                <c:pt idx="5757">
                  <c:v>5.6100329999999996</c:v>
                </c:pt>
                <c:pt idx="5758">
                  <c:v>5.5675730000000003</c:v>
                </c:pt>
                <c:pt idx="5759">
                  <c:v>5.5291230000000002</c:v>
                </c:pt>
                <c:pt idx="5760">
                  <c:v>5.4938320000000003</c:v>
                </c:pt>
                <c:pt idx="5761">
                  <c:v>5.4614159999999998</c:v>
                </c:pt>
                <c:pt idx="5762">
                  <c:v>5.4031589999999996</c:v>
                </c:pt>
                <c:pt idx="5763">
                  <c:v>5.351788</c:v>
                </c:pt>
                <c:pt idx="5764">
                  <c:v>5.3486840000000004</c:v>
                </c:pt>
                <c:pt idx="5765">
                  <c:v>5.3060309999999999</c:v>
                </c:pt>
                <c:pt idx="5766">
                  <c:v>5.2651300000000001</c:v>
                </c:pt>
                <c:pt idx="5767">
                  <c:v>5.2288759999999996</c:v>
                </c:pt>
                <c:pt idx="5768">
                  <c:v>5.1971699999999998</c:v>
                </c:pt>
                <c:pt idx="5769">
                  <c:v>5.1700059999999999</c:v>
                </c:pt>
                <c:pt idx="5770">
                  <c:v>5.1470229999999999</c:v>
                </c:pt>
                <c:pt idx="5771">
                  <c:v>5.127707</c:v>
                </c:pt>
                <c:pt idx="5772">
                  <c:v>5.1176909999999998</c:v>
                </c:pt>
                <c:pt idx="5773">
                  <c:v>5.1113619999999997</c:v>
                </c:pt>
                <c:pt idx="5774">
                  <c:v>5.0973170000000003</c:v>
                </c:pt>
                <c:pt idx="5775">
                  <c:v>5.0848789999999999</c:v>
                </c:pt>
                <c:pt idx="5776">
                  <c:v>5.0734909999999998</c:v>
                </c:pt>
                <c:pt idx="5777">
                  <c:v>5.0523300000000004</c:v>
                </c:pt>
                <c:pt idx="5778">
                  <c:v>5.0320169999999997</c:v>
                </c:pt>
                <c:pt idx="5779">
                  <c:v>5.0248030000000004</c:v>
                </c:pt>
                <c:pt idx="5780">
                  <c:v>4.9922829999999996</c:v>
                </c:pt>
                <c:pt idx="5781">
                  <c:v>4.9734179999999997</c:v>
                </c:pt>
                <c:pt idx="5782">
                  <c:v>4.9563389999999998</c:v>
                </c:pt>
                <c:pt idx="5783">
                  <c:v>4.952172</c:v>
                </c:pt>
                <c:pt idx="5784">
                  <c:v>4.9488139999999996</c:v>
                </c:pt>
                <c:pt idx="5785">
                  <c:v>4.9421359999999996</c:v>
                </c:pt>
                <c:pt idx="5786">
                  <c:v>4.936293</c:v>
                </c:pt>
                <c:pt idx="5787">
                  <c:v>4.9312589999999998</c:v>
                </c:pt>
                <c:pt idx="5788">
                  <c:v>4.9232500000000003</c:v>
                </c:pt>
                <c:pt idx="5789">
                  <c:v>4.9171279999999999</c:v>
                </c:pt>
                <c:pt idx="5790">
                  <c:v>4.9161720000000004</c:v>
                </c:pt>
                <c:pt idx="5791">
                  <c:v>4.9107219999999998</c:v>
                </c:pt>
                <c:pt idx="5792">
                  <c:v>4.9071069999999999</c:v>
                </c:pt>
                <c:pt idx="5793">
                  <c:v>4.8881410000000001</c:v>
                </c:pt>
                <c:pt idx="5794">
                  <c:v>4.879766</c:v>
                </c:pt>
                <c:pt idx="5795">
                  <c:v>4.8493789999999999</c:v>
                </c:pt>
                <c:pt idx="5796">
                  <c:v>4.8481810000000003</c:v>
                </c:pt>
                <c:pt idx="5797">
                  <c:v>4.8390870000000001</c:v>
                </c:pt>
                <c:pt idx="5798">
                  <c:v>4.8382079999999998</c:v>
                </c:pt>
                <c:pt idx="5799">
                  <c:v>4.8328230000000003</c:v>
                </c:pt>
                <c:pt idx="5800">
                  <c:v>4.8278749999999997</c:v>
                </c:pt>
                <c:pt idx="5801">
                  <c:v>4.8234579999999996</c:v>
                </c:pt>
                <c:pt idx="5802">
                  <c:v>4.8195389999999998</c:v>
                </c:pt>
                <c:pt idx="5803">
                  <c:v>4.812557</c:v>
                </c:pt>
                <c:pt idx="5804">
                  <c:v>4.8062139999999998</c:v>
                </c:pt>
                <c:pt idx="5805">
                  <c:v>4.7854299999999999</c:v>
                </c:pt>
                <c:pt idx="5806">
                  <c:v>4.7803050000000002</c:v>
                </c:pt>
                <c:pt idx="5807">
                  <c:v>4.7732159999999997</c:v>
                </c:pt>
                <c:pt idx="5808">
                  <c:v>4.7580010000000001</c:v>
                </c:pt>
                <c:pt idx="5809">
                  <c:v>4.7066840000000001</c:v>
                </c:pt>
                <c:pt idx="5810">
                  <c:v>4.7028480000000004</c:v>
                </c:pt>
                <c:pt idx="5811">
                  <c:v>4.6888990000000002</c:v>
                </c:pt>
                <c:pt idx="5812">
                  <c:v>4.68208</c:v>
                </c:pt>
                <c:pt idx="5813">
                  <c:v>4.6755810000000002</c:v>
                </c:pt>
                <c:pt idx="5814">
                  <c:v>4.6559559999999998</c:v>
                </c:pt>
                <c:pt idx="5815">
                  <c:v>4.6507620000000003</c:v>
                </c:pt>
                <c:pt idx="5816">
                  <c:v>4.582916</c:v>
                </c:pt>
                <c:pt idx="5817">
                  <c:v>4.5746960000000003</c:v>
                </c:pt>
                <c:pt idx="5818">
                  <c:v>4.549512</c:v>
                </c:pt>
                <c:pt idx="5819">
                  <c:v>4.5370309999999998</c:v>
                </c:pt>
                <c:pt idx="5820">
                  <c:v>4.5222540000000002</c:v>
                </c:pt>
                <c:pt idx="5821">
                  <c:v>4.5077020000000001</c:v>
                </c:pt>
                <c:pt idx="5822">
                  <c:v>4.4998459999999998</c:v>
                </c:pt>
                <c:pt idx="5823">
                  <c:v>4.4913429999999996</c:v>
                </c:pt>
                <c:pt idx="5824">
                  <c:v>4.4763719999999996</c:v>
                </c:pt>
                <c:pt idx="5825">
                  <c:v>4.4591000000000003</c:v>
                </c:pt>
                <c:pt idx="5826">
                  <c:v>4.4471220000000002</c:v>
                </c:pt>
                <c:pt idx="5827">
                  <c:v>4.4218760000000001</c:v>
                </c:pt>
                <c:pt idx="5828">
                  <c:v>4.417357</c:v>
                </c:pt>
                <c:pt idx="5829">
                  <c:v>4.4092830000000003</c:v>
                </c:pt>
                <c:pt idx="5830">
                  <c:v>4.3983059999999998</c:v>
                </c:pt>
                <c:pt idx="5831">
                  <c:v>4.3968189999999998</c:v>
                </c:pt>
                <c:pt idx="5832">
                  <c:v>4.375667</c:v>
                </c:pt>
                <c:pt idx="5833">
                  <c:v>4.3695709999999996</c:v>
                </c:pt>
                <c:pt idx="5834">
                  <c:v>4.3680000000000003</c:v>
                </c:pt>
                <c:pt idx="5835">
                  <c:v>4.3527449999999996</c:v>
                </c:pt>
                <c:pt idx="5836">
                  <c:v>4.3490710000000004</c:v>
                </c:pt>
                <c:pt idx="5837">
                  <c:v>4.3473889999999997</c:v>
                </c:pt>
                <c:pt idx="5838">
                  <c:v>4.3469860000000002</c:v>
                </c:pt>
                <c:pt idx="5839">
                  <c:v>4.3459300000000001</c:v>
                </c:pt>
                <c:pt idx="5840">
                  <c:v>4.3448320000000002</c:v>
                </c:pt>
                <c:pt idx="5841">
                  <c:v>4.3442559999999997</c:v>
                </c:pt>
                <c:pt idx="5842">
                  <c:v>4.3443620000000003</c:v>
                </c:pt>
                <c:pt idx="5843">
                  <c:v>4.3452659999999996</c:v>
                </c:pt>
                <c:pt idx="5844">
                  <c:v>4.3464929999999997</c:v>
                </c:pt>
                <c:pt idx="5845">
                  <c:v>4.3481750000000003</c:v>
                </c:pt>
                <c:pt idx="5846">
                  <c:v>4.3502799999999997</c:v>
                </c:pt>
                <c:pt idx="5847">
                  <c:v>4.3527420000000001</c:v>
                </c:pt>
                <c:pt idx="5848">
                  <c:v>4.3584810000000003</c:v>
                </c:pt>
                <c:pt idx="5849">
                  <c:v>4.3644730000000003</c:v>
                </c:pt>
                <c:pt idx="5850">
                  <c:v>4.3648800000000003</c:v>
                </c:pt>
                <c:pt idx="5851">
                  <c:v>4.3783849999999997</c:v>
                </c:pt>
                <c:pt idx="5852">
                  <c:v>4.3843290000000001</c:v>
                </c:pt>
                <c:pt idx="5853">
                  <c:v>4.3920849999999998</c:v>
                </c:pt>
                <c:pt idx="5854">
                  <c:v>4.4061810000000001</c:v>
                </c:pt>
                <c:pt idx="5855">
                  <c:v>4.4140699999999997</c:v>
                </c:pt>
                <c:pt idx="5856">
                  <c:v>4.418577</c:v>
                </c:pt>
                <c:pt idx="5857">
                  <c:v>4.4236789999999999</c:v>
                </c:pt>
                <c:pt idx="5858">
                  <c:v>4.4296059999999997</c:v>
                </c:pt>
                <c:pt idx="5859">
                  <c:v>4.4365579999999998</c:v>
                </c:pt>
                <c:pt idx="5860">
                  <c:v>4.4447679999999998</c:v>
                </c:pt>
                <c:pt idx="5861">
                  <c:v>4.4543699999999999</c:v>
                </c:pt>
                <c:pt idx="5862">
                  <c:v>4.4654889999999998</c:v>
                </c:pt>
                <c:pt idx="5863">
                  <c:v>4.4780920000000002</c:v>
                </c:pt>
                <c:pt idx="5864">
                  <c:v>4.4921189999999998</c:v>
                </c:pt>
                <c:pt idx="5865">
                  <c:v>4.5054129999999999</c:v>
                </c:pt>
                <c:pt idx="5866">
                  <c:v>4.5074120000000004</c:v>
                </c:pt>
                <c:pt idx="5867">
                  <c:v>4.5237930000000004</c:v>
                </c:pt>
                <c:pt idx="5868">
                  <c:v>4.540991</c:v>
                </c:pt>
                <c:pt idx="5869">
                  <c:v>4.577134</c:v>
                </c:pt>
                <c:pt idx="5870">
                  <c:v>4.652361</c:v>
                </c:pt>
                <c:pt idx="5871">
                  <c:v>4.7019070000000003</c:v>
                </c:pt>
                <c:pt idx="5872">
                  <c:v>4.8053109999999997</c:v>
                </c:pt>
                <c:pt idx="5873">
                  <c:v>4.8453869999999997</c:v>
                </c:pt>
                <c:pt idx="5874">
                  <c:v>4.8454649999999999</c:v>
                </c:pt>
                <c:pt idx="5875">
                  <c:v>4.8890180000000001</c:v>
                </c:pt>
                <c:pt idx="5876">
                  <c:v>4.9132800000000003</c:v>
                </c:pt>
                <c:pt idx="5877">
                  <c:v>4.9398429999999998</c:v>
                </c:pt>
                <c:pt idx="5878">
                  <c:v>4.9693670000000001</c:v>
                </c:pt>
                <c:pt idx="5879">
                  <c:v>5.0022399999999996</c:v>
                </c:pt>
                <c:pt idx="5880">
                  <c:v>5.0389299999999997</c:v>
                </c:pt>
                <c:pt idx="5881">
                  <c:v>5.0794629999999996</c:v>
                </c:pt>
                <c:pt idx="5882">
                  <c:v>5.1239229999999996</c:v>
                </c:pt>
                <c:pt idx="5883">
                  <c:v>5.1719080000000002</c:v>
                </c:pt>
                <c:pt idx="5884">
                  <c:v>5.2772959999999998</c:v>
                </c:pt>
                <c:pt idx="5885">
                  <c:v>5.3930119999999997</c:v>
                </c:pt>
                <c:pt idx="5886">
                  <c:v>5.4336229999999999</c:v>
                </c:pt>
                <c:pt idx="5887">
                  <c:v>5.5197209999999997</c:v>
                </c:pt>
                <c:pt idx="5888">
                  <c:v>5.5886620000000002</c:v>
                </c:pt>
                <c:pt idx="5889">
                  <c:v>5.6624660000000002</c:v>
                </c:pt>
                <c:pt idx="5890">
                  <c:v>5.7425439999999996</c:v>
                </c:pt>
                <c:pt idx="5891">
                  <c:v>5.8296840000000003</c:v>
                </c:pt>
                <c:pt idx="5892">
                  <c:v>5.9250340000000001</c:v>
                </c:pt>
                <c:pt idx="5893">
                  <c:v>6.0287040000000003</c:v>
                </c:pt>
                <c:pt idx="5894">
                  <c:v>6.141057</c:v>
                </c:pt>
                <c:pt idx="5895">
                  <c:v>6.2612439999999996</c:v>
                </c:pt>
                <c:pt idx="5896">
                  <c:v>6.5227599999999999</c:v>
                </c:pt>
                <c:pt idx="5897">
                  <c:v>6.806915</c:v>
                </c:pt>
                <c:pt idx="5898">
                  <c:v>7.1122969999999999</c:v>
                </c:pt>
                <c:pt idx="5899">
                  <c:v>7.4469659999999998</c:v>
                </c:pt>
                <c:pt idx="5900">
                  <c:v>7.6305569999999996</c:v>
                </c:pt>
                <c:pt idx="5901">
                  <c:v>7.8279889999999996</c:v>
                </c:pt>
                <c:pt idx="5902">
                  <c:v>8.0426680000000008</c:v>
                </c:pt>
                <c:pt idx="5903">
                  <c:v>8.2763880000000007</c:v>
                </c:pt>
                <c:pt idx="5904">
                  <c:v>8.5323550000000008</c:v>
                </c:pt>
                <c:pt idx="5905">
                  <c:v>8.8118400000000001</c:v>
                </c:pt>
                <c:pt idx="5906">
                  <c:v>9.1179450000000006</c:v>
                </c:pt>
                <c:pt idx="5907">
                  <c:v>9.4517220000000002</c:v>
                </c:pt>
                <c:pt idx="5908">
                  <c:v>9.8166679999999999</c:v>
                </c:pt>
                <c:pt idx="5909">
                  <c:v>10.21401</c:v>
                </c:pt>
                <c:pt idx="5910">
                  <c:v>10.648009999999999</c:v>
                </c:pt>
                <c:pt idx="5911">
                  <c:v>11.12032</c:v>
                </c:pt>
                <c:pt idx="5912">
                  <c:v>11.63538</c:v>
                </c:pt>
                <c:pt idx="5913">
                  <c:v>12.19746</c:v>
                </c:pt>
                <c:pt idx="5914">
                  <c:v>12.81265</c:v>
                </c:pt>
                <c:pt idx="5915">
                  <c:v>13.48434</c:v>
                </c:pt>
                <c:pt idx="5916">
                  <c:v>14.221170000000001</c:v>
                </c:pt>
                <c:pt idx="5917">
                  <c:v>15.02725</c:v>
                </c:pt>
                <c:pt idx="5918">
                  <c:v>15.134980000000001</c:v>
                </c:pt>
                <c:pt idx="5919">
                  <c:v>15.912850000000001</c:v>
                </c:pt>
                <c:pt idx="5920">
                  <c:v>16.882840000000002</c:v>
                </c:pt>
                <c:pt idx="5921">
                  <c:v>17.949590000000001</c:v>
                </c:pt>
                <c:pt idx="5922">
                  <c:v>19.119070000000001</c:v>
                </c:pt>
                <c:pt idx="5923">
                  <c:v>20.405999999999999</c:v>
                </c:pt>
                <c:pt idx="5924">
                  <c:v>21.816659999999999</c:v>
                </c:pt>
                <c:pt idx="5925">
                  <c:v>23.366949999999999</c:v>
                </c:pt>
                <c:pt idx="5926">
                  <c:v>25.061710000000001</c:v>
                </c:pt>
                <c:pt idx="5927">
                  <c:v>26.916969999999999</c:v>
                </c:pt>
                <c:pt idx="5928">
                  <c:v>28.935420000000001</c:v>
                </c:pt>
                <c:pt idx="5929">
                  <c:v>29.28135</c:v>
                </c:pt>
                <c:pt idx="5930">
                  <c:v>31.128920000000001</c:v>
                </c:pt>
                <c:pt idx="5931">
                  <c:v>33.504899999999999</c:v>
                </c:pt>
                <c:pt idx="5932">
                  <c:v>33.582999999999998</c:v>
                </c:pt>
                <c:pt idx="5933">
                  <c:v>36.073079999999997</c:v>
                </c:pt>
                <c:pt idx="5934">
                  <c:v>38.82508</c:v>
                </c:pt>
                <c:pt idx="5935">
                  <c:v>41.765410000000003</c:v>
                </c:pt>
                <c:pt idx="5936">
                  <c:v>44.8703</c:v>
                </c:pt>
                <c:pt idx="5937">
                  <c:v>51.496839999999999</c:v>
                </c:pt>
                <c:pt idx="5938">
                  <c:v>58.412300000000002</c:v>
                </c:pt>
                <c:pt idx="5939">
                  <c:v>65.179169999999999</c:v>
                </c:pt>
                <c:pt idx="5940">
                  <c:v>66.880790000000005</c:v>
                </c:pt>
                <c:pt idx="5941">
                  <c:v>68.339320000000001</c:v>
                </c:pt>
                <c:pt idx="5942">
                  <c:v>71.242760000000004</c:v>
                </c:pt>
                <c:pt idx="5943">
                  <c:v>73.823779999999999</c:v>
                </c:pt>
                <c:pt idx="5944">
                  <c:v>76.00188</c:v>
                </c:pt>
                <c:pt idx="5945">
                  <c:v>77.720439999999996</c:v>
                </c:pt>
                <c:pt idx="5946">
                  <c:v>78.931920000000005</c:v>
                </c:pt>
                <c:pt idx="5947">
                  <c:v>79.62106</c:v>
                </c:pt>
                <c:pt idx="5948">
                  <c:v>79.721059999999994</c:v>
                </c:pt>
                <c:pt idx="5949">
                  <c:v>79.244119999999995</c:v>
                </c:pt>
                <c:pt idx="5950">
                  <c:v>78.224100000000007</c:v>
                </c:pt>
                <c:pt idx="5951">
                  <c:v>76.713080000000005</c:v>
                </c:pt>
                <c:pt idx="5952">
                  <c:v>74.776920000000004</c:v>
                </c:pt>
                <c:pt idx="5953">
                  <c:v>71.541889999999995</c:v>
                </c:pt>
                <c:pt idx="5954">
                  <c:v>69.930660000000003</c:v>
                </c:pt>
                <c:pt idx="5955">
                  <c:v>58.431510000000003</c:v>
                </c:pt>
                <c:pt idx="5956">
                  <c:v>52.740360000000003</c:v>
                </c:pt>
                <c:pt idx="5957">
                  <c:v>50.047449999999998</c:v>
                </c:pt>
                <c:pt idx="5958">
                  <c:v>47.489109999999997</c:v>
                </c:pt>
                <c:pt idx="5959">
                  <c:v>45.068919999999999</c:v>
                </c:pt>
                <c:pt idx="5960">
                  <c:v>42.798270000000002</c:v>
                </c:pt>
                <c:pt idx="5961">
                  <c:v>40.67962</c:v>
                </c:pt>
                <c:pt idx="5962">
                  <c:v>38.711739999999999</c:v>
                </c:pt>
                <c:pt idx="5963">
                  <c:v>36.890169999999998</c:v>
                </c:pt>
                <c:pt idx="5964">
                  <c:v>35.207560000000001</c:v>
                </c:pt>
                <c:pt idx="5965">
                  <c:v>33.654020000000003</c:v>
                </c:pt>
                <c:pt idx="5966">
                  <c:v>32.219920000000002</c:v>
                </c:pt>
                <c:pt idx="5967">
                  <c:v>30.887139999999999</c:v>
                </c:pt>
                <c:pt idx="5968">
                  <c:v>29.64508</c:v>
                </c:pt>
                <c:pt idx="5969">
                  <c:v>28.481819999999999</c:v>
                </c:pt>
                <c:pt idx="5970">
                  <c:v>27.38794</c:v>
                </c:pt>
                <c:pt idx="5971">
                  <c:v>25.38541</c:v>
                </c:pt>
                <c:pt idx="5972">
                  <c:v>24.47184</c:v>
                </c:pt>
                <c:pt idx="5973">
                  <c:v>23.617180000000001</c:v>
                </c:pt>
                <c:pt idx="5974">
                  <c:v>22.81767</c:v>
                </c:pt>
                <c:pt idx="5975">
                  <c:v>22.072790000000001</c:v>
                </c:pt>
                <c:pt idx="5976">
                  <c:v>21.378979999999999</c:v>
                </c:pt>
                <c:pt idx="5977">
                  <c:v>20.731570000000001</c:v>
                </c:pt>
                <c:pt idx="5978">
                  <c:v>19.555980000000002</c:v>
                </c:pt>
                <c:pt idx="5979">
                  <c:v>18.51332</c:v>
                </c:pt>
                <c:pt idx="5980">
                  <c:v>17.586690000000001</c:v>
                </c:pt>
                <c:pt idx="5981">
                  <c:v>16.766570000000002</c:v>
                </c:pt>
                <c:pt idx="5982">
                  <c:v>16.040189999999999</c:v>
                </c:pt>
                <c:pt idx="5983">
                  <c:v>15.39359</c:v>
                </c:pt>
                <c:pt idx="5984">
                  <c:v>14.81696</c:v>
                </c:pt>
                <c:pt idx="5985">
                  <c:v>14.308120000000001</c:v>
                </c:pt>
                <c:pt idx="5986">
                  <c:v>13.86204</c:v>
                </c:pt>
                <c:pt idx="5987">
                  <c:v>13.46611</c:v>
                </c:pt>
                <c:pt idx="5988">
                  <c:v>12.754110000000001</c:v>
                </c:pt>
                <c:pt idx="5989">
                  <c:v>12.07934</c:v>
                </c:pt>
                <c:pt idx="5990">
                  <c:v>11.445729999999999</c:v>
                </c:pt>
                <c:pt idx="5991">
                  <c:v>11.16479</c:v>
                </c:pt>
                <c:pt idx="5992">
                  <c:v>10.916840000000001</c:v>
                </c:pt>
                <c:pt idx="5993">
                  <c:v>10.700379999999999</c:v>
                </c:pt>
                <c:pt idx="5994">
                  <c:v>10.57579</c:v>
                </c:pt>
                <c:pt idx="5995">
                  <c:v>10.5075</c:v>
                </c:pt>
                <c:pt idx="5996">
                  <c:v>10.15626</c:v>
                </c:pt>
                <c:pt idx="5997">
                  <c:v>9.8213570000000008</c:v>
                </c:pt>
                <c:pt idx="5998">
                  <c:v>9.5144880000000001</c:v>
                </c:pt>
                <c:pt idx="5999">
                  <c:v>9.2680790000000002</c:v>
                </c:pt>
                <c:pt idx="6000">
                  <c:v>9.2547720000000009</c:v>
                </c:pt>
                <c:pt idx="6001">
                  <c:v>9.0791459999999997</c:v>
                </c:pt>
                <c:pt idx="6002">
                  <c:v>9.0574940000000002</c:v>
                </c:pt>
                <c:pt idx="6003">
                  <c:v>8.8841730000000005</c:v>
                </c:pt>
                <c:pt idx="6004">
                  <c:v>8.5378150000000002</c:v>
                </c:pt>
                <c:pt idx="6005">
                  <c:v>8.4266009999999998</c:v>
                </c:pt>
                <c:pt idx="6006">
                  <c:v>8.1023519999999998</c:v>
                </c:pt>
                <c:pt idx="6007">
                  <c:v>7.9461180000000002</c:v>
                </c:pt>
                <c:pt idx="6008">
                  <c:v>7.8696789999999996</c:v>
                </c:pt>
                <c:pt idx="6009">
                  <c:v>7.8109359999999999</c:v>
                </c:pt>
                <c:pt idx="6010">
                  <c:v>7.6783080000000004</c:v>
                </c:pt>
                <c:pt idx="6011">
                  <c:v>7.6529369999999997</c:v>
                </c:pt>
                <c:pt idx="6012">
                  <c:v>7.6514540000000002</c:v>
                </c:pt>
                <c:pt idx="6013">
                  <c:v>7.5735330000000003</c:v>
                </c:pt>
                <c:pt idx="6014">
                  <c:v>7.568905</c:v>
                </c:pt>
                <c:pt idx="6015">
                  <c:v>7.4894429999999996</c:v>
                </c:pt>
                <c:pt idx="6016">
                  <c:v>7.4862460000000004</c:v>
                </c:pt>
                <c:pt idx="6017">
                  <c:v>7.4357949999999997</c:v>
                </c:pt>
                <c:pt idx="6018">
                  <c:v>7.3825750000000001</c:v>
                </c:pt>
                <c:pt idx="6019">
                  <c:v>7.374053</c:v>
                </c:pt>
                <c:pt idx="6020">
                  <c:v>7.2769349999999999</c:v>
                </c:pt>
                <c:pt idx="6021">
                  <c:v>7.2242819999999996</c:v>
                </c:pt>
                <c:pt idx="6022">
                  <c:v>7.1790269999999996</c:v>
                </c:pt>
                <c:pt idx="6023">
                  <c:v>7.1730539999999996</c:v>
                </c:pt>
                <c:pt idx="6024">
                  <c:v>7.1506980000000002</c:v>
                </c:pt>
                <c:pt idx="6025">
                  <c:v>7.1289819999999997</c:v>
                </c:pt>
                <c:pt idx="6026">
                  <c:v>7.108117</c:v>
                </c:pt>
                <c:pt idx="6027">
                  <c:v>7.0992610000000003</c:v>
                </c:pt>
                <c:pt idx="6028">
                  <c:v>7.0921419999999999</c:v>
                </c:pt>
                <c:pt idx="6029">
                  <c:v>7.0804270000000002</c:v>
                </c:pt>
                <c:pt idx="6030">
                  <c:v>7.0700989999999999</c:v>
                </c:pt>
                <c:pt idx="6031">
                  <c:v>7.0683210000000001</c:v>
                </c:pt>
                <c:pt idx="6032">
                  <c:v>7.0616599999999998</c:v>
                </c:pt>
                <c:pt idx="6033">
                  <c:v>7.0608329999999997</c:v>
                </c:pt>
                <c:pt idx="6034">
                  <c:v>7.0601240000000001</c:v>
                </c:pt>
                <c:pt idx="6035">
                  <c:v>7.0616029999999999</c:v>
                </c:pt>
                <c:pt idx="6036">
                  <c:v>7.0650250000000003</c:v>
                </c:pt>
                <c:pt idx="6037">
                  <c:v>7.0711740000000001</c:v>
                </c:pt>
                <c:pt idx="6038">
                  <c:v>7.0811539999999997</c:v>
                </c:pt>
                <c:pt idx="6039">
                  <c:v>7.0964919999999996</c:v>
                </c:pt>
                <c:pt idx="6040">
                  <c:v>7.1192539999999997</c:v>
                </c:pt>
                <c:pt idx="6041">
                  <c:v>7.1342379999999999</c:v>
                </c:pt>
                <c:pt idx="6042">
                  <c:v>7.1521530000000002</c:v>
                </c:pt>
                <c:pt idx="6043">
                  <c:v>7.1734499999999999</c:v>
                </c:pt>
                <c:pt idx="6044">
                  <c:v>7.1985010000000003</c:v>
                </c:pt>
                <c:pt idx="6045">
                  <c:v>7.2280870000000004</c:v>
                </c:pt>
                <c:pt idx="6046">
                  <c:v>7.2626819999999999</c:v>
                </c:pt>
                <c:pt idx="6047">
                  <c:v>7.3029039999999998</c:v>
                </c:pt>
                <c:pt idx="6048">
                  <c:v>7.3493890000000004</c:v>
                </c:pt>
                <c:pt idx="6049">
                  <c:v>7.4027890000000003</c:v>
                </c:pt>
                <c:pt idx="6050">
                  <c:v>7.4637370000000001</c:v>
                </c:pt>
                <c:pt idx="6051">
                  <c:v>7.5328489999999997</c:v>
                </c:pt>
                <c:pt idx="6052">
                  <c:v>7.6106800000000003</c:v>
                </c:pt>
                <c:pt idx="6053">
                  <c:v>7.6977099999999998</c:v>
                </c:pt>
                <c:pt idx="6054">
                  <c:v>7.7943090000000002</c:v>
                </c:pt>
                <c:pt idx="6055">
                  <c:v>7.9007129999999997</c:v>
                </c:pt>
                <c:pt idx="6056">
                  <c:v>8.0169859999999993</c:v>
                </c:pt>
                <c:pt idx="6057">
                  <c:v>8.1429939999999998</c:v>
                </c:pt>
                <c:pt idx="6058">
                  <c:v>8.2783829999999998</c:v>
                </c:pt>
                <c:pt idx="6059">
                  <c:v>8.4225449999999995</c:v>
                </c:pt>
                <c:pt idx="6060">
                  <c:v>8.5738719999999997</c:v>
                </c:pt>
                <c:pt idx="6061">
                  <c:v>8.8968139999999991</c:v>
                </c:pt>
                <c:pt idx="6062">
                  <c:v>9.2341339999999992</c:v>
                </c:pt>
                <c:pt idx="6063">
                  <c:v>9.5695040000000002</c:v>
                </c:pt>
                <c:pt idx="6064">
                  <c:v>9.8837810000000008</c:v>
                </c:pt>
                <c:pt idx="6065">
                  <c:v>10.026669999999999</c:v>
                </c:pt>
                <c:pt idx="6066">
                  <c:v>10.0372</c:v>
                </c:pt>
                <c:pt idx="6067">
                  <c:v>10.15671</c:v>
                </c:pt>
                <c:pt idx="6068">
                  <c:v>10.271559999999999</c:v>
                </c:pt>
                <c:pt idx="6069">
                  <c:v>10.369059999999999</c:v>
                </c:pt>
                <c:pt idx="6070">
                  <c:v>10.447329999999999</c:v>
                </c:pt>
                <c:pt idx="6071">
                  <c:v>10.50483</c:v>
                </c:pt>
                <c:pt idx="6072">
                  <c:v>10.54039</c:v>
                </c:pt>
                <c:pt idx="6073">
                  <c:v>10.55326</c:v>
                </c:pt>
                <c:pt idx="6074">
                  <c:v>10.54156</c:v>
                </c:pt>
                <c:pt idx="6075">
                  <c:v>10.50346</c:v>
                </c:pt>
                <c:pt idx="6076">
                  <c:v>10.439769999999999</c:v>
                </c:pt>
                <c:pt idx="6077">
                  <c:v>10.352309999999999</c:v>
                </c:pt>
                <c:pt idx="6078">
                  <c:v>10.242179999999999</c:v>
                </c:pt>
                <c:pt idx="6079">
                  <c:v>10.112690000000001</c:v>
                </c:pt>
                <c:pt idx="6080">
                  <c:v>9.9653609999999997</c:v>
                </c:pt>
                <c:pt idx="6081">
                  <c:v>9.9002689999999998</c:v>
                </c:pt>
                <c:pt idx="6082">
                  <c:v>9.8044340000000005</c:v>
                </c:pt>
                <c:pt idx="6083">
                  <c:v>9.4506320000000006</c:v>
                </c:pt>
                <c:pt idx="6084">
                  <c:v>9.0776839999999996</c:v>
                </c:pt>
                <c:pt idx="6085">
                  <c:v>8.7076799999999999</c:v>
                </c:pt>
                <c:pt idx="6086">
                  <c:v>8.5294240000000006</c:v>
                </c:pt>
                <c:pt idx="6087">
                  <c:v>8.3592560000000002</c:v>
                </c:pt>
                <c:pt idx="6088">
                  <c:v>8.3578209999999995</c:v>
                </c:pt>
                <c:pt idx="6089">
                  <c:v>8.1971360000000004</c:v>
                </c:pt>
                <c:pt idx="6090">
                  <c:v>8.0449570000000001</c:v>
                </c:pt>
                <c:pt idx="6091">
                  <c:v>7.9034800000000001</c:v>
                </c:pt>
                <c:pt idx="6092">
                  <c:v>7.7736939999999999</c:v>
                </c:pt>
                <c:pt idx="6093">
                  <c:v>7.654585</c:v>
                </c:pt>
                <c:pt idx="6094">
                  <c:v>7.5470940000000004</c:v>
                </c:pt>
                <c:pt idx="6095">
                  <c:v>7.4499380000000004</c:v>
                </c:pt>
                <c:pt idx="6096">
                  <c:v>7.3634820000000003</c:v>
                </c:pt>
                <c:pt idx="6097">
                  <c:v>7.2863350000000002</c:v>
                </c:pt>
                <c:pt idx="6098">
                  <c:v>7.2181879999999996</c:v>
                </c:pt>
                <c:pt idx="6099">
                  <c:v>7.1582689999999998</c:v>
                </c:pt>
                <c:pt idx="6100">
                  <c:v>7.1060059999999998</c:v>
                </c:pt>
                <c:pt idx="6101">
                  <c:v>7.0601469999999997</c:v>
                </c:pt>
                <c:pt idx="6102">
                  <c:v>7.0203430000000004</c:v>
                </c:pt>
                <c:pt idx="6103">
                  <c:v>6.985519</c:v>
                </c:pt>
                <c:pt idx="6104">
                  <c:v>6.9553180000000001</c:v>
                </c:pt>
                <c:pt idx="6105">
                  <c:v>6.9288590000000001</c:v>
                </c:pt>
                <c:pt idx="6106">
                  <c:v>6.9057339999999998</c:v>
                </c:pt>
                <c:pt idx="6107">
                  <c:v>6.8854509999999998</c:v>
                </c:pt>
                <c:pt idx="6108">
                  <c:v>6.8676550000000001</c:v>
                </c:pt>
                <c:pt idx="6109">
                  <c:v>6.8377530000000002</c:v>
                </c:pt>
                <c:pt idx="6110">
                  <c:v>6.8323549999999997</c:v>
                </c:pt>
                <c:pt idx="6111">
                  <c:v>6.8136469999999996</c:v>
                </c:pt>
                <c:pt idx="6112">
                  <c:v>6.7935840000000001</c:v>
                </c:pt>
                <c:pt idx="6113">
                  <c:v>6.7764439999999997</c:v>
                </c:pt>
                <c:pt idx="6114">
                  <c:v>6.761336</c:v>
                </c:pt>
                <c:pt idx="6115">
                  <c:v>6.7476739999999999</c:v>
                </c:pt>
                <c:pt idx="6116">
                  <c:v>6.7231649999999998</c:v>
                </c:pt>
                <c:pt idx="6117">
                  <c:v>6.7010209999999999</c:v>
                </c:pt>
                <c:pt idx="6118">
                  <c:v>6.680339</c:v>
                </c:pt>
                <c:pt idx="6119">
                  <c:v>6.6676019999999996</c:v>
                </c:pt>
                <c:pt idx="6120">
                  <c:v>6.6608460000000003</c:v>
                </c:pt>
                <c:pt idx="6121">
                  <c:v>6.6424019999999997</c:v>
                </c:pt>
                <c:pt idx="6122">
                  <c:v>6.6250159999999996</c:v>
                </c:pt>
                <c:pt idx="6123">
                  <c:v>6.6085010000000004</c:v>
                </c:pt>
                <c:pt idx="6124">
                  <c:v>6.5926749999999998</c:v>
                </c:pt>
                <c:pt idx="6125">
                  <c:v>6.5643529999999997</c:v>
                </c:pt>
                <c:pt idx="6126">
                  <c:v>6.5621510000000001</c:v>
                </c:pt>
                <c:pt idx="6127">
                  <c:v>6.532362</c:v>
                </c:pt>
                <c:pt idx="6128">
                  <c:v>6.4730220000000003</c:v>
                </c:pt>
                <c:pt idx="6129">
                  <c:v>6.4515089999999997</c:v>
                </c:pt>
                <c:pt idx="6130">
                  <c:v>6.4440949999999999</c:v>
                </c:pt>
                <c:pt idx="6131">
                  <c:v>6.4170990000000003</c:v>
                </c:pt>
                <c:pt idx="6132">
                  <c:v>6.4163810000000003</c:v>
                </c:pt>
                <c:pt idx="6133">
                  <c:v>6.4050760000000002</c:v>
                </c:pt>
                <c:pt idx="6134">
                  <c:v>6.3942350000000001</c:v>
                </c:pt>
                <c:pt idx="6135">
                  <c:v>6.3748480000000001</c:v>
                </c:pt>
                <c:pt idx="6136">
                  <c:v>6.37141</c:v>
                </c:pt>
                <c:pt idx="6137">
                  <c:v>6.3471089999999997</c:v>
                </c:pt>
                <c:pt idx="6138">
                  <c:v>6.3449489999999997</c:v>
                </c:pt>
                <c:pt idx="6139">
                  <c:v>6.3253300000000001</c:v>
                </c:pt>
                <c:pt idx="6140">
                  <c:v>6.294816</c:v>
                </c:pt>
                <c:pt idx="6141">
                  <c:v>6.2529830000000004</c:v>
                </c:pt>
                <c:pt idx="6142">
                  <c:v>6.2432980000000002</c:v>
                </c:pt>
                <c:pt idx="6143">
                  <c:v>6.1918699999999998</c:v>
                </c:pt>
                <c:pt idx="6144">
                  <c:v>6.1664490000000001</c:v>
                </c:pt>
                <c:pt idx="6145">
                  <c:v>6.14832</c:v>
                </c:pt>
                <c:pt idx="6146">
                  <c:v>6.1416639999999996</c:v>
                </c:pt>
                <c:pt idx="6147">
                  <c:v>6.1336050000000002</c:v>
                </c:pt>
                <c:pt idx="6148">
                  <c:v>6.112628</c:v>
                </c:pt>
                <c:pt idx="6149">
                  <c:v>6.094614</c:v>
                </c:pt>
                <c:pt idx="6150">
                  <c:v>6.0671189999999999</c:v>
                </c:pt>
                <c:pt idx="6151">
                  <c:v>6.0566420000000001</c:v>
                </c:pt>
                <c:pt idx="6152">
                  <c:v>6.0398149999999999</c:v>
                </c:pt>
                <c:pt idx="6153">
                  <c:v>6.033182</c:v>
                </c:pt>
                <c:pt idx="6154">
                  <c:v>6.03146</c:v>
                </c:pt>
                <c:pt idx="6155">
                  <c:v>6.0258079999999996</c:v>
                </c:pt>
                <c:pt idx="6156">
                  <c:v>6.0231709999999996</c:v>
                </c:pt>
                <c:pt idx="6157">
                  <c:v>5.9906819999999996</c:v>
                </c:pt>
                <c:pt idx="6158">
                  <c:v>5.9581980000000003</c:v>
                </c:pt>
                <c:pt idx="6159">
                  <c:v>5.945875</c:v>
                </c:pt>
                <c:pt idx="6160">
                  <c:v>5.9402470000000003</c:v>
                </c:pt>
                <c:pt idx="6161">
                  <c:v>5.9250369999999997</c:v>
                </c:pt>
                <c:pt idx="6162">
                  <c:v>5.908118</c:v>
                </c:pt>
                <c:pt idx="6163">
                  <c:v>5.8996979999999999</c:v>
                </c:pt>
                <c:pt idx="6164">
                  <c:v>5.8914520000000001</c:v>
                </c:pt>
                <c:pt idx="6165">
                  <c:v>5.8831910000000001</c:v>
                </c:pt>
                <c:pt idx="6166">
                  <c:v>5.8751119999999997</c:v>
                </c:pt>
                <c:pt idx="6167">
                  <c:v>5.8651530000000003</c:v>
                </c:pt>
                <c:pt idx="6168">
                  <c:v>5.8589739999999999</c:v>
                </c:pt>
                <c:pt idx="6169">
                  <c:v>5.849437</c:v>
                </c:pt>
                <c:pt idx="6170">
                  <c:v>5.8478640000000004</c:v>
                </c:pt>
                <c:pt idx="6171">
                  <c:v>5.842727</c:v>
                </c:pt>
                <c:pt idx="6172">
                  <c:v>5.8348719999999998</c:v>
                </c:pt>
                <c:pt idx="6173">
                  <c:v>5.8313560000000004</c:v>
                </c:pt>
                <c:pt idx="6174">
                  <c:v>5.8284520000000004</c:v>
                </c:pt>
                <c:pt idx="6175">
                  <c:v>5.8283550000000002</c:v>
                </c:pt>
                <c:pt idx="6176">
                  <c:v>5.8259189999999998</c:v>
                </c:pt>
                <c:pt idx="6177">
                  <c:v>5.8239789999999996</c:v>
                </c:pt>
                <c:pt idx="6178">
                  <c:v>5.8210139999999999</c:v>
                </c:pt>
                <c:pt idx="6179">
                  <c:v>5.8203959999999997</c:v>
                </c:pt>
                <c:pt idx="6180">
                  <c:v>5.8202590000000001</c:v>
                </c:pt>
                <c:pt idx="6181">
                  <c:v>5.8210249999999997</c:v>
                </c:pt>
                <c:pt idx="6182">
                  <c:v>5.822298</c:v>
                </c:pt>
                <c:pt idx="6183">
                  <c:v>5.8244819999999997</c:v>
                </c:pt>
                <c:pt idx="6184">
                  <c:v>5.8279139999999998</c:v>
                </c:pt>
                <c:pt idx="6185">
                  <c:v>5.8331350000000004</c:v>
                </c:pt>
                <c:pt idx="6186">
                  <c:v>5.841221</c:v>
                </c:pt>
                <c:pt idx="6187">
                  <c:v>5.8469670000000002</c:v>
                </c:pt>
                <c:pt idx="6188">
                  <c:v>5.8544520000000002</c:v>
                </c:pt>
                <c:pt idx="6189">
                  <c:v>5.8643929999999997</c:v>
                </c:pt>
                <c:pt idx="6190">
                  <c:v>5.8756159999999999</c:v>
                </c:pt>
                <c:pt idx="6191">
                  <c:v>5.8779019999999997</c:v>
                </c:pt>
                <c:pt idx="6192">
                  <c:v>5.8967530000000004</c:v>
                </c:pt>
                <c:pt idx="6193">
                  <c:v>5.9226089999999996</c:v>
                </c:pt>
                <c:pt idx="6194">
                  <c:v>5.9391049999999996</c:v>
                </c:pt>
                <c:pt idx="6195">
                  <c:v>5.9583690000000002</c:v>
                </c:pt>
                <c:pt idx="6196">
                  <c:v>5.9809799999999997</c:v>
                </c:pt>
                <c:pt idx="6197">
                  <c:v>6.0074940000000003</c:v>
                </c:pt>
                <c:pt idx="6198">
                  <c:v>6.0385369999999998</c:v>
                </c:pt>
                <c:pt idx="6199">
                  <c:v>6.0748100000000003</c:v>
                </c:pt>
                <c:pt idx="6200">
                  <c:v>6.117089</c:v>
                </c:pt>
                <c:pt idx="6201">
                  <c:v>6.1662309999999998</c:v>
                </c:pt>
                <c:pt idx="6202">
                  <c:v>6.2231719999999999</c:v>
                </c:pt>
                <c:pt idx="6203">
                  <c:v>6.2889210000000002</c:v>
                </c:pt>
                <c:pt idx="6204">
                  <c:v>6.3645579999999997</c:v>
                </c:pt>
                <c:pt idx="6205">
                  <c:v>6.4512260000000001</c:v>
                </c:pt>
                <c:pt idx="6206">
                  <c:v>6.5501199999999997</c:v>
                </c:pt>
                <c:pt idx="6207">
                  <c:v>6.662471</c:v>
                </c:pt>
                <c:pt idx="6208">
                  <c:v>6.7895279999999998</c:v>
                </c:pt>
                <c:pt idx="6209">
                  <c:v>6.9325390000000002</c:v>
                </c:pt>
                <c:pt idx="6210">
                  <c:v>7.0937489999999999</c:v>
                </c:pt>
                <c:pt idx="6211">
                  <c:v>7.2723750000000003</c:v>
                </c:pt>
                <c:pt idx="6212">
                  <c:v>7.4704009999999998</c:v>
                </c:pt>
                <c:pt idx="6213">
                  <c:v>7.6887689999999997</c:v>
                </c:pt>
                <c:pt idx="6214">
                  <c:v>7.9282510000000004</c:v>
                </c:pt>
                <c:pt idx="6215">
                  <c:v>8.1894150000000003</c:v>
                </c:pt>
                <c:pt idx="6216">
                  <c:v>8.472588</c:v>
                </c:pt>
                <c:pt idx="6217">
                  <c:v>8.7778030000000005</c:v>
                </c:pt>
                <c:pt idx="6218">
                  <c:v>9.1047799999999999</c:v>
                </c:pt>
                <c:pt idx="6219">
                  <c:v>9.4528759999999998</c:v>
                </c:pt>
                <c:pt idx="6220">
                  <c:v>9.8210650000000008</c:v>
                </c:pt>
                <c:pt idx="6221">
                  <c:v>10.20791</c:v>
                </c:pt>
                <c:pt idx="6222">
                  <c:v>10.791679999999999</c:v>
                </c:pt>
                <c:pt idx="6223">
                  <c:v>11.029730000000001</c:v>
                </c:pt>
                <c:pt idx="6224">
                  <c:v>11.89833</c:v>
                </c:pt>
                <c:pt idx="6225">
                  <c:v>13.66621</c:v>
                </c:pt>
                <c:pt idx="6226">
                  <c:v>14.494479999999999</c:v>
                </c:pt>
                <c:pt idx="6227">
                  <c:v>15.237</c:v>
                </c:pt>
                <c:pt idx="6228">
                  <c:v>15.85751</c:v>
                </c:pt>
                <c:pt idx="6229">
                  <c:v>16.11177</c:v>
                </c:pt>
                <c:pt idx="6230">
                  <c:v>16.324000000000002</c:v>
                </c:pt>
                <c:pt idx="6231">
                  <c:v>16.491299999999999</c:v>
                </c:pt>
                <c:pt idx="6232">
                  <c:v>16.611360000000001</c:v>
                </c:pt>
                <c:pt idx="6233">
                  <c:v>16.682500000000001</c:v>
                </c:pt>
                <c:pt idx="6234">
                  <c:v>16.68561</c:v>
                </c:pt>
                <c:pt idx="6235">
                  <c:v>16.703679999999999</c:v>
                </c:pt>
                <c:pt idx="6236">
                  <c:v>16.676880000000001</c:v>
                </c:pt>
                <c:pt idx="6237">
                  <c:v>16.604990000000001</c:v>
                </c:pt>
                <c:pt idx="6238">
                  <c:v>16.329969999999999</c:v>
                </c:pt>
                <c:pt idx="6239">
                  <c:v>15.890599999999999</c:v>
                </c:pt>
                <c:pt idx="6240">
                  <c:v>15.310969999999999</c:v>
                </c:pt>
                <c:pt idx="6241">
                  <c:v>14.61464</c:v>
                </c:pt>
                <c:pt idx="6242">
                  <c:v>13.837009999999999</c:v>
                </c:pt>
                <c:pt idx="6243">
                  <c:v>12.18707</c:v>
                </c:pt>
                <c:pt idx="6244">
                  <c:v>12.15751</c:v>
                </c:pt>
                <c:pt idx="6245">
                  <c:v>11.31626</c:v>
                </c:pt>
                <c:pt idx="6246">
                  <c:v>10.512029999999999</c:v>
                </c:pt>
                <c:pt idx="6247">
                  <c:v>9.8651509999999991</c:v>
                </c:pt>
                <c:pt idx="6248">
                  <c:v>9.7593350000000001</c:v>
                </c:pt>
                <c:pt idx="6249">
                  <c:v>9.4090059999999998</c:v>
                </c:pt>
                <c:pt idx="6250">
                  <c:v>9.0769420000000007</c:v>
                </c:pt>
                <c:pt idx="6251">
                  <c:v>8.7620830000000005</c:v>
                </c:pt>
                <c:pt idx="6252">
                  <c:v>8.4690080000000005</c:v>
                </c:pt>
                <c:pt idx="6253">
                  <c:v>8.1959140000000001</c:v>
                </c:pt>
                <c:pt idx="6254">
                  <c:v>7.9428089999999996</c:v>
                </c:pt>
                <c:pt idx="6255">
                  <c:v>7.7080169999999999</c:v>
                </c:pt>
                <c:pt idx="6256">
                  <c:v>7.4940870000000004</c:v>
                </c:pt>
                <c:pt idx="6257">
                  <c:v>7.2988359999999997</c:v>
                </c:pt>
                <c:pt idx="6258">
                  <c:v>7.1214979999999999</c:v>
                </c:pt>
                <c:pt idx="6259">
                  <c:v>6.9602139999999997</c:v>
                </c:pt>
                <c:pt idx="6260">
                  <c:v>6.816065</c:v>
                </c:pt>
                <c:pt idx="6261">
                  <c:v>6.6869379999999996</c:v>
                </c:pt>
                <c:pt idx="6262">
                  <c:v>6.571771</c:v>
                </c:pt>
                <c:pt idx="6263">
                  <c:v>6.4688650000000001</c:v>
                </c:pt>
                <c:pt idx="6264">
                  <c:v>6.3784530000000004</c:v>
                </c:pt>
                <c:pt idx="6265">
                  <c:v>6.2987840000000004</c:v>
                </c:pt>
                <c:pt idx="6266">
                  <c:v>6.2288410000000001</c:v>
                </c:pt>
                <c:pt idx="6267">
                  <c:v>6.1672820000000002</c:v>
                </c:pt>
                <c:pt idx="6268">
                  <c:v>6.1139650000000003</c:v>
                </c:pt>
                <c:pt idx="6269">
                  <c:v>6.067609</c:v>
                </c:pt>
                <c:pt idx="6270">
                  <c:v>6.0274150000000004</c:v>
                </c:pt>
                <c:pt idx="6271">
                  <c:v>6.0156070000000001</c:v>
                </c:pt>
                <c:pt idx="6272">
                  <c:v>5.9924359999999997</c:v>
                </c:pt>
                <c:pt idx="6273">
                  <c:v>5.9624439999999996</c:v>
                </c:pt>
                <c:pt idx="6274">
                  <c:v>5.9365949999999996</c:v>
                </c:pt>
                <c:pt idx="6275">
                  <c:v>5.9143420000000004</c:v>
                </c:pt>
                <c:pt idx="6276">
                  <c:v>5.8950829999999996</c:v>
                </c:pt>
                <c:pt idx="6277">
                  <c:v>5.8786310000000004</c:v>
                </c:pt>
                <c:pt idx="6278">
                  <c:v>5.8522749999999997</c:v>
                </c:pt>
                <c:pt idx="6279">
                  <c:v>5.8325870000000002</c:v>
                </c:pt>
                <c:pt idx="6280">
                  <c:v>5.817812</c:v>
                </c:pt>
                <c:pt idx="6281">
                  <c:v>5.8064689999999999</c:v>
                </c:pt>
                <c:pt idx="6282">
                  <c:v>5.7976359999999998</c:v>
                </c:pt>
                <c:pt idx="6283">
                  <c:v>5.7905480000000003</c:v>
                </c:pt>
                <c:pt idx="6284">
                  <c:v>5.7847580000000001</c:v>
                </c:pt>
                <c:pt idx="6285">
                  <c:v>5.7757360000000002</c:v>
                </c:pt>
                <c:pt idx="6286">
                  <c:v>5.7689250000000003</c:v>
                </c:pt>
                <c:pt idx="6287">
                  <c:v>5.7635209999999999</c:v>
                </c:pt>
                <c:pt idx="6288">
                  <c:v>5.7590849999999998</c:v>
                </c:pt>
                <c:pt idx="6289">
                  <c:v>5.7531150000000002</c:v>
                </c:pt>
                <c:pt idx="6290">
                  <c:v>5.7520569999999998</c:v>
                </c:pt>
                <c:pt idx="6291">
                  <c:v>5.7509379999999997</c:v>
                </c:pt>
                <c:pt idx="6292">
                  <c:v>5.7463449999999998</c:v>
                </c:pt>
                <c:pt idx="6293">
                  <c:v>5.7411890000000003</c:v>
                </c:pt>
                <c:pt idx="6294">
                  <c:v>5.7363119999999999</c:v>
                </c:pt>
                <c:pt idx="6295">
                  <c:v>5.7317280000000004</c:v>
                </c:pt>
                <c:pt idx="6296">
                  <c:v>5.7275470000000004</c:v>
                </c:pt>
                <c:pt idx="6297">
                  <c:v>5.7243930000000001</c:v>
                </c:pt>
                <c:pt idx="6298">
                  <c:v>5.7238360000000004</c:v>
                </c:pt>
                <c:pt idx="6299">
                  <c:v>5.7205370000000002</c:v>
                </c:pt>
                <c:pt idx="6300">
                  <c:v>5.7156180000000001</c:v>
                </c:pt>
                <c:pt idx="6301">
                  <c:v>5.714594</c:v>
                </c:pt>
                <c:pt idx="6302">
                  <c:v>5.7070230000000004</c:v>
                </c:pt>
                <c:pt idx="6303">
                  <c:v>5.7017899999999999</c:v>
                </c:pt>
                <c:pt idx="6304">
                  <c:v>5.701435</c:v>
                </c:pt>
                <c:pt idx="6305">
                  <c:v>5.6957019999999998</c:v>
                </c:pt>
                <c:pt idx="6306">
                  <c:v>5.6828450000000004</c:v>
                </c:pt>
                <c:pt idx="6307">
                  <c:v>5.6820839999999997</c:v>
                </c:pt>
                <c:pt idx="6308">
                  <c:v>5.6800560000000004</c:v>
                </c:pt>
                <c:pt idx="6309">
                  <c:v>5.6729019999999997</c:v>
                </c:pt>
                <c:pt idx="6310">
                  <c:v>5.6680380000000001</c:v>
                </c:pt>
                <c:pt idx="6311">
                  <c:v>5.6627679999999998</c:v>
                </c:pt>
                <c:pt idx="6312">
                  <c:v>5.6607310000000002</c:v>
                </c:pt>
                <c:pt idx="6313">
                  <c:v>5.652431</c:v>
                </c:pt>
                <c:pt idx="6314">
                  <c:v>5.6510350000000003</c:v>
                </c:pt>
                <c:pt idx="6315">
                  <c:v>5.6420070000000004</c:v>
                </c:pt>
                <c:pt idx="6316">
                  <c:v>5.6348050000000001</c:v>
                </c:pt>
                <c:pt idx="6317">
                  <c:v>5.62887</c:v>
                </c:pt>
                <c:pt idx="6318">
                  <c:v>5.6214009999999996</c:v>
                </c:pt>
                <c:pt idx="6319">
                  <c:v>5.6135469999999996</c:v>
                </c:pt>
                <c:pt idx="6320">
                  <c:v>5.6058190000000003</c:v>
                </c:pt>
                <c:pt idx="6321">
                  <c:v>5.6024690000000001</c:v>
                </c:pt>
                <c:pt idx="6322">
                  <c:v>5.6000329999999998</c:v>
                </c:pt>
                <c:pt idx="6323">
                  <c:v>5.5993050000000002</c:v>
                </c:pt>
                <c:pt idx="6324">
                  <c:v>5.6004680000000002</c:v>
                </c:pt>
                <c:pt idx="6325">
                  <c:v>5.6015889999999997</c:v>
                </c:pt>
                <c:pt idx="6326">
                  <c:v>5.6088769999999997</c:v>
                </c:pt>
                <c:pt idx="6327">
                  <c:v>5.6152670000000002</c:v>
                </c:pt>
                <c:pt idx="6328">
                  <c:v>5.6240389999999998</c:v>
                </c:pt>
                <c:pt idx="6329">
                  <c:v>5.6358170000000003</c:v>
                </c:pt>
                <c:pt idx="6330">
                  <c:v>5.6511930000000001</c:v>
                </c:pt>
                <c:pt idx="6331">
                  <c:v>5.6708759999999998</c:v>
                </c:pt>
                <c:pt idx="6332">
                  <c:v>5.6956629999999997</c:v>
                </c:pt>
                <c:pt idx="6333">
                  <c:v>5.7264229999999996</c:v>
                </c:pt>
                <c:pt idx="6334">
                  <c:v>5.7641</c:v>
                </c:pt>
                <c:pt idx="6335">
                  <c:v>5.8096899999999998</c:v>
                </c:pt>
                <c:pt idx="6336">
                  <c:v>5.8639559999999999</c:v>
                </c:pt>
                <c:pt idx="6337">
                  <c:v>5.9284270000000001</c:v>
                </c:pt>
                <c:pt idx="6338">
                  <c:v>6.0038939999999998</c:v>
                </c:pt>
                <c:pt idx="6339">
                  <c:v>6.0913089999999999</c:v>
                </c:pt>
                <c:pt idx="6340">
                  <c:v>6.1915180000000003</c:v>
                </c:pt>
                <c:pt idx="6341">
                  <c:v>6.3052149999999996</c:v>
                </c:pt>
                <c:pt idx="6342">
                  <c:v>6.4328820000000002</c:v>
                </c:pt>
                <c:pt idx="6343">
                  <c:v>6.5747499999999999</c:v>
                </c:pt>
                <c:pt idx="6344">
                  <c:v>6.7300040000000001</c:v>
                </c:pt>
                <c:pt idx="6345">
                  <c:v>6.8996250000000003</c:v>
                </c:pt>
                <c:pt idx="6346">
                  <c:v>7.0821189999999996</c:v>
                </c:pt>
                <c:pt idx="6347">
                  <c:v>7.2762479999999998</c:v>
                </c:pt>
                <c:pt idx="6348">
                  <c:v>7.4794</c:v>
                </c:pt>
                <c:pt idx="6349">
                  <c:v>7.9086069999999999</c:v>
                </c:pt>
                <c:pt idx="6350">
                  <c:v>8.3463729999999998</c:v>
                </c:pt>
                <c:pt idx="6351">
                  <c:v>8.6012439999999994</c:v>
                </c:pt>
                <c:pt idx="6352">
                  <c:v>8.8431680000000004</c:v>
                </c:pt>
                <c:pt idx="6353">
                  <c:v>9.0678269999999994</c:v>
                </c:pt>
                <c:pt idx="6354">
                  <c:v>9.267576</c:v>
                </c:pt>
                <c:pt idx="6355">
                  <c:v>9.4384390000000007</c:v>
                </c:pt>
                <c:pt idx="6356">
                  <c:v>9.5115970000000001</c:v>
                </c:pt>
                <c:pt idx="6357">
                  <c:v>9.5743770000000001</c:v>
                </c:pt>
                <c:pt idx="6358">
                  <c:v>9.6726240000000008</c:v>
                </c:pt>
                <c:pt idx="6359">
                  <c:v>9.7298109999999998</c:v>
                </c:pt>
                <c:pt idx="6360">
                  <c:v>9.744434</c:v>
                </c:pt>
                <c:pt idx="6361">
                  <c:v>9.7417160000000003</c:v>
                </c:pt>
                <c:pt idx="6362">
                  <c:v>9.7218219999999995</c:v>
                </c:pt>
                <c:pt idx="6363">
                  <c:v>9.6851389999999995</c:v>
                </c:pt>
                <c:pt idx="6364">
                  <c:v>9.5640090000000004</c:v>
                </c:pt>
                <c:pt idx="6365">
                  <c:v>9.3854249999999997</c:v>
                </c:pt>
                <c:pt idx="6366">
                  <c:v>9.2803059999999995</c:v>
                </c:pt>
                <c:pt idx="6367">
                  <c:v>9.1590140000000009</c:v>
                </c:pt>
                <c:pt idx="6368">
                  <c:v>8.8961330000000007</c:v>
                </c:pt>
                <c:pt idx="6369">
                  <c:v>8.3096130000000006</c:v>
                </c:pt>
                <c:pt idx="6370">
                  <c:v>8.0093370000000004</c:v>
                </c:pt>
                <c:pt idx="6371">
                  <c:v>7.7178959999999996</c:v>
                </c:pt>
                <c:pt idx="6372">
                  <c:v>7.5780289999999999</c:v>
                </c:pt>
                <c:pt idx="6373">
                  <c:v>7.4431529999999997</c:v>
                </c:pt>
                <c:pt idx="6374">
                  <c:v>7.3139209999999997</c:v>
                </c:pt>
                <c:pt idx="6375">
                  <c:v>7.1908500000000002</c:v>
                </c:pt>
                <c:pt idx="6376">
                  <c:v>7.0743289999999996</c:v>
                </c:pt>
                <c:pt idx="6377">
                  <c:v>6.9646249999999998</c:v>
                </c:pt>
                <c:pt idx="6378">
                  <c:v>6.8618899999999998</c:v>
                </c:pt>
                <c:pt idx="6379">
                  <c:v>6.7661749999999996</c:v>
                </c:pt>
                <c:pt idx="6380">
                  <c:v>6.6774310000000003</c:v>
                </c:pt>
                <c:pt idx="6381">
                  <c:v>6.5955360000000001</c:v>
                </c:pt>
                <c:pt idx="6382">
                  <c:v>6.5202980000000004</c:v>
                </c:pt>
                <c:pt idx="6383">
                  <c:v>6.4518519999999997</c:v>
                </c:pt>
                <c:pt idx="6384">
                  <c:v>6.3890849999999997</c:v>
                </c:pt>
                <c:pt idx="6385">
                  <c:v>6.3320949999999998</c:v>
                </c:pt>
                <c:pt idx="6386">
                  <c:v>6.2805229999999996</c:v>
                </c:pt>
                <c:pt idx="6387">
                  <c:v>6.2339989999999998</c:v>
                </c:pt>
                <c:pt idx="6388">
                  <c:v>6.1921439999999999</c:v>
                </c:pt>
                <c:pt idx="6389">
                  <c:v>6.1545800000000002</c:v>
                </c:pt>
                <c:pt idx="6390">
                  <c:v>6.0908499999999997</c:v>
                </c:pt>
                <c:pt idx="6391">
                  <c:v>6.0399950000000002</c:v>
                </c:pt>
                <c:pt idx="6392">
                  <c:v>5.9994880000000004</c:v>
                </c:pt>
                <c:pt idx="6393">
                  <c:v>5.9671500000000002</c:v>
                </c:pt>
                <c:pt idx="6394">
                  <c:v>5.9411649999999998</c:v>
                </c:pt>
                <c:pt idx="6395">
                  <c:v>5.9200609999999996</c:v>
                </c:pt>
                <c:pt idx="6396">
                  <c:v>5.9026810000000003</c:v>
                </c:pt>
                <c:pt idx="6397">
                  <c:v>5.8757460000000004</c:v>
                </c:pt>
                <c:pt idx="6398">
                  <c:v>5.8556049999999997</c:v>
                </c:pt>
                <c:pt idx="6399">
                  <c:v>5.8473709999999999</c:v>
                </c:pt>
                <c:pt idx="6400">
                  <c:v>5.839728</c:v>
                </c:pt>
                <c:pt idx="6401">
                  <c:v>5.8267369999999996</c:v>
                </c:pt>
                <c:pt idx="6402">
                  <c:v>5.8159200000000002</c:v>
                </c:pt>
                <c:pt idx="6403">
                  <c:v>5.7989689999999996</c:v>
                </c:pt>
                <c:pt idx="6404">
                  <c:v>5.7859509999999998</c:v>
                </c:pt>
                <c:pt idx="6405">
                  <c:v>5.7761579999999997</c:v>
                </c:pt>
                <c:pt idx="6406">
                  <c:v>5.7748480000000004</c:v>
                </c:pt>
                <c:pt idx="6407">
                  <c:v>5.7558129999999998</c:v>
                </c:pt>
                <c:pt idx="6408">
                  <c:v>5.7552820000000002</c:v>
                </c:pt>
                <c:pt idx="6409">
                  <c:v>5.7477650000000002</c:v>
                </c:pt>
                <c:pt idx="6410">
                  <c:v>5.7417439999999997</c:v>
                </c:pt>
                <c:pt idx="6411">
                  <c:v>5.7391370000000004</c:v>
                </c:pt>
                <c:pt idx="6412">
                  <c:v>5.7378349999999996</c:v>
                </c:pt>
                <c:pt idx="6413">
                  <c:v>5.7378270000000002</c:v>
                </c:pt>
                <c:pt idx="6414">
                  <c:v>5.738092</c:v>
                </c:pt>
                <c:pt idx="6415">
                  <c:v>5.7391269999999999</c:v>
                </c:pt>
                <c:pt idx="6416">
                  <c:v>5.7391610000000002</c:v>
                </c:pt>
                <c:pt idx="6417">
                  <c:v>5.7402090000000001</c:v>
                </c:pt>
                <c:pt idx="6418">
                  <c:v>5.7445870000000001</c:v>
                </c:pt>
                <c:pt idx="6419">
                  <c:v>5.7446970000000004</c:v>
                </c:pt>
                <c:pt idx="6420">
                  <c:v>5.7470150000000002</c:v>
                </c:pt>
                <c:pt idx="6421">
                  <c:v>5.7506620000000002</c:v>
                </c:pt>
                <c:pt idx="6422">
                  <c:v>5.7531629999999998</c:v>
                </c:pt>
                <c:pt idx="6423">
                  <c:v>5.7573460000000001</c:v>
                </c:pt>
                <c:pt idx="6424">
                  <c:v>5.764475</c:v>
                </c:pt>
                <c:pt idx="6425">
                  <c:v>5.775614</c:v>
                </c:pt>
                <c:pt idx="6426">
                  <c:v>5.7778809999999998</c:v>
                </c:pt>
                <c:pt idx="6427">
                  <c:v>5.7910469999999998</c:v>
                </c:pt>
                <c:pt idx="6428">
                  <c:v>5.810136</c:v>
                </c:pt>
                <c:pt idx="6429">
                  <c:v>5.8320759999999998</c:v>
                </c:pt>
                <c:pt idx="6430">
                  <c:v>5.8369859999999996</c:v>
                </c:pt>
                <c:pt idx="6431">
                  <c:v>5.8571980000000003</c:v>
                </c:pt>
                <c:pt idx="6432">
                  <c:v>5.8717990000000002</c:v>
                </c:pt>
                <c:pt idx="6433">
                  <c:v>5.8886260000000004</c:v>
                </c:pt>
                <c:pt idx="6434">
                  <c:v>5.9087690000000004</c:v>
                </c:pt>
                <c:pt idx="6435">
                  <c:v>5.9334980000000002</c:v>
                </c:pt>
                <c:pt idx="6436">
                  <c:v>5.9645900000000003</c:v>
                </c:pt>
                <c:pt idx="6437">
                  <c:v>6.0041450000000003</c:v>
                </c:pt>
                <c:pt idx="6438">
                  <c:v>6.0552910000000004</c:v>
                </c:pt>
                <c:pt idx="6439">
                  <c:v>6.0866569999999998</c:v>
                </c:pt>
                <c:pt idx="6440">
                  <c:v>6.1228009999999999</c:v>
                </c:pt>
                <c:pt idx="6441">
                  <c:v>6.1650559999999999</c:v>
                </c:pt>
                <c:pt idx="6442">
                  <c:v>6.2147480000000002</c:v>
                </c:pt>
                <c:pt idx="6443">
                  <c:v>6.2737379999999998</c:v>
                </c:pt>
                <c:pt idx="6444">
                  <c:v>6.3441679999999998</c:v>
                </c:pt>
                <c:pt idx="6445">
                  <c:v>6.4295439999999999</c:v>
                </c:pt>
                <c:pt idx="6446">
                  <c:v>6.5334909999999997</c:v>
                </c:pt>
                <c:pt idx="6447">
                  <c:v>6.6607329999999996</c:v>
                </c:pt>
                <c:pt idx="6448">
                  <c:v>6.7345879999999996</c:v>
                </c:pt>
                <c:pt idx="6449">
                  <c:v>6.8164449999999999</c:v>
                </c:pt>
                <c:pt idx="6450">
                  <c:v>6.9078080000000002</c:v>
                </c:pt>
                <c:pt idx="6451">
                  <c:v>7.0084289999999996</c:v>
                </c:pt>
                <c:pt idx="6452">
                  <c:v>7.12066</c:v>
                </c:pt>
                <c:pt idx="6453">
                  <c:v>7.2441040000000001</c:v>
                </c:pt>
                <c:pt idx="6454">
                  <c:v>7.3815369999999998</c:v>
                </c:pt>
                <c:pt idx="6455">
                  <c:v>7.5323460000000004</c:v>
                </c:pt>
                <c:pt idx="6456">
                  <c:v>7.6986080000000001</c:v>
                </c:pt>
                <c:pt idx="6457">
                  <c:v>7.8815780000000002</c:v>
                </c:pt>
                <c:pt idx="6458">
                  <c:v>8.0839099999999995</c:v>
                </c:pt>
                <c:pt idx="6459">
                  <c:v>8.3042449999999999</c:v>
                </c:pt>
                <c:pt idx="6460">
                  <c:v>8.5450970000000002</c:v>
                </c:pt>
                <c:pt idx="6461">
                  <c:v>8.8076910000000002</c:v>
                </c:pt>
                <c:pt idx="6462">
                  <c:v>9.0951369999999994</c:v>
                </c:pt>
                <c:pt idx="6463">
                  <c:v>9.4047630000000009</c:v>
                </c:pt>
                <c:pt idx="6464">
                  <c:v>9.7393230000000006</c:v>
                </c:pt>
                <c:pt idx="6465">
                  <c:v>10.099629999999999</c:v>
                </c:pt>
                <c:pt idx="6466">
                  <c:v>10.48897</c:v>
                </c:pt>
                <c:pt idx="6467">
                  <c:v>10.902670000000001</c:v>
                </c:pt>
                <c:pt idx="6468">
                  <c:v>11.346399999999999</c:v>
                </c:pt>
                <c:pt idx="6469">
                  <c:v>11.814260000000001</c:v>
                </c:pt>
                <c:pt idx="6470">
                  <c:v>12.832549999999999</c:v>
                </c:pt>
                <c:pt idx="6471">
                  <c:v>13.946669999999999</c:v>
                </c:pt>
                <c:pt idx="6472">
                  <c:v>15.150980000000001</c:v>
                </c:pt>
                <c:pt idx="6473">
                  <c:v>16.422689999999999</c:v>
                </c:pt>
                <c:pt idx="6474">
                  <c:v>19.055610000000001</c:v>
                </c:pt>
                <c:pt idx="6475">
                  <c:v>20.353560000000002</c:v>
                </c:pt>
                <c:pt idx="6476">
                  <c:v>21.586079999999999</c:v>
                </c:pt>
                <c:pt idx="6477">
                  <c:v>22.712260000000001</c:v>
                </c:pt>
                <c:pt idx="6478">
                  <c:v>23.6891</c:v>
                </c:pt>
                <c:pt idx="6479">
                  <c:v>24.486440000000002</c:v>
                </c:pt>
                <c:pt idx="6480">
                  <c:v>25.06813</c:v>
                </c:pt>
                <c:pt idx="6481">
                  <c:v>25.4146</c:v>
                </c:pt>
                <c:pt idx="6482">
                  <c:v>25.509540000000001</c:v>
                </c:pt>
                <c:pt idx="6483">
                  <c:v>25.280729999999998</c:v>
                </c:pt>
                <c:pt idx="6484">
                  <c:v>25.260280000000002</c:v>
                </c:pt>
                <c:pt idx="6485">
                  <c:v>24.983519999999999</c:v>
                </c:pt>
                <c:pt idx="6486">
                  <c:v>24.610990000000001</c:v>
                </c:pt>
                <c:pt idx="6487">
                  <c:v>24.14884</c:v>
                </c:pt>
                <c:pt idx="6488">
                  <c:v>23.604600000000001</c:v>
                </c:pt>
                <c:pt idx="6489">
                  <c:v>22.305289999999999</c:v>
                </c:pt>
                <c:pt idx="6490">
                  <c:v>20.791519999999998</c:v>
                </c:pt>
                <c:pt idx="6491">
                  <c:v>19.14809</c:v>
                </c:pt>
                <c:pt idx="6492">
                  <c:v>15.796290000000001</c:v>
                </c:pt>
                <c:pt idx="6493">
                  <c:v>14.223789999999999</c:v>
                </c:pt>
                <c:pt idx="6494">
                  <c:v>13.485760000000001</c:v>
                </c:pt>
                <c:pt idx="6495">
                  <c:v>12.785600000000001</c:v>
                </c:pt>
                <c:pt idx="6496">
                  <c:v>12.126300000000001</c:v>
                </c:pt>
                <c:pt idx="6497">
                  <c:v>11.50985</c:v>
                </c:pt>
                <c:pt idx="6498">
                  <c:v>10.93735</c:v>
                </c:pt>
                <c:pt idx="6499">
                  <c:v>10.40906</c:v>
                </c:pt>
                <c:pt idx="6500">
                  <c:v>9.9245239999999999</c:v>
                </c:pt>
                <c:pt idx="6501">
                  <c:v>9.4826779999999999</c:v>
                </c:pt>
                <c:pt idx="6502">
                  <c:v>9.0819480000000006</c:v>
                </c:pt>
                <c:pt idx="6503">
                  <c:v>8.7203549999999996</c:v>
                </c:pt>
                <c:pt idx="6504">
                  <c:v>8.3956219999999995</c:v>
                </c:pt>
                <c:pt idx="6505">
                  <c:v>8.1052719999999994</c:v>
                </c:pt>
                <c:pt idx="6506">
                  <c:v>7.8467019999999996</c:v>
                </c:pt>
                <c:pt idx="6507">
                  <c:v>7.6172610000000001</c:v>
                </c:pt>
                <c:pt idx="6508">
                  <c:v>7.4143129999999999</c:v>
                </c:pt>
                <c:pt idx="6509">
                  <c:v>7.2352860000000003</c:v>
                </c:pt>
                <c:pt idx="6510">
                  <c:v>7.0777140000000003</c:v>
                </c:pt>
                <c:pt idx="6511">
                  <c:v>6.9392690000000004</c:v>
                </c:pt>
                <c:pt idx="6512">
                  <c:v>6.8177750000000001</c:v>
                </c:pt>
                <c:pt idx="6513">
                  <c:v>6.7112230000000004</c:v>
                </c:pt>
                <c:pt idx="6514">
                  <c:v>6.617788</c:v>
                </c:pt>
                <c:pt idx="6515">
                  <c:v>6.5400150000000004</c:v>
                </c:pt>
                <c:pt idx="6516">
                  <c:v>6.5358109999999998</c:v>
                </c:pt>
                <c:pt idx="6517">
                  <c:v>6.4638090000000004</c:v>
                </c:pt>
                <c:pt idx="6518">
                  <c:v>6.400461</c:v>
                </c:pt>
                <c:pt idx="6519">
                  <c:v>6.3446020000000001</c:v>
                </c:pt>
                <c:pt idx="6520">
                  <c:v>6.2952050000000002</c:v>
                </c:pt>
                <c:pt idx="6521">
                  <c:v>6.2123410000000003</c:v>
                </c:pt>
                <c:pt idx="6522">
                  <c:v>6.1460559999999997</c:v>
                </c:pt>
                <c:pt idx="6523">
                  <c:v>6.0920300000000003</c:v>
                </c:pt>
                <c:pt idx="6524">
                  <c:v>6.0471120000000003</c:v>
                </c:pt>
                <c:pt idx="6525">
                  <c:v>6.0090250000000003</c:v>
                </c:pt>
                <c:pt idx="6526">
                  <c:v>5.9761480000000002</c:v>
                </c:pt>
                <c:pt idx="6527">
                  <c:v>5.9473399999999996</c:v>
                </c:pt>
                <c:pt idx="6528">
                  <c:v>5.9218120000000001</c:v>
                </c:pt>
                <c:pt idx="6529">
                  <c:v>5.8786389999999997</c:v>
                </c:pt>
                <c:pt idx="6530">
                  <c:v>5.8438840000000001</c:v>
                </c:pt>
                <c:pt idx="6531">
                  <c:v>5.8161610000000001</c:v>
                </c:pt>
                <c:pt idx="6532">
                  <c:v>5.7943230000000003</c:v>
                </c:pt>
                <c:pt idx="6533">
                  <c:v>5.7771809999999997</c:v>
                </c:pt>
                <c:pt idx="6534">
                  <c:v>5.7635040000000002</c:v>
                </c:pt>
                <c:pt idx="6535">
                  <c:v>5.7521579999999997</c:v>
                </c:pt>
                <c:pt idx="6536">
                  <c:v>5.7331019999999997</c:v>
                </c:pt>
                <c:pt idx="6537">
                  <c:v>5.69923</c:v>
                </c:pt>
                <c:pt idx="6538">
                  <c:v>5.6837350000000004</c:v>
                </c:pt>
                <c:pt idx="6539">
                  <c:v>5.6704879999999998</c:v>
                </c:pt>
                <c:pt idx="6540">
                  <c:v>5.6604000000000001</c:v>
                </c:pt>
                <c:pt idx="6541">
                  <c:v>5.6533309999999997</c:v>
                </c:pt>
                <c:pt idx="6542">
                  <c:v>5.6482000000000001</c:v>
                </c:pt>
                <c:pt idx="6543">
                  <c:v>5.6439060000000003</c:v>
                </c:pt>
                <c:pt idx="6544">
                  <c:v>5.6278439999999996</c:v>
                </c:pt>
                <c:pt idx="6545">
                  <c:v>5.6219840000000003</c:v>
                </c:pt>
                <c:pt idx="6546">
                  <c:v>5.6117739999999996</c:v>
                </c:pt>
                <c:pt idx="6547">
                  <c:v>5.6037929999999996</c:v>
                </c:pt>
                <c:pt idx="6548">
                  <c:v>5.596514</c:v>
                </c:pt>
                <c:pt idx="6549">
                  <c:v>5.5909329999999997</c:v>
                </c:pt>
                <c:pt idx="6550">
                  <c:v>5.5887219999999997</c:v>
                </c:pt>
                <c:pt idx="6551">
                  <c:v>5.586449</c:v>
                </c:pt>
                <c:pt idx="6552">
                  <c:v>5.5778350000000003</c:v>
                </c:pt>
                <c:pt idx="6553">
                  <c:v>5.5605719999999996</c:v>
                </c:pt>
                <c:pt idx="6554">
                  <c:v>5.5547329999999997</c:v>
                </c:pt>
                <c:pt idx="6555">
                  <c:v>5.5432050000000004</c:v>
                </c:pt>
                <c:pt idx="6556">
                  <c:v>5.5259879999999999</c:v>
                </c:pt>
                <c:pt idx="6557">
                  <c:v>5.5188269999999999</c:v>
                </c:pt>
                <c:pt idx="6558">
                  <c:v>5.512035</c:v>
                </c:pt>
                <c:pt idx="6559">
                  <c:v>5.5053510000000001</c:v>
                </c:pt>
                <c:pt idx="6560">
                  <c:v>5.5018000000000002</c:v>
                </c:pt>
                <c:pt idx="6561">
                  <c:v>5.4996039999999997</c:v>
                </c:pt>
                <c:pt idx="6562">
                  <c:v>5.4782010000000003</c:v>
                </c:pt>
                <c:pt idx="6563">
                  <c:v>5.4767260000000002</c:v>
                </c:pt>
                <c:pt idx="6564">
                  <c:v>5.4697339999999999</c:v>
                </c:pt>
                <c:pt idx="6565">
                  <c:v>5.4645130000000002</c:v>
                </c:pt>
                <c:pt idx="6566">
                  <c:v>5.4549799999999999</c:v>
                </c:pt>
                <c:pt idx="6567">
                  <c:v>5.4500310000000001</c:v>
                </c:pt>
                <c:pt idx="6568">
                  <c:v>5.44482</c:v>
                </c:pt>
                <c:pt idx="6569">
                  <c:v>5.4312500000000004</c:v>
                </c:pt>
                <c:pt idx="6570">
                  <c:v>5.4269540000000003</c:v>
                </c:pt>
                <c:pt idx="6571">
                  <c:v>5.423635</c:v>
                </c:pt>
                <c:pt idx="6572">
                  <c:v>5.3926759999999998</c:v>
                </c:pt>
                <c:pt idx="6573">
                  <c:v>5.3852219999999997</c:v>
                </c:pt>
                <c:pt idx="6574">
                  <c:v>5.384747</c:v>
                </c:pt>
                <c:pt idx="6575">
                  <c:v>5.3834790000000003</c:v>
                </c:pt>
                <c:pt idx="6576">
                  <c:v>5.3824920000000001</c:v>
                </c:pt>
                <c:pt idx="6577">
                  <c:v>5.3769369999999999</c:v>
                </c:pt>
                <c:pt idx="6578">
                  <c:v>5.372153</c:v>
                </c:pt>
                <c:pt idx="6579">
                  <c:v>5.3695339999999998</c:v>
                </c:pt>
                <c:pt idx="6580">
                  <c:v>5.366892</c:v>
                </c:pt>
                <c:pt idx="6581">
                  <c:v>5.3642399999999997</c:v>
                </c:pt>
                <c:pt idx="6582">
                  <c:v>5.3617929999999996</c:v>
                </c:pt>
                <c:pt idx="6583">
                  <c:v>5.3616320000000002</c:v>
                </c:pt>
                <c:pt idx="6584">
                  <c:v>5.3603969999999999</c:v>
                </c:pt>
                <c:pt idx="6585">
                  <c:v>5.3598299999999997</c:v>
                </c:pt>
                <c:pt idx="6586">
                  <c:v>5.3593380000000002</c:v>
                </c:pt>
                <c:pt idx="6587">
                  <c:v>5.3589950000000002</c:v>
                </c:pt>
                <c:pt idx="6588">
                  <c:v>5.3589200000000003</c:v>
                </c:pt>
                <c:pt idx="6589">
                  <c:v>5.3589440000000002</c:v>
                </c:pt>
                <c:pt idx="6590">
                  <c:v>5.3591069999999998</c:v>
                </c:pt>
                <c:pt idx="6591">
                  <c:v>5.3594569999999999</c:v>
                </c:pt>
                <c:pt idx="6592">
                  <c:v>5.360061</c:v>
                </c:pt>
                <c:pt idx="6593">
                  <c:v>5.3609989999999996</c:v>
                </c:pt>
                <c:pt idx="6594">
                  <c:v>5.3623810000000001</c:v>
                </c:pt>
                <c:pt idx="6595">
                  <c:v>5.3643299999999998</c:v>
                </c:pt>
                <c:pt idx="6596">
                  <c:v>5.3669929999999999</c:v>
                </c:pt>
                <c:pt idx="6597">
                  <c:v>5.3705290000000003</c:v>
                </c:pt>
                <c:pt idx="6598">
                  <c:v>5.3751470000000001</c:v>
                </c:pt>
                <c:pt idx="6599">
                  <c:v>5.3810190000000002</c:v>
                </c:pt>
                <c:pt idx="6600">
                  <c:v>5.3883869999999998</c:v>
                </c:pt>
                <c:pt idx="6601">
                  <c:v>5.3973950000000004</c:v>
                </c:pt>
                <c:pt idx="6602">
                  <c:v>5.4082759999999999</c:v>
                </c:pt>
                <c:pt idx="6603">
                  <c:v>5.4211289999999996</c:v>
                </c:pt>
                <c:pt idx="6604">
                  <c:v>5.4360200000000001</c:v>
                </c:pt>
                <c:pt idx="6605">
                  <c:v>5.4528730000000003</c:v>
                </c:pt>
                <c:pt idx="6606">
                  <c:v>5.4716839999999998</c:v>
                </c:pt>
                <c:pt idx="6607">
                  <c:v>5.4920989999999996</c:v>
                </c:pt>
                <c:pt idx="6608">
                  <c:v>5.5139009999999997</c:v>
                </c:pt>
                <c:pt idx="6609">
                  <c:v>5.5364760000000004</c:v>
                </c:pt>
                <c:pt idx="6610">
                  <c:v>5.55532</c:v>
                </c:pt>
                <c:pt idx="6611">
                  <c:v>5.585083</c:v>
                </c:pt>
                <c:pt idx="6612">
                  <c:v>5.6076680000000003</c:v>
                </c:pt>
                <c:pt idx="6613">
                  <c:v>5.6278050000000004</c:v>
                </c:pt>
                <c:pt idx="6614">
                  <c:v>5.6447219999999998</c:v>
                </c:pt>
                <c:pt idx="6615">
                  <c:v>5.6575220000000002</c:v>
                </c:pt>
                <c:pt idx="6616">
                  <c:v>5.6656579999999996</c:v>
                </c:pt>
                <c:pt idx="6617">
                  <c:v>5.667815</c:v>
                </c:pt>
                <c:pt idx="6618">
                  <c:v>5.6686649999999998</c:v>
                </c:pt>
                <c:pt idx="6619">
                  <c:v>5.6679060000000003</c:v>
                </c:pt>
                <c:pt idx="6620">
                  <c:v>5.6651670000000003</c:v>
                </c:pt>
                <c:pt idx="6621">
                  <c:v>5.6604960000000002</c:v>
                </c:pt>
                <c:pt idx="6622">
                  <c:v>5.6539770000000003</c:v>
                </c:pt>
                <c:pt idx="6623">
                  <c:v>5.6457259999999998</c:v>
                </c:pt>
                <c:pt idx="6624">
                  <c:v>5.6358860000000002</c:v>
                </c:pt>
                <c:pt idx="6625">
                  <c:v>5.6246289999999997</c:v>
                </c:pt>
                <c:pt idx="6626">
                  <c:v>5.6121429999999997</c:v>
                </c:pt>
                <c:pt idx="6627">
                  <c:v>5.584314</c:v>
                </c:pt>
                <c:pt idx="6628">
                  <c:v>5.5541070000000001</c:v>
                </c:pt>
                <c:pt idx="6629">
                  <c:v>5.53003</c:v>
                </c:pt>
                <c:pt idx="6630">
                  <c:v>5.5231969999999997</c:v>
                </c:pt>
                <c:pt idx="6631">
                  <c:v>5.4930820000000002</c:v>
                </c:pt>
                <c:pt idx="6632">
                  <c:v>5.4649530000000004</c:v>
                </c:pt>
                <c:pt idx="6633">
                  <c:v>5.4409960000000002</c:v>
                </c:pt>
                <c:pt idx="6634">
                  <c:v>5.4396620000000002</c:v>
                </c:pt>
                <c:pt idx="6635">
                  <c:v>5.4282560000000002</c:v>
                </c:pt>
                <c:pt idx="6636">
                  <c:v>5.4177150000000003</c:v>
                </c:pt>
                <c:pt idx="6637">
                  <c:v>5.4080519999999996</c:v>
                </c:pt>
                <c:pt idx="6638">
                  <c:v>5.3992610000000001</c:v>
                </c:pt>
                <c:pt idx="6639">
                  <c:v>5.3841979999999996</c:v>
                </c:pt>
                <c:pt idx="6640">
                  <c:v>5.3828459999999998</c:v>
                </c:pt>
                <c:pt idx="6641">
                  <c:v>5.3722649999999996</c:v>
                </c:pt>
                <c:pt idx="6642">
                  <c:v>5.3630310000000003</c:v>
                </c:pt>
                <c:pt idx="6643">
                  <c:v>5.3560530000000002</c:v>
                </c:pt>
                <c:pt idx="6644">
                  <c:v>5.3545749999999996</c:v>
                </c:pt>
                <c:pt idx="6645">
                  <c:v>5.3508719999999999</c:v>
                </c:pt>
                <c:pt idx="6646">
                  <c:v>5.3475869999999999</c:v>
                </c:pt>
                <c:pt idx="6647">
                  <c:v>5.347086</c:v>
                </c:pt>
                <c:pt idx="6648">
                  <c:v>5.3443529999999999</c:v>
                </c:pt>
                <c:pt idx="6649">
                  <c:v>5.343458</c:v>
                </c:pt>
                <c:pt idx="6650">
                  <c:v>5.3423829999999999</c:v>
                </c:pt>
                <c:pt idx="6651">
                  <c:v>5.3409500000000003</c:v>
                </c:pt>
                <c:pt idx="6652">
                  <c:v>5.340077</c:v>
                </c:pt>
                <c:pt idx="6653">
                  <c:v>5.3398810000000001</c:v>
                </c:pt>
                <c:pt idx="6654">
                  <c:v>5.3390820000000003</c:v>
                </c:pt>
                <c:pt idx="6655">
                  <c:v>5.3384400000000003</c:v>
                </c:pt>
                <c:pt idx="6656">
                  <c:v>5.3383500000000002</c:v>
                </c:pt>
                <c:pt idx="6657">
                  <c:v>5.3374740000000003</c:v>
                </c:pt>
                <c:pt idx="6658">
                  <c:v>5.337262</c:v>
                </c:pt>
                <c:pt idx="6659">
                  <c:v>5.3367170000000002</c:v>
                </c:pt>
                <c:pt idx="6660">
                  <c:v>5.3364219999999998</c:v>
                </c:pt>
                <c:pt idx="6661">
                  <c:v>5.3354530000000002</c:v>
                </c:pt>
                <c:pt idx="6662">
                  <c:v>5.3349840000000004</c:v>
                </c:pt>
                <c:pt idx="6663">
                  <c:v>5.3343119999999997</c:v>
                </c:pt>
                <c:pt idx="6664">
                  <c:v>5.3336779999999999</c:v>
                </c:pt>
                <c:pt idx="6665">
                  <c:v>5.3332309999999996</c:v>
                </c:pt>
                <c:pt idx="6666">
                  <c:v>5.3311310000000001</c:v>
                </c:pt>
                <c:pt idx="6667">
                  <c:v>5.3286619999999996</c:v>
                </c:pt>
                <c:pt idx="6668">
                  <c:v>5.3281859999999996</c:v>
                </c:pt>
                <c:pt idx="6669">
                  <c:v>5.3268170000000001</c:v>
                </c:pt>
                <c:pt idx="6670">
                  <c:v>5.3259920000000003</c:v>
                </c:pt>
                <c:pt idx="6671">
                  <c:v>5.3245459999999998</c:v>
                </c:pt>
                <c:pt idx="6672">
                  <c:v>5.3231650000000004</c:v>
                </c:pt>
                <c:pt idx="6673">
                  <c:v>5.3225619999999996</c:v>
                </c:pt>
                <c:pt idx="6674">
                  <c:v>5.3220910000000003</c:v>
                </c:pt>
                <c:pt idx="6675">
                  <c:v>5.3219289999999999</c:v>
                </c:pt>
                <c:pt idx="6676">
                  <c:v>5.3218290000000001</c:v>
                </c:pt>
                <c:pt idx="6677">
                  <c:v>5.3217999999999996</c:v>
                </c:pt>
                <c:pt idx="6678">
                  <c:v>5.3218509999999997</c:v>
                </c:pt>
                <c:pt idx="6679">
                  <c:v>5.3219880000000002</c:v>
                </c:pt>
                <c:pt idx="6680">
                  <c:v>5.3222120000000004</c:v>
                </c:pt>
                <c:pt idx="6681">
                  <c:v>5.3225220000000002</c:v>
                </c:pt>
                <c:pt idx="6682">
                  <c:v>5.3229150000000001</c:v>
                </c:pt>
                <c:pt idx="6683">
                  <c:v>5.3233839999999999</c:v>
                </c:pt>
                <c:pt idx="6684">
                  <c:v>5.3239210000000003</c:v>
                </c:pt>
                <c:pt idx="6685">
                  <c:v>5.3251549999999996</c:v>
                </c:pt>
                <c:pt idx="6686">
                  <c:v>5.3280120000000002</c:v>
                </c:pt>
                <c:pt idx="6687">
                  <c:v>5.3306190000000004</c:v>
                </c:pt>
                <c:pt idx="6688">
                  <c:v>5.3310449999999996</c:v>
                </c:pt>
                <c:pt idx="6689">
                  <c:v>5.3370959999999998</c:v>
                </c:pt>
                <c:pt idx="6690">
                  <c:v>5.3433840000000004</c:v>
                </c:pt>
                <c:pt idx="6691">
                  <c:v>5.348306</c:v>
                </c:pt>
                <c:pt idx="6692">
                  <c:v>5.353542</c:v>
                </c:pt>
                <c:pt idx="6693">
                  <c:v>5.3544460000000003</c:v>
                </c:pt>
                <c:pt idx="6694">
                  <c:v>5.3566099999999999</c:v>
                </c:pt>
                <c:pt idx="6695">
                  <c:v>5.3584430000000003</c:v>
                </c:pt>
                <c:pt idx="6696">
                  <c:v>5.3585739999999999</c:v>
                </c:pt>
                <c:pt idx="6697">
                  <c:v>5.3604390000000004</c:v>
                </c:pt>
                <c:pt idx="6698">
                  <c:v>5.3631219999999997</c:v>
                </c:pt>
                <c:pt idx="6699">
                  <c:v>5.3667129999999998</c:v>
                </c:pt>
                <c:pt idx="6700">
                  <c:v>5.3711859999999998</c:v>
                </c:pt>
                <c:pt idx="6701">
                  <c:v>5.3763870000000002</c:v>
                </c:pt>
                <c:pt idx="6702">
                  <c:v>5.3881740000000002</c:v>
                </c:pt>
                <c:pt idx="6703">
                  <c:v>5.4007389999999997</c:v>
                </c:pt>
                <c:pt idx="6704">
                  <c:v>5.4136329999999999</c:v>
                </c:pt>
                <c:pt idx="6705">
                  <c:v>5.4274940000000003</c:v>
                </c:pt>
                <c:pt idx="6706">
                  <c:v>5.4354529999999999</c:v>
                </c:pt>
                <c:pt idx="6707">
                  <c:v>5.4446589999999997</c:v>
                </c:pt>
                <c:pt idx="6708">
                  <c:v>5.4555769999999999</c:v>
                </c:pt>
                <c:pt idx="6709">
                  <c:v>5.4684689999999998</c:v>
                </c:pt>
                <c:pt idx="6710">
                  <c:v>5.483384</c:v>
                </c:pt>
                <c:pt idx="6711">
                  <c:v>5.5000330000000002</c:v>
                </c:pt>
                <c:pt idx="6712">
                  <c:v>5.5368459999999997</c:v>
                </c:pt>
                <c:pt idx="6713">
                  <c:v>5.6153529999999998</c:v>
                </c:pt>
                <c:pt idx="6714">
                  <c:v>5.6564329999999998</c:v>
                </c:pt>
                <c:pt idx="6715">
                  <c:v>5.6785949999999996</c:v>
                </c:pt>
                <c:pt idx="6716">
                  <c:v>5.7028150000000002</c:v>
                </c:pt>
                <c:pt idx="6717">
                  <c:v>5.7300190000000004</c:v>
                </c:pt>
                <c:pt idx="6718">
                  <c:v>5.7608420000000002</c:v>
                </c:pt>
                <c:pt idx="6719">
                  <c:v>5.7699540000000002</c:v>
                </c:pt>
                <c:pt idx="6720">
                  <c:v>5.7956519999999996</c:v>
                </c:pt>
                <c:pt idx="6721">
                  <c:v>5.8343020000000001</c:v>
                </c:pt>
                <c:pt idx="6722">
                  <c:v>5.8766530000000001</c:v>
                </c:pt>
                <c:pt idx="6723">
                  <c:v>5.922612</c:v>
                </c:pt>
                <c:pt idx="6724">
                  <c:v>5.9727249999999996</c:v>
                </c:pt>
                <c:pt idx="6725">
                  <c:v>6.0277070000000004</c:v>
                </c:pt>
                <c:pt idx="6726">
                  <c:v>6.0885220000000002</c:v>
                </c:pt>
                <c:pt idx="6727">
                  <c:v>6.1555169999999997</c:v>
                </c:pt>
                <c:pt idx="6728">
                  <c:v>6.2058400000000002</c:v>
                </c:pt>
                <c:pt idx="6729">
                  <c:v>6.2288420000000002</c:v>
                </c:pt>
                <c:pt idx="6730">
                  <c:v>6.3082159999999998</c:v>
                </c:pt>
                <c:pt idx="6731">
                  <c:v>6.394183</c:v>
                </c:pt>
                <c:pt idx="6732">
                  <c:v>6.4878799999999996</c:v>
                </c:pt>
                <c:pt idx="6733">
                  <c:v>6.5807070000000003</c:v>
                </c:pt>
                <c:pt idx="6734">
                  <c:v>6.591253</c:v>
                </c:pt>
                <c:pt idx="6735">
                  <c:v>6.7060789999999999</c:v>
                </c:pt>
                <c:pt idx="6736">
                  <c:v>6.833977</c:v>
                </c:pt>
                <c:pt idx="6737">
                  <c:v>6.9748929999999998</c:v>
                </c:pt>
                <c:pt idx="6738">
                  <c:v>7.1289020000000001</c:v>
                </c:pt>
                <c:pt idx="6739">
                  <c:v>7.1472559999999996</c:v>
                </c:pt>
                <c:pt idx="6740">
                  <c:v>7.2961429999999998</c:v>
                </c:pt>
                <c:pt idx="6741">
                  <c:v>7.4793430000000001</c:v>
                </c:pt>
                <c:pt idx="6742">
                  <c:v>7.6820919999999999</c:v>
                </c:pt>
                <c:pt idx="6743">
                  <c:v>7.909135</c:v>
                </c:pt>
                <c:pt idx="6744">
                  <c:v>8.1628100000000003</c:v>
                </c:pt>
                <c:pt idx="6745">
                  <c:v>8.4439960000000003</c:v>
                </c:pt>
                <c:pt idx="6746">
                  <c:v>8.7506599999999999</c:v>
                </c:pt>
                <c:pt idx="6747">
                  <c:v>9.0824130000000007</c:v>
                </c:pt>
                <c:pt idx="6748">
                  <c:v>9.4400259999999996</c:v>
                </c:pt>
                <c:pt idx="6749">
                  <c:v>9.8287980000000008</c:v>
                </c:pt>
                <c:pt idx="6750">
                  <c:v>10.253690000000001</c:v>
                </c:pt>
                <c:pt idx="6751">
                  <c:v>10.719580000000001</c:v>
                </c:pt>
                <c:pt idx="6752">
                  <c:v>11.225110000000001</c:v>
                </c:pt>
                <c:pt idx="6753">
                  <c:v>11.76637</c:v>
                </c:pt>
                <c:pt idx="6754">
                  <c:v>12.334379999999999</c:v>
                </c:pt>
                <c:pt idx="6755">
                  <c:v>13.49653</c:v>
                </c:pt>
                <c:pt idx="6756">
                  <c:v>13.520519999999999</c:v>
                </c:pt>
                <c:pt idx="6757">
                  <c:v>14.71992</c:v>
                </c:pt>
                <c:pt idx="6758">
                  <c:v>15.298260000000001</c:v>
                </c:pt>
                <c:pt idx="6759">
                  <c:v>15.301729999999999</c:v>
                </c:pt>
                <c:pt idx="6760">
                  <c:v>15.84075</c:v>
                </c:pt>
                <c:pt idx="6761">
                  <c:v>16.330010000000001</c:v>
                </c:pt>
                <c:pt idx="6762">
                  <c:v>16.746649999999999</c:v>
                </c:pt>
                <c:pt idx="6763">
                  <c:v>17.075420000000001</c:v>
                </c:pt>
                <c:pt idx="6764">
                  <c:v>17.303319999999999</c:v>
                </c:pt>
                <c:pt idx="6765">
                  <c:v>17.416740000000001</c:v>
                </c:pt>
                <c:pt idx="6766">
                  <c:v>17.440159999999999</c:v>
                </c:pt>
                <c:pt idx="6767">
                  <c:v>17.375589999999999</c:v>
                </c:pt>
                <c:pt idx="6768">
                  <c:v>17.228560000000002</c:v>
                </c:pt>
                <c:pt idx="6769">
                  <c:v>17.00676</c:v>
                </c:pt>
                <c:pt idx="6770">
                  <c:v>16.720780000000001</c:v>
                </c:pt>
                <c:pt idx="6771">
                  <c:v>16.000019999999999</c:v>
                </c:pt>
                <c:pt idx="6772">
                  <c:v>15.264110000000001</c:v>
                </c:pt>
                <c:pt idx="6773">
                  <c:v>15.15415</c:v>
                </c:pt>
                <c:pt idx="6774">
                  <c:v>14.26078</c:v>
                </c:pt>
                <c:pt idx="6775">
                  <c:v>13.380050000000001</c:v>
                </c:pt>
                <c:pt idx="6776">
                  <c:v>12.74701</c:v>
                </c:pt>
                <c:pt idx="6777">
                  <c:v>12.55397</c:v>
                </c:pt>
                <c:pt idx="6778">
                  <c:v>12.16849</c:v>
                </c:pt>
                <c:pt idx="6779">
                  <c:v>11.803290000000001</c:v>
                </c:pt>
                <c:pt idx="6780">
                  <c:v>11.45884</c:v>
                </c:pt>
                <c:pt idx="6781">
                  <c:v>11.440950000000001</c:v>
                </c:pt>
                <c:pt idx="6782">
                  <c:v>11.135820000000001</c:v>
                </c:pt>
                <c:pt idx="6783">
                  <c:v>10.83338</c:v>
                </c:pt>
                <c:pt idx="6784">
                  <c:v>10.552070000000001</c:v>
                </c:pt>
                <c:pt idx="6785">
                  <c:v>10.29086</c:v>
                </c:pt>
                <c:pt idx="6786">
                  <c:v>10.11866</c:v>
                </c:pt>
                <c:pt idx="6787">
                  <c:v>10.04983</c:v>
                </c:pt>
                <c:pt idx="6788">
                  <c:v>9.827375</c:v>
                </c:pt>
                <c:pt idx="6789">
                  <c:v>9.6212680000000006</c:v>
                </c:pt>
                <c:pt idx="6790">
                  <c:v>9.6130890000000004</c:v>
                </c:pt>
                <c:pt idx="6791">
                  <c:v>9.2489860000000004</c:v>
                </c:pt>
                <c:pt idx="6792">
                  <c:v>9.1858240000000002</c:v>
                </c:pt>
                <c:pt idx="6793">
                  <c:v>8.9128799999999995</c:v>
                </c:pt>
                <c:pt idx="6794">
                  <c:v>8.8366779999999991</c:v>
                </c:pt>
                <c:pt idx="6795">
                  <c:v>8.6070600000000006</c:v>
                </c:pt>
                <c:pt idx="6796">
                  <c:v>8.5239670000000007</c:v>
                </c:pt>
                <c:pt idx="6797">
                  <c:v>8.3387519999999995</c:v>
                </c:pt>
                <c:pt idx="6798">
                  <c:v>8.1115750000000002</c:v>
                </c:pt>
                <c:pt idx="6799">
                  <c:v>8.0273450000000004</c:v>
                </c:pt>
                <c:pt idx="6800">
                  <c:v>7.9160139999999997</c:v>
                </c:pt>
                <c:pt idx="6801">
                  <c:v>7.739636</c:v>
                </c:pt>
                <c:pt idx="6802">
                  <c:v>7.5788659999999997</c:v>
                </c:pt>
                <c:pt idx="6803">
                  <c:v>7.4373899999999997</c:v>
                </c:pt>
                <c:pt idx="6804">
                  <c:v>7.3550620000000002</c:v>
                </c:pt>
                <c:pt idx="6805">
                  <c:v>7.3153560000000004</c:v>
                </c:pt>
                <c:pt idx="6806">
                  <c:v>7.2072789999999998</c:v>
                </c:pt>
                <c:pt idx="6807">
                  <c:v>7.1287599999999998</c:v>
                </c:pt>
                <c:pt idx="6808">
                  <c:v>7.1088259999999996</c:v>
                </c:pt>
                <c:pt idx="6809">
                  <c:v>7.0341129999999996</c:v>
                </c:pt>
                <c:pt idx="6810">
                  <c:v>7.0221650000000002</c:v>
                </c:pt>
                <c:pt idx="6811">
                  <c:v>6.9575899999999997</c:v>
                </c:pt>
                <c:pt idx="6812">
                  <c:v>6.9524280000000003</c:v>
                </c:pt>
                <c:pt idx="6813">
                  <c:v>6.9293649999999998</c:v>
                </c:pt>
                <c:pt idx="6814">
                  <c:v>6.9065539999999999</c:v>
                </c:pt>
                <c:pt idx="6815">
                  <c:v>6.9059229999999996</c:v>
                </c:pt>
                <c:pt idx="6816">
                  <c:v>6.8941569999999999</c:v>
                </c:pt>
                <c:pt idx="6817">
                  <c:v>6.8893880000000003</c:v>
                </c:pt>
                <c:pt idx="6818">
                  <c:v>6.8926489999999996</c:v>
                </c:pt>
                <c:pt idx="6819">
                  <c:v>6.9014329999999999</c:v>
                </c:pt>
                <c:pt idx="6820">
                  <c:v>6.9037410000000001</c:v>
                </c:pt>
                <c:pt idx="6821">
                  <c:v>6.9221060000000003</c:v>
                </c:pt>
                <c:pt idx="6822">
                  <c:v>6.9451869999999998</c:v>
                </c:pt>
                <c:pt idx="6823">
                  <c:v>6.9880190000000004</c:v>
                </c:pt>
                <c:pt idx="6824">
                  <c:v>6.9997910000000001</c:v>
                </c:pt>
                <c:pt idx="6825">
                  <c:v>7.0613720000000004</c:v>
                </c:pt>
                <c:pt idx="6826">
                  <c:v>7.0955490000000001</c:v>
                </c:pt>
                <c:pt idx="6827">
                  <c:v>7.109127</c:v>
                </c:pt>
                <c:pt idx="6828">
                  <c:v>7.1364470000000004</c:v>
                </c:pt>
                <c:pt idx="6829">
                  <c:v>7.1873209999999998</c:v>
                </c:pt>
                <c:pt idx="6830">
                  <c:v>7.2023570000000001</c:v>
                </c:pt>
                <c:pt idx="6831">
                  <c:v>7.2553619999999999</c:v>
                </c:pt>
                <c:pt idx="6832">
                  <c:v>7.3445710000000002</c:v>
                </c:pt>
                <c:pt idx="6833">
                  <c:v>7.3570029999999997</c:v>
                </c:pt>
                <c:pt idx="6834">
                  <c:v>7.4001000000000001</c:v>
                </c:pt>
                <c:pt idx="6835">
                  <c:v>7.4629349999999999</c:v>
                </c:pt>
                <c:pt idx="6836">
                  <c:v>7.5333240000000004</c:v>
                </c:pt>
                <c:pt idx="6837">
                  <c:v>7.6115120000000003</c:v>
                </c:pt>
                <c:pt idx="6838">
                  <c:v>7.6117039999999996</c:v>
                </c:pt>
                <c:pt idx="6839">
                  <c:v>7.6993359999999997</c:v>
                </c:pt>
                <c:pt idx="6840">
                  <c:v>7.7954780000000001</c:v>
                </c:pt>
                <c:pt idx="6841">
                  <c:v>7.9008630000000002</c:v>
                </c:pt>
                <c:pt idx="6842">
                  <c:v>7.989687</c:v>
                </c:pt>
                <c:pt idx="6843">
                  <c:v>8.0161529999999992</c:v>
                </c:pt>
                <c:pt idx="6844">
                  <c:v>8.1427060000000004</c:v>
                </c:pt>
                <c:pt idx="6845">
                  <c:v>8.2808069999999994</c:v>
                </c:pt>
                <c:pt idx="6846">
                  <c:v>8.432525</c:v>
                </c:pt>
                <c:pt idx="6847">
                  <c:v>8.5992049999999995</c:v>
                </c:pt>
                <c:pt idx="6848">
                  <c:v>8.7825629999999997</c:v>
                </c:pt>
                <c:pt idx="6849">
                  <c:v>8.983803</c:v>
                </c:pt>
                <c:pt idx="6850">
                  <c:v>9.2053039999999999</c:v>
                </c:pt>
                <c:pt idx="6851">
                  <c:v>9.2805900000000001</c:v>
                </c:pt>
                <c:pt idx="6852">
                  <c:v>9.4480439999999994</c:v>
                </c:pt>
                <c:pt idx="6853">
                  <c:v>9.7127420000000004</c:v>
                </c:pt>
                <c:pt idx="6854">
                  <c:v>9.9991079999999997</c:v>
                </c:pt>
                <c:pt idx="6855">
                  <c:v>10.308590000000001</c:v>
                </c:pt>
                <c:pt idx="6856">
                  <c:v>10.64058</c:v>
                </c:pt>
                <c:pt idx="6857">
                  <c:v>10.995089999999999</c:v>
                </c:pt>
                <c:pt idx="6858">
                  <c:v>11.37144</c:v>
                </c:pt>
                <c:pt idx="6859">
                  <c:v>12.196479999999999</c:v>
                </c:pt>
                <c:pt idx="6860">
                  <c:v>13.123379999999999</c:v>
                </c:pt>
                <c:pt idx="6861">
                  <c:v>14.16886</c:v>
                </c:pt>
                <c:pt idx="6862">
                  <c:v>15.343629999999999</c:v>
                </c:pt>
                <c:pt idx="6863">
                  <c:v>15.598990000000001</c:v>
                </c:pt>
                <c:pt idx="6864">
                  <c:v>16.654340000000001</c:v>
                </c:pt>
                <c:pt idx="6865">
                  <c:v>18.079560000000001</c:v>
                </c:pt>
                <c:pt idx="6866">
                  <c:v>18.19998</c:v>
                </c:pt>
                <c:pt idx="6867">
                  <c:v>21.046099999999999</c:v>
                </c:pt>
                <c:pt idx="6868">
                  <c:v>21.099799999999998</c:v>
                </c:pt>
                <c:pt idx="6869">
                  <c:v>22.550470000000001</c:v>
                </c:pt>
                <c:pt idx="6870">
                  <c:v>23.83708</c:v>
                </c:pt>
                <c:pt idx="6871">
                  <c:v>24.390630000000002</c:v>
                </c:pt>
                <c:pt idx="6872">
                  <c:v>24.86853</c:v>
                </c:pt>
                <c:pt idx="6873">
                  <c:v>25.263960000000001</c:v>
                </c:pt>
                <c:pt idx="6874">
                  <c:v>25.406610000000001</c:v>
                </c:pt>
                <c:pt idx="6875">
                  <c:v>25.568460000000002</c:v>
                </c:pt>
                <c:pt idx="6876">
                  <c:v>25.840450000000001</c:v>
                </c:pt>
                <c:pt idx="6877">
                  <c:v>25.910019999999999</c:v>
                </c:pt>
                <c:pt idx="6878">
                  <c:v>25.783169999999998</c:v>
                </c:pt>
                <c:pt idx="6879">
                  <c:v>25.474409999999999</c:v>
                </c:pt>
                <c:pt idx="6880">
                  <c:v>25.00534</c:v>
                </c:pt>
                <c:pt idx="6881">
                  <c:v>24.402470000000001</c:v>
                </c:pt>
                <c:pt idx="6882">
                  <c:v>23.695</c:v>
                </c:pt>
                <c:pt idx="6883">
                  <c:v>22.912859999999998</c:v>
                </c:pt>
                <c:pt idx="6884">
                  <c:v>21.234739999999999</c:v>
                </c:pt>
                <c:pt idx="6885">
                  <c:v>19.554449999999999</c:v>
                </c:pt>
                <c:pt idx="6886">
                  <c:v>18.74851</c:v>
                </c:pt>
                <c:pt idx="6887">
                  <c:v>17.974350000000001</c:v>
                </c:pt>
                <c:pt idx="6888">
                  <c:v>17.234570000000001</c:v>
                </c:pt>
                <c:pt idx="6889">
                  <c:v>16.530390000000001</c:v>
                </c:pt>
                <c:pt idx="6890">
                  <c:v>15.8619</c:v>
                </c:pt>
                <c:pt idx="6891">
                  <c:v>15.232849999999999</c:v>
                </c:pt>
                <c:pt idx="6892">
                  <c:v>14.644349999999999</c:v>
                </c:pt>
                <c:pt idx="6893">
                  <c:v>14.098420000000001</c:v>
                </c:pt>
                <c:pt idx="6894">
                  <c:v>13.87013</c:v>
                </c:pt>
                <c:pt idx="6895">
                  <c:v>13.81054</c:v>
                </c:pt>
                <c:pt idx="6896">
                  <c:v>13.596159999999999</c:v>
                </c:pt>
                <c:pt idx="6897">
                  <c:v>13.13707</c:v>
                </c:pt>
                <c:pt idx="6898">
                  <c:v>12.718970000000001</c:v>
                </c:pt>
                <c:pt idx="6899">
                  <c:v>12.33825</c:v>
                </c:pt>
                <c:pt idx="6900">
                  <c:v>11.99011</c:v>
                </c:pt>
                <c:pt idx="6901">
                  <c:v>11.67151</c:v>
                </c:pt>
                <c:pt idx="6902">
                  <c:v>11.378579999999999</c:v>
                </c:pt>
                <c:pt idx="6903">
                  <c:v>11.10913</c:v>
                </c:pt>
                <c:pt idx="6904">
                  <c:v>10.636100000000001</c:v>
                </c:pt>
                <c:pt idx="6905">
                  <c:v>10.431990000000001</c:v>
                </c:pt>
                <c:pt idx="6906">
                  <c:v>10.24541</c:v>
                </c:pt>
                <c:pt idx="6907">
                  <c:v>9.9241039999999998</c:v>
                </c:pt>
                <c:pt idx="6908">
                  <c:v>9.6515380000000004</c:v>
                </c:pt>
                <c:pt idx="6909">
                  <c:v>9.6172599999999999</c:v>
                </c:pt>
                <c:pt idx="6910">
                  <c:v>9.4069839999999996</c:v>
                </c:pt>
                <c:pt idx="6911">
                  <c:v>9.1744179999999993</c:v>
                </c:pt>
                <c:pt idx="6912">
                  <c:v>9.0042209999999994</c:v>
                </c:pt>
                <c:pt idx="6913">
                  <c:v>8.7281089999999999</c:v>
                </c:pt>
                <c:pt idx="6914">
                  <c:v>8.5852830000000004</c:v>
                </c:pt>
                <c:pt idx="6915">
                  <c:v>8.5198180000000008</c:v>
                </c:pt>
                <c:pt idx="6916">
                  <c:v>8.332077</c:v>
                </c:pt>
                <c:pt idx="6917">
                  <c:v>8.2344589999999993</c:v>
                </c:pt>
                <c:pt idx="6918">
                  <c:v>8.1725359999999991</c:v>
                </c:pt>
                <c:pt idx="6919">
                  <c:v>8.0455179999999995</c:v>
                </c:pt>
                <c:pt idx="6920">
                  <c:v>8.0449219999999997</c:v>
                </c:pt>
                <c:pt idx="6921">
                  <c:v>7.9434509999999996</c:v>
                </c:pt>
                <c:pt idx="6922">
                  <c:v>7.8604950000000002</c:v>
                </c:pt>
                <c:pt idx="6923">
                  <c:v>7.8273169999999999</c:v>
                </c:pt>
                <c:pt idx="6924">
                  <c:v>7.794473</c:v>
                </c:pt>
                <c:pt idx="6925">
                  <c:v>7.7223379999999997</c:v>
                </c:pt>
                <c:pt idx="6926">
                  <c:v>7.7178570000000004</c:v>
                </c:pt>
                <c:pt idx="6927">
                  <c:v>7.5790850000000001</c:v>
                </c:pt>
                <c:pt idx="6928">
                  <c:v>7.4488139999999996</c:v>
                </c:pt>
                <c:pt idx="6929">
                  <c:v>7.2895209999999997</c:v>
                </c:pt>
                <c:pt idx="6930">
                  <c:v>7.0240929999999997</c:v>
                </c:pt>
                <c:pt idx="6931">
                  <c:v>6.9046000000000003</c:v>
                </c:pt>
                <c:pt idx="6932">
                  <c:v>6.8885699999999996</c:v>
                </c:pt>
                <c:pt idx="6933">
                  <c:v>6.7757849999999999</c:v>
                </c:pt>
                <c:pt idx="6934">
                  <c:v>6.7688470000000001</c:v>
                </c:pt>
                <c:pt idx="6935">
                  <c:v>6.7211790000000002</c:v>
                </c:pt>
                <c:pt idx="6936">
                  <c:v>6.6890530000000004</c:v>
                </c:pt>
                <c:pt idx="6937">
                  <c:v>6.6817140000000004</c:v>
                </c:pt>
                <c:pt idx="6938">
                  <c:v>6.6286529999999999</c:v>
                </c:pt>
                <c:pt idx="6939">
                  <c:v>6.6208039999999997</c:v>
                </c:pt>
                <c:pt idx="6940">
                  <c:v>6.528772</c:v>
                </c:pt>
                <c:pt idx="6941">
                  <c:v>6.4160750000000002</c:v>
                </c:pt>
                <c:pt idx="6942">
                  <c:v>6.3143510000000003</c:v>
                </c:pt>
                <c:pt idx="6943">
                  <c:v>6.2650110000000003</c:v>
                </c:pt>
                <c:pt idx="6944">
                  <c:v>6.2212860000000001</c:v>
                </c:pt>
                <c:pt idx="6945">
                  <c:v>6.1989859999999997</c:v>
                </c:pt>
                <c:pt idx="6946">
                  <c:v>6.1795629999999999</c:v>
                </c:pt>
                <c:pt idx="6947">
                  <c:v>6.1714779999999996</c:v>
                </c:pt>
                <c:pt idx="6948">
                  <c:v>6.1447250000000002</c:v>
                </c:pt>
                <c:pt idx="6949">
                  <c:v>6.128215</c:v>
                </c:pt>
                <c:pt idx="6950">
                  <c:v>6.1131190000000002</c:v>
                </c:pt>
                <c:pt idx="6951">
                  <c:v>6.1067020000000003</c:v>
                </c:pt>
                <c:pt idx="6952">
                  <c:v>6.101496</c:v>
                </c:pt>
                <c:pt idx="6953">
                  <c:v>6.0978839999999996</c:v>
                </c:pt>
                <c:pt idx="6954">
                  <c:v>6.0974870000000001</c:v>
                </c:pt>
                <c:pt idx="6955">
                  <c:v>6.0962319999999997</c:v>
                </c:pt>
                <c:pt idx="6956">
                  <c:v>6.0970849999999999</c:v>
                </c:pt>
                <c:pt idx="6957">
                  <c:v>6.1013539999999997</c:v>
                </c:pt>
                <c:pt idx="6958">
                  <c:v>6.1107079999999998</c:v>
                </c:pt>
                <c:pt idx="6959">
                  <c:v>6.1183100000000001</c:v>
                </c:pt>
                <c:pt idx="6960">
                  <c:v>6.1287770000000004</c:v>
                </c:pt>
                <c:pt idx="6961">
                  <c:v>6.1432739999999999</c:v>
                </c:pt>
                <c:pt idx="6962">
                  <c:v>6.1633620000000002</c:v>
                </c:pt>
                <c:pt idx="6963">
                  <c:v>6.1912520000000004</c:v>
                </c:pt>
                <c:pt idx="6964">
                  <c:v>6.2298330000000002</c:v>
                </c:pt>
                <c:pt idx="6965">
                  <c:v>6.2544820000000003</c:v>
                </c:pt>
                <c:pt idx="6966">
                  <c:v>6.2832840000000001</c:v>
                </c:pt>
                <c:pt idx="6967">
                  <c:v>6.3170250000000001</c:v>
                </c:pt>
                <c:pt idx="6968">
                  <c:v>6.3564569999999998</c:v>
                </c:pt>
                <c:pt idx="6969">
                  <c:v>6.4026630000000004</c:v>
                </c:pt>
                <c:pt idx="6970">
                  <c:v>6.456105</c:v>
                </c:pt>
                <c:pt idx="6971">
                  <c:v>6.5179809999999998</c:v>
                </c:pt>
                <c:pt idx="6972">
                  <c:v>6.5893449999999998</c:v>
                </c:pt>
                <c:pt idx="6973">
                  <c:v>6.6717380000000004</c:v>
                </c:pt>
                <c:pt idx="6974">
                  <c:v>6.7655139999999996</c:v>
                </c:pt>
                <c:pt idx="6975">
                  <c:v>6.8727729999999996</c:v>
                </c:pt>
                <c:pt idx="6976">
                  <c:v>6.9936389999999999</c:v>
                </c:pt>
                <c:pt idx="6977">
                  <c:v>7.1304350000000003</c:v>
                </c:pt>
                <c:pt idx="6978">
                  <c:v>7.2828910000000002</c:v>
                </c:pt>
                <c:pt idx="6979">
                  <c:v>7.4525769999999998</c:v>
                </c:pt>
                <c:pt idx="6980">
                  <c:v>7.6402830000000002</c:v>
                </c:pt>
                <c:pt idx="6981">
                  <c:v>7.8476489999999997</c:v>
                </c:pt>
                <c:pt idx="6982">
                  <c:v>8.0730000000000004</c:v>
                </c:pt>
                <c:pt idx="6983">
                  <c:v>8.3173429999999993</c:v>
                </c:pt>
                <c:pt idx="6984">
                  <c:v>8.5803770000000004</c:v>
                </c:pt>
                <c:pt idx="6985">
                  <c:v>8.8628339999999994</c:v>
                </c:pt>
                <c:pt idx="6986">
                  <c:v>9.1608699999999992</c:v>
                </c:pt>
                <c:pt idx="6987">
                  <c:v>9.8010249999999992</c:v>
                </c:pt>
                <c:pt idx="6988">
                  <c:v>11.18906</c:v>
                </c:pt>
                <c:pt idx="6989">
                  <c:v>11.8789</c:v>
                </c:pt>
                <c:pt idx="6990">
                  <c:v>12.122299999999999</c:v>
                </c:pt>
                <c:pt idx="6991">
                  <c:v>12.518599999999999</c:v>
                </c:pt>
                <c:pt idx="6992">
                  <c:v>13.07475</c:v>
                </c:pt>
                <c:pt idx="6993">
                  <c:v>13.309419999999999</c:v>
                </c:pt>
                <c:pt idx="6994">
                  <c:v>13.510439999999999</c:v>
                </c:pt>
                <c:pt idx="6995">
                  <c:v>13.67517</c:v>
                </c:pt>
                <c:pt idx="6996">
                  <c:v>13.79922</c:v>
                </c:pt>
                <c:pt idx="6997">
                  <c:v>13.881320000000001</c:v>
                </c:pt>
                <c:pt idx="6998">
                  <c:v>13.92001</c:v>
                </c:pt>
                <c:pt idx="6999">
                  <c:v>13.90179</c:v>
                </c:pt>
                <c:pt idx="7000">
                  <c:v>13.80241</c:v>
                </c:pt>
                <c:pt idx="7001">
                  <c:v>13.624919999999999</c:v>
                </c:pt>
                <c:pt idx="7002">
                  <c:v>13.375780000000001</c:v>
                </c:pt>
                <c:pt idx="7003">
                  <c:v>13.06073</c:v>
                </c:pt>
                <c:pt idx="7004">
                  <c:v>12.691269999999999</c:v>
                </c:pt>
                <c:pt idx="7005">
                  <c:v>12.27525</c:v>
                </c:pt>
                <c:pt idx="7006">
                  <c:v>11.826879999999999</c:v>
                </c:pt>
                <c:pt idx="7007">
                  <c:v>9.9128699999999998</c:v>
                </c:pt>
                <c:pt idx="7008">
                  <c:v>9.4546039999999998</c:v>
                </c:pt>
                <c:pt idx="7009">
                  <c:v>9.0216759999999994</c:v>
                </c:pt>
                <c:pt idx="7010">
                  <c:v>8.6160979999999991</c:v>
                </c:pt>
                <c:pt idx="7011">
                  <c:v>8.2443229999999996</c:v>
                </c:pt>
                <c:pt idx="7012">
                  <c:v>7.9057599999999999</c:v>
                </c:pt>
                <c:pt idx="7013">
                  <c:v>7.7492010000000002</c:v>
                </c:pt>
                <c:pt idx="7014">
                  <c:v>7.6025710000000002</c:v>
                </c:pt>
                <c:pt idx="7015">
                  <c:v>7.463679</c:v>
                </c:pt>
                <c:pt idx="7016">
                  <c:v>7.3343699999999998</c:v>
                </c:pt>
                <c:pt idx="7017">
                  <c:v>7.2134309999999999</c:v>
                </c:pt>
                <c:pt idx="7018">
                  <c:v>7.1006280000000004</c:v>
                </c:pt>
                <c:pt idx="7019">
                  <c:v>6.9949620000000001</c:v>
                </c:pt>
                <c:pt idx="7020">
                  <c:v>6.8976410000000001</c:v>
                </c:pt>
                <c:pt idx="7021">
                  <c:v>6.8075539999999997</c:v>
                </c:pt>
                <c:pt idx="7022">
                  <c:v>6.7243599999999999</c:v>
                </c:pt>
                <c:pt idx="7023">
                  <c:v>6.5767189999999998</c:v>
                </c:pt>
                <c:pt idx="7024">
                  <c:v>6.4528400000000001</c:v>
                </c:pt>
                <c:pt idx="7025">
                  <c:v>6.436445</c:v>
                </c:pt>
                <c:pt idx="7026">
                  <c:v>6.3488759999999997</c:v>
                </c:pt>
                <c:pt idx="7027">
                  <c:v>6.262753</c:v>
                </c:pt>
                <c:pt idx="7028">
                  <c:v>6.1912099999999999</c:v>
                </c:pt>
                <c:pt idx="7029">
                  <c:v>6.1323639999999999</c:v>
                </c:pt>
                <c:pt idx="7030">
                  <c:v>6.0836560000000004</c:v>
                </c:pt>
                <c:pt idx="7031">
                  <c:v>6.0791880000000003</c:v>
                </c:pt>
                <c:pt idx="7032">
                  <c:v>6.0436139999999998</c:v>
                </c:pt>
                <c:pt idx="7033">
                  <c:v>6.0103309999999999</c:v>
                </c:pt>
                <c:pt idx="7034">
                  <c:v>5.9827079999999997</c:v>
                </c:pt>
                <c:pt idx="7035">
                  <c:v>5.9594399999999998</c:v>
                </c:pt>
                <c:pt idx="7036">
                  <c:v>5.9397279999999997</c:v>
                </c:pt>
                <c:pt idx="7037">
                  <c:v>5.908226</c:v>
                </c:pt>
                <c:pt idx="7038">
                  <c:v>5.8839119999999996</c:v>
                </c:pt>
                <c:pt idx="7039">
                  <c:v>5.8642139999999996</c:v>
                </c:pt>
                <c:pt idx="7040">
                  <c:v>5.8476030000000003</c:v>
                </c:pt>
                <c:pt idx="7041">
                  <c:v>5.8331920000000004</c:v>
                </c:pt>
                <c:pt idx="7042">
                  <c:v>5.8146209999999998</c:v>
                </c:pt>
                <c:pt idx="7043">
                  <c:v>5.8092199999999998</c:v>
                </c:pt>
                <c:pt idx="7044">
                  <c:v>5.7902430000000003</c:v>
                </c:pt>
                <c:pt idx="7045">
                  <c:v>5.7742560000000003</c:v>
                </c:pt>
                <c:pt idx="7046">
                  <c:v>5.7600670000000003</c:v>
                </c:pt>
                <c:pt idx="7047">
                  <c:v>5.7570819999999996</c:v>
                </c:pt>
                <c:pt idx="7048">
                  <c:v>5.7465900000000003</c:v>
                </c:pt>
                <c:pt idx="7049">
                  <c:v>5.74322</c:v>
                </c:pt>
                <c:pt idx="7050">
                  <c:v>5.721241</c:v>
                </c:pt>
                <c:pt idx="7051">
                  <c:v>5.6992659999999997</c:v>
                </c:pt>
                <c:pt idx="7052">
                  <c:v>5.6969440000000002</c:v>
                </c:pt>
                <c:pt idx="7053">
                  <c:v>5.6735439999999997</c:v>
                </c:pt>
                <c:pt idx="7054">
                  <c:v>5.6527729999999998</c:v>
                </c:pt>
                <c:pt idx="7055">
                  <c:v>5.6488560000000003</c:v>
                </c:pt>
                <c:pt idx="7056">
                  <c:v>5.6334059999999999</c:v>
                </c:pt>
                <c:pt idx="7057">
                  <c:v>5.614522</c:v>
                </c:pt>
                <c:pt idx="7058">
                  <c:v>5.5769159999999998</c:v>
                </c:pt>
                <c:pt idx="7059">
                  <c:v>5.5560720000000003</c:v>
                </c:pt>
                <c:pt idx="7060">
                  <c:v>5.5017800000000001</c:v>
                </c:pt>
                <c:pt idx="7061">
                  <c:v>5.4771000000000001</c:v>
                </c:pt>
                <c:pt idx="7062">
                  <c:v>5.4662379999999997</c:v>
                </c:pt>
                <c:pt idx="7063">
                  <c:v>5.4337960000000001</c:v>
                </c:pt>
                <c:pt idx="7064">
                  <c:v>5.4023060000000003</c:v>
                </c:pt>
                <c:pt idx="7065">
                  <c:v>5.4005960000000002</c:v>
                </c:pt>
                <c:pt idx="7066">
                  <c:v>5.3841200000000002</c:v>
                </c:pt>
                <c:pt idx="7067">
                  <c:v>5.3751379999999997</c:v>
                </c:pt>
                <c:pt idx="7068">
                  <c:v>5.3665760000000002</c:v>
                </c:pt>
                <c:pt idx="7069">
                  <c:v>5.3626810000000003</c:v>
                </c:pt>
                <c:pt idx="7070">
                  <c:v>5.359273</c:v>
                </c:pt>
                <c:pt idx="7071">
                  <c:v>5.3566070000000003</c:v>
                </c:pt>
                <c:pt idx="7072">
                  <c:v>5.3549939999999996</c:v>
                </c:pt>
                <c:pt idx="7073">
                  <c:v>5.3547799999999999</c:v>
                </c:pt>
                <c:pt idx="7074">
                  <c:v>5.3563179999999999</c:v>
                </c:pt>
                <c:pt idx="7075">
                  <c:v>5.359915</c:v>
                </c:pt>
                <c:pt idx="7076">
                  <c:v>5.3657680000000001</c:v>
                </c:pt>
                <c:pt idx="7077">
                  <c:v>5.3708330000000002</c:v>
                </c:pt>
                <c:pt idx="7078">
                  <c:v>5.3768609999999999</c:v>
                </c:pt>
                <c:pt idx="7079">
                  <c:v>5.3838419999999996</c:v>
                </c:pt>
                <c:pt idx="7080">
                  <c:v>5.39168</c:v>
                </c:pt>
                <c:pt idx="7081">
                  <c:v>5.4003360000000002</c:v>
                </c:pt>
                <c:pt idx="7082">
                  <c:v>5.409675</c:v>
                </c:pt>
                <c:pt idx="7083">
                  <c:v>5.4196200000000001</c:v>
                </c:pt>
                <c:pt idx="7084">
                  <c:v>5.4263459999999997</c:v>
                </c:pt>
                <c:pt idx="7085">
                  <c:v>5.4300730000000001</c:v>
                </c:pt>
                <c:pt idx="7086">
                  <c:v>5.4521620000000004</c:v>
                </c:pt>
                <c:pt idx="7087">
                  <c:v>5.4752599999999996</c:v>
                </c:pt>
                <c:pt idx="7088">
                  <c:v>5.5229359999999996</c:v>
                </c:pt>
                <c:pt idx="7089">
                  <c:v>5.6212999999999997</c:v>
                </c:pt>
                <c:pt idx="7090">
                  <c:v>5.6373790000000001</c:v>
                </c:pt>
                <c:pt idx="7091">
                  <c:v>5.7182300000000001</c:v>
                </c:pt>
                <c:pt idx="7092">
                  <c:v>5.8176059999999996</c:v>
                </c:pt>
                <c:pt idx="7093">
                  <c:v>5.8711859999999998</c:v>
                </c:pt>
                <c:pt idx="7094">
                  <c:v>5.9024200000000002</c:v>
                </c:pt>
                <c:pt idx="7095">
                  <c:v>5.9401000000000002</c:v>
                </c:pt>
                <c:pt idx="7096">
                  <c:v>5.9626869999999998</c:v>
                </c:pt>
                <c:pt idx="7097">
                  <c:v>5.9884930000000001</c:v>
                </c:pt>
                <c:pt idx="7098">
                  <c:v>6.0055500000000004</c:v>
                </c:pt>
                <c:pt idx="7099">
                  <c:v>6.0183179999999998</c:v>
                </c:pt>
                <c:pt idx="7100">
                  <c:v>6.0526929999999997</c:v>
                </c:pt>
                <c:pt idx="7101">
                  <c:v>6.0924139999999998</c:v>
                </c:pt>
                <c:pt idx="7102">
                  <c:v>6.137861</c:v>
                </c:pt>
                <c:pt idx="7103">
                  <c:v>6.1895850000000001</c:v>
                </c:pt>
                <c:pt idx="7104">
                  <c:v>6.2479040000000001</c:v>
                </c:pt>
                <c:pt idx="7105">
                  <c:v>6.3131320000000004</c:v>
                </c:pt>
                <c:pt idx="7106">
                  <c:v>6.384925</c:v>
                </c:pt>
                <c:pt idx="7107">
                  <c:v>6.4632259999999997</c:v>
                </c:pt>
                <c:pt idx="7108">
                  <c:v>6.5476660000000004</c:v>
                </c:pt>
                <c:pt idx="7109">
                  <c:v>6.6688450000000001</c:v>
                </c:pt>
                <c:pt idx="7110">
                  <c:v>6.7332169999999998</c:v>
                </c:pt>
                <c:pt idx="7111">
                  <c:v>6.9363679999999999</c:v>
                </c:pt>
                <c:pt idx="7112">
                  <c:v>7.1524159999999997</c:v>
                </c:pt>
                <c:pt idx="7113">
                  <c:v>7.377192</c:v>
                </c:pt>
                <c:pt idx="7114">
                  <c:v>7.8478000000000003</c:v>
                </c:pt>
                <c:pt idx="7115">
                  <c:v>7.8526420000000003</c:v>
                </c:pt>
                <c:pt idx="7116">
                  <c:v>8.0995209999999993</c:v>
                </c:pt>
                <c:pt idx="7117">
                  <c:v>8.3718869999999992</c:v>
                </c:pt>
                <c:pt idx="7118">
                  <c:v>8.6788399999999992</c:v>
                </c:pt>
                <c:pt idx="7119">
                  <c:v>8.8501440000000002</c:v>
                </c:pt>
                <c:pt idx="7120">
                  <c:v>9.0364789999999999</c:v>
                </c:pt>
                <c:pt idx="7121">
                  <c:v>9.2406330000000008</c:v>
                </c:pt>
                <c:pt idx="7122">
                  <c:v>9.4637899999999995</c:v>
                </c:pt>
                <c:pt idx="7123">
                  <c:v>9.70899</c:v>
                </c:pt>
                <c:pt idx="7124">
                  <c:v>9.9767279999999996</c:v>
                </c:pt>
                <c:pt idx="7125">
                  <c:v>10.269679999999999</c:v>
                </c:pt>
                <c:pt idx="7126">
                  <c:v>10.587540000000001</c:v>
                </c:pt>
                <c:pt idx="7127">
                  <c:v>10.93192</c:v>
                </c:pt>
                <c:pt idx="7128">
                  <c:v>11.30369</c:v>
                </c:pt>
                <c:pt idx="7129">
                  <c:v>11.704840000000001</c:v>
                </c:pt>
                <c:pt idx="7130">
                  <c:v>12.13476</c:v>
                </c:pt>
                <c:pt idx="7131">
                  <c:v>12.596220000000001</c:v>
                </c:pt>
                <c:pt idx="7132">
                  <c:v>13.091699999999999</c:v>
                </c:pt>
                <c:pt idx="7133">
                  <c:v>13.62579</c:v>
                </c:pt>
                <c:pt idx="7134">
                  <c:v>13.91361</c:v>
                </c:pt>
                <c:pt idx="7135">
                  <c:v>14.200049999999999</c:v>
                </c:pt>
                <c:pt idx="7136">
                  <c:v>14.820639999999999</c:v>
                </c:pt>
                <c:pt idx="7137">
                  <c:v>15.49324</c:v>
                </c:pt>
                <c:pt idx="7138">
                  <c:v>16.226030000000002</c:v>
                </c:pt>
                <c:pt idx="7139">
                  <c:v>17.022320000000001</c:v>
                </c:pt>
                <c:pt idx="7140">
                  <c:v>17.893160000000002</c:v>
                </c:pt>
                <c:pt idx="7141">
                  <c:v>18.841699999999999</c:v>
                </c:pt>
                <c:pt idx="7142">
                  <c:v>19.879899999999999</c:v>
                </c:pt>
                <c:pt idx="7143">
                  <c:v>20.135870000000001</c:v>
                </c:pt>
                <c:pt idx="7144">
                  <c:v>21.009979999999999</c:v>
                </c:pt>
                <c:pt idx="7145">
                  <c:v>22.241240000000001</c:v>
                </c:pt>
                <c:pt idx="7146">
                  <c:v>23.58015</c:v>
                </c:pt>
                <c:pt idx="7147">
                  <c:v>25.036280000000001</c:v>
                </c:pt>
                <c:pt idx="7148">
                  <c:v>26.607759999999999</c:v>
                </c:pt>
                <c:pt idx="7149">
                  <c:v>28.30208</c:v>
                </c:pt>
                <c:pt idx="7150">
                  <c:v>30.12227</c:v>
                </c:pt>
                <c:pt idx="7151">
                  <c:v>32.07461</c:v>
                </c:pt>
                <c:pt idx="7152">
                  <c:v>34.149410000000003</c:v>
                </c:pt>
                <c:pt idx="7153">
                  <c:v>38.668019999999999</c:v>
                </c:pt>
                <c:pt idx="7154">
                  <c:v>43.638849999999998</c:v>
                </c:pt>
                <c:pt idx="7155">
                  <c:v>48.952039999999997</c:v>
                </c:pt>
                <c:pt idx="7156">
                  <c:v>59.961289999999998</c:v>
                </c:pt>
                <c:pt idx="7157">
                  <c:v>65.181489999999997</c:v>
                </c:pt>
                <c:pt idx="7158">
                  <c:v>69.811689999999999</c:v>
                </c:pt>
                <c:pt idx="7159">
                  <c:v>71.814260000000004</c:v>
                </c:pt>
                <c:pt idx="7160">
                  <c:v>73.550610000000006</c:v>
                </c:pt>
                <c:pt idx="7161">
                  <c:v>74.993070000000003</c:v>
                </c:pt>
                <c:pt idx="7162">
                  <c:v>76.1143</c:v>
                </c:pt>
                <c:pt idx="7163">
                  <c:v>76.871889999999993</c:v>
                </c:pt>
                <c:pt idx="7164">
                  <c:v>77.300920000000005</c:v>
                </c:pt>
                <c:pt idx="7165">
                  <c:v>77.397660000000002</c:v>
                </c:pt>
                <c:pt idx="7166">
                  <c:v>77.167090000000002</c:v>
                </c:pt>
                <c:pt idx="7167">
                  <c:v>76.619429999999994</c:v>
                </c:pt>
                <c:pt idx="7168">
                  <c:v>75.775570000000002</c:v>
                </c:pt>
                <c:pt idx="7169">
                  <c:v>73.292810000000003</c:v>
                </c:pt>
                <c:pt idx="7170">
                  <c:v>72.015709999999999</c:v>
                </c:pt>
                <c:pt idx="7171">
                  <c:v>69.953980000000001</c:v>
                </c:pt>
                <c:pt idx="7172">
                  <c:v>66.038929999999993</c:v>
                </c:pt>
                <c:pt idx="7173">
                  <c:v>57.485819999999997</c:v>
                </c:pt>
                <c:pt idx="7174">
                  <c:v>53.245350000000002</c:v>
                </c:pt>
                <c:pt idx="7175">
                  <c:v>49.21969</c:v>
                </c:pt>
                <c:pt idx="7176">
                  <c:v>45.480289999999997</c:v>
                </c:pt>
                <c:pt idx="7177">
                  <c:v>42.06776</c:v>
                </c:pt>
                <c:pt idx="7178">
                  <c:v>38.992609999999999</c:v>
                </c:pt>
                <c:pt idx="7179">
                  <c:v>36.25779</c:v>
                </c:pt>
                <c:pt idx="7180">
                  <c:v>33.840629999999997</c:v>
                </c:pt>
                <c:pt idx="7181">
                  <c:v>32.697830000000003</c:v>
                </c:pt>
                <c:pt idx="7182">
                  <c:v>31.712209999999999</c:v>
                </c:pt>
                <c:pt idx="7183">
                  <c:v>29.834029999999998</c:v>
                </c:pt>
                <c:pt idx="7184">
                  <c:v>28.170629999999999</c:v>
                </c:pt>
                <c:pt idx="7185">
                  <c:v>26.68028</c:v>
                </c:pt>
                <c:pt idx="7186">
                  <c:v>25.329519999999999</c:v>
                </c:pt>
                <c:pt idx="7187">
                  <c:v>24.09291</c:v>
                </c:pt>
                <c:pt idx="7188">
                  <c:v>22.959890000000001</c:v>
                </c:pt>
                <c:pt idx="7189">
                  <c:v>21.923469999999998</c:v>
                </c:pt>
                <c:pt idx="7190">
                  <c:v>20.981919999999999</c:v>
                </c:pt>
                <c:pt idx="7191">
                  <c:v>20.131620000000002</c:v>
                </c:pt>
                <c:pt idx="7192">
                  <c:v>19.368400000000001</c:v>
                </c:pt>
                <c:pt idx="7193">
                  <c:v>19.26173</c:v>
                </c:pt>
                <c:pt idx="7194">
                  <c:v>18.894410000000001</c:v>
                </c:pt>
                <c:pt idx="7195">
                  <c:v>18.68112</c:v>
                </c:pt>
                <c:pt idx="7196">
                  <c:v>18.058150000000001</c:v>
                </c:pt>
                <c:pt idx="7197">
                  <c:v>16.964960000000001</c:v>
                </c:pt>
                <c:pt idx="7198">
                  <c:v>16.042110000000001</c:v>
                </c:pt>
                <c:pt idx="7199">
                  <c:v>15.86979</c:v>
                </c:pt>
                <c:pt idx="7200">
                  <c:v>15.44908</c:v>
                </c:pt>
                <c:pt idx="7201">
                  <c:v>14.932980000000001</c:v>
                </c:pt>
                <c:pt idx="7202">
                  <c:v>14.48202</c:v>
                </c:pt>
                <c:pt idx="7203">
                  <c:v>14.14273</c:v>
                </c:pt>
                <c:pt idx="7204">
                  <c:v>14.090540000000001</c:v>
                </c:pt>
                <c:pt idx="7205">
                  <c:v>13.757999999999999</c:v>
                </c:pt>
                <c:pt idx="7206">
                  <c:v>13.48577</c:v>
                </c:pt>
                <c:pt idx="7207">
                  <c:v>13.268129999999999</c:v>
                </c:pt>
                <c:pt idx="7208">
                  <c:v>13.09211</c:v>
                </c:pt>
                <c:pt idx="7209">
                  <c:v>12.94197</c:v>
                </c:pt>
                <c:pt idx="7210">
                  <c:v>12.805540000000001</c:v>
                </c:pt>
                <c:pt idx="7211">
                  <c:v>12.67676</c:v>
                </c:pt>
                <c:pt idx="7212">
                  <c:v>12.64466</c:v>
                </c:pt>
                <c:pt idx="7213">
                  <c:v>12.55753</c:v>
                </c:pt>
                <c:pt idx="7214">
                  <c:v>12.50461</c:v>
                </c:pt>
                <c:pt idx="7215">
                  <c:v>12.459429999999999</c:v>
                </c:pt>
                <c:pt idx="7216">
                  <c:v>12.451219999999999</c:v>
                </c:pt>
                <c:pt idx="7217">
                  <c:v>12.425230000000001</c:v>
                </c:pt>
                <c:pt idx="7218">
                  <c:v>12.405939999999999</c:v>
                </c:pt>
                <c:pt idx="7219">
                  <c:v>12.40591</c:v>
                </c:pt>
                <c:pt idx="7220">
                  <c:v>12.428190000000001</c:v>
                </c:pt>
                <c:pt idx="7221">
                  <c:v>12.42957</c:v>
                </c:pt>
                <c:pt idx="7222">
                  <c:v>12.481120000000001</c:v>
                </c:pt>
                <c:pt idx="7223">
                  <c:v>12.56424</c:v>
                </c:pt>
                <c:pt idx="7224">
                  <c:v>12.648250000000001</c:v>
                </c:pt>
                <c:pt idx="7225">
                  <c:v>12.75258</c:v>
                </c:pt>
                <c:pt idx="7226">
                  <c:v>12.78021</c:v>
                </c:pt>
                <c:pt idx="7227">
                  <c:v>12.879390000000001</c:v>
                </c:pt>
                <c:pt idx="7228">
                  <c:v>13.03026</c:v>
                </c:pt>
                <c:pt idx="7229">
                  <c:v>13.20898</c:v>
                </c:pt>
                <c:pt idx="7230">
                  <c:v>13.41926</c:v>
                </c:pt>
                <c:pt idx="7231">
                  <c:v>13.66779</c:v>
                </c:pt>
                <c:pt idx="7232">
                  <c:v>13.7317</c:v>
                </c:pt>
                <c:pt idx="7233">
                  <c:v>13.963419999999999</c:v>
                </c:pt>
                <c:pt idx="7234">
                  <c:v>14.31887</c:v>
                </c:pt>
                <c:pt idx="7235">
                  <c:v>14.52308</c:v>
                </c:pt>
                <c:pt idx="7236">
                  <c:v>14.748250000000001</c:v>
                </c:pt>
                <c:pt idx="7237">
                  <c:v>14.998250000000001</c:v>
                </c:pt>
                <c:pt idx="7238">
                  <c:v>15.27388</c:v>
                </c:pt>
                <c:pt idx="7239">
                  <c:v>15.579599999999999</c:v>
                </c:pt>
                <c:pt idx="7240">
                  <c:v>15.9192</c:v>
                </c:pt>
                <c:pt idx="7241">
                  <c:v>16.29871</c:v>
                </c:pt>
                <c:pt idx="7242">
                  <c:v>16.719390000000001</c:v>
                </c:pt>
                <c:pt idx="7243">
                  <c:v>17.18797</c:v>
                </c:pt>
                <c:pt idx="7244">
                  <c:v>17.71003</c:v>
                </c:pt>
                <c:pt idx="7245">
                  <c:v>18.291599999999999</c:v>
                </c:pt>
                <c:pt idx="7246">
                  <c:v>18.939139999999998</c:v>
                </c:pt>
                <c:pt idx="7247">
                  <c:v>19.659500000000001</c:v>
                </c:pt>
                <c:pt idx="7248">
                  <c:v>20.459869999999999</c:v>
                </c:pt>
                <c:pt idx="7249">
                  <c:v>21.351870000000002</c:v>
                </c:pt>
                <c:pt idx="7250">
                  <c:v>22.335070000000002</c:v>
                </c:pt>
                <c:pt idx="7251">
                  <c:v>22.799669999999999</c:v>
                </c:pt>
                <c:pt idx="7252">
                  <c:v>23.42079</c:v>
                </c:pt>
                <c:pt idx="7253">
                  <c:v>24.616340000000001</c:v>
                </c:pt>
                <c:pt idx="7254">
                  <c:v>25.491320000000002</c:v>
                </c:pt>
                <c:pt idx="7255">
                  <c:v>25.934719999999999</c:v>
                </c:pt>
                <c:pt idx="7256">
                  <c:v>27.370339999999999</c:v>
                </c:pt>
                <c:pt idx="7257">
                  <c:v>28.934010000000001</c:v>
                </c:pt>
                <c:pt idx="7258">
                  <c:v>30.629709999999999</c:v>
                </c:pt>
                <c:pt idx="7259">
                  <c:v>32.468330000000002</c:v>
                </c:pt>
                <c:pt idx="7260">
                  <c:v>34.433860000000003</c:v>
                </c:pt>
                <c:pt idx="7261">
                  <c:v>36.532420000000002</c:v>
                </c:pt>
                <c:pt idx="7262">
                  <c:v>38.75967</c:v>
                </c:pt>
                <c:pt idx="7263">
                  <c:v>39.77778</c:v>
                </c:pt>
                <c:pt idx="7264">
                  <c:v>43.568719999999999</c:v>
                </c:pt>
                <c:pt idx="7265">
                  <c:v>48.766190000000002</c:v>
                </c:pt>
                <c:pt idx="7266">
                  <c:v>52.665570000000002</c:v>
                </c:pt>
                <c:pt idx="7267">
                  <c:v>59.701900000000002</c:v>
                </c:pt>
                <c:pt idx="7268">
                  <c:v>64.992379999999997</c:v>
                </c:pt>
                <c:pt idx="7269">
                  <c:v>66.015659999999997</c:v>
                </c:pt>
                <c:pt idx="7270">
                  <c:v>69.825990000000004</c:v>
                </c:pt>
                <c:pt idx="7271">
                  <c:v>73.545900000000003</c:v>
                </c:pt>
                <c:pt idx="7272">
                  <c:v>73.943839999999994</c:v>
                </c:pt>
                <c:pt idx="7273">
                  <c:v>75.647829999999999</c:v>
                </c:pt>
                <c:pt idx="7274">
                  <c:v>77.081699999999998</c:v>
                </c:pt>
                <c:pt idx="7275">
                  <c:v>78.222309999999993</c:v>
                </c:pt>
                <c:pt idx="7276">
                  <c:v>78.38279</c:v>
                </c:pt>
                <c:pt idx="7277">
                  <c:v>79.051069999999996</c:v>
                </c:pt>
                <c:pt idx="7278">
                  <c:v>79.497299999999996</c:v>
                </c:pt>
                <c:pt idx="7279">
                  <c:v>79.553970000000007</c:v>
                </c:pt>
                <c:pt idx="7280">
                  <c:v>79.722530000000006</c:v>
                </c:pt>
                <c:pt idx="7281">
                  <c:v>79.456800000000001</c:v>
                </c:pt>
                <c:pt idx="7282">
                  <c:v>78.683030000000002</c:v>
                </c:pt>
                <c:pt idx="7283">
                  <c:v>78.475480000000005</c:v>
                </c:pt>
                <c:pt idx="7284">
                  <c:v>77.097899999999996</c:v>
                </c:pt>
                <c:pt idx="7285">
                  <c:v>76.95223</c:v>
                </c:pt>
                <c:pt idx="7286">
                  <c:v>75.055070000000001</c:v>
                </c:pt>
                <c:pt idx="7287">
                  <c:v>74.884469999999993</c:v>
                </c:pt>
                <c:pt idx="7288">
                  <c:v>74.513739999999999</c:v>
                </c:pt>
                <c:pt idx="7289">
                  <c:v>72.333089999999999</c:v>
                </c:pt>
                <c:pt idx="7290">
                  <c:v>71.18862</c:v>
                </c:pt>
                <c:pt idx="7291">
                  <c:v>69.370840000000001</c:v>
                </c:pt>
                <c:pt idx="7292">
                  <c:v>67.305660000000003</c:v>
                </c:pt>
                <c:pt idx="7293">
                  <c:v>66.078779999999995</c:v>
                </c:pt>
                <c:pt idx="7294">
                  <c:v>63.009070000000001</c:v>
                </c:pt>
                <c:pt idx="7295">
                  <c:v>62.554319999999997</c:v>
                </c:pt>
                <c:pt idx="7296">
                  <c:v>60.716090000000001</c:v>
                </c:pt>
                <c:pt idx="7297">
                  <c:v>58.398449999999997</c:v>
                </c:pt>
                <c:pt idx="7298">
                  <c:v>56.08278</c:v>
                </c:pt>
                <c:pt idx="7299">
                  <c:v>53.769370000000002</c:v>
                </c:pt>
                <c:pt idx="7300">
                  <c:v>51.458500000000001</c:v>
                </c:pt>
                <c:pt idx="7301">
                  <c:v>49.150460000000002</c:v>
                </c:pt>
                <c:pt idx="7302">
                  <c:v>47.642470000000003</c:v>
                </c:pt>
                <c:pt idx="7303">
                  <c:v>46.878520000000002</c:v>
                </c:pt>
                <c:pt idx="7304">
                  <c:v>44.684130000000003</c:v>
                </c:pt>
                <c:pt idx="7305">
                  <c:v>44.086680000000001</c:v>
                </c:pt>
                <c:pt idx="7306">
                  <c:v>42.5595</c:v>
                </c:pt>
                <c:pt idx="7307">
                  <c:v>40.712679999999999</c:v>
                </c:pt>
                <c:pt idx="7308">
                  <c:v>40.482999999999997</c:v>
                </c:pt>
                <c:pt idx="7309">
                  <c:v>38.524720000000002</c:v>
                </c:pt>
                <c:pt idx="7310">
                  <c:v>37.558340000000001</c:v>
                </c:pt>
                <c:pt idx="7311">
                  <c:v>36.643889999999999</c:v>
                </c:pt>
                <c:pt idx="7312">
                  <c:v>34.839239999999997</c:v>
                </c:pt>
                <c:pt idx="7313">
                  <c:v>34.657380000000003</c:v>
                </c:pt>
                <c:pt idx="7314">
                  <c:v>33.17718</c:v>
                </c:pt>
                <c:pt idx="7315">
                  <c:v>32.007359999999998</c:v>
                </c:pt>
                <c:pt idx="7316">
                  <c:v>31.580850000000002</c:v>
                </c:pt>
                <c:pt idx="7317">
                  <c:v>30.10145</c:v>
                </c:pt>
                <c:pt idx="7318">
                  <c:v>29.62322</c:v>
                </c:pt>
                <c:pt idx="7319">
                  <c:v>28.732140000000001</c:v>
                </c:pt>
                <c:pt idx="7320">
                  <c:v>27.502369999999999</c:v>
                </c:pt>
                <c:pt idx="7321">
                  <c:v>27.428059999999999</c:v>
                </c:pt>
                <c:pt idx="7322">
                  <c:v>26.269169999999999</c:v>
                </c:pt>
                <c:pt idx="7323">
                  <c:v>25.637039999999999</c:v>
                </c:pt>
                <c:pt idx="7324">
                  <c:v>25.179169999999999</c:v>
                </c:pt>
                <c:pt idx="7325">
                  <c:v>24.171220000000002</c:v>
                </c:pt>
                <c:pt idx="7326">
                  <c:v>24.011060000000001</c:v>
                </c:pt>
                <c:pt idx="7327">
                  <c:v>23.277450000000002</c:v>
                </c:pt>
                <c:pt idx="7328">
                  <c:v>22.60819</c:v>
                </c:pt>
                <c:pt idx="7329">
                  <c:v>21.692499999999999</c:v>
                </c:pt>
                <c:pt idx="7330">
                  <c:v>21.40363</c:v>
                </c:pt>
                <c:pt idx="7331">
                  <c:v>20.380500000000001</c:v>
                </c:pt>
                <c:pt idx="7332">
                  <c:v>19.507090000000002</c:v>
                </c:pt>
                <c:pt idx="7333">
                  <c:v>19.32668</c:v>
                </c:pt>
                <c:pt idx="7334">
                  <c:v>18.7638</c:v>
                </c:pt>
                <c:pt idx="7335">
                  <c:v>18.459320000000002</c:v>
                </c:pt>
                <c:pt idx="7336">
                  <c:v>18.128910000000001</c:v>
                </c:pt>
                <c:pt idx="7337">
                  <c:v>17.738099999999999</c:v>
                </c:pt>
                <c:pt idx="7338">
                  <c:v>17.58399</c:v>
                </c:pt>
                <c:pt idx="7339">
                  <c:v>17.12388</c:v>
                </c:pt>
                <c:pt idx="7340">
                  <c:v>17.107489999999999</c:v>
                </c:pt>
                <c:pt idx="7341">
                  <c:v>16.859369999999998</c:v>
                </c:pt>
                <c:pt idx="7342">
                  <c:v>16.678519999999999</c:v>
                </c:pt>
                <c:pt idx="7343">
                  <c:v>16.600560000000002</c:v>
                </c:pt>
                <c:pt idx="7344">
                  <c:v>16.35716</c:v>
                </c:pt>
                <c:pt idx="7345">
                  <c:v>16.286660000000001</c:v>
                </c:pt>
                <c:pt idx="7346">
                  <c:v>16.126570000000001</c:v>
                </c:pt>
                <c:pt idx="7347">
                  <c:v>15.920590000000001</c:v>
                </c:pt>
                <c:pt idx="7348">
                  <c:v>15.896649999999999</c:v>
                </c:pt>
                <c:pt idx="7349">
                  <c:v>15.68094</c:v>
                </c:pt>
                <c:pt idx="7350">
                  <c:v>15.633319999999999</c:v>
                </c:pt>
                <c:pt idx="7351">
                  <c:v>15.56615</c:v>
                </c:pt>
                <c:pt idx="7352">
                  <c:v>15.45499</c:v>
                </c:pt>
                <c:pt idx="7353">
                  <c:v>15.22786</c:v>
                </c:pt>
                <c:pt idx="7354">
                  <c:v>15.221719999999999</c:v>
                </c:pt>
                <c:pt idx="7355">
                  <c:v>15.009080000000001</c:v>
                </c:pt>
                <c:pt idx="7356">
                  <c:v>14.877090000000001</c:v>
                </c:pt>
                <c:pt idx="7357">
                  <c:v>14.78744</c:v>
                </c:pt>
                <c:pt idx="7358">
                  <c:v>14.56363</c:v>
                </c:pt>
                <c:pt idx="7359">
                  <c:v>14.53485</c:v>
                </c:pt>
                <c:pt idx="7360">
                  <c:v>14.344440000000001</c:v>
                </c:pt>
                <c:pt idx="7361">
                  <c:v>14.190569999999999</c:v>
                </c:pt>
                <c:pt idx="7362">
                  <c:v>14.12079</c:v>
                </c:pt>
                <c:pt idx="7363">
                  <c:v>13.89913</c:v>
                </c:pt>
                <c:pt idx="7364">
                  <c:v>13.84662</c:v>
                </c:pt>
                <c:pt idx="7365">
                  <c:v>13.50517</c:v>
                </c:pt>
                <c:pt idx="7366">
                  <c:v>13.457100000000001</c:v>
                </c:pt>
                <c:pt idx="7367">
                  <c:v>13.169079999999999</c:v>
                </c:pt>
                <c:pt idx="7368">
                  <c:v>13.0259</c:v>
                </c:pt>
                <c:pt idx="7369">
                  <c:v>12.84121</c:v>
                </c:pt>
                <c:pt idx="7370">
                  <c:v>12.524150000000001</c:v>
                </c:pt>
                <c:pt idx="7371">
                  <c:v>12.21808</c:v>
                </c:pt>
                <c:pt idx="7372">
                  <c:v>11.933870000000001</c:v>
                </c:pt>
                <c:pt idx="7373">
                  <c:v>11.846590000000001</c:v>
                </c:pt>
                <c:pt idx="7374">
                  <c:v>11.675879999999999</c:v>
                </c:pt>
                <c:pt idx="7375">
                  <c:v>11.51069</c:v>
                </c:pt>
                <c:pt idx="7376">
                  <c:v>11.41384</c:v>
                </c:pt>
                <c:pt idx="7377">
                  <c:v>11.353579999999999</c:v>
                </c:pt>
                <c:pt idx="7378">
                  <c:v>11.20844</c:v>
                </c:pt>
                <c:pt idx="7379">
                  <c:v>11.06836</c:v>
                </c:pt>
                <c:pt idx="7380">
                  <c:v>10.975300000000001</c:v>
                </c:pt>
                <c:pt idx="7381">
                  <c:v>10.936999999999999</c:v>
                </c:pt>
                <c:pt idx="7382">
                  <c:v>10.815759999999999</c:v>
                </c:pt>
                <c:pt idx="7383">
                  <c:v>10.70101</c:v>
                </c:pt>
                <c:pt idx="7384">
                  <c:v>10.613799999999999</c:v>
                </c:pt>
                <c:pt idx="7385">
                  <c:v>10.592449999999999</c:v>
                </c:pt>
                <c:pt idx="7386">
                  <c:v>10.493869999999999</c:v>
                </c:pt>
                <c:pt idx="7387">
                  <c:v>10.400069999999999</c:v>
                </c:pt>
                <c:pt idx="7388">
                  <c:v>10.32075</c:v>
                </c:pt>
                <c:pt idx="7389">
                  <c:v>10.31204</c:v>
                </c:pt>
                <c:pt idx="7390">
                  <c:v>10.231350000000001</c:v>
                </c:pt>
                <c:pt idx="7391">
                  <c:v>10.15532</c:v>
                </c:pt>
                <c:pt idx="7392">
                  <c:v>10.083170000000001</c:v>
                </c:pt>
                <c:pt idx="7393">
                  <c:v>10.08281</c:v>
                </c:pt>
                <c:pt idx="7394">
                  <c:v>10.016450000000001</c:v>
                </c:pt>
                <c:pt idx="7395">
                  <c:v>9.9532729999999994</c:v>
                </c:pt>
                <c:pt idx="7396">
                  <c:v>9.8932359999999999</c:v>
                </c:pt>
                <c:pt idx="7397">
                  <c:v>9.8882189999999994</c:v>
                </c:pt>
                <c:pt idx="7398">
                  <c:v>9.8373629999999999</c:v>
                </c:pt>
                <c:pt idx="7399">
                  <c:v>9.7841500000000003</c:v>
                </c:pt>
                <c:pt idx="7400">
                  <c:v>9.7325839999999992</c:v>
                </c:pt>
                <c:pt idx="7401">
                  <c:v>9.7234189999999998</c:v>
                </c:pt>
                <c:pt idx="7402">
                  <c:v>9.68459</c:v>
                </c:pt>
                <c:pt idx="7403">
                  <c:v>9.6329239999999992</c:v>
                </c:pt>
                <c:pt idx="7404">
                  <c:v>9.5931820000000005</c:v>
                </c:pt>
                <c:pt idx="7405">
                  <c:v>9.5809119999999997</c:v>
                </c:pt>
                <c:pt idx="7406">
                  <c:v>9.549531</c:v>
                </c:pt>
                <c:pt idx="7407">
                  <c:v>9.5096299999999996</c:v>
                </c:pt>
                <c:pt idx="7408">
                  <c:v>9.4543769999999991</c:v>
                </c:pt>
                <c:pt idx="7409">
                  <c:v>9.4311150000000001</c:v>
                </c:pt>
                <c:pt idx="7410">
                  <c:v>9.3580199999999998</c:v>
                </c:pt>
                <c:pt idx="7411">
                  <c:v>9.3409739999999992</c:v>
                </c:pt>
                <c:pt idx="7412">
                  <c:v>9.2903160000000007</c:v>
                </c:pt>
                <c:pt idx="7413">
                  <c:v>9.2390600000000003</c:v>
                </c:pt>
                <c:pt idx="7414">
                  <c:v>9.2263009999999994</c:v>
                </c:pt>
                <c:pt idx="7415">
                  <c:v>9.1481670000000008</c:v>
                </c:pt>
                <c:pt idx="7416">
                  <c:v>9.113308</c:v>
                </c:pt>
                <c:pt idx="7417">
                  <c:v>9.067456</c:v>
                </c:pt>
                <c:pt idx="7418">
                  <c:v>9.0163689999999992</c:v>
                </c:pt>
                <c:pt idx="7419">
                  <c:v>8.9966889999999999</c:v>
                </c:pt>
                <c:pt idx="7420">
                  <c:v>8.9819809999999993</c:v>
                </c:pt>
                <c:pt idx="7421">
                  <c:v>8.9348559999999999</c:v>
                </c:pt>
                <c:pt idx="7422">
                  <c:v>8.9342310000000005</c:v>
                </c:pt>
                <c:pt idx="7423">
                  <c:v>8.8809749999999994</c:v>
                </c:pt>
                <c:pt idx="7424">
                  <c:v>8.809253</c:v>
                </c:pt>
                <c:pt idx="7425">
                  <c:v>8.7911359999999998</c:v>
                </c:pt>
                <c:pt idx="7426">
                  <c:v>8.7166650000000008</c:v>
                </c:pt>
                <c:pt idx="7427">
                  <c:v>8.7107320000000001</c:v>
                </c:pt>
                <c:pt idx="7428">
                  <c:v>8.6884139999999999</c:v>
                </c:pt>
                <c:pt idx="7429">
                  <c:v>8.6499869999999994</c:v>
                </c:pt>
                <c:pt idx="7430">
                  <c:v>8.6258990000000004</c:v>
                </c:pt>
                <c:pt idx="7431">
                  <c:v>8.5444879999999994</c:v>
                </c:pt>
                <c:pt idx="7432">
                  <c:v>8.5238820000000004</c:v>
                </c:pt>
                <c:pt idx="7433">
                  <c:v>8.4738629999999997</c:v>
                </c:pt>
                <c:pt idx="7434">
                  <c:v>8.4639279999999992</c:v>
                </c:pt>
                <c:pt idx="7435">
                  <c:v>8.3839600000000001</c:v>
                </c:pt>
                <c:pt idx="7436">
                  <c:v>8.2759979999999995</c:v>
                </c:pt>
                <c:pt idx="7437">
                  <c:v>8.2647650000000006</c:v>
                </c:pt>
                <c:pt idx="7438">
                  <c:v>8.2250530000000008</c:v>
                </c:pt>
                <c:pt idx="7439">
                  <c:v>8.1992360000000009</c:v>
                </c:pt>
                <c:pt idx="7440">
                  <c:v>8.1544380000000007</c:v>
                </c:pt>
                <c:pt idx="7441">
                  <c:v>8.0969429999999996</c:v>
                </c:pt>
                <c:pt idx="7442">
                  <c:v>8.0442359999999997</c:v>
                </c:pt>
                <c:pt idx="7443">
                  <c:v>7.998278</c:v>
                </c:pt>
                <c:pt idx="7444">
                  <c:v>7.960089</c:v>
                </c:pt>
                <c:pt idx="7445">
                  <c:v>7.9599349999999998</c:v>
                </c:pt>
                <c:pt idx="7446">
                  <c:v>7.9306979999999996</c:v>
                </c:pt>
                <c:pt idx="7447">
                  <c:v>7.9290320000000003</c:v>
                </c:pt>
                <c:pt idx="7448">
                  <c:v>7.9032229999999997</c:v>
                </c:pt>
                <c:pt idx="7449">
                  <c:v>7.8902979999999996</c:v>
                </c:pt>
                <c:pt idx="7450">
                  <c:v>7.8593590000000004</c:v>
                </c:pt>
                <c:pt idx="7451">
                  <c:v>7.8353299999999999</c:v>
                </c:pt>
                <c:pt idx="7452">
                  <c:v>7.818346</c:v>
                </c:pt>
                <c:pt idx="7453">
                  <c:v>7.6552110000000004</c:v>
                </c:pt>
                <c:pt idx="7454">
                  <c:v>7.6455830000000002</c:v>
                </c:pt>
                <c:pt idx="7455">
                  <c:v>7.6244360000000002</c:v>
                </c:pt>
                <c:pt idx="7456">
                  <c:v>7.4915209999999997</c:v>
                </c:pt>
                <c:pt idx="7457">
                  <c:v>7.4128889999999998</c:v>
                </c:pt>
                <c:pt idx="7458">
                  <c:v>7.4095630000000003</c:v>
                </c:pt>
                <c:pt idx="7459">
                  <c:v>7.3714320000000004</c:v>
                </c:pt>
                <c:pt idx="7460">
                  <c:v>7.3330700000000002</c:v>
                </c:pt>
                <c:pt idx="7461">
                  <c:v>7.3189679999999999</c:v>
                </c:pt>
                <c:pt idx="7462">
                  <c:v>7.3050439999999996</c:v>
                </c:pt>
                <c:pt idx="7463">
                  <c:v>7.2854549999999998</c:v>
                </c:pt>
                <c:pt idx="7464">
                  <c:v>7.279674</c:v>
                </c:pt>
                <c:pt idx="7465">
                  <c:v>7.26912</c:v>
                </c:pt>
                <c:pt idx="7466">
                  <c:v>7.2554689999999997</c:v>
                </c:pt>
                <c:pt idx="7467">
                  <c:v>7.2544839999999997</c:v>
                </c:pt>
                <c:pt idx="7468">
                  <c:v>7.2437750000000003</c:v>
                </c:pt>
                <c:pt idx="7469">
                  <c:v>7.2351099999999997</c:v>
                </c:pt>
                <c:pt idx="7470">
                  <c:v>7.2282289999999998</c:v>
                </c:pt>
                <c:pt idx="7471">
                  <c:v>7.2222239999999998</c:v>
                </c:pt>
                <c:pt idx="7472">
                  <c:v>7.2184819999999998</c:v>
                </c:pt>
                <c:pt idx="7473">
                  <c:v>7.2106519999999996</c:v>
                </c:pt>
                <c:pt idx="7474">
                  <c:v>7.2102089999999999</c:v>
                </c:pt>
                <c:pt idx="7475">
                  <c:v>7.198461</c:v>
                </c:pt>
                <c:pt idx="7476">
                  <c:v>7.1873670000000001</c:v>
                </c:pt>
                <c:pt idx="7477">
                  <c:v>7.1812300000000002</c:v>
                </c:pt>
                <c:pt idx="7478">
                  <c:v>7.1642150000000004</c:v>
                </c:pt>
                <c:pt idx="7479">
                  <c:v>7.1636860000000002</c:v>
                </c:pt>
                <c:pt idx="7480">
                  <c:v>7.1595849999999999</c:v>
                </c:pt>
                <c:pt idx="7481">
                  <c:v>7.1586290000000004</c:v>
                </c:pt>
                <c:pt idx="7482">
                  <c:v>7.1595149999999999</c:v>
                </c:pt>
                <c:pt idx="7483">
                  <c:v>7.1630640000000003</c:v>
                </c:pt>
                <c:pt idx="7484">
                  <c:v>7.1699000000000002</c:v>
                </c:pt>
                <c:pt idx="7485">
                  <c:v>7.1802020000000004</c:v>
                </c:pt>
                <c:pt idx="7486">
                  <c:v>7.1936070000000001</c:v>
                </c:pt>
                <c:pt idx="7487">
                  <c:v>7.2268119999999998</c:v>
                </c:pt>
                <c:pt idx="7488">
                  <c:v>7.2637999999999998</c:v>
                </c:pt>
                <c:pt idx="7489">
                  <c:v>7.3409599999999999</c:v>
                </c:pt>
                <c:pt idx="7490">
                  <c:v>7.362616</c:v>
                </c:pt>
                <c:pt idx="7491">
                  <c:v>7.3879859999999997</c:v>
                </c:pt>
                <c:pt idx="7492">
                  <c:v>7.4064759999999996</c:v>
                </c:pt>
                <c:pt idx="7493">
                  <c:v>7.4203049999999999</c:v>
                </c:pt>
                <c:pt idx="7494">
                  <c:v>7.426806</c:v>
                </c:pt>
                <c:pt idx="7495">
                  <c:v>7.440385</c:v>
                </c:pt>
                <c:pt idx="7496">
                  <c:v>7.4637460000000004</c:v>
                </c:pt>
                <c:pt idx="7497">
                  <c:v>7.4909660000000002</c:v>
                </c:pt>
                <c:pt idx="7498">
                  <c:v>7.522411</c:v>
                </c:pt>
                <c:pt idx="7499">
                  <c:v>7.5583619999999998</c:v>
                </c:pt>
                <c:pt idx="7500">
                  <c:v>7.5989579999999997</c:v>
                </c:pt>
                <c:pt idx="7501">
                  <c:v>7.6442019999999999</c:v>
                </c:pt>
                <c:pt idx="7502">
                  <c:v>7.6939979999999997</c:v>
                </c:pt>
                <c:pt idx="7503">
                  <c:v>7.7482189999999997</c:v>
                </c:pt>
                <c:pt idx="7504">
                  <c:v>7.8066779999999998</c:v>
                </c:pt>
                <c:pt idx="7505">
                  <c:v>7.8696919999999997</c:v>
                </c:pt>
                <c:pt idx="7506">
                  <c:v>7.9375</c:v>
                </c:pt>
                <c:pt idx="7507">
                  <c:v>8.0108099999999993</c:v>
                </c:pt>
                <c:pt idx="7508">
                  <c:v>8.0907499999999999</c:v>
                </c:pt>
                <c:pt idx="7509">
                  <c:v>8.1789159999999992</c:v>
                </c:pt>
                <c:pt idx="7510">
                  <c:v>8.2773789999999998</c:v>
                </c:pt>
                <c:pt idx="7511">
                  <c:v>8.3886819999999993</c:v>
                </c:pt>
                <c:pt idx="7512">
                  <c:v>8.5158269999999998</c:v>
                </c:pt>
                <c:pt idx="7513">
                  <c:v>8.6622760000000003</c:v>
                </c:pt>
                <c:pt idx="7514">
                  <c:v>8.8320100000000004</c:v>
                </c:pt>
                <c:pt idx="7515">
                  <c:v>9.0296249999999993</c:v>
                </c:pt>
                <c:pt idx="7516">
                  <c:v>9.2605000000000004</c:v>
                </c:pt>
                <c:pt idx="7517">
                  <c:v>9.3903499999999998</c:v>
                </c:pt>
                <c:pt idx="7518">
                  <c:v>9.5309849999999994</c:v>
                </c:pt>
                <c:pt idx="7519">
                  <c:v>9.6833729999999996</c:v>
                </c:pt>
                <c:pt idx="7520">
                  <c:v>9.7143470000000001</c:v>
                </c:pt>
                <c:pt idx="7521">
                  <c:v>9.8485790000000009</c:v>
                </c:pt>
                <c:pt idx="7522">
                  <c:v>10.02772</c:v>
                </c:pt>
                <c:pt idx="7523">
                  <c:v>10.222009999999999</c:v>
                </c:pt>
                <c:pt idx="7524">
                  <c:v>10.432689999999999</c:v>
                </c:pt>
                <c:pt idx="7525">
                  <c:v>10.660159999999999</c:v>
                </c:pt>
                <c:pt idx="7526">
                  <c:v>10.907539999999999</c:v>
                </c:pt>
                <c:pt idx="7527">
                  <c:v>11.175330000000001</c:v>
                </c:pt>
                <c:pt idx="7528">
                  <c:v>11.464840000000001</c:v>
                </c:pt>
                <c:pt idx="7529">
                  <c:v>11.777340000000001</c:v>
                </c:pt>
                <c:pt idx="7530">
                  <c:v>12.11398</c:v>
                </c:pt>
                <c:pt idx="7531">
                  <c:v>12.475759999999999</c:v>
                </c:pt>
                <c:pt idx="7532">
                  <c:v>12.86346</c:v>
                </c:pt>
                <c:pt idx="7533">
                  <c:v>13.2776</c:v>
                </c:pt>
                <c:pt idx="7534">
                  <c:v>14.185549999999999</c:v>
                </c:pt>
                <c:pt idx="7535">
                  <c:v>15.196020000000001</c:v>
                </c:pt>
                <c:pt idx="7536">
                  <c:v>16.297329999999999</c:v>
                </c:pt>
                <c:pt idx="7537">
                  <c:v>17.465920000000001</c:v>
                </c:pt>
                <c:pt idx="7538">
                  <c:v>19.881139999999998</c:v>
                </c:pt>
                <c:pt idx="7539">
                  <c:v>21.035129999999999</c:v>
                </c:pt>
                <c:pt idx="7540">
                  <c:v>22.082850000000001</c:v>
                </c:pt>
                <c:pt idx="7541">
                  <c:v>22.247399999999999</c:v>
                </c:pt>
                <c:pt idx="7542">
                  <c:v>22.970739999999999</c:v>
                </c:pt>
                <c:pt idx="7543">
                  <c:v>23.647780000000001</c:v>
                </c:pt>
                <c:pt idx="7544">
                  <c:v>24.07319</c:v>
                </c:pt>
                <c:pt idx="7545">
                  <c:v>24.18262</c:v>
                </c:pt>
                <c:pt idx="7546">
                  <c:v>24.220500000000001</c:v>
                </c:pt>
                <c:pt idx="7547">
                  <c:v>24.147089999999999</c:v>
                </c:pt>
                <c:pt idx="7548">
                  <c:v>23.924040000000002</c:v>
                </c:pt>
                <c:pt idx="7549">
                  <c:v>23.558800000000002</c:v>
                </c:pt>
                <c:pt idx="7550">
                  <c:v>23.06335</c:v>
                </c:pt>
                <c:pt idx="7551">
                  <c:v>22.45168</c:v>
                </c:pt>
                <c:pt idx="7552">
                  <c:v>21.74579</c:v>
                </c:pt>
                <c:pt idx="7553">
                  <c:v>20.312090000000001</c:v>
                </c:pt>
                <c:pt idx="7554">
                  <c:v>20.129719999999999</c:v>
                </c:pt>
                <c:pt idx="7555">
                  <c:v>19.856089999999998</c:v>
                </c:pt>
                <c:pt idx="7556">
                  <c:v>16.647410000000001</c:v>
                </c:pt>
                <c:pt idx="7557">
                  <c:v>15.824479999999999</c:v>
                </c:pt>
                <c:pt idx="7558">
                  <c:v>15.04411</c:v>
                </c:pt>
                <c:pt idx="7559">
                  <c:v>14.313179999999999</c:v>
                </c:pt>
                <c:pt idx="7560">
                  <c:v>13.635949999999999</c:v>
                </c:pt>
                <c:pt idx="7561">
                  <c:v>13.012779999999999</c:v>
                </c:pt>
                <c:pt idx="7562">
                  <c:v>12.447050000000001</c:v>
                </c:pt>
                <c:pt idx="7563">
                  <c:v>11.935510000000001</c:v>
                </c:pt>
                <c:pt idx="7564">
                  <c:v>11.47551</c:v>
                </c:pt>
                <c:pt idx="7565">
                  <c:v>11.148949999999999</c:v>
                </c:pt>
                <c:pt idx="7566">
                  <c:v>11.062609999999999</c:v>
                </c:pt>
                <c:pt idx="7567">
                  <c:v>10.6951</c:v>
                </c:pt>
                <c:pt idx="7568">
                  <c:v>10.367699999999999</c:v>
                </c:pt>
                <c:pt idx="7569">
                  <c:v>10.07625</c:v>
                </c:pt>
                <c:pt idx="7570">
                  <c:v>9.816084</c:v>
                </c:pt>
                <c:pt idx="7571">
                  <c:v>9.5847750000000005</c:v>
                </c:pt>
                <c:pt idx="7572">
                  <c:v>9.3780719999999995</c:v>
                </c:pt>
                <c:pt idx="7573">
                  <c:v>9.1927699999999994</c:v>
                </c:pt>
                <c:pt idx="7574">
                  <c:v>9.0260180000000005</c:v>
                </c:pt>
                <c:pt idx="7575">
                  <c:v>8.8753080000000004</c:v>
                </c:pt>
                <c:pt idx="7576">
                  <c:v>8.7384749999999993</c:v>
                </c:pt>
                <c:pt idx="7577">
                  <c:v>8.6136850000000003</c:v>
                </c:pt>
                <c:pt idx="7578">
                  <c:v>8.4991179999999993</c:v>
                </c:pt>
                <c:pt idx="7579">
                  <c:v>8.3941440000000007</c:v>
                </c:pt>
                <c:pt idx="7580">
                  <c:v>8.2974490000000003</c:v>
                </c:pt>
                <c:pt idx="7581">
                  <c:v>8.2082529999999991</c:v>
                </c:pt>
                <c:pt idx="7582">
                  <c:v>8.1257289999999998</c:v>
                </c:pt>
                <c:pt idx="7583">
                  <c:v>8.0498349999999999</c:v>
                </c:pt>
                <c:pt idx="7584">
                  <c:v>7.9799429999999996</c:v>
                </c:pt>
                <c:pt idx="7585">
                  <c:v>7.9157039999999999</c:v>
                </c:pt>
                <c:pt idx="7586">
                  <c:v>7.8566380000000002</c:v>
                </c:pt>
                <c:pt idx="7587">
                  <c:v>7.8228710000000001</c:v>
                </c:pt>
                <c:pt idx="7588">
                  <c:v>7.8027220000000002</c:v>
                </c:pt>
                <c:pt idx="7589">
                  <c:v>7.7084099999999998</c:v>
                </c:pt>
                <c:pt idx="7590">
                  <c:v>7.6295159999999997</c:v>
                </c:pt>
                <c:pt idx="7591">
                  <c:v>7.6018480000000004</c:v>
                </c:pt>
                <c:pt idx="7592">
                  <c:v>7.5626769999999999</c:v>
                </c:pt>
                <c:pt idx="7593">
                  <c:v>7.5045409999999997</c:v>
                </c:pt>
                <c:pt idx="7594">
                  <c:v>7.4524140000000001</c:v>
                </c:pt>
                <c:pt idx="7595">
                  <c:v>7.3578760000000001</c:v>
                </c:pt>
                <c:pt idx="7596">
                  <c:v>7.26952</c:v>
                </c:pt>
                <c:pt idx="7597">
                  <c:v>7.1865680000000003</c:v>
                </c:pt>
                <c:pt idx="7598">
                  <c:v>7.148193</c:v>
                </c:pt>
                <c:pt idx="7599">
                  <c:v>7.1128640000000001</c:v>
                </c:pt>
                <c:pt idx="7600">
                  <c:v>7.0810919999999999</c:v>
                </c:pt>
                <c:pt idx="7601">
                  <c:v>7.0533510000000001</c:v>
                </c:pt>
                <c:pt idx="7602">
                  <c:v>7.0296409999999998</c:v>
                </c:pt>
                <c:pt idx="7603">
                  <c:v>7.0097709999999998</c:v>
                </c:pt>
                <c:pt idx="7604">
                  <c:v>6.9931830000000001</c:v>
                </c:pt>
                <c:pt idx="7605">
                  <c:v>6.979196</c:v>
                </c:pt>
                <c:pt idx="7606">
                  <c:v>6.9562720000000002</c:v>
                </c:pt>
                <c:pt idx="7607">
                  <c:v>6.9366450000000004</c:v>
                </c:pt>
                <c:pt idx="7608">
                  <c:v>6.8996300000000002</c:v>
                </c:pt>
                <c:pt idx="7609">
                  <c:v>6.8862740000000002</c:v>
                </c:pt>
                <c:pt idx="7610">
                  <c:v>6.8260170000000002</c:v>
                </c:pt>
                <c:pt idx="7611">
                  <c:v>6.7892700000000001</c:v>
                </c:pt>
                <c:pt idx="7612">
                  <c:v>6.754003</c:v>
                </c:pt>
                <c:pt idx="7613">
                  <c:v>6.7384930000000001</c:v>
                </c:pt>
                <c:pt idx="7614">
                  <c:v>6.725536</c:v>
                </c:pt>
                <c:pt idx="7615">
                  <c:v>6.7153369999999999</c:v>
                </c:pt>
                <c:pt idx="7616">
                  <c:v>6.7096349999999996</c:v>
                </c:pt>
                <c:pt idx="7617">
                  <c:v>6.7073130000000001</c:v>
                </c:pt>
                <c:pt idx="7618">
                  <c:v>6.6942690000000002</c:v>
                </c:pt>
                <c:pt idx="7619">
                  <c:v>6.6820709999999996</c:v>
                </c:pt>
                <c:pt idx="7620">
                  <c:v>6.6334039999999996</c:v>
                </c:pt>
                <c:pt idx="7621">
                  <c:v>6.6165560000000001</c:v>
                </c:pt>
                <c:pt idx="7622">
                  <c:v>6.5885439999999997</c:v>
                </c:pt>
                <c:pt idx="7623">
                  <c:v>6.584301</c:v>
                </c:pt>
                <c:pt idx="7624">
                  <c:v>6.5734459999999997</c:v>
                </c:pt>
                <c:pt idx="7625">
                  <c:v>6.5596959999999997</c:v>
                </c:pt>
                <c:pt idx="7626">
                  <c:v>6.5584189999999998</c:v>
                </c:pt>
                <c:pt idx="7627">
                  <c:v>6.53552</c:v>
                </c:pt>
                <c:pt idx="7628">
                  <c:v>6.5295420000000002</c:v>
                </c:pt>
                <c:pt idx="7629">
                  <c:v>6.5247719999999996</c:v>
                </c:pt>
                <c:pt idx="7630">
                  <c:v>6.5176030000000003</c:v>
                </c:pt>
                <c:pt idx="7631">
                  <c:v>6.5156159999999996</c:v>
                </c:pt>
                <c:pt idx="7632">
                  <c:v>6.5123369999999996</c:v>
                </c:pt>
                <c:pt idx="7633">
                  <c:v>6.5073299999999996</c:v>
                </c:pt>
                <c:pt idx="7634">
                  <c:v>6.5024329999999999</c:v>
                </c:pt>
                <c:pt idx="7635">
                  <c:v>6.5000450000000001</c:v>
                </c:pt>
                <c:pt idx="7636">
                  <c:v>6.4994759999999996</c:v>
                </c:pt>
                <c:pt idx="7637">
                  <c:v>6.4977520000000002</c:v>
                </c:pt>
                <c:pt idx="7638">
                  <c:v>6.4956480000000001</c:v>
                </c:pt>
                <c:pt idx="7639">
                  <c:v>6.494745</c:v>
                </c:pt>
                <c:pt idx="7640">
                  <c:v>6.494027</c:v>
                </c:pt>
                <c:pt idx="7641">
                  <c:v>6.4936090000000002</c:v>
                </c:pt>
                <c:pt idx="7642">
                  <c:v>6.493671</c:v>
                </c:pt>
                <c:pt idx="7643">
                  <c:v>6.4944920000000002</c:v>
                </c:pt>
                <c:pt idx="7644">
                  <c:v>6.4964740000000001</c:v>
                </c:pt>
                <c:pt idx="7645">
                  <c:v>6.4983930000000001</c:v>
                </c:pt>
                <c:pt idx="7646">
                  <c:v>6.5010389999999996</c:v>
                </c:pt>
                <c:pt idx="7647">
                  <c:v>6.504588</c:v>
                </c:pt>
                <c:pt idx="7648">
                  <c:v>6.5092410000000003</c:v>
                </c:pt>
                <c:pt idx="7649">
                  <c:v>6.5152219999999996</c:v>
                </c:pt>
                <c:pt idx="7650">
                  <c:v>6.5227870000000001</c:v>
                </c:pt>
                <c:pt idx="7651">
                  <c:v>6.5322089999999999</c:v>
                </c:pt>
                <c:pt idx="7652">
                  <c:v>6.5437820000000002</c:v>
                </c:pt>
                <c:pt idx="7653">
                  <c:v>6.557868</c:v>
                </c:pt>
                <c:pt idx="7654">
                  <c:v>6.574662</c:v>
                </c:pt>
                <c:pt idx="7655">
                  <c:v>6.5945029999999996</c:v>
                </c:pt>
                <c:pt idx="7656">
                  <c:v>6.6176459999999997</c:v>
                </c:pt>
                <c:pt idx="7657">
                  <c:v>6.644304</c:v>
                </c:pt>
                <c:pt idx="7658">
                  <c:v>6.6746179999999997</c:v>
                </c:pt>
                <c:pt idx="7659">
                  <c:v>6.7086439999999996</c:v>
                </c:pt>
                <c:pt idx="7660">
                  <c:v>6.7463340000000001</c:v>
                </c:pt>
                <c:pt idx="7661">
                  <c:v>6.787674</c:v>
                </c:pt>
                <c:pt idx="7662">
                  <c:v>6.8320420000000004</c:v>
                </c:pt>
                <c:pt idx="7663">
                  <c:v>6.8791289999999998</c:v>
                </c:pt>
                <c:pt idx="7664">
                  <c:v>6.9283279999999996</c:v>
                </c:pt>
                <c:pt idx="7665">
                  <c:v>7.1293699999999998</c:v>
                </c:pt>
                <c:pt idx="7666">
                  <c:v>7.1755760000000004</c:v>
                </c:pt>
                <c:pt idx="7667">
                  <c:v>7.2179330000000004</c:v>
                </c:pt>
                <c:pt idx="7668">
                  <c:v>7.2388300000000001</c:v>
                </c:pt>
                <c:pt idx="7669">
                  <c:v>7.25535</c:v>
                </c:pt>
                <c:pt idx="7670">
                  <c:v>7.2868209999999998</c:v>
                </c:pt>
                <c:pt idx="7671">
                  <c:v>7.30105</c:v>
                </c:pt>
                <c:pt idx="7672">
                  <c:v>7.3114660000000002</c:v>
                </c:pt>
                <c:pt idx="7673">
                  <c:v>7.3285770000000001</c:v>
                </c:pt>
                <c:pt idx="7674">
                  <c:v>7.3376469999999996</c:v>
                </c:pt>
                <c:pt idx="7675">
                  <c:v>7.3383929999999999</c:v>
                </c:pt>
                <c:pt idx="7676">
                  <c:v>7.3312099999999996</c:v>
                </c:pt>
                <c:pt idx="7677">
                  <c:v>7.316452</c:v>
                </c:pt>
                <c:pt idx="7678">
                  <c:v>7.2944899999999997</c:v>
                </c:pt>
                <c:pt idx="7679">
                  <c:v>7.2660049999999998</c:v>
                </c:pt>
                <c:pt idx="7680">
                  <c:v>7.2314800000000004</c:v>
                </c:pt>
                <c:pt idx="7681">
                  <c:v>7.1918600000000001</c:v>
                </c:pt>
                <c:pt idx="7682">
                  <c:v>7.1480750000000004</c:v>
                </c:pt>
                <c:pt idx="7683">
                  <c:v>7.1013080000000004</c:v>
                </c:pt>
                <c:pt idx="7684">
                  <c:v>6.9016840000000004</c:v>
                </c:pt>
                <c:pt idx="7685">
                  <c:v>6.8531779999999998</c:v>
                </c:pt>
                <c:pt idx="7686">
                  <c:v>6.8067120000000001</c:v>
                </c:pt>
                <c:pt idx="7687">
                  <c:v>6.76281</c:v>
                </c:pt>
                <c:pt idx="7688">
                  <c:v>6.7220219999999999</c:v>
                </c:pt>
                <c:pt idx="7689">
                  <c:v>6.6842980000000001</c:v>
                </c:pt>
                <c:pt idx="7690">
                  <c:v>6.6499569999999997</c:v>
                </c:pt>
                <c:pt idx="7691">
                  <c:v>6.6190499999999997</c:v>
                </c:pt>
                <c:pt idx="7692">
                  <c:v>6.591634</c:v>
                </c:pt>
                <c:pt idx="7693">
                  <c:v>6.5673750000000002</c:v>
                </c:pt>
                <c:pt idx="7694">
                  <c:v>6.5462090000000002</c:v>
                </c:pt>
                <c:pt idx="7695">
                  <c:v>6.5279119999999997</c:v>
                </c:pt>
                <c:pt idx="7696">
                  <c:v>6.5122920000000004</c:v>
                </c:pt>
                <c:pt idx="7697">
                  <c:v>6.4989590000000002</c:v>
                </c:pt>
                <c:pt idx="7698">
                  <c:v>6.4877089999999997</c:v>
                </c:pt>
                <c:pt idx="7699">
                  <c:v>6.4782789999999997</c:v>
                </c:pt>
                <c:pt idx="7700">
                  <c:v>6.4704430000000004</c:v>
                </c:pt>
                <c:pt idx="7701">
                  <c:v>6.463908</c:v>
                </c:pt>
                <c:pt idx="7702">
                  <c:v>6.4585119999999998</c:v>
                </c:pt>
                <c:pt idx="7703">
                  <c:v>6.4540259999999998</c:v>
                </c:pt>
                <c:pt idx="7704">
                  <c:v>6.4503190000000004</c:v>
                </c:pt>
                <c:pt idx="7705">
                  <c:v>6.4472189999999996</c:v>
                </c:pt>
                <c:pt idx="7706">
                  <c:v>6.4446209999999997</c:v>
                </c:pt>
                <c:pt idx="7707">
                  <c:v>6.4424229999999998</c:v>
                </c:pt>
                <c:pt idx="7708">
                  <c:v>6.4405489999999999</c:v>
                </c:pt>
                <c:pt idx="7709">
                  <c:v>6.4374729999999998</c:v>
                </c:pt>
                <c:pt idx="7710">
                  <c:v>6.435009</c:v>
                </c:pt>
                <c:pt idx="7711">
                  <c:v>6.4328989999999999</c:v>
                </c:pt>
                <c:pt idx="7712">
                  <c:v>6.4310049999999999</c:v>
                </c:pt>
                <c:pt idx="7713">
                  <c:v>6.4275469999999997</c:v>
                </c:pt>
                <c:pt idx="7714">
                  <c:v>6.4242999999999997</c:v>
                </c:pt>
                <c:pt idx="7715">
                  <c:v>6.4211580000000001</c:v>
                </c:pt>
                <c:pt idx="7716">
                  <c:v>6.4150200000000002</c:v>
                </c:pt>
                <c:pt idx="7717">
                  <c:v>6.4029230000000004</c:v>
                </c:pt>
                <c:pt idx="7718">
                  <c:v>6.3969329999999998</c:v>
                </c:pt>
                <c:pt idx="7719">
                  <c:v>6.3954829999999996</c:v>
                </c:pt>
                <c:pt idx="7720">
                  <c:v>6.3909900000000004</c:v>
                </c:pt>
                <c:pt idx="7721">
                  <c:v>6.3791739999999999</c:v>
                </c:pt>
                <c:pt idx="7722">
                  <c:v>6.3675490000000003</c:v>
                </c:pt>
                <c:pt idx="7723">
                  <c:v>6.3673710000000003</c:v>
                </c:pt>
                <c:pt idx="7724">
                  <c:v>6.3659230000000004</c:v>
                </c:pt>
                <c:pt idx="7725">
                  <c:v>6.3524750000000001</c:v>
                </c:pt>
                <c:pt idx="7726">
                  <c:v>6.3494169999999999</c:v>
                </c:pt>
                <c:pt idx="7727">
                  <c:v>6.345377</c:v>
                </c:pt>
                <c:pt idx="7728">
                  <c:v>6.3383229999999999</c:v>
                </c:pt>
                <c:pt idx="7729">
                  <c:v>6.324211</c:v>
                </c:pt>
                <c:pt idx="7730">
                  <c:v>6.317151</c:v>
                </c:pt>
                <c:pt idx="7731">
                  <c:v>6.3100899999999998</c:v>
                </c:pt>
                <c:pt idx="7732">
                  <c:v>6.3018669999999997</c:v>
                </c:pt>
                <c:pt idx="7733">
                  <c:v>6.3008249999999997</c:v>
                </c:pt>
                <c:pt idx="7734">
                  <c:v>6.2987450000000003</c:v>
                </c:pt>
                <c:pt idx="7735">
                  <c:v>6.2980309999999999</c:v>
                </c:pt>
                <c:pt idx="7736">
                  <c:v>6.2961960000000001</c:v>
                </c:pt>
                <c:pt idx="7737">
                  <c:v>6.2943740000000004</c:v>
                </c:pt>
                <c:pt idx="7738">
                  <c:v>6.2925839999999997</c:v>
                </c:pt>
                <c:pt idx="7739">
                  <c:v>6.2917209999999999</c:v>
                </c:pt>
                <c:pt idx="7740">
                  <c:v>6.2916740000000004</c:v>
                </c:pt>
                <c:pt idx="7741">
                  <c:v>6.2909410000000001</c:v>
                </c:pt>
                <c:pt idx="7742">
                  <c:v>6.2905800000000003</c:v>
                </c:pt>
                <c:pt idx="7743">
                  <c:v>6.2902500000000003</c:v>
                </c:pt>
                <c:pt idx="7744">
                  <c:v>6.2899580000000004</c:v>
                </c:pt>
                <c:pt idx="7745">
                  <c:v>6.2897179999999997</c:v>
                </c:pt>
                <c:pt idx="7746">
                  <c:v>6.2895469999999998</c:v>
                </c:pt>
                <c:pt idx="7747">
                  <c:v>6.2894649999999999</c:v>
                </c:pt>
                <c:pt idx="7748">
                  <c:v>6.289498</c:v>
                </c:pt>
                <c:pt idx="7749">
                  <c:v>6.289676</c:v>
                </c:pt>
                <c:pt idx="7750">
                  <c:v>6.2900369999999999</c:v>
                </c:pt>
                <c:pt idx="7751">
                  <c:v>6.2906180000000003</c:v>
                </c:pt>
                <c:pt idx="7752">
                  <c:v>6.2914709999999996</c:v>
                </c:pt>
                <c:pt idx="7753">
                  <c:v>6.2926390000000003</c:v>
                </c:pt>
                <c:pt idx="7754">
                  <c:v>6.2941839999999996</c:v>
                </c:pt>
                <c:pt idx="7755">
                  <c:v>6.2961479999999996</c:v>
                </c:pt>
                <c:pt idx="7756">
                  <c:v>6.3015559999999997</c:v>
                </c:pt>
                <c:pt idx="7757">
                  <c:v>6.309177</c:v>
                </c:pt>
                <c:pt idx="7758">
                  <c:v>6.3101649999999996</c:v>
                </c:pt>
                <c:pt idx="7759">
                  <c:v>6.319102</c:v>
                </c:pt>
                <c:pt idx="7760">
                  <c:v>6.3310700000000004</c:v>
                </c:pt>
                <c:pt idx="7761">
                  <c:v>6.3443550000000002</c:v>
                </c:pt>
                <c:pt idx="7762">
                  <c:v>6.3603430000000003</c:v>
                </c:pt>
                <c:pt idx="7763">
                  <c:v>6.3676729999999999</c:v>
                </c:pt>
                <c:pt idx="7764">
                  <c:v>6.3741190000000003</c:v>
                </c:pt>
                <c:pt idx="7765">
                  <c:v>6.3793629999999997</c:v>
                </c:pt>
                <c:pt idx="7766">
                  <c:v>6.3831319999999998</c:v>
                </c:pt>
                <c:pt idx="7767">
                  <c:v>6.3839110000000003</c:v>
                </c:pt>
                <c:pt idx="7768">
                  <c:v>6.3852130000000002</c:v>
                </c:pt>
                <c:pt idx="7769">
                  <c:v>6.3854740000000003</c:v>
                </c:pt>
                <c:pt idx="7770">
                  <c:v>6.3841429999999999</c:v>
                </c:pt>
                <c:pt idx="7771">
                  <c:v>6.3813740000000001</c:v>
                </c:pt>
                <c:pt idx="7772">
                  <c:v>6.3772570000000002</c:v>
                </c:pt>
                <c:pt idx="7773">
                  <c:v>6.3719380000000001</c:v>
                </c:pt>
                <c:pt idx="7774">
                  <c:v>6.3661989999999999</c:v>
                </c:pt>
                <c:pt idx="7775">
                  <c:v>6.3597999999999999</c:v>
                </c:pt>
                <c:pt idx="7776">
                  <c:v>6.3456289999999997</c:v>
                </c:pt>
                <c:pt idx="7777">
                  <c:v>6.3317129999999997</c:v>
                </c:pt>
                <c:pt idx="7778">
                  <c:v>6.3182749999999999</c:v>
                </c:pt>
                <c:pt idx="7779">
                  <c:v>6.306038</c:v>
                </c:pt>
                <c:pt idx="7780">
                  <c:v>6.2955209999999999</c:v>
                </c:pt>
                <c:pt idx="7781">
                  <c:v>6.2868649999999997</c:v>
                </c:pt>
                <c:pt idx="7782">
                  <c:v>6.2800500000000001</c:v>
                </c:pt>
                <c:pt idx="7783">
                  <c:v>6.2748359999999996</c:v>
                </c:pt>
                <c:pt idx="7784">
                  <c:v>6.2727449999999996</c:v>
                </c:pt>
                <c:pt idx="7785">
                  <c:v>6.2709510000000002</c:v>
                </c:pt>
                <c:pt idx="7786">
                  <c:v>6.2694029999999996</c:v>
                </c:pt>
                <c:pt idx="7787">
                  <c:v>6.2680709999999999</c:v>
                </c:pt>
                <c:pt idx="7788">
                  <c:v>6.267436</c:v>
                </c:pt>
                <c:pt idx="7789">
                  <c:v>6.266921</c:v>
                </c:pt>
                <c:pt idx="7790">
                  <c:v>6.2659260000000003</c:v>
                </c:pt>
                <c:pt idx="7791">
                  <c:v>6.2650519999999998</c:v>
                </c:pt>
                <c:pt idx="7792">
                  <c:v>6.2642790000000002</c:v>
                </c:pt>
                <c:pt idx="7793">
                  <c:v>6.2635860000000001</c:v>
                </c:pt>
                <c:pt idx="7794">
                  <c:v>6.2629599999999996</c:v>
                </c:pt>
                <c:pt idx="7795">
                  <c:v>6.2623819999999997</c:v>
                </c:pt>
                <c:pt idx="7796">
                  <c:v>6.2618429999999998</c:v>
                </c:pt>
                <c:pt idx="7797">
                  <c:v>6.2608499999999996</c:v>
                </c:pt>
                <c:pt idx="7798">
                  <c:v>6.2599260000000001</c:v>
                </c:pt>
                <c:pt idx="7799">
                  <c:v>6.2590430000000001</c:v>
                </c:pt>
                <c:pt idx="7800">
                  <c:v>6.2573340000000002</c:v>
                </c:pt>
                <c:pt idx="7801">
                  <c:v>6.255655</c:v>
                </c:pt>
                <c:pt idx="7802">
                  <c:v>6.2541700000000002</c:v>
                </c:pt>
                <c:pt idx="7803">
                  <c:v>6.2523039999999996</c:v>
                </c:pt>
                <c:pt idx="7804">
                  <c:v>6.2489420000000004</c:v>
                </c:pt>
                <c:pt idx="7805">
                  <c:v>6.2455800000000004</c:v>
                </c:pt>
                <c:pt idx="7806">
                  <c:v>6.2391540000000001</c:v>
                </c:pt>
                <c:pt idx="7807">
                  <c:v>6.2320270000000004</c:v>
                </c:pt>
                <c:pt idx="7808">
                  <c:v>6.2270979999999998</c:v>
                </c:pt>
                <c:pt idx="7809">
                  <c:v>6.2183289999999998</c:v>
                </c:pt>
                <c:pt idx="7810">
                  <c:v>6.1991690000000004</c:v>
                </c:pt>
                <c:pt idx="7811">
                  <c:v>6.1846360000000002</c:v>
                </c:pt>
                <c:pt idx="7812">
                  <c:v>6.1665929999999998</c:v>
                </c:pt>
                <c:pt idx="7813">
                  <c:v>6.1645810000000001</c:v>
                </c:pt>
                <c:pt idx="7814">
                  <c:v>6.1356830000000002</c:v>
                </c:pt>
                <c:pt idx="7815">
                  <c:v>6.1301160000000001</c:v>
                </c:pt>
                <c:pt idx="7816">
                  <c:v>6.1268070000000003</c:v>
                </c:pt>
                <c:pt idx="7817">
                  <c:v>6.1153259999999996</c:v>
                </c:pt>
                <c:pt idx="7818">
                  <c:v>6.093852</c:v>
                </c:pt>
                <c:pt idx="7819">
                  <c:v>6.0814060000000003</c:v>
                </c:pt>
                <c:pt idx="7820">
                  <c:v>6.0200990000000001</c:v>
                </c:pt>
                <c:pt idx="7821">
                  <c:v>5.9830420000000002</c:v>
                </c:pt>
                <c:pt idx="7822">
                  <c:v>5.9626910000000004</c:v>
                </c:pt>
                <c:pt idx="7823">
                  <c:v>5.9525620000000004</c:v>
                </c:pt>
                <c:pt idx="7824">
                  <c:v>5.9380189999999997</c:v>
                </c:pt>
                <c:pt idx="7825">
                  <c:v>5.8747610000000003</c:v>
                </c:pt>
                <c:pt idx="7826">
                  <c:v>5.8377780000000001</c:v>
                </c:pt>
                <c:pt idx="7827">
                  <c:v>5.7380110000000002</c:v>
                </c:pt>
                <c:pt idx="7828">
                  <c:v>5.7237429999999998</c:v>
                </c:pt>
                <c:pt idx="7829">
                  <c:v>5.7183789999999997</c:v>
                </c:pt>
                <c:pt idx="7830">
                  <c:v>5.7047850000000002</c:v>
                </c:pt>
                <c:pt idx="7831">
                  <c:v>5.6599259999999996</c:v>
                </c:pt>
                <c:pt idx="7832">
                  <c:v>5.5688750000000002</c:v>
                </c:pt>
                <c:pt idx="7833">
                  <c:v>5.5229949999999999</c:v>
                </c:pt>
                <c:pt idx="7834">
                  <c:v>5.510866</c:v>
                </c:pt>
                <c:pt idx="7835">
                  <c:v>5.5105329999999997</c:v>
                </c:pt>
                <c:pt idx="7836">
                  <c:v>5.4979189999999996</c:v>
                </c:pt>
                <c:pt idx="7837">
                  <c:v>5.4941709999999997</c:v>
                </c:pt>
                <c:pt idx="7838">
                  <c:v>5.4831919999999998</c:v>
                </c:pt>
                <c:pt idx="7839">
                  <c:v>5.4778450000000003</c:v>
                </c:pt>
                <c:pt idx="7840">
                  <c:v>5.4673439999999998</c:v>
                </c:pt>
                <c:pt idx="7841">
                  <c:v>5.4402220000000003</c:v>
                </c:pt>
                <c:pt idx="7842">
                  <c:v>5.4343009999999996</c:v>
                </c:pt>
                <c:pt idx="7843">
                  <c:v>5.4010819999999997</c:v>
                </c:pt>
                <c:pt idx="7844">
                  <c:v>5.3849400000000003</c:v>
                </c:pt>
                <c:pt idx="7845">
                  <c:v>5.3708489999999998</c:v>
                </c:pt>
                <c:pt idx="7846">
                  <c:v>5.3682379999999998</c:v>
                </c:pt>
                <c:pt idx="7847">
                  <c:v>5.3657250000000003</c:v>
                </c:pt>
                <c:pt idx="7848">
                  <c:v>5.3628080000000002</c:v>
                </c:pt>
                <c:pt idx="7849">
                  <c:v>5.362838</c:v>
                </c:pt>
                <c:pt idx="7850">
                  <c:v>5.36639</c:v>
                </c:pt>
                <c:pt idx="7851">
                  <c:v>5.377726</c:v>
                </c:pt>
                <c:pt idx="7852">
                  <c:v>5.3964829999999999</c:v>
                </c:pt>
                <c:pt idx="7853">
                  <c:v>5.4087550000000002</c:v>
                </c:pt>
                <c:pt idx="7854">
                  <c:v>5.42333</c:v>
                </c:pt>
                <c:pt idx="7855">
                  <c:v>5.4408709999999996</c:v>
                </c:pt>
                <c:pt idx="7856">
                  <c:v>5.4624740000000003</c:v>
                </c:pt>
                <c:pt idx="7857">
                  <c:v>5.4897479999999996</c:v>
                </c:pt>
                <c:pt idx="7858">
                  <c:v>5.5248860000000004</c:v>
                </c:pt>
                <c:pt idx="7859">
                  <c:v>5.5462629999999997</c:v>
                </c:pt>
                <c:pt idx="7860">
                  <c:v>5.5707250000000004</c:v>
                </c:pt>
                <c:pt idx="7861">
                  <c:v>5.5987439999999999</c:v>
                </c:pt>
                <c:pt idx="7862">
                  <c:v>5.6308509999999998</c:v>
                </c:pt>
                <c:pt idx="7863">
                  <c:v>5.667643</c:v>
                </c:pt>
                <c:pt idx="7864">
                  <c:v>5.7098009999999997</c:v>
                </c:pt>
                <c:pt idx="7865">
                  <c:v>5.7581020000000001</c:v>
                </c:pt>
                <c:pt idx="7866">
                  <c:v>5.8134430000000004</c:v>
                </c:pt>
                <c:pt idx="7867">
                  <c:v>5.8768640000000003</c:v>
                </c:pt>
                <c:pt idx="7868">
                  <c:v>5.9495769999999997</c:v>
                </c:pt>
                <c:pt idx="7869">
                  <c:v>6.0329949999999997</c:v>
                </c:pt>
                <c:pt idx="7870">
                  <c:v>6.1287630000000002</c:v>
                </c:pt>
                <c:pt idx="7871">
                  <c:v>6.2387889999999997</c:v>
                </c:pt>
                <c:pt idx="7872">
                  <c:v>6.365272</c:v>
                </c:pt>
                <c:pt idx="7873">
                  <c:v>6.5107179999999998</c:v>
                </c:pt>
                <c:pt idx="7874">
                  <c:v>6.6779580000000003</c:v>
                </c:pt>
                <c:pt idx="7875">
                  <c:v>6.8701420000000004</c:v>
                </c:pt>
                <c:pt idx="7876">
                  <c:v>7.0907220000000004</c:v>
                </c:pt>
                <c:pt idx="7877">
                  <c:v>7.3434160000000004</c:v>
                </c:pt>
                <c:pt idx="7878">
                  <c:v>7.6321409999999998</c:v>
                </c:pt>
                <c:pt idx="7879">
                  <c:v>7.9609269999999999</c:v>
                </c:pt>
                <c:pt idx="7880">
                  <c:v>8.3337979999999998</c:v>
                </c:pt>
                <c:pt idx="7881">
                  <c:v>8.7013680000000004</c:v>
                </c:pt>
                <c:pt idx="7882">
                  <c:v>8.7546199999999992</c:v>
                </c:pt>
                <c:pt idx="7883">
                  <c:v>9.2269210000000008</c:v>
                </c:pt>
                <c:pt idx="7884">
                  <c:v>9.7536970000000007</c:v>
                </c:pt>
                <c:pt idx="7885">
                  <c:v>10.337160000000001</c:v>
                </c:pt>
                <c:pt idx="7886">
                  <c:v>10.978529999999999</c:v>
                </c:pt>
                <c:pt idx="7887">
                  <c:v>11.67774</c:v>
                </c:pt>
                <c:pt idx="7888">
                  <c:v>12.433249999999999</c:v>
                </c:pt>
                <c:pt idx="7889">
                  <c:v>13.2418</c:v>
                </c:pt>
                <c:pt idx="7890">
                  <c:v>14.098269999999999</c:v>
                </c:pt>
                <c:pt idx="7891">
                  <c:v>14.995559999999999</c:v>
                </c:pt>
                <c:pt idx="7892">
                  <c:v>16.874210000000001</c:v>
                </c:pt>
                <c:pt idx="7893">
                  <c:v>18.346720000000001</c:v>
                </c:pt>
                <c:pt idx="7894">
                  <c:v>18.782579999999999</c:v>
                </c:pt>
                <c:pt idx="7895">
                  <c:v>20.602070000000001</c:v>
                </c:pt>
                <c:pt idx="7896">
                  <c:v>21.438140000000001</c:v>
                </c:pt>
                <c:pt idx="7897">
                  <c:v>22.203679999999999</c:v>
                </c:pt>
                <c:pt idx="7898">
                  <c:v>22.88383</c:v>
                </c:pt>
                <c:pt idx="7899">
                  <c:v>23.46527</c:v>
                </c:pt>
                <c:pt idx="7900">
                  <c:v>23.93685</c:v>
                </c:pt>
                <c:pt idx="7901">
                  <c:v>24.289929999999998</c:v>
                </c:pt>
                <c:pt idx="7902">
                  <c:v>24.56193</c:v>
                </c:pt>
                <c:pt idx="7903">
                  <c:v>24.621980000000001</c:v>
                </c:pt>
                <c:pt idx="7904">
                  <c:v>24.47513</c:v>
                </c:pt>
                <c:pt idx="7905">
                  <c:v>24.13364</c:v>
                </c:pt>
                <c:pt idx="7906">
                  <c:v>23.616910000000001</c:v>
                </c:pt>
                <c:pt idx="7907">
                  <c:v>22.949909999999999</c:v>
                </c:pt>
                <c:pt idx="7908">
                  <c:v>22.16133</c:v>
                </c:pt>
                <c:pt idx="7909">
                  <c:v>21.28173</c:v>
                </c:pt>
                <c:pt idx="7910">
                  <c:v>19.370229999999999</c:v>
                </c:pt>
                <c:pt idx="7911">
                  <c:v>18.393470000000001</c:v>
                </c:pt>
                <c:pt idx="7912">
                  <c:v>17.433779999999999</c:v>
                </c:pt>
                <c:pt idx="7913">
                  <c:v>16.509209999999999</c:v>
                </c:pt>
                <c:pt idx="7914">
                  <c:v>15.63345</c:v>
                </c:pt>
                <c:pt idx="7915">
                  <c:v>14.815860000000001</c:v>
                </c:pt>
                <c:pt idx="7916">
                  <c:v>14.06195</c:v>
                </c:pt>
                <c:pt idx="7917">
                  <c:v>13.372339999999999</c:v>
                </c:pt>
                <c:pt idx="7918">
                  <c:v>12.749829999999999</c:v>
                </c:pt>
                <c:pt idx="7919">
                  <c:v>12.190200000000001</c:v>
                </c:pt>
                <c:pt idx="7920">
                  <c:v>11.68952</c:v>
                </c:pt>
                <c:pt idx="7921">
                  <c:v>11.243069999999999</c:v>
                </c:pt>
                <c:pt idx="7922">
                  <c:v>10.84573</c:v>
                </c:pt>
                <c:pt idx="7923">
                  <c:v>10.49234</c:v>
                </c:pt>
                <c:pt idx="7924">
                  <c:v>10.177949999999999</c:v>
                </c:pt>
                <c:pt idx="7925">
                  <c:v>9.8979999999999997</c:v>
                </c:pt>
                <c:pt idx="7926">
                  <c:v>9.6483240000000006</c:v>
                </c:pt>
                <c:pt idx="7927">
                  <c:v>9.425224</c:v>
                </c:pt>
                <c:pt idx="7928">
                  <c:v>9.2254120000000004</c:v>
                </c:pt>
                <c:pt idx="7929">
                  <c:v>9.0459630000000004</c:v>
                </c:pt>
                <c:pt idx="7930">
                  <c:v>8.8842730000000003</c:v>
                </c:pt>
                <c:pt idx="7931">
                  <c:v>8.6050249999999995</c:v>
                </c:pt>
                <c:pt idx="7932">
                  <c:v>8.3713090000000001</c:v>
                </c:pt>
                <c:pt idx="7933">
                  <c:v>8.1708069999999999</c:v>
                </c:pt>
                <c:pt idx="7934">
                  <c:v>7.9936160000000003</c:v>
                </c:pt>
                <c:pt idx="7935">
                  <c:v>7.8334720000000004</c:v>
                </c:pt>
                <c:pt idx="7936">
                  <c:v>7.6871910000000003</c:v>
                </c:pt>
                <c:pt idx="7937">
                  <c:v>7.5539719999999999</c:v>
                </c:pt>
                <c:pt idx="7938">
                  <c:v>7.4343649999999997</c:v>
                </c:pt>
                <c:pt idx="7939">
                  <c:v>7.3291969999999997</c:v>
                </c:pt>
                <c:pt idx="7940">
                  <c:v>7.2386990000000004</c:v>
                </c:pt>
                <c:pt idx="7941">
                  <c:v>7.1620730000000004</c:v>
                </c:pt>
                <c:pt idx="7942">
                  <c:v>7.097499</c:v>
                </c:pt>
                <c:pt idx="7943">
                  <c:v>7.0424980000000001</c:v>
                </c:pt>
                <c:pt idx="7944">
                  <c:v>6.9509740000000004</c:v>
                </c:pt>
                <c:pt idx="7945">
                  <c:v>6.8710880000000003</c:v>
                </c:pt>
                <c:pt idx="7946">
                  <c:v>6.8412290000000002</c:v>
                </c:pt>
                <c:pt idx="7947">
                  <c:v>6.5693250000000001</c:v>
                </c:pt>
                <c:pt idx="7948">
                  <c:v>6.4994750000000003</c:v>
                </c:pt>
                <c:pt idx="7949">
                  <c:v>6.4383499999999998</c:v>
                </c:pt>
                <c:pt idx="7950">
                  <c:v>6.38985</c:v>
                </c:pt>
                <c:pt idx="7951">
                  <c:v>6.3542430000000003</c:v>
                </c:pt>
                <c:pt idx="7952">
                  <c:v>6.3062040000000001</c:v>
                </c:pt>
                <c:pt idx="7953">
                  <c:v>6.2935189999999999</c:v>
                </c:pt>
                <c:pt idx="7954">
                  <c:v>6.2665499999999996</c:v>
                </c:pt>
                <c:pt idx="7955">
                  <c:v>6.19292</c:v>
                </c:pt>
                <c:pt idx="7956">
                  <c:v>6.188288</c:v>
                </c:pt>
                <c:pt idx="7957">
                  <c:v>6.1428560000000001</c:v>
                </c:pt>
                <c:pt idx="7958">
                  <c:v>6.1183959999999997</c:v>
                </c:pt>
                <c:pt idx="7959">
                  <c:v>6.1065630000000004</c:v>
                </c:pt>
                <c:pt idx="7960">
                  <c:v>6.0951170000000001</c:v>
                </c:pt>
                <c:pt idx="7961">
                  <c:v>6.0790699999999998</c:v>
                </c:pt>
                <c:pt idx="7962">
                  <c:v>6.0637559999999997</c:v>
                </c:pt>
                <c:pt idx="7963">
                  <c:v>6.0489009999999999</c:v>
                </c:pt>
                <c:pt idx="7964">
                  <c:v>6.0441739999999999</c:v>
                </c:pt>
                <c:pt idx="7965">
                  <c:v>6.0347419999999996</c:v>
                </c:pt>
                <c:pt idx="7966">
                  <c:v>6.0145609999999996</c:v>
                </c:pt>
                <c:pt idx="7967">
                  <c:v>5.9923479999999998</c:v>
                </c:pt>
                <c:pt idx="7968">
                  <c:v>5.9906139999999999</c:v>
                </c:pt>
                <c:pt idx="7969">
                  <c:v>5.9743230000000001</c:v>
                </c:pt>
                <c:pt idx="7970">
                  <c:v>5.9627549999999996</c:v>
                </c:pt>
                <c:pt idx="7971">
                  <c:v>5.9404690000000002</c:v>
                </c:pt>
                <c:pt idx="7972">
                  <c:v>5.9294229999999999</c:v>
                </c:pt>
                <c:pt idx="7973">
                  <c:v>5.9270959999999997</c:v>
                </c:pt>
                <c:pt idx="7974">
                  <c:v>5.9269069999999999</c:v>
                </c:pt>
                <c:pt idx="7975">
                  <c:v>5.9249239999999999</c:v>
                </c:pt>
                <c:pt idx="7976">
                  <c:v>5.924086</c:v>
                </c:pt>
                <c:pt idx="7977">
                  <c:v>5.9242860000000004</c:v>
                </c:pt>
                <c:pt idx="7978">
                  <c:v>5.9249599999999996</c:v>
                </c:pt>
                <c:pt idx="7979">
                  <c:v>5.926113</c:v>
                </c:pt>
                <c:pt idx="7980">
                  <c:v>5.9277110000000004</c:v>
                </c:pt>
                <c:pt idx="7981">
                  <c:v>5.9319689999999996</c:v>
                </c:pt>
                <c:pt idx="7982">
                  <c:v>5.933503</c:v>
                </c:pt>
                <c:pt idx="7983">
                  <c:v>5.9426319999999997</c:v>
                </c:pt>
                <c:pt idx="7984">
                  <c:v>5.9653390000000002</c:v>
                </c:pt>
                <c:pt idx="7985">
                  <c:v>5.988467</c:v>
                </c:pt>
                <c:pt idx="7986">
                  <c:v>5.9951949999999998</c:v>
                </c:pt>
                <c:pt idx="7987">
                  <c:v>6.0039009999999999</c:v>
                </c:pt>
                <c:pt idx="7988">
                  <c:v>6.0039569999999998</c:v>
                </c:pt>
                <c:pt idx="7989">
                  <c:v>6.0097379999999996</c:v>
                </c:pt>
                <c:pt idx="7990">
                  <c:v>6.0167900000000003</c:v>
                </c:pt>
                <c:pt idx="7991">
                  <c:v>6.0253189999999996</c:v>
                </c:pt>
                <c:pt idx="7992">
                  <c:v>6.0354190000000001</c:v>
                </c:pt>
                <c:pt idx="7993">
                  <c:v>6.0471019999999998</c:v>
                </c:pt>
                <c:pt idx="7994">
                  <c:v>6.0602210000000003</c:v>
                </c:pt>
                <c:pt idx="7995">
                  <c:v>6.0898320000000004</c:v>
                </c:pt>
                <c:pt idx="7996">
                  <c:v>6.0983429999999998</c:v>
                </c:pt>
                <c:pt idx="7997">
                  <c:v>6.1233339999999998</c:v>
                </c:pt>
                <c:pt idx="7998">
                  <c:v>6.1595930000000001</c:v>
                </c:pt>
                <c:pt idx="7999">
                  <c:v>6.1740069999999996</c:v>
                </c:pt>
                <c:pt idx="8000">
                  <c:v>6.1793129999999996</c:v>
                </c:pt>
                <c:pt idx="8001">
                  <c:v>6.2010139999999998</c:v>
                </c:pt>
                <c:pt idx="8002">
                  <c:v>6.2258630000000004</c:v>
                </c:pt>
                <c:pt idx="8003">
                  <c:v>6.2553450000000002</c:v>
                </c:pt>
                <c:pt idx="8004">
                  <c:v>6.2913819999999996</c:v>
                </c:pt>
                <c:pt idx="8005">
                  <c:v>6.2938890000000001</c:v>
                </c:pt>
                <c:pt idx="8006">
                  <c:v>6.3365539999999996</c:v>
                </c:pt>
                <c:pt idx="8007">
                  <c:v>6.3631399999999996</c:v>
                </c:pt>
                <c:pt idx="8008">
                  <c:v>6.3928560000000001</c:v>
                </c:pt>
                <c:pt idx="8009">
                  <c:v>6.4261379999999999</c:v>
                </c:pt>
                <c:pt idx="8010">
                  <c:v>6.4634390000000002</c:v>
                </c:pt>
                <c:pt idx="8011">
                  <c:v>6.5056770000000004</c:v>
                </c:pt>
                <c:pt idx="8012">
                  <c:v>6.5537450000000002</c:v>
                </c:pt>
                <c:pt idx="8013">
                  <c:v>6.608994</c:v>
                </c:pt>
                <c:pt idx="8014">
                  <c:v>6.6732779999999998</c:v>
                </c:pt>
                <c:pt idx="8015">
                  <c:v>6.7491430000000001</c:v>
                </c:pt>
                <c:pt idx="8016">
                  <c:v>6.8400410000000003</c:v>
                </c:pt>
                <c:pt idx="8017">
                  <c:v>6.8925179999999999</c:v>
                </c:pt>
                <c:pt idx="8018">
                  <c:v>6.9505970000000001</c:v>
                </c:pt>
                <c:pt idx="8019">
                  <c:v>7.0150899999999998</c:v>
                </c:pt>
                <c:pt idx="8020">
                  <c:v>7.0865349999999996</c:v>
                </c:pt>
                <c:pt idx="8021">
                  <c:v>7.166709</c:v>
                </c:pt>
                <c:pt idx="8022">
                  <c:v>7.2564489999999999</c:v>
                </c:pt>
                <c:pt idx="8023">
                  <c:v>7.3570830000000003</c:v>
                </c:pt>
                <c:pt idx="8024">
                  <c:v>7.4700899999999999</c:v>
                </c:pt>
                <c:pt idx="8025">
                  <c:v>7.5971109999999999</c:v>
                </c:pt>
                <c:pt idx="8026">
                  <c:v>7.7399550000000001</c:v>
                </c:pt>
                <c:pt idx="8027">
                  <c:v>7.9005970000000003</c:v>
                </c:pt>
                <c:pt idx="8028">
                  <c:v>8.0811820000000001</c:v>
                </c:pt>
                <c:pt idx="8029">
                  <c:v>8.2840140000000009</c:v>
                </c:pt>
                <c:pt idx="8030">
                  <c:v>8.5115540000000003</c:v>
                </c:pt>
                <c:pt idx="8031">
                  <c:v>8.7663960000000003</c:v>
                </c:pt>
                <c:pt idx="8032">
                  <c:v>9.0512499999999996</c:v>
                </c:pt>
                <c:pt idx="8033">
                  <c:v>9.3689160000000005</c:v>
                </c:pt>
                <c:pt idx="8034">
                  <c:v>9.7222340000000003</c:v>
                </c:pt>
                <c:pt idx="8035">
                  <c:v>10.114050000000001</c:v>
                </c:pt>
                <c:pt idx="8036">
                  <c:v>10.54485</c:v>
                </c:pt>
                <c:pt idx="8037">
                  <c:v>11.02172</c:v>
                </c:pt>
                <c:pt idx="8038">
                  <c:v>11.545059999999999</c:v>
                </c:pt>
                <c:pt idx="8039">
                  <c:v>12.11713</c:v>
                </c:pt>
                <c:pt idx="8040">
                  <c:v>12.73983</c:v>
                </c:pt>
                <c:pt idx="8041">
                  <c:v>13.41464</c:v>
                </c:pt>
                <c:pt idx="8042">
                  <c:v>14.14254</c:v>
                </c:pt>
                <c:pt idx="8043">
                  <c:v>14.92388</c:v>
                </c:pt>
                <c:pt idx="8044">
                  <c:v>15.758330000000001</c:v>
                </c:pt>
                <c:pt idx="8045">
                  <c:v>16.644780000000001</c:v>
                </c:pt>
                <c:pt idx="8046">
                  <c:v>17.58128</c:v>
                </c:pt>
                <c:pt idx="8047">
                  <c:v>19.591940000000001</c:v>
                </c:pt>
                <c:pt idx="8048">
                  <c:v>21.755569999999999</c:v>
                </c:pt>
                <c:pt idx="8049">
                  <c:v>24.015640000000001</c:v>
                </c:pt>
                <c:pt idx="8050">
                  <c:v>28.578530000000001</c:v>
                </c:pt>
                <c:pt idx="8051">
                  <c:v>30.709790000000002</c:v>
                </c:pt>
                <c:pt idx="8052">
                  <c:v>32.621209999999998</c:v>
                </c:pt>
                <c:pt idx="8053">
                  <c:v>33.018140000000002</c:v>
                </c:pt>
                <c:pt idx="8054">
                  <c:v>34.225299999999997</c:v>
                </c:pt>
                <c:pt idx="8055">
                  <c:v>35.444369999999999</c:v>
                </c:pt>
                <c:pt idx="8056">
                  <c:v>36.217080000000003</c:v>
                </c:pt>
                <c:pt idx="8057">
                  <c:v>36.422669999999997</c:v>
                </c:pt>
                <c:pt idx="8058">
                  <c:v>36.503520000000002</c:v>
                </c:pt>
                <c:pt idx="8059">
                  <c:v>36.403820000000003</c:v>
                </c:pt>
                <c:pt idx="8060">
                  <c:v>36.056089999999998</c:v>
                </c:pt>
                <c:pt idx="8061">
                  <c:v>35.469639999999998</c:v>
                </c:pt>
                <c:pt idx="8062">
                  <c:v>34.659799999999997</c:v>
                </c:pt>
                <c:pt idx="8063">
                  <c:v>33.64734</c:v>
                </c:pt>
                <c:pt idx="8064">
                  <c:v>32.457520000000002</c:v>
                </c:pt>
                <c:pt idx="8065">
                  <c:v>31.119</c:v>
                </c:pt>
                <c:pt idx="8066">
                  <c:v>29.662749999999999</c:v>
                </c:pt>
                <c:pt idx="8067">
                  <c:v>26.519210000000001</c:v>
                </c:pt>
                <c:pt idx="8068">
                  <c:v>23.28698</c:v>
                </c:pt>
                <c:pt idx="8069">
                  <c:v>20.176110000000001</c:v>
                </c:pt>
                <c:pt idx="8070">
                  <c:v>18.71904</c:v>
                </c:pt>
                <c:pt idx="8071">
                  <c:v>17.34798</c:v>
                </c:pt>
                <c:pt idx="8072">
                  <c:v>16.068860000000001</c:v>
                </c:pt>
                <c:pt idx="8073">
                  <c:v>14.897489999999999</c:v>
                </c:pt>
                <c:pt idx="8074">
                  <c:v>13.83222</c:v>
                </c:pt>
                <c:pt idx="8075">
                  <c:v>12.873150000000001</c:v>
                </c:pt>
                <c:pt idx="8076">
                  <c:v>12.43122</c:v>
                </c:pt>
                <c:pt idx="8077">
                  <c:v>12.01784</c:v>
                </c:pt>
                <c:pt idx="8078">
                  <c:v>11.6264</c:v>
                </c:pt>
                <c:pt idx="8079">
                  <c:v>11.261810000000001</c:v>
                </c:pt>
                <c:pt idx="8080">
                  <c:v>10.91799</c:v>
                </c:pt>
                <c:pt idx="8081">
                  <c:v>10.599030000000001</c:v>
                </c:pt>
                <c:pt idx="8082">
                  <c:v>10.299379999999999</c:v>
                </c:pt>
                <c:pt idx="8083">
                  <c:v>10.022410000000001</c:v>
                </c:pt>
                <c:pt idx="8084">
                  <c:v>9.7631060000000005</c:v>
                </c:pt>
                <c:pt idx="8085">
                  <c:v>9.5225449999999991</c:v>
                </c:pt>
                <c:pt idx="8086">
                  <c:v>9.299709</c:v>
                </c:pt>
                <c:pt idx="8087">
                  <c:v>9.0950089999999992</c:v>
                </c:pt>
                <c:pt idx="8088">
                  <c:v>8.9044849999999993</c:v>
                </c:pt>
                <c:pt idx="8089">
                  <c:v>8.7299059999999997</c:v>
                </c:pt>
                <c:pt idx="8090">
                  <c:v>8.5677909999999997</c:v>
                </c:pt>
                <c:pt idx="8091">
                  <c:v>8.4195530000000005</c:v>
                </c:pt>
                <c:pt idx="8092">
                  <c:v>8.2821569999999998</c:v>
                </c:pt>
                <c:pt idx="8093">
                  <c:v>8.1567270000000001</c:v>
                </c:pt>
                <c:pt idx="8094">
                  <c:v>8.0406329999999997</c:v>
                </c:pt>
                <c:pt idx="8095">
                  <c:v>7.9347760000000003</c:v>
                </c:pt>
                <c:pt idx="8096">
                  <c:v>7.8368900000000004</c:v>
                </c:pt>
                <c:pt idx="8097">
                  <c:v>7.7476950000000002</c:v>
                </c:pt>
                <c:pt idx="8098">
                  <c:v>7.5901500000000004</c:v>
                </c:pt>
                <c:pt idx="8099">
                  <c:v>7.4570379999999998</c:v>
                </c:pt>
                <c:pt idx="8100">
                  <c:v>7.3452679999999999</c:v>
                </c:pt>
                <c:pt idx="8101">
                  <c:v>7.2508790000000003</c:v>
                </c:pt>
                <c:pt idx="8102">
                  <c:v>7.1709620000000003</c:v>
                </c:pt>
                <c:pt idx="8103">
                  <c:v>7.1030720000000001</c:v>
                </c:pt>
                <c:pt idx="8104">
                  <c:v>7.0451779999999999</c:v>
                </c:pt>
                <c:pt idx="8105">
                  <c:v>6.9955910000000001</c:v>
                </c:pt>
                <c:pt idx="8106">
                  <c:v>6.9529199999999998</c:v>
                </c:pt>
                <c:pt idx="8107">
                  <c:v>6.9158900000000001</c:v>
                </c:pt>
                <c:pt idx="8108">
                  <c:v>6.8838179999999998</c:v>
                </c:pt>
                <c:pt idx="8109">
                  <c:v>6.8311359999999999</c:v>
                </c:pt>
                <c:pt idx="8110">
                  <c:v>6.789974</c:v>
                </c:pt>
                <c:pt idx="8111">
                  <c:v>6.757072</c:v>
                </c:pt>
                <c:pt idx="8112">
                  <c:v>6.7301589999999996</c:v>
                </c:pt>
                <c:pt idx="8113">
                  <c:v>6.7078340000000001</c:v>
                </c:pt>
                <c:pt idx="8114">
                  <c:v>6.6890780000000003</c:v>
                </c:pt>
                <c:pt idx="8115">
                  <c:v>6.6733159999999998</c:v>
                </c:pt>
                <c:pt idx="8116">
                  <c:v>6.6602420000000002</c:v>
                </c:pt>
                <c:pt idx="8117">
                  <c:v>6.6497250000000001</c:v>
                </c:pt>
                <c:pt idx="8118">
                  <c:v>6.641724</c:v>
                </c:pt>
                <c:pt idx="8119">
                  <c:v>6.6362180000000004</c:v>
                </c:pt>
                <c:pt idx="8120">
                  <c:v>6.6324389999999998</c:v>
                </c:pt>
                <c:pt idx="8121">
                  <c:v>6.6368</c:v>
                </c:pt>
                <c:pt idx="8122">
                  <c:v>6.6476139999999999</c:v>
                </c:pt>
                <c:pt idx="8123">
                  <c:v>6.6628670000000003</c:v>
                </c:pt>
                <c:pt idx="8124">
                  <c:v>6.6807949999999998</c:v>
                </c:pt>
                <c:pt idx="8125">
                  <c:v>6.700081</c:v>
                </c:pt>
                <c:pt idx="8126">
                  <c:v>6.7292959999999997</c:v>
                </c:pt>
                <c:pt idx="8127">
                  <c:v>6.7401530000000003</c:v>
                </c:pt>
                <c:pt idx="8128">
                  <c:v>6.8237709999999998</c:v>
                </c:pt>
                <c:pt idx="8129">
                  <c:v>6.8745830000000003</c:v>
                </c:pt>
                <c:pt idx="8130">
                  <c:v>6.9061709999999996</c:v>
                </c:pt>
                <c:pt idx="8131">
                  <c:v>6.9434329999999997</c:v>
                </c:pt>
                <c:pt idx="8132">
                  <c:v>6.987743</c:v>
                </c:pt>
                <c:pt idx="8133">
                  <c:v>7.0379139999999998</c:v>
                </c:pt>
                <c:pt idx="8134">
                  <c:v>7.1509280000000004</c:v>
                </c:pt>
                <c:pt idx="8135">
                  <c:v>7.3948700000000001</c:v>
                </c:pt>
                <c:pt idx="8136">
                  <c:v>7.6304109999999996</c:v>
                </c:pt>
                <c:pt idx="8137">
                  <c:v>7.8789280000000002</c:v>
                </c:pt>
                <c:pt idx="8138">
                  <c:v>7.888903</c:v>
                </c:pt>
                <c:pt idx="8139">
                  <c:v>8.3861640000000008</c:v>
                </c:pt>
                <c:pt idx="8140">
                  <c:v>8.6428019999999997</c:v>
                </c:pt>
                <c:pt idx="8141">
                  <c:v>8.7932989999999993</c:v>
                </c:pt>
                <c:pt idx="8142">
                  <c:v>8.9818049999999996</c:v>
                </c:pt>
                <c:pt idx="8143">
                  <c:v>8.9838269999999998</c:v>
                </c:pt>
                <c:pt idx="8144">
                  <c:v>9.0126620000000006</c:v>
                </c:pt>
                <c:pt idx="8145">
                  <c:v>9.1924960000000002</c:v>
                </c:pt>
                <c:pt idx="8146">
                  <c:v>9.2131279999999993</c:v>
                </c:pt>
                <c:pt idx="8147">
                  <c:v>9.4719490000000004</c:v>
                </c:pt>
                <c:pt idx="8148">
                  <c:v>10.01219</c:v>
                </c:pt>
                <c:pt idx="8149">
                  <c:v>10.569739999999999</c:v>
                </c:pt>
                <c:pt idx="8150">
                  <c:v>10.60378</c:v>
                </c:pt>
                <c:pt idx="8151">
                  <c:v>10.88621</c:v>
                </c:pt>
                <c:pt idx="8152">
                  <c:v>11.21679</c:v>
                </c:pt>
                <c:pt idx="8153">
                  <c:v>11.26131</c:v>
                </c:pt>
                <c:pt idx="8154">
                  <c:v>11.69754</c:v>
                </c:pt>
                <c:pt idx="8155">
                  <c:v>12.006790000000001</c:v>
                </c:pt>
                <c:pt idx="8156">
                  <c:v>12.16991</c:v>
                </c:pt>
                <c:pt idx="8157">
                  <c:v>13.14242</c:v>
                </c:pt>
                <c:pt idx="8158">
                  <c:v>13.75032</c:v>
                </c:pt>
                <c:pt idx="8159">
                  <c:v>14.15408</c:v>
                </c:pt>
                <c:pt idx="8160">
                  <c:v>14.44647</c:v>
                </c:pt>
                <c:pt idx="8161">
                  <c:v>14.730449999999999</c:v>
                </c:pt>
                <c:pt idx="8162">
                  <c:v>14.74513</c:v>
                </c:pt>
                <c:pt idx="8163">
                  <c:v>15.238670000000001</c:v>
                </c:pt>
                <c:pt idx="8164">
                  <c:v>15.359059999999999</c:v>
                </c:pt>
                <c:pt idx="8165">
                  <c:v>15.456910000000001</c:v>
                </c:pt>
                <c:pt idx="8166">
                  <c:v>16.076609999999999</c:v>
                </c:pt>
                <c:pt idx="8167">
                  <c:v>16.284389999999998</c:v>
                </c:pt>
                <c:pt idx="8168">
                  <c:v>16.850960000000001</c:v>
                </c:pt>
                <c:pt idx="8169">
                  <c:v>16.853010000000001</c:v>
                </c:pt>
                <c:pt idx="8170">
                  <c:v>17.17484</c:v>
                </c:pt>
                <c:pt idx="8171">
                  <c:v>17.651230000000002</c:v>
                </c:pt>
                <c:pt idx="8172">
                  <c:v>18.05594</c:v>
                </c:pt>
                <c:pt idx="8173">
                  <c:v>18.258579999999998</c:v>
                </c:pt>
                <c:pt idx="8174">
                  <c:v>18.461539999999999</c:v>
                </c:pt>
                <c:pt idx="8175">
                  <c:v>18.621549999999999</c:v>
                </c:pt>
                <c:pt idx="8176">
                  <c:v>18.66498</c:v>
                </c:pt>
                <c:pt idx="8177">
                  <c:v>18.869070000000001</c:v>
                </c:pt>
                <c:pt idx="8178">
                  <c:v>19.005880000000001</c:v>
                </c:pt>
                <c:pt idx="8179">
                  <c:v>19.07685</c:v>
                </c:pt>
                <c:pt idx="8180">
                  <c:v>19.291429999999998</c:v>
                </c:pt>
                <c:pt idx="8181">
                  <c:v>19.417439999999999</c:v>
                </c:pt>
                <c:pt idx="8182">
                  <c:v>19.544779999999999</c:v>
                </c:pt>
                <c:pt idx="8183">
                  <c:v>19.673780000000001</c:v>
                </c:pt>
                <c:pt idx="8184">
                  <c:v>19.80433</c:v>
                </c:pt>
                <c:pt idx="8185">
                  <c:v>19.937819999999999</c:v>
                </c:pt>
                <c:pt idx="8186">
                  <c:v>20.074259999999999</c:v>
                </c:pt>
                <c:pt idx="8187">
                  <c:v>20.214210000000001</c:v>
                </c:pt>
                <c:pt idx="8188">
                  <c:v>20.35773</c:v>
                </c:pt>
                <c:pt idx="8189">
                  <c:v>20.506460000000001</c:v>
                </c:pt>
                <c:pt idx="8190">
                  <c:v>20.660540000000001</c:v>
                </c:pt>
                <c:pt idx="8191">
                  <c:v>20.82058</c:v>
                </c:pt>
                <c:pt idx="8192">
                  <c:v>20.986550000000001</c:v>
                </c:pt>
                <c:pt idx="8193">
                  <c:v>21.160139999999998</c:v>
                </c:pt>
                <c:pt idx="8194">
                  <c:v>21.205390000000001</c:v>
                </c:pt>
                <c:pt idx="8195">
                  <c:v>21.35266</c:v>
                </c:pt>
                <c:pt idx="8196">
                  <c:v>21.557590000000001</c:v>
                </c:pt>
                <c:pt idx="8197">
                  <c:v>21.769400000000001</c:v>
                </c:pt>
                <c:pt idx="8198">
                  <c:v>21.989380000000001</c:v>
                </c:pt>
                <c:pt idx="8199">
                  <c:v>22.216290000000001</c:v>
                </c:pt>
                <c:pt idx="8200">
                  <c:v>22.449349999999999</c:v>
                </c:pt>
                <c:pt idx="8201">
                  <c:v>22.686599999999999</c:v>
                </c:pt>
                <c:pt idx="8202">
                  <c:v>22.936109999999999</c:v>
                </c:pt>
                <c:pt idx="8203">
                  <c:v>23.719069999999999</c:v>
                </c:pt>
                <c:pt idx="8204">
                  <c:v>23.901579999999999</c:v>
                </c:pt>
                <c:pt idx="8205">
                  <c:v>23.977160000000001</c:v>
                </c:pt>
                <c:pt idx="8206">
                  <c:v>24.228359999999999</c:v>
                </c:pt>
                <c:pt idx="8207">
                  <c:v>24.47034</c:v>
                </c:pt>
                <c:pt idx="8208">
                  <c:v>24.700109999999999</c:v>
                </c:pt>
                <c:pt idx="8209">
                  <c:v>24.873889999999999</c:v>
                </c:pt>
                <c:pt idx="8210">
                  <c:v>24.921299999999999</c:v>
                </c:pt>
                <c:pt idx="8211">
                  <c:v>25.142530000000001</c:v>
                </c:pt>
                <c:pt idx="8212">
                  <c:v>25.348289999999999</c:v>
                </c:pt>
                <c:pt idx="8213">
                  <c:v>25.53631</c:v>
                </c:pt>
                <c:pt idx="8214">
                  <c:v>25.65746</c:v>
                </c:pt>
                <c:pt idx="8215">
                  <c:v>25.770199999999999</c:v>
                </c:pt>
                <c:pt idx="8216">
                  <c:v>25.874680000000001</c:v>
                </c:pt>
                <c:pt idx="8217">
                  <c:v>25.97071</c:v>
                </c:pt>
                <c:pt idx="8218">
                  <c:v>26.059660000000001</c:v>
                </c:pt>
                <c:pt idx="8219">
                  <c:v>26.141500000000001</c:v>
                </c:pt>
                <c:pt idx="8220">
                  <c:v>26.183070000000001</c:v>
                </c:pt>
                <c:pt idx="8221">
                  <c:v>26.300719999999998</c:v>
                </c:pt>
                <c:pt idx="8222">
                  <c:v>26.445730000000001</c:v>
                </c:pt>
                <c:pt idx="8223">
                  <c:v>26.57591</c:v>
                </c:pt>
                <c:pt idx="8224">
                  <c:v>26.818059999999999</c:v>
                </c:pt>
                <c:pt idx="8225">
                  <c:v>26.926359999999999</c:v>
                </c:pt>
                <c:pt idx="8226">
                  <c:v>26.944929999999999</c:v>
                </c:pt>
                <c:pt idx="8227">
                  <c:v>27.1004</c:v>
                </c:pt>
                <c:pt idx="8228">
                  <c:v>27.18244</c:v>
                </c:pt>
                <c:pt idx="8229">
                  <c:v>27.267669999999999</c:v>
                </c:pt>
                <c:pt idx="8230">
                  <c:v>27.356339999999999</c:v>
                </c:pt>
                <c:pt idx="8231">
                  <c:v>27.448129999999999</c:v>
                </c:pt>
                <c:pt idx="8232">
                  <c:v>27.5441</c:v>
                </c:pt>
                <c:pt idx="8233">
                  <c:v>27.643830000000001</c:v>
                </c:pt>
                <c:pt idx="8234">
                  <c:v>27.747309999999999</c:v>
                </c:pt>
                <c:pt idx="8235">
                  <c:v>27.853919999999999</c:v>
                </c:pt>
                <c:pt idx="8236">
                  <c:v>27.955580000000001</c:v>
                </c:pt>
                <c:pt idx="8237">
                  <c:v>27.96593</c:v>
                </c:pt>
                <c:pt idx="8238">
                  <c:v>28.094830000000002</c:v>
                </c:pt>
                <c:pt idx="8239">
                  <c:v>28.227679999999999</c:v>
                </c:pt>
                <c:pt idx="8240">
                  <c:v>28.362919999999999</c:v>
                </c:pt>
                <c:pt idx="8241">
                  <c:v>28.50177</c:v>
                </c:pt>
                <c:pt idx="8242">
                  <c:v>28.6433</c:v>
                </c:pt>
                <c:pt idx="8243">
                  <c:v>28.787310000000002</c:v>
                </c:pt>
                <c:pt idx="8244">
                  <c:v>28.932829999999999</c:v>
                </c:pt>
                <c:pt idx="8245">
                  <c:v>29.231300000000001</c:v>
                </c:pt>
                <c:pt idx="8246">
                  <c:v>29.53557</c:v>
                </c:pt>
                <c:pt idx="8247">
                  <c:v>29.549099999999999</c:v>
                </c:pt>
                <c:pt idx="8248">
                  <c:v>29.697310000000002</c:v>
                </c:pt>
                <c:pt idx="8249">
                  <c:v>29.872389999999999</c:v>
                </c:pt>
                <c:pt idx="8250">
                  <c:v>30.21349</c:v>
                </c:pt>
                <c:pt idx="8251">
                  <c:v>30.55752</c:v>
                </c:pt>
                <c:pt idx="8252">
                  <c:v>30.903680000000001</c:v>
                </c:pt>
                <c:pt idx="8253">
                  <c:v>31.25226</c:v>
                </c:pt>
                <c:pt idx="8254">
                  <c:v>31.471910000000001</c:v>
                </c:pt>
                <c:pt idx="8255">
                  <c:v>31.60961</c:v>
                </c:pt>
                <c:pt idx="8256">
                  <c:v>31.982320000000001</c:v>
                </c:pt>
                <c:pt idx="8257">
                  <c:v>32.355519999999999</c:v>
                </c:pt>
                <c:pt idx="8258">
                  <c:v>33.103769999999997</c:v>
                </c:pt>
                <c:pt idx="8259">
                  <c:v>33.559420000000003</c:v>
                </c:pt>
                <c:pt idx="8260">
                  <c:v>33.875570000000003</c:v>
                </c:pt>
                <c:pt idx="8261">
                  <c:v>34.685969999999998</c:v>
                </c:pt>
                <c:pt idx="8262">
                  <c:v>35.496490000000001</c:v>
                </c:pt>
                <c:pt idx="8263">
                  <c:v>35.822189999999999</c:v>
                </c:pt>
                <c:pt idx="8264">
                  <c:v>36.449959999999997</c:v>
                </c:pt>
                <c:pt idx="8265">
                  <c:v>37.242060000000002</c:v>
                </c:pt>
                <c:pt idx="8266">
                  <c:v>38.303600000000003</c:v>
                </c:pt>
                <c:pt idx="8267">
                  <c:v>41.046720000000001</c:v>
                </c:pt>
                <c:pt idx="8268">
                  <c:v>43.764749999999999</c:v>
                </c:pt>
                <c:pt idx="8269">
                  <c:v>45.05001</c:v>
                </c:pt>
                <c:pt idx="8270">
                  <c:v>46.707180000000001</c:v>
                </c:pt>
                <c:pt idx="8271">
                  <c:v>49.440919999999998</c:v>
                </c:pt>
                <c:pt idx="8272">
                  <c:v>49.853299999999997</c:v>
                </c:pt>
                <c:pt idx="8273">
                  <c:v>56.039250000000003</c:v>
                </c:pt>
                <c:pt idx="8274">
                  <c:v>56.622790000000002</c:v>
                </c:pt>
                <c:pt idx="8275">
                  <c:v>62.864060000000002</c:v>
                </c:pt>
                <c:pt idx="8276">
                  <c:v>63.609470000000002</c:v>
                </c:pt>
                <c:pt idx="8277">
                  <c:v>65.057749999999999</c:v>
                </c:pt>
                <c:pt idx="8278">
                  <c:v>70.640730000000005</c:v>
                </c:pt>
                <c:pt idx="8279">
                  <c:v>74.002279999999999</c:v>
                </c:pt>
                <c:pt idx="8280">
                  <c:v>76.156319999999994</c:v>
                </c:pt>
                <c:pt idx="8281">
                  <c:v>77.062939999999998</c:v>
                </c:pt>
                <c:pt idx="8282">
                  <c:v>79.76652</c:v>
                </c:pt>
                <c:pt idx="8283">
                  <c:v>81.365780000000001</c:v>
                </c:pt>
                <c:pt idx="8284">
                  <c:v>82.179879999999997</c:v>
                </c:pt>
                <c:pt idx="8285">
                  <c:v>84.282849999999996</c:v>
                </c:pt>
                <c:pt idx="8286">
                  <c:v>85.262919999999994</c:v>
                </c:pt>
                <c:pt idx="8287">
                  <c:v>85.860029999999995</c:v>
                </c:pt>
                <c:pt idx="8288">
                  <c:v>86.796530000000004</c:v>
                </c:pt>
                <c:pt idx="8289">
                  <c:v>87.149600000000007</c:v>
                </c:pt>
                <c:pt idx="8290">
                  <c:v>87.097660000000005</c:v>
                </c:pt>
                <c:pt idx="8291">
                  <c:v>86.896370000000005</c:v>
                </c:pt>
                <c:pt idx="8292">
                  <c:v>86.529629999999997</c:v>
                </c:pt>
                <c:pt idx="8293">
                  <c:v>85.409930000000003</c:v>
                </c:pt>
                <c:pt idx="8294">
                  <c:v>83.847939999999994</c:v>
                </c:pt>
                <c:pt idx="8295">
                  <c:v>81.829350000000005</c:v>
                </c:pt>
                <c:pt idx="8296">
                  <c:v>81.425640000000001</c:v>
                </c:pt>
                <c:pt idx="8297">
                  <c:v>80.036799999999999</c:v>
                </c:pt>
                <c:pt idx="8298">
                  <c:v>77.12594</c:v>
                </c:pt>
                <c:pt idx="8299">
                  <c:v>75.380369999999999</c:v>
                </c:pt>
                <c:pt idx="8300">
                  <c:v>74.768420000000006</c:v>
                </c:pt>
                <c:pt idx="8301">
                  <c:v>72.24915</c:v>
                </c:pt>
                <c:pt idx="8302">
                  <c:v>70.286720000000003</c:v>
                </c:pt>
                <c:pt idx="8303">
                  <c:v>69.726550000000003</c:v>
                </c:pt>
                <c:pt idx="8304">
                  <c:v>67.207369999999997</c:v>
                </c:pt>
                <c:pt idx="8305">
                  <c:v>64.687380000000005</c:v>
                </c:pt>
                <c:pt idx="8306">
                  <c:v>64.528809999999993</c:v>
                </c:pt>
                <c:pt idx="8307">
                  <c:v>63.427059999999997</c:v>
                </c:pt>
                <c:pt idx="8308">
                  <c:v>62.167659999999998</c:v>
                </c:pt>
                <c:pt idx="8309">
                  <c:v>60.906849999999999</c:v>
                </c:pt>
                <c:pt idx="8310">
                  <c:v>60.103169999999999</c:v>
                </c:pt>
                <c:pt idx="8311">
                  <c:v>59.683590000000002</c:v>
                </c:pt>
                <c:pt idx="8312">
                  <c:v>58.527889999999999</c:v>
                </c:pt>
                <c:pt idx="8313">
                  <c:v>57.951509999999999</c:v>
                </c:pt>
                <c:pt idx="8314">
                  <c:v>57.770679999999999</c:v>
                </c:pt>
                <c:pt idx="8315">
                  <c:v>57.40757</c:v>
                </c:pt>
                <c:pt idx="8316">
                  <c:v>56.880229999999997</c:v>
                </c:pt>
                <c:pt idx="8317">
                  <c:v>56.360700000000001</c:v>
                </c:pt>
                <c:pt idx="8318">
                  <c:v>56.103580000000001</c:v>
                </c:pt>
                <c:pt idx="8319">
                  <c:v>55.850569999999998</c:v>
                </c:pt>
                <c:pt idx="8320">
                  <c:v>55.672550000000001</c:v>
                </c:pt>
                <c:pt idx="8321">
                  <c:v>55.606200000000001</c:v>
                </c:pt>
                <c:pt idx="8322">
                  <c:v>55.378549999999997</c:v>
                </c:pt>
                <c:pt idx="8323">
                  <c:v>55.15549</c:v>
                </c:pt>
                <c:pt idx="8324">
                  <c:v>54.93967</c:v>
                </c:pt>
                <c:pt idx="8325">
                  <c:v>54.731349999999999</c:v>
                </c:pt>
                <c:pt idx="8326">
                  <c:v>54.531739999999999</c:v>
                </c:pt>
                <c:pt idx="8327">
                  <c:v>54.342170000000003</c:v>
                </c:pt>
                <c:pt idx="8328">
                  <c:v>54.164090000000002</c:v>
                </c:pt>
                <c:pt idx="8329">
                  <c:v>53.999009999999998</c:v>
                </c:pt>
                <c:pt idx="8330">
                  <c:v>53.848509999999997</c:v>
                </c:pt>
                <c:pt idx="8331">
                  <c:v>53.733319999999999</c:v>
                </c:pt>
                <c:pt idx="8332">
                  <c:v>53.630839999999999</c:v>
                </c:pt>
                <c:pt idx="8333">
                  <c:v>53.542029999999997</c:v>
                </c:pt>
                <c:pt idx="8334">
                  <c:v>53.467849999999999</c:v>
                </c:pt>
                <c:pt idx="8335">
                  <c:v>53.40916</c:v>
                </c:pt>
                <c:pt idx="8336">
                  <c:v>53.366729999999997</c:v>
                </c:pt>
                <c:pt idx="8337">
                  <c:v>53.341239999999999</c:v>
                </c:pt>
                <c:pt idx="8338">
                  <c:v>53.333170000000003</c:v>
                </c:pt>
                <c:pt idx="8339">
                  <c:v>53.334229999999998</c:v>
                </c:pt>
                <c:pt idx="8340">
                  <c:v>53.346820000000001</c:v>
                </c:pt>
                <c:pt idx="8341">
                  <c:v>53.378819999999997</c:v>
                </c:pt>
                <c:pt idx="8342">
                  <c:v>53.428530000000002</c:v>
                </c:pt>
                <c:pt idx="8343">
                  <c:v>53.495539999999998</c:v>
                </c:pt>
                <c:pt idx="8344">
                  <c:v>53.579129999999999</c:v>
                </c:pt>
                <c:pt idx="8345">
                  <c:v>53.678280000000001</c:v>
                </c:pt>
                <c:pt idx="8346">
                  <c:v>53.916910000000001</c:v>
                </c:pt>
                <c:pt idx="8347">
                  <c:v>54.19764</c:v>
                </c:pt>
                <c:pt idx="8348">
                  <c:v>54.499940000000002</c:v>
                </c:pt>
                <c:pt idx="8349">
                  <c:v>54.799329999999998</c:v>
                </c:pt>
                <c:pt idx="8350">
                  <c:v>55.067619999999998</c:v>
                </c:pt>
                <c:pt idx="8351">
                  <c:v>55.277099999999997</c:v>
                </c:pt>
                <c:pt idx="8352">
                  <c:v>55.348039999999997</c:v>
                </c:pt>
                <c:pt idx="8353">
                  <c:v>55.405560000000001</c:v>
                </c:pt>
                <c:pt idx="8354">
                  <c:v>55.433509999999998</c:v>
                </c:pt>
                <c:pt idx="8355">
                  <c:v>55.430579999999999</c:v>
                </c:pt>
                <c:pt idx="8356">
                  <c:v>55.394509999999997</c:v>
                </c:pt>
                <c:pt idx="8357">
                  <c:v>55.323869999999999</c:v>
                </c:pt>
                <c:pt idx="8358">
                  <c:v>55.13955</c:v>
                </c:pt>
                <c:pt idx="8359">
                  <c:v>54.863770000000002</c:v>
                </c:pt>
                <c:pt idx="8360">
                  <c:v>54.49926</c:v>
                </c:pt>
                <c:pt idx="8361">
                  <c:v>54.497329999999998</c:v>
                </c:pt>
                <c:pt idx="8362">
                  <c:v>54.069470000000003</c:v>
                </c:pt>
                <c:pt idx="8363">
                  <c:v>53.560200000000002</c:v>
                </c:pt>
                <c:pt idx="8364">
                  <c:v>52.979730000000004</c:v>
                </c:pt>
                <c:pt idx="8365">
                  <c:v>52.339149999999997</c:v>
                </c:pt>
                <c:pt idx="8366">
                  <c:v>51.652769999999997</c:v>
                </c:pt>
                <c:pt idx="8367">
                  <c:v>50.860579999999999</c:v>
                </c:pt>
                <c:pt idx="8368">
                  <c:v>50.213880000000003</c:v>
                </c:pt>
                <c:pt idx="8369">
                  <c:v>49.491</c:v>
                </c:pt>
                <c:pt idx="8370">
                  <c:v>48.771700000000003</c:v>
                </c:pt>
                <c:pt idx="8371">
                  <c:v>48.061619999999998</c:v>
                </c:pt>
                <c:pt idx="8372">
                  <c:v>47.372750000000003</c:v>
                </c:pt>
                <c:pt idx="8373">
                  <c:v>46.707380000000001</c:v>
                </c:pt>
                <c:pt idx="8374">
                  <c:v>46.603250000000003</c:v>
                </c:pt>
                <c:pt idx="8375">
                  <c:v>46.093800000000002</c:v>
                </c:pt>
                <c:pt idx="8376">
                  <c:v>45.514980000000001</c:v>
                </c:pt>
                <c:pt idx="8377">
                  <c:v>44.96987</c:v>
                </c:pt>
                <c:pt idx="8378">
                  <c:v>44.45834</c:v>
                </c:pt>
                <c:pt idx="8379">
                  <c:v>43.980539999999998</c:v>
                </c:pt>
                <c:pt idx="8380">
                  <c:v>43.531820000000003</c:v>
                </c:pt>
                <c:pt idx="8381">
                  <c:v>43.427230000000002</c:v>
                </c:pt>
                <c:pt idx="8382">
                  <c:v>43.121299999999998</c:v>
                </c:pt>
                <c:pt idx="8383">
                  <c:v>42.737839999999998</c:v>
                </c:pt>
                <c:pt idx="8384">
                  <c:v>42.37773</c:v>
                </c:pt>
                <c:pt idx="8385">
                  <c:v>42.036099999999998</c:v>
                </c:pt>
                <c:pt idx="8386">
                  <c:v>41.711300000000001</c:v>
                </c:pt>
                <c:pt idx="8387">
                  <c:v>41.400849999999998</c:v>
                </c:pt>
                <c:pt idx="8388">
                  <c:v>41.103389999999997</c:v>
                </c:pt>
                <c:pt idx="8389">
                  <c:v>40.5366</c:v>
                </c:pt>
                <c:pt idx="8390">
                  <c:v>39.998890000000003</c:v>
                </c:pt>
                <c:pt idx="8391">
                  <c:v>39.631869999999999</c:v>
                </c:pt>
                <c:pt idx="8392">
                  <c:v>39.484729999999999</c:v>
                </c:pt>
                <c:pt idx="8393">
                  <c:v>38.995040000000003</c:v>
                </c:pt>
                <c:pt idx="8394">
                  <c:v>38.5169</c:v>
                </c:pt>
                <c:pt idx="8395">
                  <c:v>38.04768</c:v>
                </c:pt>
                <c:pt idx="8396">
                  <c:v>37.127540000000003</c:v>
                </c:pt>
                <c:pt idx="8397">
                  <c:v>36.784880000000001</c:v>
                </c:pt>
                <c:pt idx="8398">
                  <c:v>36.768259999999998</c:v>
                </c:pt>
                <c:pt idx="8399">
                  <c:v>36.265610000000002</c:v>
                </c:pt>
                <c:pt idx="8400">
                  <c:v>35.507869999999997</c:v>
                </c:pt>
                <c:pt idx="8401">
                  <c:v>34.708300000000001</c:v>
                </c:pt>
                <c:pt idx="8402">
                  <c:v>34.387120000000003</c:v>
                </c:pt>
                <c:pt idx="8403">
                  <c:v>33.50808</c:v>
                </c:pt>
                <c:pt idx="8404">
                  <c:v>33.387099999999997</c:v>
                </c:pt>
                <c:pt idx="8405">
                  <c:v>32.755569999999999</c:v>
                </c:pt>
                <c:pt idx="8406">
                  <c:v>32.454340000000002</c:v>
                </c:pt>
                <c:pt idx="8407">
                  <c:v>32.146430000000002</c:v>
                </c:pt>
                <c:pt idx="8408">
                  <c:v>30.969280000000001</c:v>
                </c:pt>
                <c:pt idx="8409">
                  <c:v>30.662269999999999</c:v>
                </c:pt>
                <c:pt idx="8410">
                  <c:v>29.095269999999999</c:v>
                </c:pt>
                <c:pt idx="8411">
                  <c:v>28.969380000000001</c:v>
                </c:pt>
                <c:pt idx="8412">
                  <c:v>28.757529999999999</c:v>
                </c:pt>
                <c:pt idx="8413">
                  <c:v>28.224710000000002</c:v>
                </c:pt>
                <c:pt idx="8414">
                  <c:v>27.676439999999999</c:v>
                </c:pt>
                <c:pt idx="8415">
                  <c:v>27.553329999999999</c:v>
                </c:pt>
                <c:pt idx="8416">
                  <c:v>26.989159999999998</c:v>
                </c:pt>
                <c:pt idx="8417">
                  <c:v>26.45457</c:v>
                </c:pt>
                <c:pt idx="8418">
                  <c:v>25.368010000000002</c:v>
                </c:pt>
                <c:pt idx="8419">
                  <c:v>25.088799999999999</c:v>
                </c:pt>
                <c:pt idx="8420">
                  <c:v>24.622060000000001</c:v>
                </c:pt>
                <c:pt idx="8421">
                  <c:v>24.525670000000002</c:v>
                </c:pt>
                <c:pt idx="8422">
                  <c:v>24.169309999999999</c:v>
                </c:pt>
                <c:pt idx="8423">
                  <c:v>24.026299999999999</c:v>
                </c:pt>
                <c:pt idx="8424">
                  <c:v>23.979610000000001</c:v>
                </c:pt>
                <c:pt idx="8425">
                  <c:v>23.197769999999998</c:v>
                </c:pt>
                <c:pt idx="8426">
                  <c:v>22.939699999999998</c:v>
                </c:pt>
                <c:pt idx="8427">
                  <c:v>21.684840000000001</c:v>
                </c:pt>
                <c:pt idx="8428">
                  <c:v>20.996110000000002</c:v>
                </c:pt>
                <c:pt idx="8429">
                  <c:v>20.17221</c:v>
                </c:pt>
                <c:pt idx="8430">
                  <c:v>19.420079999999999</c:v>
                </c:pt>
                <c:pt idx="8431">
                  <c:v>19.076239999999999</c:v>
                </c:pt>
                <c:pt idx="8432">
                  <c:v>19.06193</c:v>
                </c:pt>
                <c:pt idx="8433">
                  <c:v>18.739570000000001</c:v>
                </c:pt>
                <c:pt idx="8434">
                  <c:v>18.463560000000001</c:v>
                </c:pt>
                <c:pt idx="8435">
                  <c:v>18.357710000000001</c:v>
                </c:pt>
                <c:pt idx="8436">
                  <c:v>18.336130000000001</c:v>
                </c:pt>
                <c:pt idx="8437">
                  <c:v>18.22343</c:v>
                </c:pt>
                <c:pt idx="8438">
                  <c:v>17.77985</c:v>
                </c:pt>
                <c:pt idx="8439">
                  <c:v>17.758019999999998</c:v>
                </c:pt>
                <c:pt idx="8440">
                  <c:v>17.18788</c:v>
                </c:pt>
                <c:pt idx="8441">
                  <c:v>16.915120000000002</c:v>
                </c:pt>
                <c:pt idx="8442">
                  <c:v>16.634060000000002</c:v>
                </c:pt>
                <c:pt idx="8443">
                  <c:v>16.62003</c:v>
                </c:pt>
                <c:pt idx="8444">
                  <c:v>16.05256</c:v>
                </c:pt>
                <c:pt idx="8445">
                  <c:v>15.80148</c:v>
                </c:pt>
                <c:pt idx="8446">
                  <c:v>15.69971</c:v>
                </c:pt>
                <c:pt idx="8447">
                  <c:v>15.64616</c:v>
                </c:pt>
                <c:pt idx="8448">
                  <c:v>15.61059</c:v>
                </c:pt>
                <c:pt idx="8449">
                  <c:v>15.542249999999999</c:v>
                </c:pt>
                <c:pt idx="8450">
                  <c:v>15.530519999999999</c:v>
                </c:pt>
                <c:pt idx="8451">
                  <c:v>15.451140000000001</c:v>
                </c:pt>
                <c:pt idx="8452">
                  <c:v>15.37285</c:v>
                </c:pt>
                <c:pt idx="8453">
                  <c:v>15.334379999999999</c:v>
                </c:pt>
                <c:pt idx="8454">
                  <c:v>15.32485</c:v>
                </c:pt>
                <c:pt idx="8455">
                  <c:v>15.301220000000001</c:v>
                </c:pt>
                <c:pt idx="8456">
                  <c:v>15.270250000000001</c:v>
                </c:pt>
                <c:pt idx="8457">
                  <c:v>15.240119999999999</c:v>
                </c:pt>
                <c:pt idx="8458">
                  <c:v>15.21077</c:v>
                </c:pt>
                <c:pt idx="8459">
                  <c:v>15.182370000000001</c:v>
                </c:pt>
                <c:pt idx="8460">
                  <c:v>15.14616</c:v>
                </c:pt>
                <c:pt idx="8461">
                  <c:v>15.11154</c:v>
                </c:pt>
                <c:pt idx="8462">
                  <c:v>15.07827</c:v>
                </c:pt>
                <c:pt idx="8463">
                  <c:v>15.046239999999999</c:v>
                </c:pt>
                <c:pt idx="8464">
                  <c:v>15.015129999999999</c:v>
                </c:pt>
                <c:pt idx="8465">
                  <c:v>14.98479</c:v>
                </c:pt>
                <c:pt idx="8466">
                  <c:v>14.92548</c:v>
                </c:pt>
                <c:pt idx="8467">
                  <c:v>14.91258</c:v>
                </c:pt>
                <c:pt idx="8468">
                  <c:v>14.6935</c:v>
                </c:pt>
                <c:pt idx="8469">
                  <c:v>14.67728</c:v>
                </c:pt>
                <c:pt idx="8470">
                  <c:v>14.56343</c:v>
                </c:pt>
                <c:pt idx="8471">
                  <c:v>14.552110000000001</c:v>
                </c:pt>
                <c:pt idx="8472">
                  <c:v>14.46086</c:v>
                </c:pt>
                <c:pt idx="8473">
                  <c:v>14.367620000000001</c:v>
                </c:pt>
                <c:pt idx="8474">
                  <c:v>14.296110000000001</c:v>
                </c:pt>
                <c:pt idx="8475">
                  <c:v>14.278639999999999</c:v>
                </c:pt>
                <c:pt idx="8476">
                  <c:v>14.265940000000001</c:v>
                </c:pt>
                <c:pt idx="8477">
                  <c:v>14.175280000000001</c:v>
                </c:pt>
                <c:pt idx="8478">
                  <c:v>14.171010000000001</c:v>
                </c:pt>
                <c:pt idx="8479">
                  <c:v>14.16249</c:v>
                </c:pt>
                <c:pt idx="8480">
                  <c:v>14.13414</c:v>
                </c:pt>
                <c:pt idx="8481">
                  <c:v>14.12566</c:v>
                </c:pt>
                <c:pt idx="8482">
                  <c:v>14.120189999999999</c:v>
                </c:pt>
                <c:pt idx="8483">
                  <c:v>14.118230000000001</c:v>
                </c:pt>
                <c:pt idx="8484">
                  <c:v>14.107950000000001</c:v>
                </c:pt>
                <c:pt idx="8485">
                  <c:v>14.10547</c:v>
                </c:pt>
                <c:pt idx="8486">
                  <c:v>14.10549</c:v>
                </c:pt>
                <c:pt idx="8487">
                  <c:v>14.109640000000001</c:v>
                </c:pt>
                <c:pt idx="8488">
                  <c:v>14.11843</c:v>
                </c:pt>
                <c:pt idx="8489">
                  <c:v>14.11937</c:v>
                </c:pt>
                <c:pt idx="8490">
                  <c:v>14.13815</c:v>
                </c:pt>
                <c:pt idx="8491">
                  <c:v>14.16595</c:v>
                </c:pt>
                <c:pt idx="8492">
                  <c:v>14.16934</c:v>
                </c:pt>
                <c:pt idx="8493">
                  <c:v>14.2094</c:v>
                </c:pt>
                <c:pt idx="8494">
                  <c:v>14.26385</c:v>
                </c:pt>
                <c:pt idx="8495">
                  <c:v>14.27182</c:v>
                </c:pt>
                <c:pt idx="8496">
                  <c:v>14.33601</c:v>
                </c:pt>
                <c:pt idx="8497">
                  <c:v>14.42008</c:v>
                </c:pt>
                <c:pt idx="8498">
                  <c:v>14.434240000000001</c:v>
                </c:pt>
                <c:pt idx="8499">
                  <c:v>14.519869999999999</c:v>
                </c:pt>
                <c:pt idx="8500">
                  <c:v>14.62956</c:v>
                </c:pt>
                <c:pt idx="8501">
                  <c:v>14.65085</c:v>
                </c:pt>
                <c:pt idx="8502">
                  <c:v>14.75084</c:v>
                </c:pt>
                <c:pt idx="8503">
                  <c:v>14.9084</c:v>
                </c:pt>
                <c:pt idx="8504">
                  <c:v>15.015169999999999</c:v>
                </c:pt>
                <c:pt idx="8505">
                  <c:v>15.19023</c:v>
                </c:pt>
                <c:pt idx="8506">
                  <c:v>15.30186</c:v>
                </c:pt>
                <c:pt idx="8507">
                  <c:v>15.340389999999999</c:v>
                </c:pt>
                <c:pt idx="8508">
                  <c:v>15.499090000000001</c:v>
                </c:pt>
                <c:pt idx="8509">
                  <c:v>15.66691</c:v>
                </c:pt>
                <c:pt idx="8510">
                  <c:v>15.84689</c:v>
                </c:pt>
                <c:pt idx="8511">
                  <c:v>16.0428</c:v>
                </c:pt>
                <c:pt idx="8512">
                  <c:v>16.258679999999998</c:v>
                </c:pt>
                <c:pt idx="8513">
                  <c:v>16.500150000000001</c:v>
                </c:pt>
                <c:pt idx="8514">
                  <c:v>16.504000000000001</c:v>
                </c:pt>
                <c:pt idx="8515">
                  <c:v>16.773299999999999</c:v>
                </c:pt>
                <c:pt idx="8516">
                  <c:v>16.924520000000001</c:v>
                </c:pt>
                <c:pt idx="8517">
                  <c:v>16.96706</c:v>
                </c:pt>
                <c:pt idx="8518">
                  <c:v>17.088429999999999</c:v>
                </c:pt>
                <c:pt idx="8519">
                  <c:v>17.265699999999999</c:v>
                </c:pt>
                <c:pt idx="8520">
                  <c:v>17.457460000000001</c:v>
                </c:pt>
                <c:pt idx="8521">
                  <c:v>17.66649</c:v>
                </c:pt>
                <c:pt idx="8522">
                  <c:v>17.894159999999999</c:v>
                </c:pt>
                <c:pt idx="8523">
                  <c:v>18.144760000000002</c:v>
                </c:pt>
                <c:pt idx="8524">
                  <c:v>18.420280000000002</c:v>
                </c:pt>
                <c:pt idx="8525">
                  <c:v>18.726150000000001</c:v>
                </c:pt>
                <c:pt idx="8526">
                  <c:v>18.77591</c:v>
                </c:pt>
                <c:pt idx="8527">
                  <c:v>19.072579999999999</c:v>
                </c:pt>
                <c:pt idx="8528">
                  <c:v>19.1402</c:v>
                </c:pt>
                <c:pt idx="8529">
                  <c:v>19.460429999999999</c:v>
                </c:pt>
                <c:pt idx="8530">
                  <c:v>19.89189</c:v>
                </c:pt>
                <c:pt idx="8531">
                  <c:v>20.373080000000002</c:v>
                </c:pt>
                <c:pt idx="8532">
                  <c:v>20.421279999999999</c:v>
                </c:pt>
                <c:pt idx="8533">
                  <c:v>20.915849999999999</c:v>
                </c:pt>
                <c:pt idx="8534">
                  <c:v>21.517720000000001</c:v>
                </c:pt>
                <c:pt idx="8535">
                  <c:v>21.559000000000001</c:v>
                </c:pt>
                <c:pt idx="8536">
                  <c:v>22.191669999999998</c:v>
                </c:pt>
                <c:pt idx="8537">
                  <c:v>22.934480000000001</c:v>
                </c:pt>
                <c:pt idx="8538">
                  <c:v>22.959630000000001</c:v>
                </c:pt>
                <c:pt idx="8539">
                  <c:v>23.756129999999999</c:v>
                </c:pt>
                <c:pt idx="8540">
                  <c:v>24.647590000000001</c:v>
                </c:pt>
                <c:pt idx="8541">
                  <c:v>24.653009999999998</c:v>
                </c:pt>
                <c:pt idx="8542">
                  <c:v>25.622479999999999</c:v>
                </c:pt>
                <c:pt idx="8543">
                  <c:v>26.639510000000001</c:v>
                </c:pt>
                <c:pt idx="8544">
                  <c:v>26.66638</c:v>
                </c:pt>
                <c:pt idx="8545">
                  <c:v>27.783470000000001</c:v>
                </c:pt>
                <c:pt idx="8546">
                  <c:v>28.169720000000002</c:v>
                </c:pt>
                <c:pt idx="8547">
                  <c:v>28.913740000000001</c:v>
                </c:pt>
                <c:pt idx="8548">
                  <c:v>30.184149999999999</c:v>
                </c:pt>
                <c:pt idx="8549">
                  <c:v>31.335730000000002</c:v>
                </c:pt>
                <c:pt idx="8550">
                  <c:v>33.838079999999998</c:v>
                </c:pt>
                <c:pt idx="8551">
                  <c:v>35.258650000000003</c:v>
                </c:pt>
                <c:pt idx="8552">
                  <c:v>36.299329999999998</c:v>
                </c:pt>
                <c:pt idx="8553">
                  <c:v>36.468719999999998</c:v>
                </c:pt>
                <c:pt idx="8554">
                  <c:v>37.615740000000002</c:v>
                </c:pt>
                <c:pt idx="8555">
                  <c:v>38.663429999999998</c:v>
                </c:pt>
                <c:pt idx="8556">
                  <c:v>39.590269999999997</c:v>
                </c:pt>
                <c:pt idx="8557">
                  <c:v>40.223500000000001</c:v>
                </c:pt>
                <c:pt idx="8558">
                  <c:v>40.383249999999997</c:v>
                </c:pt>
                <c:pt idx="8559">
                  <c:v>41.034779999999998</c:v>
                </c:pt>
                <c:pt idx="8560">
                  <c:v>41.518079999999998</c:v>
                </c:pt>
                <c:pt idx="8561">
                  <c:v>41.825670000000002</c:v>
                </c:pt>
                <c:pt idx="8562">
                  <c:v>41.897329999999997</c:v>
                </c:pt>
                <c:pt idx="8563">
                  <c:v>41.971319999999999</c:v>
                </c:pt>
                <c:pt idx="8564">
                  <c:v>41.890050000000002</c:v>
                </c:pt>
                <c:pt idx="8565">
                  <c:v>41.802930000000003</c:v>
                </c:pt>
                <c:pt idx="8566">
                  <c:v>41.331569999999999</c:v>
                </c:pt>
                <c:pt idx="8567">
                  <c:v>41.040999999999997</c:v>
                </c:pt>
                <c:pt idx="8568">
                  <c:v>40.616680000000002</c:v>
                </c:pt>
                <c:pt idx="8569">
                  <c:v>39.863680000000002</c:v>
                </c:pt>
                <c:pt idx="8570">
                  <c:v>39.709800000000001</c:v>
                </c:pt>
                <c:pt idx="8571">
                  <c:v>38.675879999999999</c:v>
                </c:pt>
                <c:pt idx="8572">
                  <c:v>38.387659999999997</c:v>
                </c:pt>
                <c:pt idx="8573">
                  <c:v>36.811599999999999</c:v>
                </c:pt>
                <c:pt idx="8574">
                  <c:v>36.796349999999997</c:v>
                </c:pt>
                <c:pt idx="8575">
                  <c:v>36.474080000000001</c:v>
                </c:pt>
                <c:pt idx="8576">
                  <c:v>35.415880000000001</c:v>
                </c:pt>
                <c:pt idx="8577">
                  <c:v>35.306080000000001</c:v>
                </c:pt>
                <c:pt idx="8578">
                  <c:v>34.461770000000001</c:v>
                </c:pt>
                <c:pt idx="8579">
                  <c:v>34.001109999999997</c:v>
                </c:pt>
                <c:pt idx="8580">
                  <c:v>33.631869999999999</c:v>
                </c:pt>
                <c:pt idx="8581">
                  <c:v>32.968960000000003</c:v>
                </c:pt>
                <c:pt idx="8582">
                  <c:v>32.949649999999998</c:v>
                </c:pt>
                <c:pt idx="8583">
                  <c:v>32.682220000000001</c:v>
                </c:pt>
                <c:pt idx="8584">
                  <c:v>32.448770000000003</c:v>
                </c:pt>
                <c:pt idx="8585">
                  <c:v>32.288609999999998</c:v>
                </c:pt>
                <c:pt idx="8586">
                  <c:v>32.253700000000002</c:v>
                </c:pt>
                <c:pt idx="8587">
                  <c:v>32.11609</c:v>
                </c:pt>
                <c:pt idx="8588">
                  <c:v>32.010170000000002</c:v>
                </c:pt>
                <c:pt idx="8589">
                  <c:v>31.961749999999999</c:v>
                </c:pt>
                <c:pt idx="8590">
                  <c:v>31.94707</c:v>
                </c:pt>
                <c:pt idx="8591">
                  <c:v>31.93486</c:v>
                </c:pt>
                <c:pt idx="8592">
                  <c:v>31.951250000000002</c:v>
                </c:pt>
                <c:pt idx="8593">
                  <c:v>31.973739999999999</c:v>
                </c:pt>
                <c:pt idx="8594">
                  <c:v>32.011659999999999</c:v>
                </c:pt>
                <c:pt idx="8595">
                  <c:v>32.11497</c:v>
                </c:pt>
                <c:pt idx="8596">
                  <c:v>32.242710000000002</c:v>
                </c:pt>
                <c:pt idx="8597">
                  <c:v>32.297840000000001</c:v>
                </c:pt>
                <c:pt idx="8598">
                  <c:v>32.415089999999999</c:v>
                </c:pt>
                <c:pt idx="8599">
                  <c:v>32.622309999999999</c:v>
                </c:pt>
                <c:pt idx="8600">
                  <c:v>32.847670000000001</c:v>
                </c:pt>
                <c:pt idx="8601">
                  <c:v>32.904200000000003</c:v>
                </c:pt>
                <c:pt idx="8602">
                  <c:v>33.41865</c:v>
                </c:pt>
                <c:pt idx="8603">
                  <c:v>33.763210000000001</c:v>
                </c:pt>
                <c:pt idx="8604">
                  <c:v>34.094369999999998</c:v>
                </c:pt>
                <c:pt idx="8605">
                  <c:v>34.839129999999997</c:v>
                </c:pt>
                <c:pt idx="8606">
                  <c:v>34.865340000000003</c:v>
                </c:pt>
                <c:pt idx="8607">
                  <c:v>35.759810000000002</c:v>
                </c:pt>
                <c:pt idx="8608">
                  <c:v>36.127870000000001</c:v>
                </c:pt>
                <c:pt idx="8609">
                  <c:v>36.739890000000003</c:v>
                </c:pt>
                <c:pt idx="8610">
                  <c:v>37.603740000000002</c:v>
                </c:pt>
                <c:pt idx="8611">
                  <c:v>37.801879999999997</c:v>
                </c:pt>
                <c:pt idx="8612">
                  <c:v>38.964930000000003</c:v>
                </c:pt>
                <c:pt idx="8613">
                  <c:v>39.264780000000002</c:v>
                </c:pt>
                <c:pt idx="8614">
                  <c:v>40.220260000000003</c:v>
                </c:pt>
                <c:pt idx="8615">
                  <c:v>41.10577</c:v>
                </c:pt>
                <c:pt idx="8616">
                  <c:v>41.545279999999998</c:v>
                </c:pt>
                <c:pt idx="8617">
                  <c:v>42.954659999999997</c:v>
                </c:pt>
                <c:pt idx="8618">
                  <c:v>43.11448</c:v>
                </c:pt>
                <c:pt idx="8619">
                  <c:v>44.462620000000001</c:v>
                </c:pt>
                <c:pt idx="8620">
                  <c:v>45.289990000000003</c:v>
                </c:pt>
                <c:pt idx="8621">
                  <c:v>47.611289999999997</c:v>
                </c:pt>
                <c:pt idx="8622">
                  <c:v>47.664960000000001</c:v>
                </c:pt>
                <c:pt idx="8623">
                  <c:v>51.189869999999999</c:v>
                </c:pt>
                <c:pt idx="8624">
                  <c:v>52.652830000000002</c:v>
                </c:pt>
                <c:pt idx="8625">
                  <c:v>54.87612</c:v>
                </c:pt>
                <c:pt idx="8626">
                  <c:v>58.073030000000003</c:v>
                </c:pt>
                <c:pt idx="8627">
                  <c:v>58.699159999999999</c:v>
                </c:pt>
                <c:pt idx="8628">
                  <c:v>62.654060000000001</c:v>
                </c:pt>
                <c:pt idx="8629">
                  <c:v>66.620890000000003</c:v>
                </c:pt>
                <c:pt idx="8630">
                  <c:v>68.433850000000007</c:v>
                </c:pt>
                <c:pt idx="8631">
                  <c:v>69.397210000000001</c:v>
                </c:pt>
                <c:pt idx="8632">
                  <c:v>70.569050000000004</c:v>
                </c:pt>
                <c:pt idx="8633">
                  <c:v>74.476759999999999</c:v>
                </c:pt>
                <c:pt idx="8634">
                  <c:v>74.977450000000005</c:v>
                </c:pt>
                <c:pt idx="8635">
                  <c:v>76.023989999999998</c:v>
                </c:pt>
                <c:pt idx="8636">
                  <c:v>78.150580000000005</c:v>
                </c:pt>
                <c:pt idx="8637">
                  <c:v>80.181619999999995</c:v>
                </c:pt>
                <c:pt idx="8638">
                  <c:v>81.639049999999997</c:v>
                </c:pt>
                <c:pt idx="8639">
                  <c:v>82.530969999999996</c:v>
                </c:pt>
                <c:pt idx="8640">
                  <c:v>84.632779999999997</c:v>
                </c:pt>
                <c:pt idx="8641">
                  <c:v>84.668869999999998</c:v>
                </c:pt>
                <c:pt idx="8642">
                  <c:v>86.437209999999993</c:v>
                </c:pt>
                <c:pt idx="8643">
                  <c:v>87.889780000000002</c:v>
                </c:pt>
                <c:pt idx="8644">
                  <c:v>88.74812</c:v>
                </c:pt>
                <c:pt idx="8645">
                  <c:v>89.01867</c:v>
                </c:pt>
                <c:pt idx="8646">
                  <c:v>89.665329999999997</c:v>
                </c:pt>
                <c:pt idx="8647">
                  <c:v>89.820220000000006</c:v>
                </c:pt>
                <c:pt idx="8648">
                  <c:v>89.495450000000005</c:v>
                </c:pt>
                <c:pt idx="8649">
                  <c:v>87.905550000000005</c:v>
                </c:pt>
                <c:pt idx="8650">
                  <c:v>87.541849999999997</c:v>
                </c:pt>
                <c:pt idx="8651">
                  <c:v>85.228300000000004</c:v>
                </c:pt>
                <c:pt idx="8652">
                  <c:v>81.749740000000003</c:v>
                </c:pt>
                <c:pt idx="8653">
                  <c:v>77.757499999999993</c:v>
                </c:pt>
                <c:pt idx="8654">
                  <c:v>77.101640000000003</c:v>
                </c:pt>
                <c:pt idx="8655">
                  <c:v>74.211659999999995</c:v>
                </c:pt>
                <c:pt idx="8656">
                  <c:v>69.212699999999998</c:v>
                </c:pt>
                <c:pt idx="8657">
                  <c:v>67.264589999999998</c:v>
                </c:pt>
                <c:pt idx="8658">
                  <c:v>65.025649999999999</c:v>
                </c:pt>
                <c:pt idx="8659">
                  <c:v>64.349209999999999</c:v>
                </c:pt>
                <c:pt idx="8660">
                  <c:v>61.042920000000002</c:v>
                </c:pt>
                <c:pt idx="8661">
                  <c:v>58.513979999999997</c:v>
                </c:pt>
                <c:pt idx="8662">
                  <c:v>57.312550000000002</c:v>
                </c:pt>
                <c:pt idx="8663">
                  <c:v>53.867080000000001</c:v>
                </c:pt>
                <c:pt idx="8664">
                  <c:v>53.280880000000003</c:v>
                </c:pt>
                <c:pt idx="8665">
                  <c:v>50.71799</c:v>
                </c:pt>
                <c:pt idx="8666">
                  <c:v>48.73807</c:v>
                </c:pt>
                <c:pt idx="8667">
                  <c:v>47.86777</c:v>
                </c:pt>
                <c:pt idx="8668">
                  <c:v>45.312109999999997</c:v>
                </c:pt>
                <c:pt idx="8669">
                  <c:v>45.071599999999997</c:v>
                </c:pt>
                <c:pt idx="8670">
                  <c:v>44.850569999999998</c:v>
                </c:pt>
                <c:pt idx="8671">
                  <c:v>43.039790000000004</c:v>
                </c:pt>
                <c:pt idx="8672">
                  <c:v>41.026800000000001</c:v>
                </c:pt>
                <c:pt idx="8673">
                  <c:v>39.23516</c:v>
                </c:pt>
                <c:pt idx="8674">
                  <c:v>37.610880000000002</c:v>
                </c:pt>
                <c:pt idx="8675">
                  <c:v>36.102440000000001</c:v>
                </c:pt>
                <c:pt idx="8676">
                  <c:v>35.45458</c:v>
                </c:pt>
                <c:pt idx="8677">
                  <c:v>34.377330000000001</c:v>
                </c:pt>
                <c:pt idx="8678">
                  <c:v>33.667270000000002</c:v>
                </c:pt>
                <c:pt idx="8679">
                  <c:v>33.31597</c:v>
                </c:pt>
                <c:pt idx="8680">
                  <c:v>32.054540000000003</c:v>
                </c:pt>
                <c:pt idx="8681">
                  <c:v>30.906639999999999</c:v>
                </c:pt>
                <c:pt idx="8682">
                  <c:v>30.647780000000001</c:v>
                </c:pt>
                <c:pt idx="8683">
                  <c:v>29.884789999999999</c:v>
                </c:pt>
                <c:pt idx="8684">
                  <c:v>29.194479999999999</c:v>
                </c:pt>
                <c:pt idx="8685">
                  <c:v>28.978870000000001</c:v>
                </c:pt>
                <c:pt idx="8686">
                  <c:v>27.9785</c:v>
                </c:pt>
                <c:pt idx="8687">
                  <c:v>27.968800000000002</c:v>
                </c:pt>
                <c:pt idx="8688">
                  <c:v>27.404630000000001</c:v>
                </c:pt>
                <c:pt idx="8689">
                  <c:v>27.216550000000002</c:v>
                </c:pt>
                <c:pt idx="8690">
                  <c:v>26.55639</c:v>
                </c:pt>
                <c:pt idx="8691">
                  <c:v>26.519909999999999</c:v>
                </c:pt>
                <c:pt idx="8692">
                  <c:v>26.013100000000001</c:v>
                </c:pt>
                <c:pt idx="8693">
                  <c:v>25.8504</c:v>
                </c:pt>
                <c:pt idx="8694">
                  <c:v>25.596609999999998</c:v>
                </c:pt>
                <c:pt idx="8695">
                  <c:v>25.248470000000001</c:v>
                </c:pt>
                <c:pt idx="8696">
                  <c:v>24.811070000000001</c:v>
                </c:pt>
                <c:pt idx="8697">
                  <c:v>24.67784</c:v>
                </c:pt>
                <c:pt idx="8698">
                  <c:v>24.189109999999999</c:v>
                </c:pt>
                <c:pt idx="8699">
                  <c:v>23.948920000000001</c:v>
                </c:pt>
                <c:pt idx="8700">
                  <c:v>23.840260000000001</c:v>
                </c:pt>
                <c:pt idx="8701">
                  <c:v>23.8001</c:v>
                </c:pt>
                <c:pt idx="8702">
                  <c:v>23.731919999999999</c:v>
                </c:pt>
                <c:pt idx="8703">
                  <c:v>23.538319999999999</c:v>
                </c:pt>
                <c:pt idx="8704">
                  <c:v>23.355969999999999</c:v>
                </c:pt>
                <c:pt idx="8705">
                  <c:v>23.270879999999998</c:v>
                </c:pt>
                <c:pt idx="8706">
                  <c:v>23.191189999999999</c:v>
                </c:pt>
                <c:pt idx="8707">
                  <c:v>23.12359</c:v>
                </c:pt>
                <c:pt idx="8708">
                  <c:v>23.118980000000001</c:v>
                </c:pt>
                <c:pt idx="8709">
                  <c:v>23.06493</c:v>
                </c:pt>
                <c:pt idx="8710">
                  <c:v>23.020890000000001</c:v>
                </c:pt>
                <c:pt idx="8711">
                  <c:v>22.999189999999999</c:v>
                </c:pt>
                <c:pt idx="8712">
                  <c:v>22.98893</c:v>
                </c:pt>
                <c:pt idx="8713">
                  <c:v>22.97137</c:v>
                </c:pt>
                <c:pt idx="8714">
                  <c:v>22.970780000000001</c:v>
                </c:pt>
                <c:pt idx="8715">
                  <c:v>22.989940000000001</c:v>
                </c:pt>
                <c:pt idx="8716">
                  <c:v>23.031700000000001</c:v>
                </c:pt>
                <c:pt idx="8717">
                  <c:v>23.09395</c:v>
                </c:pt>
                <c:pt idx="8718">
                  <c:v>23.10004</c:v>
                </c:pt>
                <c:pt idx="8719">
                  <c:v>23.2104</c:v>
                </c:pt>
                <c:pt idx="8720">
                  <c:v>23.351420000000001</c:v>
                </c:pt>
                <c:pt idx="8721">
                  <c:v>23.525040000000001</c:v>
                </c:pt>
                <c:pt idx="8722">
                  <c:v>23.732510000000001</c:v>
                </c:pt>
                <c:pt idx="8723">
                  <c:v>23.974170000000001</c:v>
                </c:pt>
                <c:pt idx="8724">
                  <c:v>24.24925</c:v>
                </c:pt>
                <c:pt idx="8725">
                  <c:v>24.555669999999999</c:v>
                </c:pt>
                <c:pt idx="8726">
                  <c:v>24.86619</c:v>
                </c:pt>
                <c:pt idx="8727">
                  <c:v>24.891020000000001</c:v>
                </c:pt>
                <c:pt idx="8728">
                  <c:v>25.263639999999999</c:v>
                </c:pt>
                <c:pt idx="8729">
                  <c:v>26.829889999999999</c:v>
                </c:pt>
                <c:pt idx="8730">
                  <c:v>27.191939999999999</c:v>
                </c:pt>
                <c:pt idx="8731">
                  <c:v>27.52036</c:v>
                </c:pt>
                <c:pt idx="8732">
                  <c:v>27.78406</c:v>
                </c:pt>
                <c:pt idx="8733">
                  <c:v>27.80489</c:v>
                </c:pt>
                <c:pt idx="8734">
                  <c:v>28.02149</c:v>
                </c:pt>
                <c:pt idx="8735">
                  <c:v>28.043589999999998</c:v>
                </c:pt>
                <c:pt idx="8736">
                  <c:v>28.21857</c:v>
                </c:pt>
                <c:pt idx="8737">
                  <c:v>28.322579999999999</c:v>
                </c:pt>
                <c:pt idx="8738">
                  <c:v>28.350470000000001</c:v>
                </c:pt>
                <c:pt idx="8739">
                  <c:v>28.299720000000001</c:v>
                </c:pt>
                <c:pt idx="8740">
                  <c:v>28.218669999999999</c:v>
                </c:pt>
                <c:pt idx="8741">
                  <c:v>28.101279999999999</c:v>
                </c:pt>
                <c:pt idx="8742">
                  <c:v>27.94763</c:v>
                </c:pt>
                <c:pt idx="8743">
                  <c:v>27.76079</c:v>
                </c:pt>
                <c:pt idx="8744">
                  <c:v>27.541239999999998</c:v>
                </c:pt>
                <c:pt idx="8745">
                  <c:v>27.293530000000001</c:v>
                </c:pt>
                <c:pt idx="8746">
                  <c:v>26.722860000000001</c:v>
                </c:pt>
                <c:pt idx="8747">
                  <c:v>26.07282</c:v>
                </c:pt>
                <c:pt idx="8748">
                  <c:v>25.373460000000001</c:v>
                </c:pt>
                <c:pt idx="8749">
                  <c:v>23.940670000000001</c:v>
                </c:pt>
                <c:pt idx="8750">
                  <c:v>23.25413</c:v>
                </c:pt>
                <c:pt idx="8751">
                  <c:v>22.926169999999999</c:v>
                </c:pt>
                <c:pt idx="8752">
                  <c:v>22.612629999999999</c:v>
                </c:pt>
                <c:pt idx="8753">
                  <c:v>22.311969999999999</c:v>
                </c:pt>
                <c:pt idx="8754">
                  <c:v>22.027830000000002</c:v>
                </c:pt>
                <c:pt idx="8755">
                  <c:v>21.759450000000001</c:v>
                </c:pt>
                <c:pt idx="8756">
                  <c:v>21.507169999999999</c:v>
                </c:pt>
                <c:pt idx="8757">
                  <c:v>21.270009999999999</c:v>
                </c:pt>
                <c:pt idx="8758">
                  <c:v>21.049939999999999</c:v>
                </c:pt>
                <c:pt idx="8759">
                  <c:v>21.042570000000001</c:v>
                </c:pt>
                <c:pt idx="8760">
                  <c:v>20.845490000000002</c:v>
                </c:pt>
                <c:pt idx="8761">
                  <c:v>20.656099999999999</c:v>
                </c:pt>
                <c:pt idx="8762">
                  <c:v>20.480329999999999</c:v>
                </c:pt>
                <c:pt idx="8763">
                  <c:v>20.318960000000001</c:v>
                </c:pt>
                <c:pt idx="8764">
                  <c:v>20.170310000000001</c:v>
                </c:pt>
                <c:pt idx="8765">
                  <c:v>20.033480000000001</c:v>
                </c:pt>
                <c:pt idx="8766">
                  <c:v>19.906970000000001</c:v>
                </c:pt>
                <c:pt idx="8767">
                  <c:v>19.790990000000001</c:v>
                </c:pt>
                <c:pt idx="8768">
                  <c:v>19.68356</c:v>
                </c:pt>
                <c:pt idx="8769">
                  <c:v>19.58475</c:v>
                </c:pt>
                <c:pt idx="8770">
                  <c:v>19.492819999999998</c:v>
                </c:pt>
                <c:pt idx="8771">
                  <c:v>19.407779999999999</c:v>
                </c:pt>
                <c:pt idx="8772">
                  <c:v>19.31195</c:v>
                </c:pt>
                <c:pt idx="8773">
                  <c:v>19.25535</c:v>
                </c:pt>
                <c:pt idx="8774">
                  <c:v>19.12228</c:v>
                </c:pt>
                <c:pt idx="8775">
                  <c:v>19.002669999999998</c:v>
                </c:pt>
                <c:pt idx="8776">
                  <c:v>18.893080000000001</c:v>
                </c:pt>
                <c:pt idx="8777">
                  <c:v>18.791090000000001</c:v>
                </c:pt>
                <c:pt idx="8778">
                  <c:v>18.754529999999999</c:v>
                </c:pt>
                <c:pt idx="8779">
                  <c:v>18.69425</c:v>
                </c:pt>
                <c:pt idx="8780">
                  <c:v>18.652069999999998</c:v>
                </c:pt>
                <c:pt idx="8781">
                  <c:v>18.605450000000001</c:v>
                </c:pt>
                <c:pt idx="8782">
                  <c:v>18.44276</c:v>
                </c:pt>
                <c:pt idx="8783">
                  <c:v>18.286619999999999</c:v>
                </c:pt>
                <c:pt idx="8784">
                  <c:v>18.18892</c:v>
                </c:pt>
                <c:pt idx="8785">
                  <c:v>18.143439999999998</c:v>
                </c:pt>
                <c:pt idx="8786">
                  <c:v>18.01896</c:v>
                </c:pt>
                <c:pt idx="8787">
                  <c:v>17.896850000000001</c:v>
                </c:pt>
                <c:pt idx="8788">
                  <c:v>17.83023</c:v>
                </c:pt>
                <c:pt idx="8789">
                  <c:v>17.685780000000001</c:v>
                </c:pt>
                <c:pt idx="8790">
                  <c:v>17.541709999999998</c:v>
                </c:pt>
                <c:pt idx="8791">
                  <c:v>17.494340000000001</c:v>
                </c:pt>
                <c:pt idx="8792">
                  <c:v>17.31739</c:v>
                </c:pt>
                <c:pt idx="8793">
                  <c:v>17.107469999999999</c:v>
                </c:pt>
                <c:pt idx="8794">
                  <c:v>16.964770000000001</c:v>
                </c:pt>
                <c:pt idx="8795">
                  <c:v>16.61402</c:v>
                </c:pt>
                <c:pt idx="8796">
                  <c:v>16.515650000000001</c:v>
                </c:pt>
                <c:pt idx="8797">
                  <c:v>16.447189999999999</c:v>
                </c:pt>
                <c:pt idx="8798">
                  <c:v>16.444520000000001</c:v>
                </c:pt>
                <c:pt idx="8799">
                  <c:v>16.287240000000001</c:v>
                </c:pt>
                <c:pt idx="8800">
                  <c:v>16.283709999999999</c:v>
                </c:pt>
                <c:pt idx="8801">
                  <c:v>16.086870000000001</c:v>
                </c:pt>
                <c:pt idx="8802">
                  <c:v>16.033829999999998</c:v>
                </c:pt>
                <c:pt idx="8803">
                  <c:v>15.790050000000001</c:v>
                </c:pt>
                <c:pt idx="8804">
                  <c:v>15.787100000000001</c:v>
                </c:pt>
                <c:pt idx="8805">
                  <c:v>15.726800000000001</c:v>
                </c:pt>
                <c:pt idx="8806">
                  <c:v>15.651439999999999</c:v>
                </c:pt>
                <c:pt idx="8807">
                  <c:v>15.317489999999999</c:v>
                </c:pt>
                <c:pt idx="8808">
                  <c:v>15.306369999999999</c:v>
                </c:pt>
                <c:pt idx="8809">
                  <c:v>15.298209999999999</c:v>
                </c:pt>
                <c:pt idx="8810">
                  <c:v>15.28716</c:v>
                </c:pt>
                <c:pt idx="8811">
                  <c:v>15.087870000000001</c:v>
                </c:pt>
                <c:pt idx="8812">
                  <c:v>14.989929999999999</c:v>
                </c:pt>
                <c:pt idx="8813">
                  <c:v>14.97723</c:v>
                </c:pt>
                <c:pt idx="8814">
                  <c:v>14.94393</c:v>
                </c:pt>
                <c:pt idx="8815">
                  <c:v>14.90216</c:v>
                </c:pt>
                <c:pt idx="8816">
                  <c:v>14.75231</c:v>
                </c:pt>
                <c:pt idx="8817">
                  <c:v>14.72678</c:v>
                </c:pt>
                <c:pt idx="8818">
                  <c:v>14.61252</c:v>
                </c:pt>
                <c:pt idx="8819">
                  <c:v>14.50869</c:v>
                </c:pt>
                <c:pt idx="8820">
                  <c:v>14.5037</c:v>
                </c:pt>
                <c:pt idx="8821">
                  <c:v>14.44651</c:v>
                </c:pt>
                <c:pt idx="8822">
                  <c:v>14.403320000000001</c:v>
                </c:pt>
                <c:pt idx="8823">
                  <c:v>14.399279999999999</c:v>
                </c:pt>
                <c:pt idx="8824">
                  <c:v>14.344900000000001</c:v>
                </c:pt>
                <c:pt idx="8825">
                  <c:v>14.303229999999999</c:v>
                </c:pt>
                <c:pt idx="8826">
                  <c:v>14.302720000000001</c:v>
                </c:pt>
                <c:pt idx="8827">
                  <c:v>14.28448</c:v>
                </c:pt>
                <c:pt idx="8828">
                  <c:v>14.284039999999999</c:v>
                </c:pt>
                <c:pt idx="8829">
                  <c:v>14.28454</c:v>
                </c:pt>
                <c:pt idx="8830">
                  <c:v>14.326739999999999</c:v>
                </c:pt>
                <c:pt idx="8831">
                  <c:v>14.33262</c:v>
                </c:pt>
                <c:pt idx="8832">
                  <c:v>14.38458</c:v>
                </c:pt>
                <c:pt idx="8833">
                  <c:v>14.45646</c:v>
                </c:pt>
                <c:pt idx="8834">
                  <c:v>14.65025</c:v>
                </c:pt>
                <c:pt idx="8835">
                  <c:v>14.821540000000001</c:v>
                </c:pt>
                <c:pt idx="8836">
                  <c:v>14.884029999999999</c:v>
                </c:pt>
                <c:pt idx="8837">
                  <c:v>15.00323</c:v>
                </c:pt>
                <c:pt idx="8838">
                  <c:v>15.3919</c:v>
                </c:pt>
                <c:pt idx="8839">
                  <c:v>15.675610000000001</c:v>
                </c:pt>
                <c:pt idx="8840">
                  <c:v>15.85195</c:v>
                </c:pt>
                <c:pt idx="8841">
                  <c:v>16.078050000000001</c:v>
                </c:pt>
                <c:pt idx="8842">
                  <c:v>16.152190000000001</c:v>
                </c:pt>
                <c:pt idx="8843">
                  <c:v>16.382729999999999</c:v>
                </c:pt>
                <c:pt idx="8844">
                  <c:v>16.793890000000001</c:v>
                </c:pt>
                <c:pt idx="8845">
                  <c:v>17.047029999999999</c:v>
                </c:pt>
                <c:pt idx="8846">
                  <c:v>17.33351</c:v>
                </c:pt>
                <c:pt idx="8847">
                  <c:v>17.654630000000001</c:v>
                </c:pt>
                <c:pt idx="8848">
                  <c:v>18.01089</c:v>
                </c:pt>
                <c:pt idx="8849">
                  <c:v>18.403580000000002</c:v>
                </c:pt>
                <c:pt idx="8850">
                  <c:v>18.433109999999999</c:v>
                </c:pt>
                <c:pt idx="8851">
                  <c:v>18.837420000000002</c:v>
                </c:pt>
                <c:pt idx="8852">
                  <c:v>19.31146</c:v>
                </c:pt>
                <c:pt idx="8853">
                  <c:v>19.64443</c:v>
                </c:pt>
                <c:pt idx="8854">
                  <c:v>19.830400000000001</c:v>
                </c:pt>
                <c:pt idx="8855">
                  <c:v>20.403849999999998</c:v>
                </c:pt>
                <c:pt idx="8856">
                  <c:v>21.043310000000002</c:v>
                </c:pt>
                <c:pt idx="8857">
                  <c:v>21.768139999999999</c:v>
                </c:pt>
                <c:pt idx="8858">
                  <c:v>22.602979999999999</c:v>
                </c:pt>
                <c:pt idx="8859">
                  <c:v>23.581910000000001</c:v>
                </c:pt>
                <c:pt idx="8860">
                  <c:v>24.742799999999999</c:v>
                </c:pt>
                <c:pt idx="8861">
                  <c:v>25.408080000000002</c:v>
                </c:pt>
                <c:pt idx="8862">
                  <c:v>26.140170000000001</c:v>
                </c:pt>
                <c:pt idx="8863">
                  <c:v>26.948029999999999</c:v>
                </c:pt>
                <c:pt idx="8864">
                  <c:v>27.841819999999998</c:v>
                </c:pt>
                <c:pt idx="8865">
                  <c:v>28.836849999999998</c:v>
                </c:pt>
                <c:pt idx="8866">
                  <c:v>29.939019999999999</c:v>
                </c:pt>
                <c:pt idx="8867">
                  <c:v>31.166509999999999</c:v>
                </c:pt>
                <c:pt idx="8868">
                  <c:v>32.53593</c:v>
                </c:pt>
                <c:pt idx="8869">
                  <c:v>34.065919999999998</c:v>
                </c:pt>
                <c:pt idx="8870">
                  <c:v>35.777270000000001</c:v>
                </c:pt>
                <c:pt idx="8871">
                  <c:v>37.692959999999999</c:v>
                </c:pt>
                <c:pt idx="8872">
                  <c:v>39.838209999999997</c:v>
                </c:pt>
                <c:pt idx="8873">
                  <c:v>42.249479999999998</c:v>
                </c:pt>
                <c:pt idx="8874">
                  <c:v>44.93873</c:v>
                </c:pt>
                <c:pt idx="8875">
                  <c:v>47.944980000000001</c:v>
                </c:pt>
                <c:pt idx="8876">
                  <c:v>51.3001</c:v>
                </c:pt>
                <c:pt idx="8877">
                  <c:v>55.03642</c:v>
                </c:pt>
                <c:pt idx="8878">
                  <c:v>59.185839999999999</c:v>
                </c:pt>
                <c:pt idx="8879">
                  <c:v>63.778779999999998</c:v>
                </c:pt>
                <c:pt idx="8880">
                  <c:v>68.842950000000002</c:v>
                </c:pt>
                <c:pt idx="8881">
                  <c:v>74.423060000000007</c:v>
                </c:pt>
                <c:pt idx="8882">
                  <c:v>80.497010000000003</c:v>
                </c:pt>
                <c:pt idx="8883">
                  <c:v>87.094790000000003</c:v>
                </c:pt>
                <c:pt idx="8884">
                  <c:v>94.218239999999994</c:v>
                </c:pt>
                <c:pt idx="8885">
                  <c:v>101.8588</c:v>
                </c:pt>
                <c:pt idx="8886">
                  <c:v>107.7256</c:v>
                </c:pt>
                <c:pt idx="8887">
                  <c:v>109.9957</c:v>
                </c:pt>
                <c:pt idx="8888">
                  <c:v>127.6073</c:v>
                </c:pt>
                <c:pt idx="8889">
                  <c:v>146.63810000000001</c:v>
                </c:pt>
                <c:pt idx="8890">
                  <c:v>166.3262</c:v>
                </c:pt>
                <c:pt idx="8891">
                  <c:v>185.79310000000001</c:v>
                </c:pt>
                <c:pt idx="8892">
                  <c:v>195.8998</c:v>
                </c:pt>
                <c:pt idx="8893">
                  <c:v>203.96549999999999</c:v>
                </c:pt>
                <c:pt idx="8894">
                  <c:v>219.73099999999999</c:v>
                </c:pt>
                <c:pt idx="8895">
                  <c:v>226.3415</c:v>
                </c:pt>
                <c:pt idx="8896">
                  <c:v>231.94900000000001</c:v>
                </c:pt>
                <c:pt idx="8897">
                  <c:v>236.44839999999999</c:v>
                </c:pt>
                <c:pt idx="8898">
                  <c:v>239.75319999999999</c:v>
                </c:pt>
                <c:pt idx="8899">
                  <c:v>241.79910000000001</c:v>
                </c:pt>
                <c:pt idx="8900">
                  <c:v>242.54580000000001</c:v>
                </c:pt>
                <c:pt idx="8901">
                  <c:v>237.58090000000001</c:v>
                </c:pt>
                <c:pt idx="8902">
                  <c:v>231.36779999999999</c:v>
                </c:pt>
                <c:pt idx="8903">
                  <c:v>222.9796</c:v>
                </c:pt>
                <c:pt idx="8904">
                  <c:v>212.68530000000001</c:v>
                </c:pt>
                <c:pt idx="8905">
                  <c:v>200.90270000000001</c:v>
                </c:pt>
                <c:pt idx="8906">
                  <c:v>187.96860000000001</c:v>
                </c:pt>
                <c:pt idx="8907">
                  <c:v>174.35339999999999</c:v>
                </c:pt>
                <c:pt idx="8908">
                  <c:v>146.47640000000001</c:v>
                </c:pt>
                <c:pt idx="8909">
                  <c:v>132.88740000000001</c:v>
                </c:pt>
                <c:pt idx="8910">
                  <c:v>119.9392</c:v>
                </c:pt>
                <c:pt idx="8911">
                  <c:v>107.7629</c:v>
                </c:pt>
                <c:pt idx="8912">
                  <c:v>96.558049999999994</c:v>
                </c:pt>
                <c:pt idx="8913">
                  <c:v>93.972899999999996</c:v>
                </c:pt>
                <c:pt idx="8914">
                  <c:v>86.347989999999996</c:v>
                </c:pt>
                <c:pt idx="8915">
                  <c:v>77.215490000000003</c:v>
                </c:pt>
                <c:pt idx="8916">
                  <c:v>69.102729999999994</c:v>
                </c:pt>
                <c:pt idx="8917">
                  <c:v>65.434430000000006</c:v>
                </c:pt>
                <c:pt idx="8918">
                  <c:v>62.007530000000003</c:v>
                </c:pt>
                <c:pt idx="8919">
                  <c:v>58.797229999999999</c:v>
                </c:pt>
                <c:pt idx="8920">
                  <c:v>55.826210000000003</c:v>
                </c:pt>
                <c:pt idx="8921">
                  <c:v>53.066879999999998</c:v>
                </c:pt>
                <c:pt idx="8922">
                  <c:v>50.508090000000003</c:v>
                </c:pt>
                <c:pt idx="8923">
                  <c:v>48.126710000000003</c:v>
                </c:pt>
                <c:pt idx="8924">
                  <c:v>45.935470000000002</c:v>
                </c:pt>
                <c:pt idx="8925">
                  <c:v>43.910249999999998</c:v>
                </c:pt>
                <c:pt idx="8926">
                  <c:v>42.039709999999999</c:v>
                </c:pt>
                <c:pt idx="8927">
                  <c:v>40.304310000000001</c:v>
                </c:pt>
                <c:pt idx="8928">
                  <c:v>38.711030000000001</c:v>
                </c:pt>
                <c:pt idx="8929">
                  <c:v>37.24042</c:v>
                </c:pt>
                <c:pt idx="8930">
                  <c:v>35.882719999999999</c:v>
                </c:pt>
                <c:pt idx="8931">
                  <c:v>34.622529999999998</c:v>
                </c:pt>
                <c:pt idx="8932">
                  <c:v>33.463999999999999</c:v>
                </c:pt>
                <c:pt idx="8933">
                  <c:v>31.4</c:v>
                </c:pt>
                <c:pt idx="8934">
                  <c:v>29.621749999999999</c:v>
                </c:pt>
                <c:pt idx="8935">
                  <c:v>28.08896</c:v>
                </c:pt>
                <c:pt idx="8936">
                  <c:v>26.752420000000001</c:v>
                </c:pt>
                <c:pt idx="8937">
                  <c:v>25.58511</c:v>
                </c:pt>
                <c:pt idx="8938">
                  <c:v>24.553529999999999</c:v>
                </c:pt>
                <c:pt idx="8939">
                  <c:v>23.640979999999999</c:v>
                </c:pt>
                <c:pt idx="8940">
                  <c:v>22.82527</c:v>
                </c:pt>
                <c:pt idx="8941">
                  <c:v>22.094989999999999</c:v>
                </c:pt>
                <c:pt idx="8942">
                  <c:v>21.439139999999998</c:v>
                </c:pt>
                <c:pt idx="8943">
                  <c:v>20.850339999999999</c:v>
                </c:pt>
                <c:pt idx="8944">
                  <c:v>20.318380000000001</c:v>
                </c:pt>
                <c:pt idx="8945">
                  <c:v>19.839970000000001</c:v>
                </c:pt>
                <c:pt idx="8946">
                  <c:v>19.018139999999999</c:v>
                </c:pt>
                <c:pt idx="8947">
                  <c:v>18.34796</c:v>
                </c:pt>
                <c:pt idx="8948">
                  <c:v>17.796749999999999</c:v>
                </c:pt>
                <c:pt idx="8949">
                  <c:v>17.33494</c:v>
                </c:pt>
                <c:pt idx="8950">
                  <c:v>16.93685</c:v>
                </c:pt>
                <c:pt idx="8951">
                  <c:v>16.581769999999999</c:v>
                </c:pt>
                <c:pt idx="8952">
                  <c:v>16.254539999999999</c:v>
                </c:pt>
                <c:pt idx="8953">
                  <c:v>15.64906</c:v>
                </c:pt>
                <c:pt idx="8954">
                  <c:v>15.55315</c:v>
                </c:pt>
                <c:pt idx="8955">
                  <c:v>15.092549999999999</c:v>
                </c:pt>
                <c:pt idx="8956">
                  <c:v>14.599349999999999</c:v>
                </c:pt>
                <c:pt idx="8957">
                  <c:v>14.384829999999999</c:v>
                </c:pt>
                <c:pt idx="8958">
                  <c:v>14.195740000000001</c:v>
                </c:pt>
                <c:pt idx="8959">
                  <c:v>14.146240000000001</c:v>
                </c:pt>
                <c:pt idx="8960">
                  <c:v>14.032579999999999</c:v>
                </c:pt>
                <c:pt idx="8961">
                  <c:v>13.894399999999999</c:v>
                </c:pt>
                <c:pt idx="8962">
                  <c:v>13.68159</c:v>
                </c:pt>
                <c:pt idx="8963">
                  <c:v>13.52712</c:v>
                </c:pt>
                <c:pt idx="8964">
                  <c:v>13.28755</c:v>
                </c:pt>
                <c:pt idx="8965">
                  <c:v>13.07192</c:v>
                </c:pt>
                <c:pt idx="8966">
                  <c:v>13.06597</c:v>
                </c:pt>
                <c:pt idx="8967">
                  <c:v>12.882300000000001</c:v>
                </c:pt>
                <c:pt idx="8968">
                  <c:v>12.689579999999999</c:v>
                </c:pt>
                <c:pt idx="8969">
                  <c:v>12.61387</c:v>
                </c:pt>
                <c:pt idx="8970">
                  <c:v>12.41775</c:v>
                </c:pt>
                <c:pt idx="8971">
                  <c:v>12.385680000000001</c:v>
                </c:pt>
                <c:pt idx="8972">
                  <c:v>12.30837</c:v>
                </c:pt>
                <c:pt idx="8973">
                  <c:v>12.176439999999999</c:v>
                </c:pt>
                <c:pt idx="8974">
                  <c:v>12.08929</c:v>
                </c:pt>
                <c:pt idx="8975">
                  <c:v>12.017239999999999</c:v>
                </c:pt>
                <c:pt idx="8976">
                  <c:v>11.90752</c:v>
                </c:pt>
                <c:pt idx="8977">
                  <c:v>11.83844</c:v>
                </c:pt>
                <c:pt idx="8978">
                  <c:v>11.76013</c:v>
                </c:pt>
                <c:pt idx="8979">
                  <c:v>11.733040000000001</c:v>
                </c:pt>
                <c:pt idx="8980">
                  <c:v>11.69857</c:v>
                </c:pt>
                <c:pt idx="8981">
                  <c:v>11.63785</c:v>
                </c:pt>
                <c:pt idx="8982">
                  <c:v>11.582800000000001</c:v>
                </c:pt>
                <c:pt idx="8983">
                  <c:v>11.54712</c:v>
                </c:pt>
                <c:pt idx="8984">
                  <c:v>11.51525</c:v>
                </c:pt>
                <c:pt idx="8985">
                  <c:v>11.489509999999999</c:v>
                </c:pt>
                <c:pt idx="8986">
                  <c:v>11.48901</c:v>
                </c:pt>
                <c:pt idx="8987">
                  <c:v>11.458920000000001</c:v>
                </c:pt>
                <c:pt idx="8988">
                  <c:v>11.44759</c:v>
                </c:pt>
                <c:pt idx="8989">
                  <c:v>11.43938</c:v>
                </c:pt>
                <c:pt idx="8990">
                  <c:v>11.43655</c:v>
                </c:pt>
                <c:pt idx="8991">
                  <c:v>11.43807</c:v>
                </c:pt>
                <c:pt idx="8992">
                  <c:v>11.442080000000001</c:v>
                </c:pt>
                <c:pt idx="8993">
                  <c:v>11.44905</c:v>
                </c:pt>
                <c:pt idx="8994">
                  <c:v>11.45936</c:v>
                </c:pt>
                <c:pt idx="8995">
                  <c:v>11.473459999999999</c:v>
                </c:pt>
                <c:pt idx="8996">
                  <c:v>11.49169</c:v>
                </c:pt>
                <c:pt idx="8997">
                  <c:v>11.51449</c:v>
                </c:pt>
                <c:pt idx="8998">
                  <c:v>11.542149999999999</c:v>
                </c:pt>
                <c:pt idx="8999">
                  <c:v>11.575240000000001</c:v>
                </c:pt>
                <c:pt idx="9000">
                  <c:v>11.61415</c:v>
                </c:pt>
                <c:pt idx="9001">
                  <c:v>11.65978</c:v>
                </c:pt>
                <c:pt idx="9002">
                  <c:v>11.71307</c:v>
                </c:pt>
                <c:pt idx="9003">
                  <c:v>11.775410000000001</c:v>
                </c:pt>
                <c:pt idx="9004">
                  <c:v>11.848470000000001</c:v>
                </c:pt>
                <c:pt idx="9005">
                  <c:v>11.92272</c:v>
                </c:pt>
                <c:pt idx="9006">
                  <c:v>11.934950000000001</c:v>
                </c:pt>
                <c:pt idx="9007">
                  <c:v>12.037559999999999</c:v>
                </c:pt>
                <c:pt idx="9008">
                  <c:v>12.096349999999999</c:v>
                </c:pt>
                <c:pt idx="9009">
                  <c:v>12.16046</c:v>
                </c:pt>
                <c:pt idx="9010">
                  <c:v>12.230700000000001</c:v>
                </c:pt>
                <c:pt idx="9011">
                  <c:v>12.30772</c:v>
                </c:pt>
                <c:pt idx="9012">
                  <c:v>12.39256</c:v>
                </c:pt>
                <c:pt idx="9013">
                  <c:v>12.485300000000001</c:v>
                </c:pt>
                <c:pt idx="9014">
                  <c:v>12.587059999999999</c:v>
                </c:pt>
                <c:pt idx="9015">
                  <c:v>12.69868</c:v>
                </c:pt>
                <c:pt idx="9016">
                  <c:v>12.82159</c:v>
                </c:pt>
                <c:pt idx="9017">
                  <c:v>12.95576</c:v>
                </c:pt>
                <c:pt idx="9018">
                  <c:v>13.10263</c:v>
                </c:pt>
                <c:pt idx="9019">
                  <c:v>13.263260000000001</c:v>
                </c:pt>
                <c:pt idx="9020">
                  <c:v>13.439450000000001</c:v>
                </c:pt>
                <c:pt idx="9021">
                  <c:v>13.630879999999999</c:v>
                </c:pt>
                <c:pt idx="9022">
                  <c:v>13.83935</c:v>
                </c:pt>
                <c:pt idx="9023">
                  <c:v>14.06598</c:v>
                </c:pt>
                <c:pt idx="9024">
                  <c:v>14.312939999999999</c:v>
                </c:pt>
                <c:pt idx="9025">
                  <c:v>14.579359999999999</c:v>
                </c:pt>
                <c:pt idx="9026">
                  <c:v>14.867279999999999</c:v>
                </c:pt>
                <c:pt idx="9027">
                  <c:v>15.177720000000001</c:v>
                </c:pt>
                <c:pt idx="9028">
                  <c:v>15.51305</c:v>
                </c:pt>
                <c:pt idx="9029">
                  <c:v>15.871449999999999</c:v>
                </c:pt>
                <c:pt idx="9030">
                  <c:v>16.25037</c:v>
                </c:pt>
                <c:pt idx="9031">
                  <c:v>16.25658</c:v>
                </c:pt>
                <c:pt idx="9032">
                  <c:v>16.666090000000001</c:v>
                </c:pt>
                <c:pt idx="9033">
                  <c:v>17.1036</c:v>
                </c:pt>
                <c:pt idx="9034">
                  <c:v>17.401140000000002</c:v>
                </c:pt>
                <c:pt idx="9035">
                  <c:v>17.565999999999999</c:v>
                </c:pt>
                <c:pt idx="9036">
                  <c:v>18.570440000000001</c:v>
                </c:pt>
                <c:pt idx="9037">
                  <c:v>19.679290000000002</c:v>
                </c:pt>
                <c:pt idx="9038">
                  <c:v>20.8795</c:v>
                </c:pt>
                <c:pt idx="9039">
                  <c:v>22.161370000000002</c:v>
                </c:pt>
                <c:pt idx="9040">
                  <c:v>23.49877</c:v>
                </c:pt>
                <c:pt idx="9041">
                  <c:v>26.235389999999999</c:v>
                </c:pt>
                <c:pt idx="9042">
                  <c:v>27.56371</c:v>
                </c:pt>
                <c:pt idx="9043">
                  <c:v>28.808979999999998</c:v>
                </c:pt>
                <c:pt idx="9044">
                  <c:v>29.935690000000001</c:v>
                </c:pt>
                <c:pt idx="9045">
                  <c:v>30.901319999999998</c:v>
                </c:pt>
                <c:pt idx="9046">
                  <c:v>31.000039999999998</c:v>
                </c:pt>
                <c:pt idx="9047">
                  <c:v>31.67811</c:v>
                </c:pt>
                <c:pt idx="9048">
                  <c:v>31.87377</c:v>
                </c:pt>
                <c:pt idx="9049">
                  <c:v>32.236849999999997</c:v>
                </c:pt>
                <c:pt idx="9050">
                  <c:v>32.515889999999999</c:v>
                </c:pt>
                <c:pt idx="9051">
                  <c:v>32.644480000000001</c:v>
                </c:pt>
                <c:pt idx="9052">
                  <c:v>32.623559999999998</c:v>
                </c:pt>
                <c:pt idx="9053">
                  <c:v>32.458799999999997</c:v>
                </c:pt>
                <c:pt idx="9054">
                  <c:v>32.157989999999998</c:v>
                </c:pt>
                <c:pt idx="9055">
                  <c:v>31.904</c:v>
                </c:pt>
                <c:pt idx="9056">
                  <c:v>31.733560000000001</c:v>
                </c:pt>
                <c:pt idx="9057">
                  <c:v>31.200009999999999</c:v>
                </c:pt>
                <c:pt idx="9058">
                  <c:v>30.574560000000002</c:v>
                </c:pt>
                <c:pt idx="9059">
                  <c:v>29.108350000000002</c:v>
                </c:pt>
                <c:pt idx="9060">
                  <c:v>27.474620000000002</c:v>
                </c:pt>
                <c:pt idx="9061">
                  <c:v>26.16902</c:v>
                </c:pt>
                <c:pt idx="9062">
                  <c:v>25.794609999999999</c:v>
                </c:pt>
                <c:pt idx="9063">
                  <c:v>24.96818</c:v>
                </c:pt>
                <c:pt idx="9064">
                  <c:v>24.166709999999998</c:v>
                </c:pt>
                <c:pt idx="9065">
                  <c:v>23.39376</c:v>
                </c:pt>
                <c:pt idx="9066">
                  <c:v>22.6572</c:v>
                </c:pt>
                <c:pt idx="9067">
                  <c:v>21.96115</c:v>
                </c:pt>
                <c:pt idx="9068">
                  <c:v>21.309760000000001</c:v>
                </c:pt>
                <c:pt idx="9069">
                  <c:v>20.700900000000001</c:v>
                </c:pt>
                <c:pt idx="9070">
                  <c:v>20.13768</c:v>
                </c:pt>
                <c:pt idx="9071">
                  <c:v>19.616309999999999</c:v>
                </c:pt>
                <c:pt idx="9072">
                  <c:v>19.13776</c:v>
                </c:pt>
                <c:pt idx="9073">
                  <c:v>18.697310000000002</c:v>
                </c:pt>
                <c:pt idx="9074">
                  <c:v>18.293620000000001</c:v>
                </c:pt>
                <c:pt idx="9075">
                  <c:v>17.9238</c:v>
                </c:pt>
                <c:pt idx="9076">
                  <c:v>17.585730000000002</c:v>
                </c:pt>
                <c:pt idx="9077">
                  <c:v>17.148399999999999</c:v>
                </c:pt>
                <c:pt idx="9078">
                  <c:v>16.989730000000002</c:v>
                </c:pt>
                <c:pt idx="9079">
                  <c:v>16.48432</c:v>
                </c:pt>
                <c:pt idx="9080">
                  <c:v>16.326799999999999</c:v>
                </c:pt>
                <c:pt idx="9081">
                  <c:v>16.051410000000001</c:v>
                </c:pt>
                <c:pt idx="9082">
                  <c:v>15.67887</c:v>
                </c:pt>
                <c:pt idx="9083">
                  <c:v>15.35665</c:v>
                </c:pt>
                <c:pt idx="9084">
                  <c:v>15.077870000000001</c:v>
                </c:pt>
                <c:pt idx="9085">
                  <c:v>14.836639999999999</c:v>
                </c:pt>
                <c:pt idx="9086">
                  <c:v>14.62828</c:v>
                </c:pt>
                <c:pt idx="9087">
                  <c:v>14.44702</c:v>
                </c:pt>
                <c:pt idx="9088">
                  <c:v>14.28725</c:v>
                </c:pt>
                <c:pt idx="9089">
                  <c:v>14.01136</c:v>
                </c:pt>
                <c:pt idx="9090">
                  <c:v>13.768050000000001</c:v>
                </c:pt>
                <c:pt idx="9091">
                  <c:v>13.54139</c:v>
                </c:pt>
                <c:pt idx="9092">
                  <c:v>13.47335</c:v>
                </c:pt>
                <c:pt idx="9093">
                  <c:v>13.331530000000001</c:v>
                </c:pt>
                <c:pt idx="9094">
                  <c:v>13.14667</c:v>
                </c:pt>
                <c:pt idx="9095">
                  <c:v>12.995329999999999</c:v>
                </c:pt>
                <c:pt idx="9096">
                  <c:v>12.87823</c:v>
                </c:pt>
                <c:pt idx="9097">
                  <c:v>12.78795</c:v>
                </c:pt>
                <c:pt idx="9098">
                  <c:v>12.64597</c:v>
                </c:pt>
                <c:pt idx="9099">
                  <c:v>12.516400000000001</c:v>
                </c:pt>
                <c:pt idx="9100">
                  <c:v>12.467000000000001</c:v>
                </c:pt>
                <c:pt idx="9101">
                  <c:v>12.27033</c:v>
                </c:pt>
                <c:pt idx="9102">
                  <c:v>12.14995</c:v>
                </c:pt>
                <c:pt idx="9103">
                  <c:v>12.08165</c:v>
                </c:pt>
                <c:pt idx="9104">
                  <c:v>12.03965</c:v>
                </c:pt>
                <c:pt idx="9105">
                  <c:v>12.00107</c:v>
                </c:pt>
                <c:pt idx="9106">
                  <c:v>11.99404</c:v>
                </c:pt>
                <c:pt idx="9107">
                  <c:v>11.956860000000001</c:v>
                </c:pt>
                <c:pt idx="9108">
                  <c:v>11.90258</c:v>
                </c:pt>
                <c:pt idx="9109">
                  <c:v>11.818049999999999</c:v>
                </c:pt>
                <c:pt idx="9110">
                  <c:v>11.80658</c:v>
                </c:pt>
                <c:pt idx="9111">
                  <c:v>11.65241</c:v>
                </c:pt>
                <c:pt idx="9112">
                  <c:v>11.48645</c:v>
                </c:pt>
                <c:pt idx="9113">
                  <c:v>11.4551</c:v>
                </c:pt>
                <c:pt idx="9114">
                  <c:v>11.40335</c:v>
                </c:pt>
                <c:pt idx="9115">
                  <c:v>11.344810000000001</c:v>
                </c:pt>
                <c:pt idx="9116">
                  <c:v>11.32784</c:v>
                </c:pt>
                <c:pt idx="9117">
                  <c:v>11.29059</c:v>
                </c:pt>
                <c:pt idx="9118">
                  <c:v>11.280860000000001</c:v>
                </c:pt>
                <c:pt idx="9119">
                  <c:v>11.26089</c:v>
                </c:pt>
                <c:pt idx="9120">
                  <c:v>11.250819999999999</c:v>
                </c:pt>
                <c:pt idx="9121">
                  <c:v>11.24479</c:v>
                </c:pt>
                <c:pt idx="9122">
                  <c:v>11.2195</c:v>
                </c:pt>
                <c:pt idx="9123">
                  <c:v>11.19012</c:v>
                </c:pt>
                <c:pt idx="9124">
                  <c:v>11.18328</c:v>
                </c:pt>
                <c:pt idx="9125">
                  <c:v>11.179180000000001</c:v>
                </c:pt>
                <c:pt idx="9126">
                  <c:v>11.156169999999999</c:v>
                </c:pt>
                <c:pt idx="9127">
                  <c:v>11.05283</c:v>
                </c:pt>
                <c:pt idx="9128">
                  <c:v>11.05255</c:v>
                </c:pt>
                <c:pt idx="9129">
                  <c:v>10.92661</c:v>
                </c:pt>
                <c:pt idx="9130">
                  <c:v>10.882569999999999</c:v>
                </c:pt>
                <c:pt idx="9131">
                  <c:v>10.86354</c:v>
                </c:pt>
                <c:pt idx="9132">
                  <c:v>10.812569999999999</c:v>
                </c:pt>
                <c:pt idx="9133">
                  <c:v>10.805059999999999</c:v>
                </c:pt>
                <c:pt idx="9134">
                  <c:v>10.80226</c:v>
                </c:pt>
                <c:pt idx="9135">
                  <c:v>10.78669</c:v>
                </c:pt>
                <c:pt idx="9136">
                  <c:v>10.779159999999999</c:v>
                </c:pt>
                <c:pt idx="9137">
                  <c:v>10.757389999999999</c:v>
                </c:pt>
                <c:pt idx="9138">
                  <c:v>10.71992</c:v>
                </c:pt>
                <c:pt idx="9139">
                  <c:v>10.71655</c:v>
                </c:pt>
                <c:pt idx="9140">
                  <c:v>10.711</c:v>
                </c:pt>
                <c:pt idx="9141">
                  <c:v>10.697150000000001</c:v>
                </c:pt>
                <c:pt idx="9142">
                  <c:v>10.69402</c:v>
                </c:pt>
                <c:pt idx="9143">
                  <c:v>10.693199999999999</c:v>
                </c:pt>
                <c:pt idx="9144">
                  <c:v>10.691800000000001</c:v>
                </c:pt>
                <c:pt idx="9145">
                  <c:v>10.689030000000001</c:v>
                </c:pt>
                <c:pt idx="9146">
                  <c:v>10.689019999999999</c:v>
                </c:pt>
                <c:pt idx="9147">
                  <c:v>10.687849999999999</c:v>
                </c:pt>
                <c:pt idx="9148">
                  <c:v>10.687239999999999</c:v>
                </c:pt>
                <c:pt idx="9149">
                  <c:v>10.69036</c:v>
                </c:pt>
                <c:pt idx="9150">
                  <c:v>10.70252</c:v>
                </c:pt>
                <c:pt idx="9151">
                  <c:v>10.715590000000001</c:v>
                </c:pt>
                <c:pt idx="9152">
                  <c:v>10.71729</c:v>
                </c:pt>
                <c:pt idx="9153">
                  <c:v>10.723089999999999</c:v>
                </c:pt>
                <c:pt idx="9154">
                  <c:v>10.76975</c:v>
                </c:pt>
                <c:pt idx="9155">
                  <c:v>10.79777</c:v>
                </c:pt>
                <c:pt idx="9156">
                  <c:v>10.812419999999999</c:v>
                </c:pt>
                <c:pt idx="9157">
                  <c:v>10.821440000000001</c:v>
                </c:pt>
                <c:pt idx="9158">
                  <c:v>10.828049999999999</c:v>
                </c:pt>
                <c:pt idx="9159">
                  <c:v>10.85098</c:v>
                </c:pt>
                <c:pt idx="9160">
                  <c:v>10.875360000000001</c:v>
                </c:pt>
                <c:pt idx="9161">
                  <c:v>10.925330000000001</c:v>
                </c:pt>
                <c:pt idx="9162">
                  <c:v>10.946899999999999</c:v>
                </c:pt>
                <c:pt idx="9163">
                  <c:v>10.977080000000001</c:v>
                </c:pt>
                <c:pt idx="9164">
                  <c:v>11.008010000000001</c:v>
                </c:pt>
                <c:pt idx="9165">
                  <c:v>11.027200000000001</c:v>
                </c:pt>
                <c:pt idx="9166">
                  <c:v>11.049910000000001</c:v>
                </c:pt>
                <c:pt idx="9167">
                  <c:v>11.07647</c:v>
                </c:pt>
                <c:pt idx="9168">
                  <c:v>11.106820000000001</c:v>
                </c:pt>
                <c:pt idx="9169">
                  <c:v>11.14118</c:v>
                </c:pt>
                <c:pt idx="9170">
                  <c:v>11.180720000000001</c:v>
                </c:pt>
                <c:pt idx="9171">
                  <c:v>11.18112</c:v>
                </c:pt>
                <c:pt idx="9172">
                  <c:v>11.236700000000001</c:v>
                </c:pt>
                <c:pt idx="9173">
                  <c:v>11.27115</c:v>
                </c:pt>
                <c:pt idx="9174">
                  <c:v>11.31268</c:v>
                </c:pt>
                <c:pt idx="9175">
                  <c:v>11.36486</c:v>
                </c:pt>
                <c:pt idx="9176">
                  <c:v>11.3742</c:v>
                </c:pt>
                <c:pt idx="9177">
                  <c:v>11.4374</c:v>
                </c:pt>
                <c:pt idx="9178">
                  <c:v>11.535220000000001</c:v>
                </c:pt>
                <c:pt idx="9179">
                  <c:v>11.597329999999999</c:v>
                </c:pt>
                <c:pt idx="9180">
                  <c:v>11.628769999999999</c:v>
                </c:pt>
                <c:pt idx="9181">
                  <c:v>11.672269999999999</c:v>
                </c:pt>
                <c:pt idx="9182">
                  <c:v>11.76301</c:v>
                </c:pt>
                <c:pt idx="9183">
                  <c:v>11.87176</c:v>
                </c:pt>
                <c:pt idx="9184">
                  <c:v>12.002689999999999</c:v>
                </c:pt>
                <c:pt idx="9185">
                  <c:v>12.16071</c:v>
                </c:pt>
                <c:pt idx="9186">
                  <c:v>12.271520000000001</c:v>
                </c:pt>
                <c:pt idx="9187">
                  <c:v>12.35248</c:v>
                </c:pt>
                <c:pt idx="9188">
                  <c:v>12.58492</c:v>
                </c:pt>
                <c:pt idx="9189">
                  <c:v>12.86412</c:v>
                </c:pt>
                <c:pt idx="9190">
                  <c:v>13.197010000000001</c:v>
                </c:pt>
                <c:pt idx="9191">
                  <c:v>13.594390000000001</c:v>
                </c:pt>
                <c:pt idx="9192">
                  <c:v>13.940009999999999</c:v>
                </c:pt>
                <c:pt idx="9193">
                  <c:v>14.064730000000001</c:v>
                </c:pt>
                <c:pt idx="9194">
                  <c:v>14.61781</c:v>
                </c:pt>
                <c:pt idx="9195">
                  <c:v>14.927680000000001</c:v>
                </c:pt>
                <c:pt idx="9196">
                  <c:v>15.26116</c:v>
                </c:pt>
                <c:pt idx="9197">
                  <c:v>15.61917</c:v>
                </c:pt>
                <c:pt idx="9198">
                  <c:v>16.002579999999998</c:v>
                </c:pt>
                <c:pt idx="9199">
                  <c:v>16.412140000000001</c:v>
                </c:pt>
                <c:pt idx="9200">
                  <c:v>16.848459999999999</c:v>
                </c:pt>
                <c:pt idx="9201">
                  <c:v>17.312000000000001</c:v>
                </c:pt>
                <c:pt idx="9202">
                  <c:v>17.69219</c:v>
                </c:pt>
                <c:pt idx="9203">
                  <c:v>17.803190000000001</c:v>
                </c:pt>
                <c:pt idx="9204">
                  <c:v>18.865549999999999</c:v>
                </c:pt>
                <c:pt idx="9205">
                  <c:v>20.039760000000001</c:v>
                </c:pt>
                <c:pt idx="9206">
                  <c:v>21.31691</c:v>
                </c:pt>
                <c:pt idx="9207">
                  <c:v>22.686979999999998</c:v>
                </c:pt>
                <c:pt idx="9208">
                  <c:v>24.135259999999999</c:v>
                </c:pt>
                <c:pt idx="9209">
                  <c:v>30.251069999999999</c:v>
                </c:pt>
                <c:pt idx="9210">
                  <c:v>31.71564</c:v>
                </c:pt>
                <c:pt idx="9211">
                  <c:v>31.985289999999999</c:v>
                </c:pt>
                <c:pt idx="9212">
                  <c:v>33.086269999999999</c:v>
                </c:pt>
                <c:pt idx="9213">
                  <c:v>34.327759999999998</c:v>
                </c:pt>
                <c:pt idx="9214">
                  <c:v>35.406709999999997</c:v>
                </c:pt>
                <c:pt idx="9215">
                  <c:v>36.292960000000001</c:v>
                </c:pt>
                <c:pt idx="9216">
                  <c:v>36.961060000000003</c:v>
                </c:pt>
                <c:pt idx="9217">
                  <c:v>37.39143</c:v>
                </c:pt>
                <c:pt idx="9218">
                  <c:v>37.571210000000001</c:v>
                </c:pt>
                <c:pt idx="9219">
                  <c:v>37.250120000000003</c:v>
                </c:pt>
                <c:pt idx="9220">
                  <c:v>36.783920000000002</c:v>
                </c:pt>
                <c:pt idx="9221">
                  <c:v>36.130629999999996</c:v>
                </c:pt>
                <c:pt idx="9222">
                  <c:v>35.301740000000002</c:v>
                </c:pt>
                <c:pt idx="9223">
                  <c:v>34.322980000000001</c:v>
                </c:pt>
                <c:pt idx="9224">
                  <c:v>33.214350000000003</c:v>
                </c:pt>
                <c:pt idx="9225">
                  <c:v>32.000590000000003</c:v>
                </c:pt>
                <c:pt idx="9226">
                  <c:v>29.356459999999998</c:v>
                </c:pt>
                <c:pt idx="9227">
                  <c:v>26.599830000000001</c:v>
                </c:pt>
                <c:pt idx="9228">
                  <c:v>23.914429999999999</c:v>
                </c:pt>
                <c:pt idx="9229">
                  <c:v>22.647400000000001</c:v>
                </c:pt>
                <c:pt idx="9230">
                  <c:v>22.326129999999999</c:v>
                </c:pt>
                <c:pt idx="9231">
                  <c:v>21.448070000000001</c:v>
                </c:pt>
                <c:pt idx="9232">
                  <c:v>20.322700000000001</c:v>
                </c:pt>
                <c:pt idx="9233">
                  <c:v>19.28632</c:v>
                </c:pt>
                <c:pt idx="9234">
                  <c:v>18.335709999999999</c:v>
                </c:pt>
                <c:pt idx="9235">
                  <c:v>17.479130000000001</c:v>
                </c:pt>
                <c:pt idx="9236">
                  <c:v>16.70966</c:v>
                </c:pt>
                <c:pt idx="9237">
                  <c:v>16.030069999999998</c:v>
                </c:pt>
                <c:pt idx="9238">
                  <c:v>15.43322</c:v>
                </c:pt>
                <c:pt idx="9239">
                  <c:v>14.91375</c:v>
                </c:pt>
                <c:pt idx="9240">
                  <c:v>14.46406</c:v>
                </c:pt>
                <c:pt idx="9241">
                  <c:v>14.080719999999999</c:v>
                </c:pt>
                <c:pt idx="9242">
                  <c:v>13.86571</c:v>
                </c:pt>
                <c:pt idx="9243">
                  <c:v>13.755470000000001</c:v>
                </c:pt>
                <c:pt idx="9244">
                  <c:v>13.481809999999999</c:v>
                </c:pt>
                <c:pt idx="9245">
                  <c:v>13.2522</c:v>
                </c:pt>
                <c:pt idx="9246">
                  <c:v>13.092790000000001</c:v>
                </c:pt>
                <c:pt idx="9247">
                  <c:v>13.06226</c:v>
                </c:pt>
                <c:pt idx="9248">
                  <c:v>12.905519999999999</c:v>
                </c:pt>
                <c:pt idx="9249">
                  <c:v>12.776999999999999</c:v>
                </c:pt>
                <c:pt idx="9250">
                  <c:v>12.73922</c:v>
                </c:pt>
                <c:pt idx="9251">
                  <c:v>12.672779999999999</c:v>
                </c:pt>
                <c:pt idx="9252">
                  <c:v>12.589320000000001</c:v>
                </c:pt>
                <c:pt idx="9253">
                  <c:v>12.522130000000001</c:v>
                </c:pt>
                <c:pt idx="9254">
                  <c:v>12.46881</c:v>
                </c:pt>
                <c:pt idx="9255">
                  <c:v>12.393560000000001</c:v>
                </c:pt>
                <c:pt idx="9256">
                  <c:v>12.39236</c:v>
                </c:pt>
                <c:pt idx="9257">
                  <c:v>12.35467</c:v>
                </c:pt>
                <c:pt idx="9258">
                  <c:v>12.33597</c:v>
                </c:pt>
                <c:pt idx="9259">
                  <c:v>12.331289999999999</c:v>
                </c:pt>
                <c:pt idx="9260">
                  <c:v>12.33193</c:v>
                </c:pt>
                <c:pt idx="9261">
                  <c:v>12.34614</c:v>
                </c:pt>
                <c:pt idx="9262">
                  <c:v>12.36641</c:v>
                </c:pt>
                <c:pt idx="9263">
                  <c:v>12.38533</c:v>
                </c:pt>
                <c:pt idx="9264">
                  <c:v>12.435930000000001</c:v>
                </c:pt>
                <c:pt idx="9265">
                  <c:v>12.50567</c:v>
                </c:pt>
                <c:pt idx="9266">
                  <c:v>12.53023</c:v>
                </c:pt>
                <c:pt idx="9267">
                  <c:v>12.6516</c:v>
                </c:pt>
                <c:pt idx="9268">
                  <c:v>12.67834</c:v>
                </c:pt>
                <c:pt idx="9269">
                  <c:v>12.793799999999999</c:v>
                </c:pt>
                <c:pt idx="9270">
                  <c:v>12.88983</c:v>
                </c:pt>
                <c:pt idx="9271">
                  <c:v>12.94952</c:v>
                </c:pt>
                <c:pt idx="9272">
                  <c:v>13.117330000000001</c:v>
                </c:pt>
                <c:pt idx="9273">
                  <c:v>13.12777</c:v>
                </c:pt>
                <c:pt idx="9274">
                  <c:v>13.38843</c:v>
                </c:pt>
                <c:pt idx="9275">
                  <c:v>13.491400000000001</c:v>
                </c:pt>
                <c:pt idx="9276">
                  <c:v>13.676209999999999</c:v>
                </c:pt>
                <c:pt idx="9277">
                  <c:v>13.83642</c:v>
                </c:pt>
                <c:pt idx="9278">
                  <c:v>13.92928</c:v>
                </c:pt>
                <c:pt idx="9279">
                  <c:v>14.011699999999999</c:v>
                </c:pt>
                <c:pt idx="9280">
                  <c:v>14.205539999999999</c:v>
                </c:pt>
                <c:pt idx="9281">
                  <c:v>14.42047</c:v>
                </c:pt>
                <c:pt idx="9282">
                  <c:v>14.50132</c:v>
                </c:pt>
                <c:pt idx="9283">
                  <c:v>14.65981</c:v>
                </c:pt>
                <c:pt idx="9284">
                  <c:v>14.925140000000001</c:v>
                </c:pt>
                <c:pt idx="9285">
                  <c:v>15.21916</c:v>
                </c:pt>
                <c:pt idx="9286">
                  <c:v>15.5433</c:v>
                </c:pt>
                <c:pt idx="9287">
                  <c:v>15.900829999999999</c:v>
                </c:pt>
                <c:pt idx="9288">
                  <c:v>16.275759999999998</c:v>
                </c:pt>
                <c:pt idx="9289">
                  <c:v>16.293479999999999</c:v>
                </c:pt>
                <c:pt idx="9290">
                  <c:v>16.72485</c:v>
                </c:pt>
                <c:pt idx="9291">
                  <c:v>17.19538</c:v>
                </c:pt>
                <c:pt idx="9292">
                  <c:v>17.585930000000001</c:v>
                </c:pt>
                <c:pt idx="9293">
                  <c:v>17.707049999999999</c:v>
                </c:pt>
                <c:pt idx="9294">
                  <c:v>18.258479999999999</c:v>
                </c:pt>
                <c:pt idx="9295">
                  <c:v>18.849530000000001</c:v>
                </c:pt>
                <c:pt idx="9296">
                  <c:v>19.208220000000001</c:v>
                </c:pt>
                <c:pt idx="9297">
                  <c:v>19.477530000000002</c:v>
                </c:pt>
                <c:pt idx="9298">
                  <c:v>20.842659999999999</c:v>
                </c:pt>
                <c:pt idx="9299">
                  <c:v>21.126660000000001</c:v>
                </c:pt>
                <c:pt idx="9300">
                  <c:v>22.34046</c:v>
                </c:pt>
                <c:pt idx="9301">
                  <c:v>23.295529999999999</c:v>
                </c:pt>
                <c:pt idx="9302">
                  <c:v>23.949639999999999</c:v>
                </c:pt>
                <c:pt idx="9303">
                  <c:v>25.623270000000002</c:v>
                </c:pt>
                <c:pt idx="9304">
                  <c:v>27.274170000000002</c:v>
                </c:pt>
                <c:pt idx="9305">
                  <c:v>27.870570000000001</c:v>
                </c:pt>
                <c:pt idx="9306">
                  <c:v>28.7578</c:v>
                </c:pt>
                <c:pt idx="9307">
                  <c:v>29.375430000000001</c:v>
                </c:pt>
                <c:pt idx="9308">
                  <c:v>29.873519999999999</c:v>
                </c:pt>
                <c:pt idx="9309">
                  <c:v>30.231089999999998</c:v>
                </c:pt>
                <c:pt idx="9310">
                  <c:v>30.434650000000001</c:v>
                </c:pt>
                <c:pt idx="9311">
                  <c:v>30.48686</c:v>
                </c:pt>
                <c:pt idx="9312">
                  <c:v>30.461369999999999</c:v>
                </c:pt>
                <c:pt idx="9313">
                  <c:v>30.37049</c:v>
                </c:pt>
                <c:pt idx="9314">
                  <c:v>30.305730000000001</c:v>
                </c:pt>
                <c:pt idx="9315">
                  <c:v>30.2317</c:v>
                </c:pt>
                <c:pt idx="9316">
                  <c:v>30.15062</c:v>
                </c:pt>
                <c:pt idx="9317">
                  <c:v>30.0656</c:v>
                </c:pt>
                <c:pt idx="9318">
                  <c:v>29.97954</c:v>
                </c:pt>
                <c:pt idx="9319">
                  <c:v>29.895569999999999</c:v>
                </c:pt>
                <c:pt idx="9320">
                  <c:v>29.815819999999999</c:v>
                </c:pt>
                <c:pt idx="9321">
                  <c:v>29.742999999999999</c:v>
                </c:pt>
                <c:pt idx="9322">
                  <c:v>29.67923</c:v>
                </c:pt>
                <c:pt idx="9323">
                  <c:v>29.626259999999998</c:v>
                </c:pt>
                <c:pt idx="9324">
                  <c:v>29.61619</c:v>
                </c:pt>
                <c:pt idx="9325">
                  <c:v>29.58475</c:v>
                </c:pt>
                <c:pt idx="9326">
                  <c:v>29.555240000000001</c:v>
                </c:pt>
                <c:pt idx="9327">
                  <c:v>29.529859999999999</c:v>
                </c:pt>
                <c:pt idx="9328">
                  <c:v>29.551439999999999</c:v>
                </c:pt>
                <c:pt idx="9329">
                  <c:v>29.525040000000001</c:v>
                </c:pt>
                <c:pt idx="9330">
                  <c:v>29.471509999999999</c:v>
                </c:pt>
                <c:pt idx="9331">
                  <c:v>29.378340000000001</c:v>
                </c:pt>
                <c:pt idx="9332">
                  <c:v>29.235900000000001</c:v>
                </c:pt>
                <c:pt idx="9333">
                  <c:v>29.03726</c:v>
                </c:pt>
                <c:pt idx="9334">
                  <c:v>28.775289999999998</c:v>
                </c:pt>
                <c:pt idx="9335">
                  <c:v>28.447679999999998</c:v>
                </c:pt>
                <c:pt idx="9336">
                  <c:v>27.831869999999999</c:v>
                </c:pt>
                <c:pt idx="9337">
                  <c:v>27.468350000000001</c:v>
                </c:pt>
                <c:pt idx="9338">
                  <c:v>27.07206</c:v>
                </c:pt>
                <c:pt idx="9339">
                  <c:v>26.642769999999999</c:v>
                </c:pt>
                <c:pt idx="9340">
                  <c:v>26.187069999999999</c:v>
                </c:pt>
                <c:pt idx="9341">
                  <c:v>25.205870000000001</c:v>
                </c:pt>
                <c:pt idx="9342">
                  <c:v>24.163989999999998</c:v>
                </c:pt>
                <c:pt idx="9343">
                  <c:v>23.099499999999999</c:v>
                </c:pt>
                <c:pt idx="9344">
                  <c:v>22.0489</c:v>
                </c:pt>
                <c:pt idx="9345">
                  <c:v>21.989000000000001</c:v>
                </c:pt>
                <c:pt idx="9346">
                  <c:v>21.045570000000001</c:v>
                </c:pt>
                <c:pt idx="9347">
                  <c:v>20.567019999999999</c:v>
                </c:pt>
                <c:pt idx="9348">
                  <c:v>20.110019999999999</c:v>
                </c:pt>
                <c:pt idx="9349">
                  <c:v>19.672889999999999</c:v>
                </c:pt>
                <c:pt idx="9350">
                  <c:v>19.260100000000001</c:v>
                </c:pt>
                <c:pt idx="9351">
                  <c:v>18.869260000000001</c:v>
                </c:pt>
                <c:pt idx="9352">
                  <c:v>18.503530000000001</c:v>
                </c:pt>
                <c:pt idx="9353">
                  <c:v>18.268550000000001</c:v>
                </c:pt>
                <c:pt idx="9354">
                  <c:v>18.161269999999998</c:v>
                </c:pt>
                <c:pt idx="9355">
                  <c:v>17.841989999999999</c:v>
                </c:pt>
                <c:pt idx="9356">
                  <c:v>17.54382</c:v>
                </c:pt>
                <c:pt idx="9357">
                  <c:v>17.267980000000001</c:v>
                </c:pt>
                <c:pt idx="9358">
                  <c:v>17.011199999999999</c:v>
                </c:pt>
                <c:pt idx="9359">
                  <c:v>16.774090000000001</c:v>
                </c:pt>
                <c:pt idx="9360">
                  <c:v>16.553509999999999</c:v>
                </c:pt>
                <c:pt idx="9361">
                  <c:v>16.349689999999999</c:v>
                </c:pt>
                <c:pt idx="9362">
                  <c:v>16.160399999999999</c:v>
                </c:pt>
                <c:pt idx="9363">
                  <c:v>15.984310000000001</c:v>
                </c:pt>
                <c:pt idx="9364">
                  <c:v>15.819559999999999</c:v>
                </c:pt>
                <c:pt idx="9365">
                  <c:v>15.66619</c:v>
                </c:pt>
                <c:pt idx="9366">
                  <c:v>15.52195</c:v>
                </c:pt>
                <c:pt idx="9367">
                  <c:v>15.38693</c:v>
                </c:pt>
                <c:pt idx="9368">
                  <c:v>15.259219999999999</c:v>
                </c:pt>
                <c:pt idx="9369">
                  <c:v>15.13899</c:v>
                </c:pt>
                <c:pt idx="9370">
                  <c:v>14.91644</c:v>
                </c:pt>
                <c:pt idx="9371">
                  <c:v>14.71476</c:v>
                </c:pt>
                <c:pt idx="9372">
                  <c:v>14.530530000000001</c:v>
                </c:pt>
                <c:pt idx="9373">
                  <c:v>14.361190000000001</c:v>
                </c:pt>
                <c:pt idx="9374">
                  <c:v>14.24086</c:v>
                </c:pt>
                <c:pt idx="9375">
                  <c:v>14.20506</c:v>
                </c:pt>
                <c:pt idx="9376">
                  <c:v>14.059950000000001</c:v>
                </c:pt>
                <c:pt idx="9377">
                  <c:v>13.924569999999999</c:v>
                </c:pt>
                <c:pt idx="9378">
                  <c:v>13.677910000000001</c:v>
                </c:pt>
                <c:pt idx="9379">
                  <c:v>13.454800000000001</c:v>
                </c:pt>
                <c:pt idx="9380">
                  <c:v>13.247780000000001</c:v>
                </c:pt>
                <c:pt idx="9381">
                  <c:v>13.235150000000001</c:v>
                </c:pt>
                <c:pt idx="9382">
                  <c:v>13.051439999999999</c:v>
                </c:pt>
                <c:pt idx="9383">
                  <c:v>12.863910000000001</c:v>
                </c:pt>
                <c:pt idx="9384">
                  <c:v>12.68613</c:v>
                </c:pt>
                <c:pt idx="9385">
                  <c:v>12.521140000000001</c:v>
                </c:pt>
                <c:pt idx="9386">
                  <c:v>12.485200000000001</c:v>
                </c:pt>
                <c:pt idx="9387">
                  <c:v>12.37213</c:v>
                </c:pt>
                <c:pt idx="9388">
                  <c:v>12.242010000000001</c:v>
                </c:pt>
                <c:pt idx="9389">
                  <c:v>12.131130000000001</c:v>
                </c:pt>
                <c:pt idx="9390">
                  <c:v>12.038019999999999</c:v>
                </c:pt>
                <c:pt idx="9391">
                  <c:v>11.959350000000001</c:v>
                </c:pt>
                <c:pt idx="9392">
                  <c:v>11.95905</c:v>
                </c:pt>
                <c:pt idx="9393">
                  <c:v>11.8902</c:v>
                </c:pt>
                <c:pt idx="9394">
                  <c:v>11.768509999999999</c:v>
                </c:pt>
                <c:pt idx="9395">
                  <c:v>11.73461</c:v>
                </c:pt>
                <c:pt idx="9396">
                  <c:v>11.541449999999999</c:v>
                </c:pt>
                <c:pt idx="9397">
                  <c:v>11.315989999999999</c:v>
                </c:pt>
                <c:pt idx="9398">
                  <c:v>11.204510000000001</c:v>
                </c:pt>
                <c:pt idx="9399">
                  <c:v>11.09817</c:v>
                </c:pt>
                <c:pt idx="9400">
                  <c:v>11.005420000000001</c:v>
                </c:pt>
                <c:pt idx="9401">
                  <c:v>10.93515</c:v>
                </c:pt>
                <c:pt idx="9402">
                  <c:v>10.90422</c:v>
                </c:pt>
                <c:pt idx="9403">
                  <c:v>10.887829999999999</c:v>
                </c:pt>
                <c:pt idx="9404">
                  <c:v>10.855119999999999</c:v>
                </c:pt>
                <c:pt idx="9405">
                  <c:v>10.75215</c:v>
                </c:pt>
                <c:pt idx="9406">
                  <c:v>10.68791</c:v>
                </c:pt>
                <c:pt idx="9407">
                  <c:v>10.652799999999999</c:v>
                </c:pt>
                <c:pt idx="9408">
                  <c:v>10.47551</c:v>
                </c:pt>
                <c:pt idx="9409">
                  <c:v>10.460430000000001</c:v>
                </c:pt>
                <c:pt idx="9410">
                  <c:v>10.450810000000001</c:v>
                </c:pt>
                <c:pt idx="9411">
                  <c:v>10.417</c:v>
                </c:pt>
                <c:pt idx="9412">
                  <c:v>10.400779999999999</c:v>
                </c:pt>
                <c:pt idx="9413">
                  <c:v>10.38973</c:v>
                </c:pt>
                <c:pt idx="9414">
                  <c:v>10.377039999999999</c:v>
                </c:pt>
                <c:pt idx="9415">
                  <c:v>10.36722</c:v>
                </c:pt>
                <c:pt idx="9416">
                  <c:v>10.364409999999999</c:v>
                </c:pt>
                <c:pt idx="9417">
                  <c:v>10.33039</c:v>
                </c:pt>
                <c:pt idx="9418">
                  <c:v>10.29358</c:v>
                </c:pt>
                <c:pt idx="9419">
                  <c:v>10.252929999999999</c:v>
                </c:pt>
                <c:pt idx="9420">
                  <c:v>10.219480000000001</c:v>
                </c:pt>
                <c:pt idx="9421">
                  <c:v>10.20119</c:v>
                </c:pt>
                <c:pt idx="9422">
                  <c:v>10.194290000000001</c:v>
                </c:pt>
                <c:pt idx="9423">
                  <c:v>10.1904</c:v>
                </c:pt>
                <c:pt idx="9424">
                  <c:v>10.178929999999999</c:v>
                </c:pt>
                <c:pt idx="9425">
                  <c:v>10.164260000000001</c:v>
                </c:pt>
                <c:pt idx="9426">
                  <c:v>10.14808</c:v>
                </c:pt>
                <c:pt idx="9427">
                  <c:v>10.13917</c:v>
                </c:pt>
                <c:pt idx="9428">
                  <c:v>10.132250000000001</c:v>
                </c:pt>
                <c:pt idx="9429">
                  <c:v>10.100379999999999</c:v>
                </c:pt>
                <c:pt idx="9430">
                  <c:v>10.090669999999999</c:v>
                </c:pt>
                <c:pt idx="9431">
                  <c:v>10.086370000000001</c:v>
                </c:pt>
                <c:pt idx="9432">
                  <c:v>10.083069999999999</c:v>
                </c:pt>
                <c:pt idx="9433">
                  <c:v>10.070080000000001</c:v>
                </c:pt>
                <c:pt idx="9434">
                  <c:v>10.044560000000001</c:v>
                </c:pt>
                <c:pt idx="9435">
                  <c:v>10.041679999999999</c:v>
                </c:pt>
                <c:pt idx="9436">
                  <c:v>10.030609999999999</c:v>
                </c:pt>
                <c:pt idx="9437">
                  <c:v>10.022</c:v>
                </c:pt>
                <c:pt idx="9438">
                  <c:v>10.014570000000001</c:v>
                </c:pt>
                <c:pt idx="9439">
                  <c:v>10.01014</c:v>
                </c:pt>
                <c:pt idx="9440">
                  <c:v>10.00163</c:v>
                </c:pt>
                <c:pt idx="9441">
                  <c:v>9.9983939999999993</c:v>
                </c:pt>
                <c:pt idx="9442">
                  <c:v>9.9940490000000004</c:v>
                </c:pt>
                <c:pt idx="9443">
                  <c:v>9.9851860000000006</c:v>
                </c:pt>
                <c:pt idx="9444">
                  <c:v>9.9762930000000001</c:v>
                </c:pt>
                <c:pt idx="9445">
                  <c:v>9.9664380000000001</c:v>
                </c:pt>
                <c:pt idx="9446">
                  <c:v>9.9647089999999992</c:v>
                </c:pt>
                <c:pt idx="9447">
                  <c:v>9.9620719999999992</c:v>
                </c:pt>
                <c:pt idx="9448">
                  <c:v>9.9559320000000007</c:v>
                </c:pt>
                <c:pt idx="9449">
                  <c:v>9.9410520000000009</c:v>
                </c:pt>
                <c:pt idx="9450">
                  <c:v>9.9257059999999999</c:v>
                </c:pt>
                <c:pt idx="9451">
                  <c:v>9.9177040000000005</c:v>
                </c:pt>
                <c:pt idx="9452">
                  <c:v>9.9080019999999998</c:v>
                </c:pt>
                <c:pt idx="9453">
                  <c:v>9.8937019999999993</c:v>
                </c:pt>
                <c:pt idx="9454">
                  <c:v>9.8732980000000001</c:v>
                </c:pt>
                <c:pt idx="9455">
                  <c:v>9.8483959999999993</c:v>
                </c:pt>
                <c:pt idx="9456">
                  <c:v>9.8344970000000007</c:v>
                </c:pt>
                <c:pt idx="9457">
                  <c:v>9.8192550000000001</c:v>
                </c:pt>
                <c:pt idx="9458">
                  <c:v>9.8028729999999999</c:v>
                </c:pt>
                <c:pt idx="9459">
                  <c:v>9.7950979999999994</c:v>
                </c:pt>
                <c:pt idx="9460">
                  <c:v>9.7889660000000003</c:v>
                </c:pt>
                <c:pt idx="9461">
                  <c:v>9.7866499999999998</c:v>
                </c:pt>
                <c:pt idx="9462">
                  <c:v>9.7918610000000008</c:v>
                </c:pt>
                <c:pt idx="9463">
                  <c:v>9.8104940000000003</c:v>
                </c:pt>
                <c:pt idx="9464">
                  <c:v>9.8274539999999995</c:v>
                </c:pt>
                <c:pt idx="9465">
                  <c:v>9.8512299999999993</c:v>
                </c:pt>
                <c:pt idx="9466">
                  <c:v>9.883578</c:v>
                </c:pt>
                <c:pt idx="9467">
                  <c:v>9.9262779999999999</c:v>
                </c:pt>
                <c:pt idx="9468">
                  <c:v>9.9813650000000003</c:v>
                </c:pt>
                <c:pt idx="9469">
                  <c:v>10.05104</c:v>
                </c:pt>
                <c:pt idx="9470">
                  <c:v>10.13761</c:v>
                </c:pt>
                <c:pt idx="9471">
                  <c:v>10.24342</c:v>
                </c:pt>
                <c:pt idx="9472">
                  <c:v>10.37074</c:v>
                </c:pt>
                <c:pt idx="9473">
                  <c:v>10.52167</c:v>
                </c:pt>
                <c:pt idx="9474">
                  <c:v>10.697950000000001</c:v>
                </c:pt>
                <c:pt idx="9475">
                  <c:v>10.900880000000001</c:v>
                </c:pt>
                <c:pt idx="9476">
                  <c:v>11.13111</c:v>
                </c:pt>
                <c:pt idx="9477">
                  <c:v>11.388500000000001</c:v>
                </c:pt>
                <c:pt idx="9478">
                  <c:v>11.672000000000001</c:v>
                </c:pt>
                <c:pt idx="9479">
                  <c:v>11.9795</c:v>
                </c:pt>
                <c:pt idx="9480">
                  <c:v>12.3078</c:v>
                </c:pt>
                <c:pt idx="9481">
                  <c:v>12.65155</c:v>
                </c:pt>
                <c:pt idx="9482">
                  <c:v>13.09826</c:v>
                </c:pt>
                <c:pt idx="9483">
                  <c:v>13.54842</c:v>
                </c:pt>
                <c:pt idx="9484">
                  <c:v>13.989459999999999</c:v>
                </c:pt>
                <c:pt idx="9485">
                  <c:v>14.40377</c:v>
                </c:pt>
                <c:pt idx="9486">
                  <c:v>14.777520000000001</c:v>
                </c:pt>
                <c:pt idx="9487">
                  <c:v>15.094329999999999</c:v>
                </c:pt>
                <c:pt idx="9488">
                  <c:v>15.34301</c:v>
                </c:pt>
                <c:pt idx="9489">
                  <c:v>15.512829999999999</c:v>
                </c:pt>
                <c:pt idx="9490">
                  <c:v>15.57751</c:v>
                </c:pt>
                <c:pt idx="9491">
                  <c:v>15.607189999999999</c:v>
                </c:pt>
                <c:pt idx="9492">
                  <c:v>15.60197</c:v>
                </c:pt>
                <c:pt idx="9493">
                  <c:v>15.56264</c:v>
                </c:pt>
                <c:pt idx="9494">
                  <c:v>15.49066</c:v>
                </c:pt>
                <c:pt idx="9495">
                  <c:v>15.388120000000001</c:v>
                </c:pt>
                <c:pt idx="9496">
                  <c:v>15.10299</c:v>
                </c:pt>
                <c:pt idx="9497">
                  <c:v>14.732229999999999</c:v>
                </c:pt>
                <c:pt idx="9498">
                  <c:v>14.30706</c:v>
                </c:pt>
                <c:pt idx="9499">
                  <c:v>13.856529999999999</c:v>
                </c:pt>
                <c:pt idx="9500">
                  <c:v>13.410349999999999</c:v>
                </c:pt>
                <c:pt idx="9501">
                  <c:v>13.195790000000001</c:v>
                </c:pt>
                <c:pt idx="9502">
                  <c:v>12.990550000000001</c:v>
                </c:pt>
                <c:pt idx="9503">
                  <c:v>12.79668</c:v>
                </c:pt>
                <c:pt idx="9504">
                  <c:v>12.615869999999999</c:v>
                </c:pt>
                <c:pt idx="9505">
                  <c:v>12.44946</c:v>
                </c:pt>
                <c:pt idx="9506">
                  <c:v>12.298450000000001</c:v>
                </c:pt>
                <c:pt idx="9507">
                  <c:v>12.16358</c:v>
                </c:pt>
                <c:pt idx="9508">
                  <c:v>12.04574</c:v>
                </c:pt>
                <c:pt idx="9509">
                  <c:v>11.944369999999999</c:v>
                </c:pt>
                <c:pt idx="9510">
                  <c:v>11.86009</c:v>
                </c:pt>
                <c:pt idx="9511">
                  <c:v>11.79297</c:v>
                </c:pt>
                <c:pt idx="9512">
                  <c:v>11.743169999999999</c:v>
                </c:pt>
                <c:pt idx="9513">
                  <c:v>11.71036</c:v>
                </c:pt>
                <c:pt idx="9514">
                  <c:v>11.69477</c:v>
                </c:pt>
                <c:pt idx="9515">
                  <c:v>11.69651</c:v>
                </c:pt>
                <c:pt idx="9516">
                  <c:v>11.715619999999999</c:v>
                </c:pt>
                <c:pt idx="9517">
                  <c:v>11.756320000000001</c:v>
                </c:pt>
                <c:pt idx="9518">
                  <c:v>11.81819</c:v>
                </c:pt>
                <c:pt idx="9519">
                  <c:v>11.90178</c:v>
                </c:pt>
                <c:pt idx="9520">
                  <c:v>12.00733</c:v>
                </c:pt>
                <c:pt idx="9521">
                  <c:v>12.13621</c:v>
                </c:pt>
                <c:pt idx="9522">
                  <c:v>12.288270000000001</c:v>
                </c:pt>
                <c:pt idx="9523">
                  <c:v>12.465170000000001</c:v>
                </c:pt>
                <c:pt idx="9524">
                  <c:v>12.666320000000001</c:v>
                </c:pt>
                <c:pt idx="9525">
                  <c:v>12.89345</c:v>
                </c:pt>
                <c:pt idx="9526">
                  <c:v>13.14523</c:v>
                </c:pt>
                <c:pt idx="9527">
                  <c:v>13.42319</c:v>
                </c:pt>
                <c:pt idx="9528">
                  <c:v>13.725</c:v>
                </c:pt>
                <c:pt idx="9529">
                  <c:v>14.051729999999999</c:v>
                </c:pt>
                <c:pt idx="9530">
                  <c:v>14.399800000000001</c:v>
                </c:pt>
                <c:pt idx="9531">
                  <c:v>15.155889999999999</c:v>
                </c:pt>
                <c:pt idx="9532">
                  <c:v>16.812519999999999</c:v>
                </c:pt>
                <c:pt idx="9533">
                  <c:v>17.638719999999999</c:v>
                </c:pt>
                <c:pt idx="9534">
                  <c:v>18.403980000000001</c:v>
                </c:pt>
                <c:pt idx="9535">
                  <c:v>18.749169999999999</c:v>
                </c:pt>
                <c:pt idx="9536">
                  <c:v>19.06007</c:v>
                </c:pt>
                <c:pt idx="9537">
                  <c:v>19.333179999999999</c:v>
                </c:pt>
                <c:pt idx="9538">
                  <c:v>19.56175</c:v>
                </c:pt>
                <c:pt idx="9539">
                  <c:v>19.742930000000001</c:v>
                </c:pt>
                <c:pt idx="9540">
                  <c:v>19.872019999999999</c:v>
                </c:pt>
                <c:pt idx="9541">
                  <c:v>19.947289999999999</c:v>
                </c:pt>
                <c:pt idx="9542">
                  <c:v>19.966670000000001</c:v>
                </c:pt>
                <c:pt idx="9543">
                  <c:v>19.901199999999999</c:v>
                </c:pt>
                <c:pt idx="9544">
                  <c:v>19.730789999999999</c:v>
                </c:pt>
                <c:pt idx="9545">
                  <c:v>19.461359999999999</c:v>
                </c:pt>
                <c:pt idx="9546">
                  <c:v>19.102270000000001</c:v>
                </c:pt>
                <c:pt idx="9547">
                  <c:v>18.665800000000001</c:v>
                </c:pt>
                <c:pt idx="9548">
                  <c:v>18.16638</c:v>
                </c:pt>
                <c:pt idx="9549">
                  <c:v>17.574780000000001</c:v>
                </c:pt>
                <c:pt idx="9550">
                  <c:v>17.04354</c:v>
                </c:pt>
                <c:pt idx="9551">
                  <c:v>15.85772</c:v>
                </c:pt>
                <c:pt idx="9552">
                  <c:v>15.277380000000001</c:v>
                </c:pt>
                <c:pt idx="9553">
                  <c:v>14.72213</c:v>
                </c:pt>
                <c:pt idx="9554">
                  <c:v>14.198040000000001</c:v>
                </c:pt>
                <c:pt idx="9555">
                  <c:v>13.712809999999999</c:v>
                </c:pt>
                <c:pt idx="9556">
                  <c:v>13.2705</c:v>
                </c:pt>
                <c:pt idx="9557">
                  <c:v>12.87393</c:v>
                </c:pt>
                <c:pt idx="9558">
                  <c:v>12.521330000000001</c:v>
                </c:pt>
                <c:pt idx="9559">
                  <c:v>12.21232</c:v>
                </c:pt>
                <c:pt idx="9560">
                  <c:v>11.9444</c:v>
                </c:pt>
                <c:pt idx="9561">
                  <c:v>11.71429</c:v>
                </c:pt>
                <c:pt idx="9562">
                  <c:v>11.518190000000001</c:v>
                </c:pt>
                <c:pt idx="9563">
                  <c:v>11.35215</c:v>
                </c:pt>
                <c:pt idx="9564">
                  <c:v>11.21217</c:v>
                </c:pt>
                <c:pt idx="9565">
                  <c:v>11.09474</c:v>
                </c:pt>
                <c:pt idx="9566">
                  <c:v>10.99579</c:v>
                </c:pt>
                <c:pt idx="9567">
                  <c:v>10.9125</c:v>
                </c:pt>
                <c:pt idx="9568">
                  <c:v>10.842129999999999</c:v>
                </c:pt>
                <c:pt idx="9569">
                  <c:v>10.78248</c:v>
                </c:pt>
                <c:pt idx="9570">
                  <c:v>10.687189999999999</c:v>
                </c:pt>
                <c:pt idx="9571">
                  <c:v>10.615259999999999</c:v>
                </c:pt>
                <c:pt idx="9572">
                  <c:v>10.55911</c:v>
                </c:pt>
                <c:pt idx="9573">
                  <c:v>10.51432</c:v>
                </c:pt>
                <c:pt idx="9574">
                  <c:v>10.44847</c:v>
                </c:pt>
                <c:pt idx="9575">
                  <c:v>10.40352</c:v>
                </c:pt>
                <c:pt idx="9576">
                  <c:v>10.370290000000001</c:v>
                </c:pt>
                <c:pt idx="9577">
                  <c:v>10.31744</c:v>
                </c:pt>
                <c:pt idx="9578">
                  <c:v>10.27413</c:v>
                </c:pt>
                <c:pt idx="9579">
                  <c:v>10.257849999999999</c:v>
                </c:pt>
                <c:pt idx="9580">
                  <c:v>10.245760000000001</c:v>
                </c:pt>
                <c:pt idx="9581">
                  <c:v>10.230420000000001</c:v>
                </c:pt>
                <c:pt idx="9582">
                  <c:v>10.22784</c:v>
                </c:pt>
                <c:pt idx="9583">
                  <c:v>10.20904</c:v>
                </c:pt>
                <c:pt idx="9584">
                  <c:v>10.18824</c:v>
                </c:pt>
                <c:pt idx="9585">
                  <c:v>10.18112</c:v>
                </c:pt>
                <c:pt idx="9586">
                  <c:v>10.169370000000001</c:v>
                </c:pt>
                <c:pt idx="9587">
                  <c:v>10.163790000000001</c:v>
                </c:pt>
                <c:pt idx="9588">
                  <c:v>10.160830000000001</c:v>
                </c:pt>
                <c:pt idx="9589">
                  <c:v>10.160360000000001</c:v>
                </c:pt>
                <c:pt idx="9590">
                  <c:v>10.156840000000001</c:v>
                </c:pt>
                <c:pt idx="9591">
                  <c:v>10.15357</c:v>
                </c:pt>
                <c:pt idx="9592">
                  <c:v>10.14921</c:v>
                </c:pt>
                <c:pt idx="9593">
                  <c:v>10.146929999999999</c:v>
                </c:pt>
                <c:pt idx="9594">
                  <c:v>10.14072</c:v>
                </c:pt>
                <c:pt idx="9595">
                  <c:v>10.135820000000001</c:v>
                </c:pt>
                <c:pt idx="9596">
                  <c:v>10.13453</c:v>
                </c:pt>
                <c:pt idx="9597">
                  <c:v>10.13429</c:v>
                </c:pt>
                <c:pt idx="9598">
                  <c:v>10.13387</c:v>
                </c:pt>
                <c:pt idx="9599">
                  <c:v>10.134130000000001</c:v>
                </c:pt>
                <c:pt idx="9600">
                  <c:v>10.1342</c:v>
                </c:pt>
                <c:pt idx="9601">
                  <c:v>10.13458</c:v>
                </c:pt>
                <c:pt idx="9602">
                  <c:v>10.137180000000001</c:v>
                </c:pt>
                <c:pt idx="9603">
                  <c:v>10.13757</c:v>
                </c:pt>
                <c:pt idx="9604">
                  <c:v>10.147640000000001</c:v>
                </c:pt>
                <c:pt idx="9605">
                  <c:v>10.170970000000001</c:v>
                </c:pt>
                <c:pt idx="9606">
                  <c:v>10.17212</c:v>
                </c:pt>
                <c:pt idx="9607">
                  <c:v>10.17872</c:v>
                </c:pt>
                <c:pt idx="9608">
                  <c:v>10.20604</c:v>
                </c:pt>
                <c:pt idx="9609">
                  <c:v>10.211370000000001</c:v>
                </c:pt>
                <c:pt idx="9610">
                  <c:v>10.23522</c:v>
                </c:pt>
                <c:pt idx="9611">
                  <c:v>10.24353</c:v>
                </c:pt>
                <c:pt idx="9612">
                  <c:v>10.2553</c:v>
                </c:pt>
                <c:pt idx="9613">
                  <c:v>10.264110000000001</c:v>
                </c:pt>
                <c:pt idx="9614">
                  <c:v>10.277150000000001</c:v>
                </c:pt>
                <c:pt idx="9615">
                  <c:v>10.282439999999999</c:v>
                </c:pt>
                <c:pt idx="9616">
                  <c:v>10.297779999999999</c:v>
                </c:pt>
                <c:pt idx="9617">
                  <c:v>10.31194</c:v>
                </c:pt>
                <c:pt idx="9618">
                  <c:v>10.337260000000001</c:v>
                </c:pt>
                <c:pt idx="9619">
                  <c:v>10.34642</c:v>
                </c:pt>
                <c:pt idx="9620">
                  <c:v>10.44037</c:v>
                </c:pt>
                <c:pt idx="9621">
                  <c:v>10.48889</c:v>
                </c:pt>
                <c:pt idx="9622">
                  <c:v>10.489100000000001</c:v>
                </c:pt>
                <c:pt idx="9623">
                  <c:v>10.49648</c:v>
                </c:pt>
                <c:pt idx="9624">
                  <c:v>10.547169999999999</c:v>
                </c:pt>
                <c:pt idx="9625">
                  <c:v>10.61571</c:v>
                </c:pt>
                <c:pt idx="9626">
                  <c:v>10.688370000000001</c:v>
                </c:pt>
                <c:pt idx="9627">
                  <c:v>10.70204</c:v>
                </c:pt>
                <c:pt idx="9628">
                  <c:v>10.83494</c:v>
                </c:pt>
                <c:pt idx="9629">
                  <c:v>10.92422</c:v>
                </c:pt>
                <c:pt idx="9630">
                  <c:v>10.9368</c:v>
                </c:pt>
                <c:pt idx="9631">
                  <c:v>10.988329999999999</c:v>
                </c:pt>
                <c:pt idx="9632">
                  <c:v>11.03354</c:v>
                </c:pt>
                <c:pt idx="9633">
                  <c:v>11.084239999999999</c:v>
                </c:pt>
                <c:pt idx="9634">
                  <c:v>11.08882</c:v>
                </c:pt>
                <c:pt idx="9635">
                  <c:v>11.190300000000001</c:v>
                </c:pt>
                <c:pt idx="9636">
                  <c:v>11.2563</c:v>
                </c:pt>
                <c:pt idx="9637">
                  <c:v>11.33465</c:v>
                </c:pt>
                <c:pt idx="9638">
                  <c:v>11.42855</c:v>
                </c:pt>
                <c:pt idx="9639">
                  <c:v>11.524089999999999</c:v>
                </c:pt>
                <c:pt idx="9640">
                  <c:v>11.55176</c:v>
                </c:pt>
                <c:pt idx="9641">
                  <c:v>11.75732</c:v>
                </c:pt>
                <c:pt idx="9642">
                  <c:v>11.93919</c:v>
                </c:pt>
                <c:pt idx="9643">
                  <c:v>12.14808</c:v>
                </c:pt>
                <c:pt idx="9644">
                  <c:v>12.269</c:v>
                </c:pt>
                <c:pt idx="9645">
                  <c:v>12.36271</c:v>
                </c:pt>
                <c:pt idx="9646">
                  <c:v>12.555580000000001</c:v>
                </c:pt>
                <c:pt idx="9647">
                  <c:v>12.71674</c:v>
                </c:pt>
                <c:pt idx="9648">
                  <c:v>12.896660000000001</c:v>
                </c:pt>
                <c:pt idx="9649">
                  <c:v>13.10178</c:v>
                </c:pt>
                <c:pt idx="9650">
                  <c:v>13.137460000000001</c:v>
                </c:pt>
                <c:pt idx="9651">
                  <c:v>13.33752</c:v>
                </c:pt>
                <c:pt idx="9652">
                  <c:v>13.60975</c:v>
                </c:pt>
                <c:pt idx="9653">
                  <c:v>13.6219</c:v>
                </c:pt>
                <c:pt idx="9654">
                  <c:v>13.92694</c:v>
                </c:pt>
                <c:pt idx="9655">
                  <c:v>14.29674</c:v>
                </c:pt>
                <c:pt idx="9656">
                  <c:v>14.50597</c:v>
                </c:pt>
                <c:pt idx="9657">
                  <c:v>14.735580000000001</c:v>
                </c:pt>
                <c:pt idx="9658">
                  <c:v>14.852869999999999</c:v>
                </c:pt>
                <c:pt idx="9659">
                  <c:v>14.993550000000001</c:v>
                </c:pt>
                <c:pt idx="9660">
                  <c:v>15.28379</c:v>
                </c:pt>
                <c:pt idx="9661">
                  <c:v>15.610849999999999</c:v>
                </c:pt>
                <c:pt idx="9662">
                  <c:v>15.85379</c:v>
                </c:pt>
                <c:pt idx="9663">
                  <c:v>15.98738</c:v>
                </c:pt>
                <c:pt idx="9664">
                  <c:v>16.428290000000001</c:v>
                </c:pt>
                <c:pt idx="9665">
                  <c:v>16.936330000000002</c:v>
                </c:pt>
                <c:pt idx="9666">
                  <c:v>17.43327</c:v>
                </c:pt>
                <c:pt idx="9667">
                  <c:v>17.530460000000001</c:v>
                </c:pt>
                <c:pt idx="9668">
                  <c:v>18.242789999999999</c:v>
                </c:pt>
                <c:pt idx="9669">
                  <c:v>19.075109999999999</c:v>
                </c:pt>
                <c:pt idx="9670">
                  <c:v>19.54119</c:v>
                </c:pt>
                <c:pt idx="9671">
                  <c:v>20.044609999999999</c:v>
                </c:pt>
                <c:pt idx="9672">
                  <c:v>20.07996</c:v>
                </c:pt>
                <c:pt idx="9673">
                  <c:v>20.599250000000001</c:v>
                </c:pt>
                <c:pt idx="9674">
                  <c:v>21.197389999999999</c:v>
                </c:pt>
                <c:pt idx="9675">
                  <c:v>21.840900000000001</c:v>
                </c:pt>
                <c:pt idx="9676">
                  <c:v>22.020769999999999</c:v>
                </c:pt>
                <c:pt idx="9677">
                  <c:v>22.53923</c:v>
                </c:pt>
                <c:pt idx="9678">
                  <c:v>23.29336</c:v>
                </c:pt>
                <c:pt idx="9679">
                  <c:v>24.096810000000001</c:v>
                </c:pt>
                <c:pt idx="9680">
                  <c:v>24.492599999999999</c:v>
                </c:pt>
                <c:pt idx="9681">
                  <c:v>25.890170000000001</c:v>
                </c:pt>
                <c:pt idx="9682">
                  <c:v>27.914290000000001</c:v>
                </c:pt>
                <c:pt idx="9683">
                  <c:v>30.16161</c:v>
                </c:pt>
                <c:pt idx="9684">
                  <c:v>31.185700000000001</c:v>
                </c:pt>
                <c:pt idx="9685">
                  <c:v>32.646050000000002</c:v>
                </c:pt>
                <c:pt idx="9686">
                  <c:v>35.323990000000002</c:v>
                </c:pt>
                <c:pt idx="9687">
                  <c:v>39.912979999999997</c:v>
                </c:pt>
                <c:pt idx="9688">
                  <c:v>41.051439999999999</c:v>
                </c:pt>
                <c:pt idx="9689">
                  <c:v>46.842190000000002</c:v>
                </c:pt>
                <c:pt idx="9690">
                  <c:v>48.973520000000001</c:v>
                </c:pt>
                <c:pt idx="9691">
                  <c:v>49.52216</c:v>
                </c:pt>
                <c:pt idx="9692">
                  <c:v>51.947240000000001</c:v>
                </c:pt>
                <c:pt idx="9693">
                  <c:v>54.00855</c:v>
                </c:pt>
                <c:pt idx="9694">
                  <c:v>55.596040000000002</c:v>
                </c:pt>
                <c:pt idx="9695">
                  <c:v>55.616030000000002</c:v>
                </c:pt>
                <c:pt idx="9696">
                  <c:v>56.741439999999997</c:v>
                </c:pt>
                <c:pt idx="9697">
                  <c:v>57.312040000000003</c:v>
                </c:pt>
                <c:pt idx="9698">
                  <c:v>57.382129999999997</c:v>
                </c:pt>
                <c:pt idx="9699">
                  <c:v>57.265560000000001</c:v>
                </c:pt>
                <c:pt idx="9700">
                  <c:v>57.248640000000002</c:v>
                </c:pt>
                <c:pt idx="9701">
                  <c:v>56.989170000000001</c:v>
                </c:pt>
                <c:pt idx="9702">
                  <c:v>56.539729999999999</c:v>
                </c:pt>
                <c:pt idx="9703">
                  <c:v>55.960009999999997</c:v>
                </c:pt>
                <c:pt idx="9704">
                  <c:v>55.187719999999999</c:v>
                </c:pt>
                <c:pt idx="9705">
                  <c:v>53.660260000000001</c:v>
                </c:pt>
                <c:pt idx="9706">
                  <c:v>53.31879</c:v>
                </c:pt>
                <c:pt idx="9707">
                  <c:v>51.081060000000001</c:v>
                </c:pt>
                <c:pt idx="9708">
                  <c:v>50.570219999999999</c:v>
                </c:pt>
                <c:pt idx="9709">
                  <c:v>48.641950000000001</c:v>
                </c:pt>
                <c:pt idx="9710">
                  <c:v>47.125</c:v>
                </c:pt>
                <c:pt idx="9711">
                  <c:v>43.721710000000002</c:v>
                </c:pt>
                <c:pt idx="9712">
                  <c:v>43.697090000000003</c:v>
                </c:pt>
                <c:pt idx="9713">
                  <c:v>41.497639999999997</c:v>
                </c:pt>
                <c:pt idx="9714">
                  <c:v>41.044960000000003</c:v>
                </c:pt>
                <c:pt idx="9715">
                  <c:v>40.740789999999997</c:v>
                </c:pt>
                <c:pt idx="9716">
                  <c:v>40.427590000000002</c:v>
                </c:pt>
                <c:pt idx="9717">
                  <c:v>39.598889999999997</c:v>
                </c:pt>
                <c:pt idx="9718">
                  <c:v>38.772880000000001</c:v>
                </c:pt>
                <c:pt idx="9719">
                  <c:v>38.359630000000003</c:v>
                </c:pt>
                <c:pt idx="9720">
                  <c:v>38.04712</c:v>
                </c:pt>
                <c:pt idx="9721">
                  <c:v>37.46801</c:v>
                </c:pt>
                <c:pt idx="9722">
                  <c:v>37.433999999999997</c:v>
                </c:pt>
                <c:pt idx="9723">
                  <c:v>36.94361</c:v>
                </c:pt>
                <c:pt idx="9724">
                  <c:v>36.806359999999998</c:v>
                </c:pt>
                <c:pt idx="9725">
                  <c:v>36.565109999999997</c:v>
                </c:pt>
                <c:pt idx="9726">
                  <c:v>36.360199999999999</c:v>
                </c:pt>
                <c:pt idx="9727">
                  <c:v>36.29871</c:v>
                </c:pt>
                <c:pt idx="9728">
                  <c:v>36.150750000000002</c:v>
                </c:pt>
                <c:pt idx="9729">
                  <c:v>36.14208</c:v>
                </c:pt>
                <c:pt idx="9730">
                  <c:v>36.137250000000002</c:v>
                </c:pt>
                <c:pt idx="9731">
                  <c:v>36.167740000000002</c:v>
                </c:pt>
                <c:pt idx="9732">
                  <c:v>36.239089999999997</c:v>
                </c:pt>
                <c:pt idx="9733">
                  <c:v>36.423310000000001</c:v>
                </c:pt>
                <c:pt idx="9734">
                  <c:v>36.455280000000002</c:v>
                </c:pt>
                <c:pt idx="9735">
                  <c:v>36.81447</c:v>
                </c:pt>
                <c:pt idx="9736">
                  <c:v>36.933340000000001</c:v>
                </c:pt>
                <c:pt idx="9737">
                  <c:v>37.304789999999997</c:v>
                </c:pt>
                <c:pt idx="9738">
                  <c:v>37.694130000000001</c:v>
                </c:pt>
                <c:pt idx="9739">
                  <c:v>37.917960000000001</c:v>
                </c:pt>
                <c:pt idx="9740">
                  <c:v>38.658239999999999</c:v>
                </c:pt>
                <c:pt idx="9741">
                  <c:v>38.713769999999997</c:v>
                </c:pt>
                <c:pt idx="9742">
                  <c:v>39.568989999999999</c:v>
                </c:pt>
                <c:pt idx="9743">
                  <c:v>40.01126</c:v>
                </c:pt>
                <c:pt idx="9744">
                  <c:v>40.611919999999998</c:v>
                </c:pt>
                <c:pt idx="9745">
                  <c:v>41.59442</c:v>
                </c:pt>
                <c:pt idx="9746">
                  <c:v>41.786830000000002</c:v>
                </c:pt>
                <c:pt idx="9747">
                  <c:v>43.142150000000001</c:v>
                </c:pt>
                <c:pt idx="9748">
                  <c:v>43.485720000000001</c:v>
                </c:pt>
                <c:pt idx="9749">
                  <c:v>44.67145</c:v>
                </c:pt>
                <c:pt idx="9750">
                  <c:v>45.700409999999998</c:v>
                </c:pt>
                <c:pt idx="9751">
                  <c:v>46.35069</c:v>
                </c:pt>
                <c:pt idx="9752">
                  <c:v>48.259</c:v>
                </c:pt>
                <c:pt idx="9753">
                  <c:v>50.281019999999998</c:v>
                </c:pt>
                <c:pt idx="9754">
                  <c:v>51.174950000000003</c:v>
                </c:pt>
                <c:pt idx="9755">
                  <c:v>54.4758</c:v>
                </c:pt>
                <c:pt idx="9756">
                  <c:v>54.961640000000003</c:v>
                </c:pt>
                <c:pt idx="9757">
                  <c:v>58.183549999999997</c:v>
                </c:pt>
                <c:pt idx="9758">
                  <c:v>60.510919999999999</c:v>
                </c:pt>
                <c:pt idx="9759">
                  <c:v>62.28884</c:v>
                </c:pt>
                <c:pt idx="9760">
                  <c:v>66.823620000000005</c:v>
                </c:pt>
                <c:pt idx="9761">
                  <c:v>66.848749999999995</c:v>
                </c:pt>
                <c:pt idx="9762">
                  <c:v>71.775949999999995</c:v>
                </c:pt>
                <c:pt idx="9763">
                  <c:v>74.164569999999998</c:v>
                </c:pt>
                <c:pt idx="9764">
                  <c:v>77.151499999999999</c:v>
                </c:pt>
                <c:pt idx="9765">
                  <c:v>82.228920000000002</c:v>
                </c:pt>
                <c:pt idx="9766">
                  <c:v>82.905850000000001</c:v>
                </c:pt>
                <c:pt idx="9767">
                  <c:v>89.042230000000004</c:v>
                </c:pt>
                <c:pt idx="9768">
                  <c:v>91.092590000000001</c:v>
                </c:pt>
                <c:pt idx="9769">
                  <c:v>95.497380000000007</c:v>
                </c:pt>
                <c:pt idx="9770">
                  <c:v>100.6185</c:v>
                </c:pt>
                <c:pt idx="9771">
                  <c:v>109.09699999999999</c:v>
                </c:pt>
                <c:pt idx="9772">
                  <c:v>120.45399999999999</c:v>
                </c:pt>
                <c:pt idx="9773">
                  <c:v>123.0722</c:v>
                </c:pt>
                <c:pt idx="9774">
                  <c:v>136.53319999999999</c:v>
                </c:pt>
                <c:pt idx="9775">
                  <c:v>139.5138</c:v>
                </c:pt>
                <c:pt idx="9776">
                  <c:v>148.50479999999999</c:v>
                </c:pt>
                <c:pt idx="9777">
                  <c:v>153.59880000000001</c:v>
                </c:pt>
                <c:pt idx="9778">
                  <c:v>155.21010000000001</c:v>
                </c:pt>
                <c:pt idx="9779">
                  <c:v>157.93199999999999</c:v>
                </c:pt>
                <c:pt idx="9780">
                  <c:v>161.41829999999999</c:v>
                </c:pt>
                <c:pt idx="9781">
                  <c:v>163.94900000000001</c:v>
                </c:pt>
                <c:pt idx="9782">
                  <c:v>164.32480000000001</c:v>
                </c:pt>
                <c:pt idx="9783">
                  <c:v>165.47909999999999</c:v>
                </c:pt>
                <c:pt idx="9784">
                  <c:v>165.95529999999999</c:v>
                </c:pt>
                <c:pt idx="9785">
                  <c:v>165.0658</c:v>
                </c:pt>
                <c:pt idx="9786">
                  <c:v>164.86439999999999</c:v>
                </c:pt>
                <c:pt idx="9787">
                  <c:v>163.83609999999999</c:v>
                </c:pt>
                <c:pt idx="9788">
                  <c:v>161.8023</c:v>
                </c:pt>
                <c:pt idx="9789">
                  <c:v>157.4194</c:v>
                </c:pt>
                <c:pt idx="9790">
                  <c:v>156.90530000000001</c:v>
                </c:pt>
                <c:pt idx="9791">
                  <c:v>150.4084</c:v>
                </c:pt>
                <c:pt idx="9792">
                  <c:v>142.76599999999999</c:v>
                </c:pt>
                <c:pt idx="9793">
                  <c:v>142.59309999999999</c:v>
                </c:pt>
                <c:pt idx="9794">
                  <c:v>133.79490000000001</c:v>
                </c:pt>
                <c:pt idx="9795">
                  <c:v>123.6276</c:v>
                </c:pt>
                <c:pt idx="9796">
                  <c:v>114.6165</c:v>
                </c:pt>
                <c:pt idx="9797">
                  <c:v>95.348939999999999</c:v>
                </c:pt>
                <c:pt idx="9798">
                  <c:v>86.301950000000005</c:v>
                </c:pt>
                <c:pt idx="9799">
                  <c:v>84.419049999999999</c:v>
                </c:pt>
                <c:pt idx="9800">
                  <c:v>77.869919999999993</c:v>
                </c:pt>
                <c:pt idx="9801">
                  <c:v>70.149500000000003</c:v>
                </c:pt>
                <c:pt idx="9802">
                  <c:v>63.18927</c:v>
                </c:pt>
                <c:pt idx="9803">
                  <c:v>56.99736</c:v>
                </c:pt>
                <c:pt idx="9804">
                  <c:v>54.878749999999997</c:v>
                </c:pt>
                <c:pt idx="9805">
                  <c:v>54.182929999999999</c:v>
                </c:pt>
                <c:pt idx="9806">
                  <c:v>51.558839999999996</c:v>
                </c:pt>
                <c:pt idx="9807">
                  <c:v>49.099110000000003</c:v>
                </c:pt>
                <c:pt idx="9808">
                  <c:v>46.806289999999997</c:v>
                </c:pt>
                <c:pt idx="9809">
                  <c:v>44.67221</c:v>
                </c:pt>
                <c:pt idx="9810">
                  <c:v>42.68824</c:v>
                </c:pt>
                <c:pt idx="9811">
                  <c:v>39.135010000000001</c:v>
                </c:pt>
                <c:pt idx="9812">
                  <c:v>37.441479999999999</c:v>
                </c:pt>
                <c:pt idx="9813">
                  <c:v>37.260910000000003</c:v>
                </c:pt>
                <c:pt idx="9814">
                  <c:v>36.075870000000002</c:v>
                </c:pt>
                <c:pt idx="9815">
                  <c:v>33.442430000000002</c:v>
                </c:pt>
                <c:pt idx="9816">
                  <c:v>31.171320000000001</c:v>
                </c:pt>
                <c:pt idx="9817">
                  <c:v>29.207149999999999</c:v>
                </c:pt>
                <c:pt idx="9818">
                  <c:v>27.983509999999999</c:v>
                </c:pt>
                <c:pt idx="9819">
                  <c:v>27.506</c:v>
                </c:pt>
                <c:pt idx="9820">
                  <c:v>26.022829999999999</c:v>
                </c:pt>
                <c:pt idx="9821">
                  <c:v>24.726500000000001</c:v>
                </c:pt>
                <c:pt idx="9822">
                  <c:v>23.589919999999999</c:v>
                </c:pt>
                <c:pt idx="9823">
                  <c:v>22.708480000000002</c:v>
                </c:pt>
                <c:pt idx="9824">
                  <c:v>22.592759999999998</c:v>
                </c:pt>
                <c:pt idx="9825">
                  <c:v>21.715250000000001</c:v>
                </c:pt>
                <c:pt idx="9826">
                  <c:v>20.939499999999999</c:v>
                </c:pt>
                <c:pt idx="9827">
                  <c:v>20.250920000000001</c:v>
                </c:pt>
                <c:pt idx="9828">
                  <c:v>19.637440000000002</c:v>
                </c:pt>
                <c:pt idx="9829">
                  <c:v>19.611190000000001</c:v>
                </c:pt>
                <c:pt idx="9830">
                  <c:v>18.591940000000001</c:v>
                </c:pt>
                <c:pt idx="9831">
                  <c:v>17.715969999999999</c:v>
                </c:pt>
                <c:pt idx="9832">
                  <c:v>17.634029999999999</c:v>
                </c:pt>
                <c:pt idx="9833">
                  <c:v>16.956479999999999</c:v>
                </c:pt>
                <c:pt idx="9834">
                  <c:v>16.27216</c:v>
                </c:pt>
                <c:pt idx="9835">
                  <c:v>15.645020000000001</c:v>
                </c:pt>
                <c:pt idx="9836">
                  <c:v>15.075340000000001</c:v>
                </c:pt>
                <c:pt idx="9837">
                  <c:v>14.937530000000001</c:v>
                </c:pt>
                <c:pt idx="9838">
                  <c:v>14.570399999999999</c:v>
                </c:pt>
                <c:pt idx="9839">
                  <c:v>14.137829999999999</c:v>
                </c:pt>
                <c:pt idx="9840">
                  <c:v>13.7791</c:v>
                </c:pt>
                <c:pt idx="9841">
                  <c:v>13.490259999999999</c:v>
                </c:pt>
                <c:pt idx="9842">
                  <c:v>13.26042</c:v>
                </c:pt>
                <c:pt idx="9843">
                  <c:v>13.075329999999999</c:v>
                </c:pt>
                <c:pt idx="9844">
                  <c:v>12.81466</c:v>
                </c:pt>
                <c:pt idx="9845">
                  <c:v>12.78341</c:v>
                </c:pt>
                <c:pt idx="9846">
                  <c:v>12.70828</c:v>
                </c:pt>
                <c:pt idx="9847">
                  <c:v>12.534129999999999</c:v>
                </c:pt>
                <c:pt idx="9848">
                  <c:v>12.274100000000001</c:v>
                </c:pt>
                <c:pt idx="9849">
                  <c:v>11.707560000000001</c:v>
                </c:pt>
                <c:pt idx="9850">
                  <c:v>11.58038</c:v>
                </c:pt>
                <c:pt idx="9851">
                  <c:v>11.54861</c:v>
                </c:pt>
                <c:pt idx="9852">
                  <c:v>11.487109999999999</c:v>
                </c:pt>
                <c:pt idx="9853">
                  <c:v>11.35646</c:v>
                </c:pt>
                <c:pt idx="9854">
                  <c:v>11.1615</c:v>
                </c:pt>
                <c:pt idx="9855">
                  <c:v>11.012650000000001</c:v>
                </c:pt>
                <c:pt idx="9856">
                  <c:v>10.9947</c:v>
                </c:pt>
                <c:pt idx="9857">
                  <c:v>10.993600000000001</c:v>
                </c:pt>
                <c:pt idx="9858">
                  <c:v>10.94965</c:v>
                </c:pt>
                <c:pt idx="9859">
                  <c:v>10.91437</c:v>
                </c:pt>
                <c:pt idx="9860">
                  <c:v>10.883559999999999</c:v>
                </c:pt>
                <c:pt idx="9861">
                  <c:v>10.821249999999999</c:v>
                </c:pt>
                <c:pt idx="9862">
                  <c:v>10.809519999999999</c:v>
                </c:pt>
                <c:pt idx="9863">
                  <c:v>10.806480000000001</c:v>
                </c:pt>
                <c:pt idx="9864">
                  <c:v>10.797280000000001</c:v>
                </c:pt>
                <c:pt idx="9865">
                  <c:v>10.737869999999999</c:v>
                </c:pt>
                <c:pt idx="9866">
                  <c:v>10.736470000000001</c:v>
                </c:pt>
                <c:pt idx="9867">
                  <c:v>10.72838</c:v>
                </c:pt>
                <c:pt idx="9868">
                  <c:v>10.677989999999999</c:v>
                </c:pt>
                <c:pt idx="9869">
                  <c:v>10.614520000000001</c:v>
                </c:pt>
                <c:pt idx="9870">
                  <c:v>10.585649999999999</c:v>
                </c:pt>
                <c:pt idx="9871">
                  <c:v>10.563840000000001</c:v>
                </c:pt>
                <c:pt idx="9872">
                  <c:v>10.562150000000001</c:v>
                </c:pt>
                <c:pt idx="9873">
                  <c:v>10.547499999999999</c:v>
                </c:pt>
                <c:pt idx="9874">
                  <c:v>10.47814</c:v>
                </c:pt>
                <c:pt idx="9875">
                  <c:v>10.441850000000001</c:v>
                </c:pt>
                <c:pt idx="9876">
                  <c:v>10.40316</c:v>
                </c:pt>
                <c:pt idx="9877">
                  <c:v>10.38255</c:v>
                </c:pt>
                <c:pt idx="9878">
                  <c:v>10.361039999999999</c:v>
                </c:pt>
                <c:pt idx="9879">
                  <c:v>10.33882</c:v>
                </c:pt>
                <c:pt idx="9880">
                  <c:v>10.32761</c:v>
                </c:pt>
                <c:pt idx="9881">
                  <c:v>10.316560000000001</c:v>
                </c:pt>
                <c:pt idx="9882">
                  <c:v>10.311769999999999</c:v>
                </c:pt>
                <c:pt idx="9883">
                  <c:v>10.305820000000001</c:v>
                </c:pt>
                <c:pt idx="9884">
                  <c:v>10.29575</c:v>
                </c:pt>
                <c:pt idx="9885">
                  <c:v>10.286799999999999</c:v>
                </c:pt>
                <c:pt idx="9886">
                  <c:v>10.2796</c:v>
                </c:pt>
                <c:pt idx="9887">
                  <c:v>10.27492</c:v>
                </c:pt>
                <c:pt idx="9888">
                  <c:v>10.273820000000001</c:v>
                </c:pt>
                <c:pt idx="9889">
                  <c:v>10.27763</c:v>
                </c:pt>
                <c:pt idx="9890">
                  <c:v>10.287890000000001</c:v>
                </c:pt>
                <c:pt idx="9891">
                  <c:v>10.30655</c:v>
                </c:pt>
                <c:pt idx="9892">
                  <c:v>10.33573</c:v>
                </c:pt>
                <c:pt idx="9893">
                  <c:v>10.37778</c:v>
                </c:pt>
                <c:pt idx="9894">
                  <c:v>10.435180000000001</c:v>
                </c:pt>
                <c:pt idx="9895">
                  <c:v>10.510350000000001</c:v>
                </c:pt>
                <c:pt idx="9896">
                  <c:v>10.60554</c:v>
                </c:pt>
                <c:pt idx="9897">
                  <c:v>10.72256</c:v>
                </c:pt>
                <c:pt idx="9898">
                  <c:v>10.86218</c:v>
                </c:pt>
                <c:pt idx="9899">
                  <c:v>10.903650000000001</c:v>
                </c:pt>
                <c:pt idx="9900">
                  <c:v>11.025460000000001</c:v>
                </c:pt>
                <c:pt idx="9901">
                  <c:v>11.171099999999999</c:v>
                </c:pt>
                <c:pt idx="9902">
                  <c:v>11.21111</c:v>
                </c:pt>
                <c:pt idx="9903">
                  <c:v>11.41689</c:v>
                </c:pt>
                <c:pt idx="9904">
                  <c:v>11.638629999999999</c:v>
                </c:pt>
                <c:pt idx="9905">
                  <c:v>12.111409999999999</c:v>
                </c:pt>
                <c:pt idx="9906">
                  <c:v>12.348240000000001</c:v>
                </c:pt>
                <c:pt idx="9907">
                  <c:v>12.57429</c:v>
                </c:pt>
                <c:pt idx="9908">
                  <c:v>12.812889999999999</c:v>
                </c:pt>
                <c:pt idx="9909">
                  <c:v>12.918950000000001</c:v>
                </c:pt>
                <c:pt idx="9910">
                  <c:v>13.01388</c:v>
                </c:pt>
                <c:pt idx="9911">
                  <c:v>13.07766</c:v>
                </c:pt>
                <c:pt idx="9912">
                  <c:v>13.09737</c:v>
                </c:pt>
                <c:pt idx="9913">
                  <c:v>13.16832</c:v>
                </c:pt>
                <c:pt idx="9914">
                  <c:v>13.225149999999999</c:v>
                </c:pt>
                <c:pt idx="9915">
                  <c:v>13.266970000000001</c:v>
                </c:pt>
                <c:pt idx="9916">
                  <c:v>13.299759999999999</c:v>
                </c:pt>
                <c:pt idx="9917">
                  <c:v>13.30063</c:v>
                </c:pt>
                <c:pt idx="9918">
                  <c:v>13.301270000000001</c:v>
                </c:pt>
                <c:pt idx="9919">
                  <c:v>13.269259999999999</c:v>
                </c:pt>
                <c:pt idx="9920">
                  <c:v>13.206289999999999</c:v>
                </c:pt>
                <c:pt idx="9921">
                  <c:v>13.114470000000001</c:v>
                </c:pt>
                <c:pt idx="9922">
                  <c:v>12.9976</c:v>
                </c:pt>
                <c:pt idx="9923">
                  <c:v>12.85894</c:v>
                </c:pt>
                <c:pt idx="9924">
                  <c:v>12.703609999999999</c:v>
                </c:pt>
                <c:pt idx="9925">
                  <c:v>12.430289999999999</c:v>
                </c:pt>
                <c:pt idx="9926">
                  <c:v>12.359590000000001</c:v>
                </c:pt>
                <c:pt idx="9927">
                  <c:v>12.314690000000001</c:v>
                </c:pt>
                <c:pt idx="9928">
                  <c:v>12.181570000000001</c:v>
                </c:pt>
                <c:pt idx="9929">
                  <c:v>12.00503</c:v>
                </c:pt>
                <c:pt idx="9930">
                  <c:v>11.83197</c:v>
                </c:pt>
                <c:pt idx="9931">
                  <c:v>11.683529999999999</c:v>
                </c:pt>
                <c:pt idx="9932">
                  <c:v>11.66639</c:v>
                </c:pt>
                <c:pt idx="9933">
                  <c:v>11.51042</c:v>
                </c:pt>
                <c:pt idx="9934">
                  <c:v>11.36547</c:v>
                </c:pt>
                <c:pt idx="9935">
                  <c:v>11.232279999999999</c:v>
                </c:pt>
                <c:pt idx="9936">
                  <c:v>11.1122</c:v>
                </c:pt>
                <c:pt idx="9937">
                  <c:v>11.090260000000001</c:v>
                </c:pt>
                <c:pt idx="9938">
                  <c:v>11.005050000000001</c:v>
                </c:pt>
                <c:pt idx="9939">
                  <c:v>10.91081</c:v>
                </c:pt>
                <c:pt idx="9940">
                  <c:v>10.82823</c:v>
                </c:pt>
                <c:pt idx="9941">
                  <c:v>10.756919999999999</c:v>
                </c:pt>
                <c:pt idx="9942">
                  <c:v>10.725490000000001</c:v>
                </c:pt>
                <c:pt idx="9943">
                  <c:v>10.71237</c:v>
                </c:pt>
                <c:pt idx="9944">
                  <c:v>10.69619</c:v>
                </c:pt>
                <c:pt idx="9945">
                  <c:v>10.645429999999999</c:v>
                </c:pt>
                <c:pt idx="9946">
                  <c:v>10.60243</c:v>
                </c:pt>
                <c:pt idx="9947">
                  <c:v>10.56639</c:v>
                </c:pt>
                <c:pt idx="9948">
                  <c:v>10.541589999999999</c:v>
                </c:pt>
                <c:pt idx="9949">
                  <c:v>10.536199999999999</c:v>
                </c:pt>
                <c:pt idx="9950">
                  <c:v>10.511469999999999</c:v>
                </c:pt>
                <c:pt idx="9951">
                  <c:v>10.4908</c:v>
                </c:pt>
                <c:pt idx="9952">
                  <c:v>10.473599999999999</c:v>
                </c:pt>
                <c:pt idx="9953">
                  <c:v>10.459210000000001</c:v>
                </c:pt>
                <c:pt idx="9954">
                  <c:v>10.45764</c:v>
                </c:pt>
                <c:pt idx="9955">
                  <c:v>10.44746</c:v>
                </c:pt>
                <c:pt idx="9956">
                  <c:v>10.42933</c:v>
                </c:pt>
                <c:pt idx="9957">
                  <c:v>10.42145</c:v>
                </c:pt>
                <c:pt idx="9958">
                  <c:v>10.419969999999999</c:v>
                </c:pt>
                <c:pt idx="9959">
                  <c:v>10.41653</c:v>
                </c:pt>
                <c:pt idx="9960">
                  <c:v>10.40775</c:v>
                </c:pt>
                <c:pt idx="9961">
                  <c:v>10.404249999999999</c:v>
                </c:pt>
                <c:pt idx="9962">
                  <c:v>10.40122</c:v>
                </c:pt>
                <c:pt idx="9963">
                  <c:v>10.3924</c:v>
                </c:pt>
                <c:pt idx="9964">
                  <c:v>10.387040000000001</c:v>
                </c:pt>
                <c:pt idx="9965">
                  <c:v>10.38374</c:v>
                </c:pt>
                <c:pt idx="9966">
                  <c:v>10.381690000000001</c:v>
                </c:pt>
                <c:pt idx="9967">
                  <c:v>10.381679999999999</c:v>
                </c:pt>
                <c:pt idx="9968">
                  <c:v>10.385619999999999</c:v>
                </c:pt>
                <c:pt idx="9969">
                  <c:v>10.38758</c:v>
                </c:pt>
                <c:pt idx="9970">
                  <c:v>10.39071</c:v>
                </c:pt>
                <c:pt idx="9971">
                  <c:v>10.39917</c:v>
                </c:pt>
                <c:pt idx="9972">
                  <c:v>10.403790000000001</c:v>
                </c:pt>
                <c:pt idx="9973">
                  <c:v>10.41316</c:v>
                </c:pt>
                <c:pt idx="9974">
                  <c:v>10.42323</c:v>
                </c:pt>
                <c:pt idx="9975">
                  <c:v>10.424020000000001</c:v>
                </c:pt>
                <c:pt idx="9976">
                  <c:v>10.435829999999999</c:v>
                </c:pt>
                <c:pt idx="9977">
                  <c:v>10.451320000000001</c:v>
                </c:pt>
                <c:pt idx="9978">
                  <c:v>10.466570000000001</c:v>
                </c:pt>
                <c:pt idx="9979">
                  <c:v>10.46949</c:v>
                </c:pt>
                <c:pt idx="9980">
                  <c:v>10.48892</c:v>
                </c:pt>
                <c:pt idx="9981">
                  <c:v>10.511380000000001</c:v>
                </c:pt>
                <c:pt idx="9982">
                  <c:v>10.51446</c:v>
                </c:pt>
                <c:pt idx="9983">
                  <c:v>10.56446</c:v>
                </c:pt>
                <c:pt idx="9984">
                  <c:v>10.62608</c:v>
                </c:pt>
                <c:pt idx="9985">
                  <c:v>10.695270000000001</c:v>
                </c:pt>
                <c:pt idx="9986">
                  <c:v>10.756679999999999</c:v>
                </c:pt>
                <c:pt idx="9987">
                  <c:v>10.77486</c:v>
                </c:pt>
                <c:pt idx="9988">
                  <c:v>10.82104</c:v>
                </c:pt>
                <c:pt idx="9989">
                  <c:v>10.873189999999999</c:v>
                </c:pt>
                <c:pt idx="9990">
                  <c:v>10.93305</c:v>
                </c:pt>
                <c:pt idx="9991">
                  <c:v>10.950950000000001</c:v>
                </c:pt>
                <c:pt idx="9992">
                  <c:v>11.00263</c:v>
                </c:pt>
                <c:pt idx="9993">
                  <c:v>11.083740000000001</c:v>
                </c:pt>
                <c:pt idx="9994">
                  <c:v>11.17794</c:v>
                </c:pt>
                <c:pt idx="9995">
                  <c:v>11.2842</c:v>
                </c:pt>
                <c:pt idx="9996">
                  <c:v>11.287280000000001</c:v>
                </c:pt>
                <c:pt idx="9997">
                  <c:v>11.41433</c:v>
                </c:pt>
                <c:pt idx="9998">
                  <c:v>11.56162</c:v>
                </c:pt>
                <c:pt idx="9999">
                  <c:v>11.73216</c:v>
                </c:pt>
                <c:pt idx="10000">
                  <c:v>11.77853</c:v>
                </c:pt>
                <c:pt idx="10001">
                  <c:v>11.86412</c:v>
                </c:pt>
                <c:pt idx="10002">
                  <c:v>11.93045</c:v>
                </c:pt>
                <c:pt idx="10003">
                  <c:v>12.01732</c:v>
                </c:pt>
                <c:pt idx="10004">
                  <c:v>12.16154</c:v>
                </c:pt>
                <c:pt idx="10005">
                  <c:v>12.43141</c:v>
                </c:pt>
                <c:pt idx="10006">
                  <c:v>12.582470000000001</c:v>
                </c:pt>
                <c:pt idx="10007">
                  <c:v>12.745369999999999</c:v>
                </c:pt>
                <c:pt idx="10008">
                  <c:v>12.87627</c:v>
                </c:pt>
                <c:pt idx="10009">
                  <c:v>13.10942</c:v>
                </c:pt>
                <c:pt idx="10010">
                  <c:v>13.528029999999999</c:v>
                </c:pt>
                <c:pt idx="10011">
                  <c:v>14.004350000000001</c:v>
                </c:pt>
                <c:pt idx="10012">
                  <c:v>14.53674</c:v>
                </c:pt>
                <c:pt idx="10013">
                  <c:v>15.121449999999999</c:v>
                </c:pt>
                <c:pt idx="10014">
                  <c:v>15.74921</c:v>
                </c:pt>
                <c:pt idx="10015">
                  <c:v>16.90118</c:v>
                </c:pt>
                <c:pt idx="10016">
                  <c:v>17.068650000000002</c:v>
                </c:pt>
                <c:pt idx="10017">
                  <c:v>17.711390000000002</c:v>
                </c:pt>
                <c:pt idx="10018">
                  <c:v>18.302769999999999</c:v>
                </c:pt>
                <c:pt idx="10019">
                  <c:v>18.81007</c:v>
                </c:pt>
                <c:pt idx="10020">
                  <c:v>19.199950000000001</c:v>
                </c:pt>
                <c:pt idx="10021">
                  <c:v>19.34252</c:v>
                </c:pt>
                <c:pt idx="10022">
                  <c:v>19.446560000000002</c:v>
                </c:pt>
                <c:pt idx="10023">
                  <c:v>19.510200000000001</c:v>
                </c:pt>
                <c:pt idx="10024">
                  <c:v>19.532250000000001</c:v>
                </c:pt>
                <c:pt idx="10025">
                  <c:v>19.41189</c:v>
                </c:pt>
                <c:pt idx="10026">
                  <c:v>19.39434</c:v>
                </c:pt>
                <c:pt idx="10027">
                  <c:v>19.22392</c:v>
                </c:pt>
                <c:pt idx="10028">
                  <c:v>18.992740000000001</c:v>
                </c:pt>
                <c:pt idx="10029">
                  <c:v>18.706710000000001</c:v>
                </c:pt>
                <c:pt idx="10030">
                  <c:v>18.37509</c:v>
                </c:pt>
                <c:pt idx="10031">
                  <c:v>17.827929999999999</c:v>
                </c:pt>
                <c:pt idx="10032">
                  <c:v>17.768049999999999</c:v>
                </c:pt>
                <c:pt idx="10033">
                  <c:v>17.608899999999998</c:v>
                </c:pt>
                <c:pt idx="10034">
                  <c:v>15.90354</c:v>
                </c:pt>
                <c:pt idx="10035">
                  <c:v>15.445959999999999</c:v>
                </c:pt>
                <c:pt idx="10036">
                  <c:v>15.07788</c:v>
                </c:pt>
                <c:pt idx="10037">
                  <c:v>14.320399999999999</c:v>
                </c:pt>
                <c:pt idx="10038">
                  <c:v>13.97217</c:v>
                </c:pt>
                <c:pt idx="10039">
                  <c:v>13.64719</c:v>
                </c:pt>
                <c:pt idx="10040">
                  <c:v>13.37567</c:v>
                </c:pt>
                <c:pt idx="10041">
                  <c:v>13.34465</c:v>
                </c:pt>
                <c:pt idx="10042">
                  <c:v>13.06607</c:v>
                </c:pt>
                <c:pt idx="10043">
                  <c:v>12.8095</c:v>
                </c:pt>
                <c:pt idx="10044">
                  <c:v>12.575189999999999</c:v>
                </c:pt>
                <c:pt idx="10045">
                  <c:v>12.36154</c:v>
                </c:pt>
                <c:pt idx="10046">
                  <c:v>12.167310000000001</c:v>
                </c:pt>
                <c:pt idx="10047">
                  <c:v>12.04621</c:v>
                </c:pt>
                <c:pt idx="10048">
                  <c:v>11.99091</c:v>
                </c:pt>
                <c:pt idx="10049">
                  <c:v>11.83179</c:v>
                </c:pt>
                <c:pt idx="10050">
                  <c:v>11.68769</c:v>
                </c:pt>
                <c:pt idx="10051">
                  <c:v>11.61163</c:v>
                </c:pt>
                <c:pt idx="10052">
                  <c:v>11.557460000000001</c:v>
                </c:pt>
                <c:pt idx="10053">
                  <c:v>11.43956</c:v>
                </c:pt>
                <c:pt idx="10054">
                  <c:v>11.332509999999999</c:v>
                </c:pt>
                <c:pt idx="10055">
                  <c:v>11.28584</c:v>
                </c:pt>
                <c:pt idx="10056">
                  <c:v>11.2355</c:v>
                </c:pt>
                <c:pt idx="10057">
                  <c:v>11.153829999999999</c:v>
                </c:pt>
                <c:pt idx="10058">
                  <c:v>11.14744</c:v>
                </c:pt>
                <c:pt idx="10059">
                  <c:v>11.04266</c:v>
                </c:pt>
                <c:pt idx="10060">
                  <c:v>10.996740000000001</c:v>
                </c:pt>
                <c:pt idx="10061">
                  <c:v>10.94563</c:v>
                </c:pt>
                <c:pt idx="10062">
                  <c:v>10.878030000000001</c:v>
                </c:pt>
                <c:pt idx="10063">
                  <c:v>10.86519</c:v>
                </c:pt>
                <c:pt idx="10064">
                  <c:v>10.83417</c:v>
                </c:pt>
                <c:pt idx="10065">
                  <c:v>10.806800000000001</c:v>
                </c:pt>
                <c:pt idx="10066">
                  <c:v>10.79771</c:v>
                </c:pt>
                <c:pt idx="10067">
                  <c:v>10.787319999999999</c:v>
                </c:pt>
                <c:pt idx="10068">
                  <c:v>10.775639999999999</c:v>
                </c:pt>
                <c:pt idx="10069">
                  <c:v>10.77079</c:v>
                </c:pt>
                <c:pt idx="10070">
                  <c:v>10.771330000000001</c:v>
                </c:pt>
                <c:pt idx="10071">
                  <c:v>10.77847</c:v>
                </c:pt>
                <c:pt idx="10072">
                  <c:v>10.796749999999999</c:v>
                </c:pt>
                <c:pt idx="10073">
                  <c:v>10.82422</c:v>
                </c:pt>
                <c:pt idx="10074">
                  <c:v>10.82686</c:v>
                </c:pt>
                <c:pt idx="10075">
                  <c:v>10.87463</c:v>
                </c:pt>
                <c:pt idx="10076">
                  <c:v>10.93749</c:v>
                </c:pt>
                <c:pt idx="10077">
                  <c:v>10.988670000000001</c:v>
                </c:pt>
                <c:pt idx="10078">
                  <c:v>10.99207</c:v>
                </c:pt>
                <c:pt idx="10079">
                  <c:v>11.018560000000001</c:v>
                </c:pt>
                <c:pt idx="10080">
                  <c:v>11.1211</c:v>
                </c:pt>
                <c:pt idx="10081">
                  <c:v>11.24357</c:v>
                </c:pt>
                <c:pt idx="10082">
                  <c:v>11.30796</c:v>
                </c:pt>
                <c:pt idx="10083">
                  <c:v>11.38902</c:v>
                </c:pt>
                <c:pt idx="10084">
                  <c:v>11.557650000000001</c:v>
                </c:pt>
                <c:pt idx="10085">
                  <c:v>11.747199999999999</c:v>
                </c:pt>
                <c:pt idx="10086">
                  <c:v>11.7921</c:v>
                </c:pt>
                <c:pt idx="10087">
                  <c:v>11.96017</c:v>
                </c:pt>
                <c:pt idx="10088">
                  <c:v>12.19279</c:v>
                </c:pt>
                <c:pt idx="10089">
                  <c:v>12.43624</c:v>
                </c:pt>
                <c:pt idx="10090">
                  <c:v>12.441940000000001</c:v>
                </c:pt>
                <c:pt idx="10091">
                  <c:v>12.70608</c:v>
                </c:pt>
                <c:pt idx="10092">
                  <c:v>13.178940000000001</c:v>
                </c:pt>
                <c:pt idx="10093">
                  <c:v>13.796060000000001</c:v>
                </c:pt>
                <c:pt idx="10094">
                  <c:v>14.04569</c:v>
                </c:pt>
                <c:pt idx="10095">
                  <c:v>14.27225</c:v>
                </c:pt>
                <c:pt idx="10096">
                  <c:v>14.46909</c:v>
                </c:pt>
                <c:pt idx="10097">
                  <c:v>14.512079999999999</c:v>
                </c:pt>
                <c:pt idx="10098">
                  <c:v>14.63096</c:v>
                </c:pt>
                <c:pt idx="10099">
                  <c:v>14.75203</c:v>
                </c:pt>
                <c:pt idx="10100">
                  <c:v>14.827809999999999</c:v>
                </c:pt>
                <c:pt idx="10101">
                  <c:v>14.85547</c:v>
                </c:pt>
                <c:pt idx="10102">
                  <c:v>14.83376</c:v>
                </c:pt>
                <c:pt idx="10103">
                  <c:v>14.78992</c:v>
                </c:pt>
                <c:pt idx="10104">
                  <c:v>14.72335</c:v>
                </c:pt>
                <c:pt idx="10105">
                  <c:v>14.63472</c:v>
                </c:pt>
                <c:pt idx="10106">
                  <c:v>14.525169999999999</c:v>
                </c:pt>
                <c:pt idx="10107">
                  <c:v>14.42647</c:v>
                </c:pt>
                <c:pt idx="10108">
                  <c:v>14.39555</c:v>
                </c:pt>
                <c:pt idx="10109">
                  <c:v>14.248670000000001</c:v>
                </c:pt>
                <c:pt idx="10110">
                  <c:v>13.909079999999999</c:v>
                </c:pt>
                <c:pt idx="10111">
                  <c:v>13.679930000000001</c:v>
                </c:pt>
                <c:pt idx="10112">
                  <c:v>13.52239</c:v>
                </c:pt>
                <c:pt idx="10113">
                  <c:v>13.108510000000001</c:v>
                </c:pt>
                <c:pt idx="10114">
                  <c:v>12.26422</c:v>
                </c:pt>
                <c:pt idx="10115">
                  <c:v>12.019360000000001</c:v>
                </c:pt>
                <c:pt idx="10116">
                  <c:v>11.86354</c:v>
                </c:pt>
                <c:pt idx="10117">
                  <c:v>11.67464</c:v>
                </c:pt>
                <c:pt idx="10118">
                  <c:v>11.494199999999999</c:v>
                </c:pt>
                <c:pt idx="10119">
                  <c:v>11.323</c:v>
                </c:pt>
                <c:pt idx="10120">
                  <c:v>11.284330000000001</c:v>
                </c:pt>
                <c:pt idx="10121">
                  <c:v>11.16212</c:v>
                </c:pt>
                <c:pt idx="10122">
                  <c:v>11.061970000000001</c:v>
                </c:pt>
                <c:pt idx="10123">
                  <c:v>11.011649999999999</c:v>
                </c:pt>
                <c:pt idx="10124">
                  <c:v>10.87172</c:v>
                </c:pt>
                <c:pt idx="10125">
                  <c:v>10.74169</c:v>
                </c:pt>
                <c:pt idx="10126">
                  <c:v>10.711650000000001</c:v>
                </c:pt>
                <c:pt idx="10127">
                  <c:v>10.623060000000001</c:v>
                </c:pt>
                <c:pt idx="10128">
                  <c:v>10.514659999999999</c:v>
                </c:pt>
                <c:pt idx="10129">
                  <c:v>10.41595</c:v>
                </c:pt>
                <c:pt idx="10130">
                  <c:v>10.32647</c:v>
                </c:pt>
                <c:pt idx="10131">
                  <c:v>10.319459999999999</c:v>
                </c:pt>
                <c:pt idx="10132">
                  <c:v>10.304399999999999</c:v>
                </c:pt>
                <c:pt idx="10133">
                  <c:v>10.246029999999999</c:v>
                </c:pt>
                <c:pt idx="10134">
                  <c:v>10.17393</c:v>
                </c:pt>
                <c:pt idx="10135">
                  <c:v>10.109400000000001</c:v>
                </c:pt>
                <c:pt idx="10136">
                  <c:v>10.05162</c:v>
                </c:pt>
                <c:pt idx="10137">
                  <c:v>10.036809999999999</c:v>
                </c:pt>
                <c:pt idx="10138">
                  <c:v>10.00095</c:v>
                </c:pt>
                <c:pt idx="10139">
                  <c:v>9.9562399999999993</c:v>
                </c:pt>
                <c:pt idx="10140">
                  <c:v>9.9166989999999995</c:v>
                </c:pt>
                <c:pt idx="10141">
                  <c:v>9.8736350000000002</c:v>
                </c:pt>
                <c:pt idx="10142">
                  <c:v>9.8512470000000008</c:v>
                </c:pt>
                <c:pt idx="10143">
                  <c:v>9.801202</c:v>
                </c:pt>
                <c:pt idx="10144">
                  <c:v>9.7902360000000002</c:v>
                </c:pt>
                <c:pt idx="10145">
                  <c:v>9.7755039999999997</c:v>
                </c:pt>
                <c:pt idx="10146">
                  <c:v>9.7627489999999995</c:v>
                </c:pt>
                <c:pt idx="10147">
                  <c:v>9.7335399999999996</c:v>
                </c:pt>
                <c:pt idx="10148">
                  <c:v>9.7133839999999996</c:v>
                </c:pt>
                <c:pt idx="10149">
                  <c:v>9.7101290000000002</c:v>
                </c:pt>
                <c:pt idx="10150">
                  <c:v>9.6898009999999992</c:v>
                </c:pt>
                <c:pt idx="10151">
                  <c:v>9.6780419999999996</c:v>
                </c:pt>
                <c:pt idx="10152">
                  <c:v>9.6727709999999991</c:v>
                </c:pt>
                <c:pt idx="10153">
                  <c:v>9.6585289999999997</c:v>
                </c:pt>
                <c:pt idx="10154">
                  <c:v>9.6458750000000002</c:v>
                </c:pt>
                <c:pt idx="10155">
                  <c:v>9.632536</c:v>
                </c:pt>
                <c:pt idx="10156">
                  <c:v>9.6239740000000005</c:v>
                </c:pt>
                <c:pt idx="10157">
                  <c:v>9.6083789999999993</c:v>
                </c:pt>
                <c:pt idx="10158">
                  <c:v>9.5950260000000007</c:v>
                </c:pt>
                <c:pt idx="10159">
                  <c:v>9.5845350000000007</c:v>
                </c:pt>
                <c:pt idx="10160">
                  <c:v>9.5348419999999994</c:v>
                </c:pt>
                <c:pt idx="10161">
                  <c:v>9.5261600000000008</c:v>
                </c:pt>
                <c:pt idx="10162">
                  <c:v>9.4929790000000001</c:v>
                </c:pt>
                <c:pt idx="10163">
                  <c:v>9.4868220000000001</c:v>
                </c:pt>
                <c:pt idx="10164">
                  <c:v>9.3888429999999996</c:v>
                </c:pt>
                <c:pt idx="10165">
                  <c:v>9.3868919999999996</c:v>
                </c:pt>
                <c:pt idx="10166">
                  <c:v>9.2869720000000004</c:v>
                </c:pt>
                <c:pt idx="10167">
                  <c:v>9.2859730000000003</c:v>
                </c:pt>
                <c:pt idx="10168">
                  <c:v>9.2373829999999995</c:v>
                </c:pt>
                <c:pt idx="10169">
                  <c:v>9.1882140000000003</c:v>
                </c:pt>
                <c:pt idx="10170">
                  <c:v>9.1395180000000007</c:v>
                </c:pt>
                <c:pt idx="10171">
                  <c:v>9.129156</c:v>
                </c:pt>
                <c:pt idx="10172">
                  <c:v>9.0920959999999997</c:v>
                </c:pt>
                <c:pt idx="10173">
                  <c:v>9.0818460000000005</c:v>
                </c:pt>
                <c:pt idx="10174">
                  <c:v>9.0364109999999993</c:v>
                </c:pt>
                <c:pt idx="10175">
                  <c:v>9.0029330000000005</c:v>
                </c:pt>
                <c:pt idx="10176">
                  <c:v>8.9932949999999998</c:v>
                </c:pt>
                <c:pt idx="10177">
                  <c:v>8.9909630000000007</c:v>
                </c:pt>
                <c:pt idx="10178">
                  <c:v>8.9524600000000003</c:v>
                </c:pt>
                <c:pt idx="10179">
                  <c:v>8.9227120000000006</c:v>
                </c:pt>
                <c:pt idx="10180">
                  <c:v>8.9092409999999997</c:v>
                </c:pt>
                <c:pt idx="10181">
                  <c:v>8.8848000000000003</c:v>
                </c:pt>
                <c:pt idx="10182">
                  <c:v>8.8702830000000006</c:v>
                </c:pt>
                <c:pt idx="10183">
                  <c:v>8.8469230000000003</c:v>
                </c:pt>
                <c:pt idx="10184">
                  <c:v>8.8308689999999999</c:v>
                </c:pt>
                <c:pt idx="10185">
                  <c:v>8.8286130000000007</c:v>
                </c:pt>
                <c:pt idx="10186">
                  <c:v>8.8095909999999993</c:v>
                </c:pt>
                <c:pt idx="10187">
                  <c:v>8.8020460000000007</c:v>
                </c:pt>
                <c:pt idx="10188">
                  <c:v>8.7947500000000005</c:v>
                </c:pt>
                <c:pt idx="10189">
                  <c:v>8.7942459999999993</c:v>
                </c:pt>
                <c:pt idx="10190">
                  <c:v>8.7872640000000004</c:v>
                </c:pt>
                <c:pt idx="10191">
                  <c:v>8.7828339999999994</c:v>
                </c:pt>
                <c:pt idx="10192">
                  <c:v>8.782</c:v>
                </c:pt>
                <c:pt idx="10193">
                  <c:v>8.7862089999999995</c:v>
                </c:pt>
                <c:pt idx="10194">
                  <c:v>8.7874110000000005</c:v>
                </c:pt>
                <c:pt idx="10195">
                  <c:v>8.7960910000000005</c:v>
                </c:pt>
                <c:pt idx="10196">
                  <c:v>8.8152600000000003</c:v>
                </c:pt>
                <c:pt idx="10197">
                  <c:v>8.8470929999999992</c:v>
                </c:pt>
                <c:pt idx="10198">
                  <c:v>8.8952430000000007</c:v>
                </c:pt>
                <c:pt idx="10199">
                  <c:v>8.9137509999999995</c:v>
                </c:pt>
                <c:pt idx="10200">
                  <c:v>8.9635350000000003</c:v>
                </c:pt>
                <c:pt idx="10201">
                  <c:v>9.0572160000000004</c:v>
                </c:pt>
                <c:pt idx="10202">
                  <c:v>9.1155039999999996</c:v>
                </c:pt>
                <c:pt idx="10203">
                  <c:v>9.1818709999999992</c:v>
                </c:pt>
                <c:pt idx="10204">
                  <c:v>9.2571410000000007</c:v>
                </c:pt>
                <c:pt idx="10205">
                  <c:v>9.3418720000000004</c:v>
                </c:pt>
                <c:pt idx="10206">
                  <c:v>9.4236649999999997</c:v>
                </c:pt>
                <c:pt idx="10207">
                  <c:v>9.436947</c:v>
                </c:pt>
                <c:pt idx="10208">
                  <c:v>9.5418690000000002</c:v>
                </c:pt>
                <c:pt idx="10209">
                  <c:v>9.6574639999999992</c:v>
                </c:pt>
                <c:pt idx="10210">
                  <c:v>9.7839089999999995</c:v>
                </c:pt>
                <c:pt idx="10211">
                  <c:v>9.9218189999999993</c:v>
                </c:pt>
                <c:pt idx="10212">
                  <c:v>10.06992</c:v>
                </c:pt>
                <c:pt idx="10213">
                  <c:v>10.22842</c:v>
                </c:pt>
                <c:pt idx="10214">
                  <c:v>10.396789999999999</c:v>
                </c:pt>
                <c:pt idx="10215">
                  <c:v>10.76066</c:v>
                </c:pt>
                <c:pt idx="10216">
                  <c:v>11.15123</c:v>
                </c:pt>
                <c:pt idx="10217">
                  <c:v>11.96279</c:v>
                </c:pt>
                <c:pt idx="10218">
                  <c:v>12.25432</c:v>
                </c:pt>
                <c:pt idx="10219">
                  <c:v>12.35023</c:v>
                </c:pt>
                <c:pt idx="10220">
                  <c:v>12.699389999999999</c:v>
                </c:pt>
                <c:pt idx="10221">
                  <c:v>12.992570000000001</c:v>
                </c:pt>
                <c:pt idx="10222">
                  <c:v>13.112209999999999</c:v>
                </c:pt>
                <c:pt idx="10223">
                  <c:v>13.211589999999999</c:v>
                </c:pt>
                <c:pt idx="10224">
                  <c:v>13.28914</c:v>
                </c:pt>
                <c:pt idx="10225">
                  <c:v>13.33437</c:v>
                </c:pt>
                <c:pt idx="10226">
                  <c:v>13.34366</c:v>
                </c:pt>
                <c:pt idx="10227">
                  <c:v>13.3744</c:v>
                </c:pt>
                <c:pt idx="10228">
                  <c:v>13.38053</c:v>
                </c:pt>
                <c:pt idx="10229">
                  <c:v>13.360250000000001</c:v>
                </c:pt>
                <c:pt idx="10230">
                  <c:v>13.31753</c:v>
                </c:pt>
                <c:pt idx="10231">
                  <c:v>13.313090000000001</c:v>
                </c:pt>
                <c:pt idx="10232">
                  <c:v>13.24005</c:v>
                </c:pt>
                <c:pt idx="10233">
                  <c:v>13.14174</c:v>
                </c:pt>
                <c:pt idx="10234">
                  <c:v>13.01911</c:v>
                </c:pt>
                <c:pt idx="10235">
                  <c:v>12.891439999999999</c:v>
                </c:pt>
                <c:pt idx="10236">
                  <c:v>12.875</c:v>
                </c:pt>
                <c:pt idx="10237">
                  <c:v>12.53093</c:v>
                </c:pt>
                <c:pt idx="10238">
                  <c:v>12.172650000000001</c:v>
                </c:pt>
                <c:pt idx="10239">
                  <c:v>12.153499999999999</c:v>
                </c:pt>
                <c:pt idx="10240">
                  <c:v>12.126480000000001</c:v>
                </c:pt>
                <c:pt idx="10241">
                  <c:v>11.717689999999999</c:v>
                </c:pt>
                <c:pt idx="10242">
                  <c:v>11.686489999999999</c:v>
                </c:pt>
                <c:pt idx="10243">
                  <c:v>11.26751</c:v>
                </c:pt>
                <c:pt idx="10244">
                  <c:v>10.81808</c:v>
                </c:pt>
                <c:pt idx="10245">
                  <c:v>10.781689999999999</c:v>
                </c:pt>
                <c:pt idx="10246">
                  <c:v>10.39143</c:v>
                </c:pt>
                <c:pt idx="10247">
                  <c:v>10.354559999999999</c:v>
                </c:pt>
                <c:pt idx="10248">
                  <c:v>10.15455</c:v>
                </c:pt>
                <c:pt idx="10249">
                  <c:v>9.9988039999999998</c:v>
                </c:pt>
                <c:pt idx="10250">
                  <c:v>9.9644739999999992</c:v>
                </c:pt>
                <c:pt idx="10251">
                  <c:v>9.7855699999999999</c:v>
                </c:pt>
                <c:pt idx="10252">
                  <c:v>9.6509789999999995</c:v>
                </c:pt>
                <c:pt idx="10253">
                  <c:v>9.6190079999999991</c:v>
                </c:pt>
                <c:pt idx="10254">
                  <c:v>9.4656110000000009</c:v>
                </c:pt>
                <c:pt idx="10255">
                  <c:v>9.3526159999999994</c:v>
                </c:pt>
                <c:pt idx="10256">
                  <c:v>9.3245299999999993</c:v>
                </c:pt>
                <c:pt idx="10257">
                  <c:v>9.1965819999999994</c:v>
                </c:pt>
                <c:pt idx="10258">
                  <c:v>9.1055309999999992</c:v>
                </c:pt>
                <c:pt idx="10259">
                  <c:v>9.0813830000000006</c:v>
                </c:pt>
                <c:pt idx="10260">
                  <c:v>8.9795599999999993</c:v>
                </c:pt>
                <c:pt idx="10261">
                  <c:v>8.9087180000000004</c:v>
                </c:pt>
                <c:pt idx="10262">
                  <c:v>8.8892729999999993</c:v>
                </c:pt>
                <c:pt idx="10263">
                  <c:v>8.8116970000000006</c:v>
                </c:pt>
                <c:pt idx="10264">
                  <c:v>8.759328</c:v>
                </c:pt>
                <c:pt idx="10265">
                  <c:v>8.7446099999999998</c:v>
                </c:pt>
                <c:pt idx="10266">
                  <c:v>8.6893449999999994</c:v>
                </c:pt>
                <c:pt idx="10267">
                  <c:v>8.6534569999999995</c:v>
                </c:pt>
                <c:pt idx="10268">
                  <c:v>8.6430729999999993</c:v>
                </c:pt>
                <c:pt idx="10269">
                  <c:v>8.6155419999999996</c:v>
                </c:pt>
                <c:pt idx="10270">
                  <c:v>8.607253</c:v>
                </c:pt>
                <c:pt idx="10271">
                  <c:v>8.5869440000000008</c:v>
                </c:pt>
                <c:pt idx="10272">
                  <c:v>8.5808800000000005</c:v>
                </c:pt>
                <c:pt idx="10273">
                  <c:v>8.5692409999999999</c:v>
                </c:pt>
                <c:pt idx="10274">
                  <c:v>8.5566619999999993</c:v>
                </c:pt>
                <c:pt idx="10275">
                  <c:v>8.5542510000000007</c:v>
                </c:pt>
                <c:pt idx="10276">
                  <c:v>8.5543890000000005</c:v>
                </c:pt>
                <c:pt idx="10277">
                  <c:v>8.5581049999999994</c:v>
                </c:pt>
                <c:pt idx="10278">
                  <c:v>8.5602099999999997</c:v>
                </c:pt>
                <c:pt idx="10279">
                  <c:v>8.5715050000000002</c:v>
                </c:pt>
                <c:pt idx="10280">
                  <c:v>8.5914540000000006</c:v>
                </c:pt>
                <c:pt idx="10281">
                  <c:v>8.5969499999999996</c:v>
                </c:pt>
                <c:pt idx="10282">
                  <c:v>8.6207890000000003</c:v>
                </c:pt>
                <c:pt idx="10283">
                  <c:v>8.6567570000000007</c:v>
                </c:pt>
                <c:pt idx="10284">
                  <c:v>8.6644210000000008</c:v>
                </c:pt>
                <c:pt idx="10285">
                  <c:v>8.7023240000000008</c:v>
                </c:pt>
                <c:pt idx="10286">
                  <c:v>8.7551930000000002</c:v>
                </c:pt>
                <c:pt idx="10287">
                  <c:v>8.7636099999999999</c:v>
                </c:pt>
                <c:pt idx="10288">
                  <c:v>8.8182530000000003</c:v>
                </c:pt>
                <c:pt idx="10289">
                  <c:v>8.8897069999999996</c:v>
                </c:pt>
                <c:pt idx="10290">
                  <c:v>8.8978249999999992</c:v>
                </c:pt>
                <c:pt idx="10291">
                  <c:v>8.9724149999999998</c:v>
                </c:pt>
                <c:pt idx="10292">
                  <c:v>9.0650600000000008</c:v>
                </c:pt>
                <c:pt idx="10293">
                  <c:v>9.0710909999999991</c:v>
                </c:pt>
                <c:pt idx="10294">
                  <c:v>9.1710010000000004</c:v>
                </c:pt>
                <c:pt idx="10295">
                  <c:v>9.2888859999999998</c:v>
                </c:pt>
                <c:pt idx="10296">
                  <c:v>9.4207739999999998</c:v>
                </c:pt>
                <c:pt idx="10297">
                  <c:v>9.5636050000000008</c:v>
                </c:pt>
                <c:pt idx="10298">
                  <c:v>9.5670380000000002</c:v>
                </c:pt>
                <c:pt idx="10299">
                  <c:v>9.7316299999999991</c:v>
                </c:pt>
                <c:pt idx="10300">
                  <c:v>9.9135150000000003</c:v>
                </c:pt>
                <c:pt idx="10301">
                  <c:v>10.115830000000001</c:v>
                </c:pt>
                <c:pt idx="10302">
                  <c:v>10.315519999999999</c:v>
                </c:pt>
                <c:pt idx="10303">
                  <c:v>10.33893</c:v>
                </c:pt>
                <c:pt idx="10304">
                  <c:v>10.58708</c:v>
                </c:pt>
                <c:pt idx="10305">
                  <c:v>10.859819999999999</c:v>
                </c:pt>
                <c:pt idx="10306">
                  <c:v>11.16151</c:v>
                </c:pt>
                <c:pt idx="10307">
                  <c:v>11.43061</c:v>
                </c:pt>
                <c:pt idx="10308">
                  <c:v>11.492190000000001</c:v>
                </c:pt>
                <c:pt idx="10309">
                  <c:v>11.857139999999999</c:v>
                </c:pt>
                <c:pt idx="10310">
                  <c:v>12.255750000000001</c:v>
                </c:pt>
                <c:pt idx="10311">
                  <c:v>12.693720000000001</c:v>
                </c:pt>
                <c:pt idx="10312">
                  <c:v>13.041040000000001</c:v>
                </c:pt>
                <c:pt idx="10313">
                  <c:v>13.170450000000001</c:v>
                </c:pt>
                <c:pt idx="10314">
                  <c:v>13.69252</c:v>
                </c:pt>
                <c:pt idx="10315">
                  <c:v>14.258369999999999</c:v>
                </c:pt>
                <c:pt idx="10316">
                  <c:v>14.87514</c:v>
                </c:pt>
                <c:pt idx="10317">
                  <c:v>15.54074</c:v>
                </c:pt>
                <c:pt idx="10318">
                  <c:v>16.262930000000001</c:v>
                </c:pt>
                <c:pt idx="10319">
                  <c:v>17.038609999999998</c:v>
                </c:pt>
                <c:pt idx="10320">
                  <c:v>17.876100000000001</c:v>
                </c:pt>
                <c:pt idx="10321">
                  <c:v>18.382580000000001</c:v>
                </c:pt>
                <c:pt idx="10322">
                  <c:v>18.774709999999999</c:v>
                </c:pt>
                <c:pt idx="10323">
                  <c:v>19.73629</c:v>
                </c:pt>
                <c:pt idx="10324">
                  <c:v>20.758009999999999</c:v>
                </c:pt>
                <c:pt idx="10325">
                  <c:v>21.84883</c:v>
                </c:pt>
                <c:pt idx="10326">
                  <c:v>23.00085</c:v>
                </c:pt>
                <c:pt idx="10327">
                  <c:v>24.22298</c:v>
                </c:pt>
                <c:pt idx="10328">
                  <c:v>25.50515</c:v>
                </c:pt>
                <c:pt idx="10329">
                  <c:v>27.436060000000001</c:v>
                </c:pt>
                <c:pt idx="10330">
                  <c:v>28.26296</c:v>
                </c:pt>
                <c:pt idx="10331">
                  <c:v>31.254200000000001</c:v>
                </c:pt>
                <c:pt idx="10332">
                  <c:v>34.444470000000003</c:v>
                </c:pt>
                <c:pt idx="10333">
                  <c:v>37.784680000000002</c:v>
                </c:pt>
                <c:pt idx="10334">
                  <c:v>44.64526</c:v>
                </c:pt>
                <c:pt idx="10335">
                  <c:v>47.99944</c:v>
                </c:pt>
                <c:pt idx="10336">
                  <c:v>51.17794</c:v>
                </c:pt>
                <c:pt idx="10337">
                  <c:v>52.734940000000002</c:v>
                </c:pt>
                <c:pt idx="10338">
                  <c:v>54.084020000000002</c:v>
                </c:pt>
                <c:pt idx="10339">
                  <c:v>56.62527</c:v>
                </c:pt>
                <c:pt idx="10340">
                  <c:v>58.719990000000003</c:v>
                </c:pt>
                <c:pt idx="10341">
                  <c:v>60.302790000000002</c:v>
                </c:pt>
                <c:pt idx="10342">
                  <c:v>61.03313</c:v>
                </c:pt>
                <c:pt idx="10343">
                  <c:v>61.522509999999997</c:v>
                </c:pt>
                <c:pt idx="10344">
                  <c:v>61.768419999999999</c:v>
                </c:pt>
                <c:pt idx="10345">
                  <c:v>61.773150000000001</c:v>
                </c:pt>
                <c:pt idx="10346">
                  <c:v>61.542789999999997</c:v>
                </c:pt>
                <c:pt idx="10347">
                  <c:v>61.087049999999998</c:v>
                </c:pt>
                <c:pt idx="10348">
                  <c:v>60.511710000000001</c:v>
                </c:pt>
                <c:pt idx="10349">
                  <c:v>59.559730000000002</c:v>
                </c:pt>
                <c:pt idx="10350">
                  <c:v>57.328380000000003</c:v>
                </c:pt>
                <c:pt idx="10351">
                  <c:v>54.570880000000002</c:v>
                </c:pt>
                <c:pt idx="10352">
                  <c:v>51.46078</c:v>
                </c:pt>
                <c:pt idx="10353">
                  <c:v>48.181289999999997</c:v>
                </c:pt>
                <c:pt idx="10354">
                  <c:v>44.875680000000003</c:v>
                </c:pt>
                <c:pt idx="10355">
                  <c:v>43.508119999999998</c:v>
                </c:pt>
                <c:pt idx="10356">
                  <c:v>41.676819999999999</c:v>
                </c:pt>
                <c:pt idx="10357">
                  <c:v>38.664859999999997</c:v>
                </c:pt>
                <c:pt idx="10358">
                  <c:v>38.108049999999999</c:v>
                </c:pt>
                <c:pt idx="10359">
                  <c:v>35.905659999999997</c:v>
                </c:pt>
                <c:pt idx="10360">
                  <c:v>34.777389999999997</c:v>
                </c:pt>
                <c:pt idx="10361">
                  <c:v>34.495339999999999</c:v>
                </c:pt>
                <c:pt idx="10362">
                  <c:v>33.419069999999998</c:v>
                </c:pt>
                <c:pt idx="10363">
                  <c:v>31.217610000000001</c:v>
                </c:pt>
                <c:pt idx="10364">
                  <c:v>29.286020000000001</c:v>
                </c:pt>
                <c:pt idx="10365">
                  <c:v>28.475809999999999</c:v>
                </c:pt>
                <c:pt idx="10366">
                  <c:v>27.602730000000001</c:v>
                </c:pt>
                <c:pt idx="10367">
                  <c:v>26.139119999999998</c:v>
                </c:pt>
                <c:pt idx="10368">
                  <c:v>26.120180000000001</c:v>
                </c:pt>
                <c:pt idx="10369">
                  <c:v>24.872</c:v>
                </c:pt>
                <c:pt idx="10370">
                  <c:v>23.77093</c:v>
                </c:pt>
                <c:pt idx="10371">
                  <c:v>22.8154</c:v>
                </c:pt>
                <c:pt idx="10372">
                  <c:v>21.981649999999998</c:v>
                </c:pt>
                <c:pt idx="10373">
                  <c:v>21.59441</c:v>
                </c:pt>
                <c:pt idx="10374">
                  <c:v>21.25395</c:v>
                </c:pt>
                <c:pt idx="10375">
                  <c:v>20.72476</c:v>
                </c:pt>
                <c:pt idx="10376">
                  <c:v>20.614940000000001</c:v>
                </c:pt>
                <c:pt idx="10377">
                  <c:v>20.050339999999998</c:v>
                </c:pt>
                <c:pt idx="10378">
                  <c:v>19.546420000000001</c:v>
                </c:pt>
                <c:pt idx="10379">
                  <c:v>19.093150000000001</c:v>
                </c:pt>
                <c:pt idx="10380">
                  <c:v>18.297529999999998</c:v>
                </c:pt>
                <c:pt idx="10381">
                  <c:v>17.60519</c:v>
                </c:pt>
                <c:pt idx="10382">
                  <c:v>16.987860000000001</c:v>
                </c:pt>
                <c:pt idx="10383">
                  <c:v>16.538989999999998</c:v>
                </c:pt>
                <c:pt idx="10384">
                  <c:v>16.439959999999999</c:v>
                </c:pt>
                <c:pt idx="10385">
                  <c:v>16.333359999999999</c:v>
                </c:pt>
                <c:pt idx="10386">
                  <c:v>15.9689</c:v>
                </c:pt>
                <c:pt idx="10387">
                  <c:v>15.57987</c:v>
                </c:pt>
                <c:pt idx="10388">
                  <c:v>15.2681</c:v>
                </c:pt>
                <c:pt idx="10389">
                  <c:v>15.01859</c:v>
                </c:pt>
                <c:pt idx="10390">
                  <c:v>14.811629999999999</c:v>
                </c:pt>
                <c:pt idx="10391">
                  <c:v>14.658049999999999</c:v>
                </c:pt>
                <c:pt idx="10392">
                  <c:v>14.45904</c:v>
                </c:pt>
                <c:pt idx="10393">
                  <c:v>14.14831</c:v>
                </c:pt>
                <c:pt idx="10394">
                  <c:v>13.80437</c:v>
                </c:pt>
                <c:pt idx="10395">
                  <c:v>13.672409999999999</c:v>
                </c:pt>
                <c:pt idx="10396">
                  <c:v>13.66093</c:v>
                </c:pt>
                <c:pt idx="10397">
                  <c:v>13.189690000000001</c:v>
                </c:pt>
                <c:pt idx="10398">
                  <c:v>13.1839</c:v>
                </c:pt>
                <c:pt idx="10399">
                  <c:v>12.940440000000001</c:v>
                </c:pt>
                <c:pt idx="10400">
                  <c:v>12.85787</c:v>
                </c:pt>
                <c:pt idx="10401">
                  <c:v>12.775309999999999</c:v>
                </c:pt>
                <c:pt idx="10402">
                  <c:v>12.66938</c:v>
                </c:pt>
                <c:pt idx="10403">
                  <c:v>12.587569999999999</c:v>
                </c:pt>
                <c:pt idx="10404">
                  <c:v>12.5466</c:v>
                </c:pt>
                <c:pt idx="10405">
                  <c:v>12.315200000000001</c:v>
                </c:pt>
                <c:pt idx="10406">
                  <c:v>12.283010000000001</c:v>
                </c:pt>
                <c:pt idx="10407">
                  <c:v>12.201029999999999</c:v>
                </c:pt>
                <c:pt idx="10408">
                  <c:v>12.1447</c:v>
                </c:pt>
                <c:pt idx="10409">
                  <c:v>12.130459999999999</c:v>
                </c:pt>
                <c:pt idx="10410">
                  <c:v>12.089119999999999</c:v>
                </c:pt>
                <c:pt idx="10411">
                  <c:v>11.980169999999999</c:v>
                </c:pt>
                <c:pt idx="10412">
                  <c:v>11.91582</c:v>
                </c:pt>
                <c:pt idx="10413">
                  <c:v>11.872820000000001</c:v>
                </c:pt>
                <c:pt idx="10414">
                  <c:v>11.819750000000001</c:v>
                </c:pt>
                <c:pt idx="10415">
                  <c:v>11.768230000000001</c:v>
                </c:pt>
                <c:pt idx="10416">
                  <c:v>11.720280000000001</c:v>
                </c:pt>
                <c:pt idx="10417">
                  <c:v>11.716469999999999</c:v>
                </c:pt>
                <c:pt idx="10418">
                  <c:v>11.692970000000001</c:v>
                </c:pt>
                <c:pt idx="10419">
                  <c:v>11.68526</c:v>
                </c:pt>
                <c:pt idx="10420">
                  <c:v>11.684799999999999</c:v>
                </c:pt>
                <c:pt idx="10421">
                  <c:v>11.685930000000001</c:v>
                </c:pt>
                <c:pt idx="10422">
                  <c:v>11.692959999999999</c:v>
                </c:pt>
                <c:pt idx="10423">
                  <c:v>11.70096</c:v>
                </c:pt>
                <c:pt idx="10424">
                  <c:v>11.71387</c:v>
                </c:pt>
                <c:pt idx="10425">
                  <c:v>11.732419999999999</c:v>
                </c:pt>
                <c:pt idx="10426">
                  <c:v>11.75783</c:v>
                </c:pt>
                <c:pt idx="10427">
                  <c:v>11.792719999999999</c:v>
                </c:pt>
                <c:pt idx="10428">
                  <c:v>11.840299999999999</c:v>
                </c:pt>
                <c:pt idx="10429">
                  <c:v>11.90497</c:v>
                </c:pt>
                <c:pt idx="10430">
                  <c:v>11.991669999999999</c:v>
                </c:pt>
                <c:pt idx="10431">
                  <c:v>12.045199999999999</c:v>
                </c:pt>
                <c:pt idx="10432">
                  <c:v>12.094290000000001</c:v>
                </c:pt>
                <c:pt idx="10433">
                  <c:v>12.106629999999999</c:v>
                </c:pt>
                <c:pt idx="10434">
                  <c:v>12.17686</c:v>
                </c:pt>
                <c:pt idx="10435">
                  <c:v>12.25681</c:v>
                </c:pt>
                <c:pt idx="10436">
                  <c:v>12.34778</c:v>
                </c:pt>
                <c:pt idx="10437">
                  <c:v>12.450010000000001</c:v>
                </c:pt>
                <c:pt idx="10438">
                  <c:v>12.549390000000001</c:v>
                </c:pt>
                <c:pt idx="10439">
                  <c:v>12.56479</c:v>
                </c:pt>
                <c:pt idx="10440">
                  <c:v>12.69323</c:v>
                </c:pt>
                <c:pt idx="10441">
                  <c:v>12.83643</c:v>
                </c:pt>
                <c:pt idx="10442">
                  <c:v>12.99396</c:v>
                </c:pt>
                <c:pt idx="10443">
                  <c:v>13.1669</c:v>
                </c:pt>
                <c:pt idx="10444">
                  <c:v>13.35563</c:v>
                </c:pt>
                <c:pt idx="10445">
                  <c:v>13.561170000000001</c:v>
                </c:pt>
                <c:pt idx="10446">
                  <c:v>13.781829999999999</c:v>
                </c:pt>
                <c:pt idx="10447">
                  <c:v>14.018039999999999</c:v>
                </c:pt>
                <c:pt idx="10448">
                  <c:v>14.269159999999999</c:v>
                </c:pt>
                <c:pt idx="10449">
                  <c:v>14.81194</c:v>
                </c:pt>
                <c:pt idx="10450">
                  <c:v>15.398289999999999</c:v>
                </c:pt>
                <c:pt idx="10451">
                  <c:v>16.6282</c:v>
                </c:pt>
                <c:pt idx="10452">
                  <c:v>17.222629999999999</c:v>
                </c:pt>
                <c:pt idx="10453">
                  <c:v>17.764240000000001</c:v>
                </c:pt>
                <c:pt idx="10454">
                  <c:v>18.226400000000002</c:v>
                </c:pt>
                <c:pt idx="10455">
                  <c:v>18.418530000000001</c:v>
                </c:pt>
                <c:pt idx="10456">
                  <c:v>18.581140000000001</c:v>
                </c:pt>
                <c:pt idx="10457">
                  <c:v>18.711760000000002</c:v>
                </c:pt>
                <c:pt idx="10458">
                  <c:v>18.808389999999999</c:v>
                </c:pt>
                <c:pt idx="10459">
                  <c:v>18.869530000000001</c:v>
                </c:pt>
                <c:pt idx="10460">
                  <c:v>18.891870000000001</c:v>
                </c:pt>
                <c:pt idx="10461">
                  <c:v>18.894200000000001</c:v>
                </c:pt>
                <c:pt idx="10462">
                  <c:v>18.872070000000001</c:v>
                </c:pt>
                <c:pt idx="10463">
                  <c:v>18.790179999999999</c:v>
                </c:pt>
                <c:pt idx="10464">
                  <c:v>18.650580000000001</c:v>
                </c:pt>
                <c:pt idx="10465">
                  <c:v>18.45675</c:v>
                </c:pt>
                <c:pt idx="10466">
                  <c:v>18.213450000000002</c:v>
                </c:pt>
                <c:pt idx="10467">
                  <c:v>17.92652</c:v>
                </c:pt>
                <c:pt idx="10468">
                  <c:v>17.602640000000001</c:v>
                </c:pt>
                <c:pt idx="10469">
                  <c:v>17.24905</c:v>
                </c:pt>
                <c:pt idx="10470">
                  <c:v>16.483070000000001</c:v>
                </c:pt>
                <c:pt idx="10471">
                  <c:v>16.415790000000001</c:v>
                </c:pt>
                <c:pt idx="10472">
                  <c:v>15.68793</c:v>
                </c:pt>
                <c:pt idx="10473">
                  <c:v>14.916219999999999</c:v>
                </c:pt>
                <c:pt idx="10474">
                  <c:v>14.55237</c:v>
                </c:pt>
                <c:pt idx="10475">
                  <c:v>14.208460000000001</c:v>
                </c:pt>
                <c:pt idx="10476">
                  <c:v>13.826879999999999</c:v>
                </c:pt>
                <c:pt idx="10477">
                  <c:v>13.4809</c:v>
                </c:pt>
                <c:pt idx="10478">
                  <c:v>13.17192</c:v>
                </c:pt>
                <c:pt idx="10479">
                  <c:v>12.89988</c:v>
                </c:pt>
                <c:pt idx="10480">
                  <c:v>12.663539999999999</c:v>
                </c:pt>
                <c:pt idx="10481">
                  <c:v>12.46072</c:v>
                </c:pt>
                <c:pt idx="10482">
                  <c:v>12.288639999999999</c:v>
                </c:pt>
                <c:pt idx="10483">
                  <c:v>12.14447</c:v>
                </c:pt>
                <c:pt idx="10484">
                  <c:v>12.04115</c:v>
                </c:pt>
                <c:pt idx="10485">
                  <c:v>12.024139999999999</c:v>
                </c:pt>
                <c:pt idx="10486">
                  <c:v>11.924759999999999</c:v>
                </c:pt>
                <c:pt idx="10487">
                  <c:v>11.84319</c:v>
                </c:pt>
                <c:pt idx="10488">
                  <c:v>11.77666</c:v>
                </c:pt>
                <c:pt idx="10489">
                  <c:v>11.72226</c:v>
                </c:pt>
                <c:pt idx="10490">
                  <c:v>11.677899999999999</c:v>
                </c:pt>
                <c:pt idx="10491">
                  <c:v>11.61191</c:v>
                </c:pt>
                <c:pt idx="10492">
                  <c:v>11.56662</c:v>
                </c:pt>
                <c:pt idx="10493">
                  <c:v>11.53421</c:v>
                </c:pt>
                <c:pt idx="10494">
                  <c:v>11.50967</c:v>
                </c:pt>
                <c:pt idx="10495">
                  <c:v>11.489990000000001</c:v>
                </c:pt>
                <c:pt idx="10496">
                  <c:v>11.458690000000001</c:v>
                </c:pt>
                <c:pt idx="10497">
                  <c:v>11.43338</c:v>
                </c:pt>
                <c:pt idx="10498">
                  <c:v>11.41197</c:v>
                </c:pt>
                <c:pt idx="10499">
                  <c:v>11.39372</c:v>
                </c:pt>
                <c:pt idx="10500">
                  <c:v>11.37791</c:v>
                </c:pt>
                <c:pt idx="10501">
                  <c:v>11.363720000000001</c:v>
                </c:pt>
                <c:pt idx="10502">
                  <c:v>11.356540000000001</c:v>
                </c:pt>
                <c:pt idx="10503">
                  <c:v>11.327719999999999</c:v>
                </c:pt>
                <c:pt idx="10504">
                  <c:v>11.31221</c:v>
                </c:pt>
                <c:pt idx="10505">
                  <c:v>11.28721</c:v>
                </c:pt>
                <c:pt idx="10506">
                  <c:v>11.26553</c:v>
                </c:pt>
                <c:pt idx="10507">
                  <c:v>11.26304</c:v>
                </c:pt>
                <c:pt idx="10508">
                  <c:v>11.24039</c:v>
                </c:pt>
                <c:pt idx="10509">
                  <c:v>11.218830000000001</c:v>
                </c:pt>
                <c:pt idx="10510">
                  <c:v>11.21341</c:v>
                </c:pt>
                <c:pt idx="10511">
                  <c:v>11.21041</c:v>
                </c:pt>
                <c:pt idx="10512">
                  <c:v>11.17657</c:v>
                </c:pt>
                <c:pt idx="10513">
                  <c:v>11.155530000000001</c:v>
                </c:pt>
                <c:pt idx="10514">
                  <c:v>11.134639999999999</c:v>
                </c:pt>
                <c:pt idx="10515">
                  <c:v>11.11961</c:v>
                </c:pt>
                <c:pt idx="10516">
                  <c:v>11.11218</c:v>
                </c:pt>
                <c:pt idx="10517">
                  <c:v>11.10595</c:v>
                </c:pt>
                <c:pt idx="10518">
                  <c:v>11.104889999999999</c:v>
                </c:pt>
                <c:pt idx="10519">
                  <c:v>11.10136</c:v>
                </c:pt>
                <c:pt idx="10520">
                  <c:v>11.097989999999999</c:v>
                </c:pt>
                <c:pt idx="10521">
                  <c:v>11.09487</c:v>
                </c:pt>
                <c:pt idx="10522">
                  <c:v>11.09219</c:v>
                </c:pt>
                <c:pt idx="10523">
                  <c:v>11.090199999999999</c:v>
                </c:pt>
                <c:pt idx="10524">
                  <c:v>11.0893</c:v>
                </c:pt>
                <c:pt idx="10525">
                  <c:v>11.09005</c:v>
                </c:pt>
                <c:pt idx="10526">
                  <c:v>11.09323</c:v>
                </c:pt>
                <c:pt idx="10527">
                  <c:v>11.100009999999999</c:v>
                </c:pt>
                <c:pt idx="10528">
                  <c:v>11.11163</c:v>
                </c:pt>
                <c:pt idx="10529">
                  <c:v>11.129630000000001</c:v>
                </c:pt>
                <c:pt idx="10530">
                  <c:v>11.14152</c:v>
                </c:pt>
                <c:pt idx="10531">
                  <c:v>11.155609999999999</c:v>
                </c:pt>
                <c:pt idx="10532">
                  <c:v>11.172079999999999</c:v>
                </c:pt>
                <c:pt idx="10533">
                  <c:v>11.191079999999999</c:v>
                </c:pt>
                <c:pt idx="10534">
                  <c:v>11.212759999999999</c:v>
                </c:pt>
                <c:pt idx="10535">
                  <c:v>11.237209999999999</c:v>
                </c:pt>
                <c:pt idx="10536">
                  <c:v>11.24755</c:v>
                </c:pt>
                <c:pt idx="10537">
                  <c:v>11.265169999999999</c:v>
                </c:pt>
                <c:pt idx="10538">
                  <c:v>11.296340000000001</c:v>
                </c:pt>
                <c:pt idx="10539">
                  <c:v>11.3302</c:v>
                </c:pt>
                <c:pt idx="10540">
                  <c:v>11.366569999999999</c:v>
                </c:pt>
                <c:pt idx="10541">
                  <c:v>11.445869999999999</c:v>
                </c:pt>
                <c:pt idx="10542">
                  <c:v>11.530860000000001</c:v>
                </c:pt>
                <c:pt idx="10543">
                  <c:v>11.617279999999999</c:v>
                </c:pt>
                <c:pt idx="10544">
                  <c:v>11.699719999999999</c:v>
                </c:pt>
                <c:pt idx="10545">
                  <c:v>11.7376</c:v>
                </c:pt>
                <c:pt idx="10546">
                  <c:v>11.772259999999999</c:v>
                </c:pt>
                <c:pt idx="10547">
                  <c:v>11.80301</c:v>
                </c:pt>
                <c:pt idx="10548">
                  <c:v>11.829190000000001</c:v>
                </c:pt>
                <c:pt idx="10549">
                  <c:v>11.850239999999999</c:v>
                </c:pt>
                <c:pt idx="10550">
                  <c:v>11.8657</c:v>
                </c:pt>
                <c:pt idx="10551">
                  <c:v>11.8752</c:v>
                </c:pt>
                <c:pt idx="10552">
                  <c:v>11.878539999999999</c:v>
                </c:pt>
                <c:pt idx="10553">
                  <c:v>11.876200000000001</c:v>
                </c:pt>
                <c:pt idx="10554">
                  <c:v>11.86889</c:v>
                </c:pt>
                <c:pt idx="10555">
                  <c:v>11.856730000000001</c:v>
                </c:pt>
                <c:pt idx="10556">
                  <c:v>11.839930000000001</c:v>
                </c:pt>
                <c:pt idx="10557">
                  <c:v>11.81869</c:v>
                </c:pt>
                <c:pt idx="10558">
                  <c:v>11.79354</c:v>
                </c:pt>
                <c:pt idx="10559">
                  <c:v>11.76483</c:v>
                </c:pt>
                <c:pt idx="10560">
                  <c:v>11.733029999999999</c:v>
                </c:pt>
                <c:pt idx="10561">
                  <c:v>11.66206</c:v>
                </c:pt>
                <c:pt idx="10562">
                  <c:v>11.585100000000001</c:v>
                </c:pt>
                <c:pt idx="10563">
                  <c:v>11.50619</c:v>
                </c:pt>
                <c:pt idx="10564">
                  <c:v>11.429029999999999</c:v>
                </c:pt>
                <c:pt idx="10565">
                  <c:v>11.356479999999999</c:v>
                </c:pt>
                <c:pt idx="10566">
                  <c:v>11.299300000000001</c:v>
                </c:pt>
                <c:pt idx="10567">
                  <c:v>11.291090000000001</c:v>
                </c:pt>
                <c:pt idx="10568">
                  <c:v>11.23442</c:v>
                </c:pt>
                <c:pt idx="10569">
                  <c:v>11.209350000000001</c:v>
                </c:pt>
                <c:pt idx="10570">
                  <c:v>11.18647</c:v>
                </c:pt>
                <c:pt idx="10571">
                  <c:v>11.14701</c:v>
                </c:pt>
                <c:pt idx="10572">
                  <c:v>11.115550000000001</c:v>
                </c:pt>
                <c:pt idx="10573">
                  <c:v>11.09102</c:v>
                </c:pt>
                <c:pt idx="10574">
                  <c:v>11.072340000000001</c:v>
                </c:pt>
                <c:pt idx="10575">
                  <c:v>11.05837</c:v>
                </c:pt>
                <c:pt idx="10576">
                  <c:v>11.048109999999999</c:v>
                </c:pt>
                <c:pt idx="10577">
                  <c:v>11.04063</c:v>
                </c:pt>
                <c:pt idx="10578">
                  <c:v>11.035209999999999</c:v>
                </c:pt>
                <c:pt idx="10579">
                  <c:v>11.03125</c:v>
                </c:pt>
                <c:pt idx="10580">
                  <c:v>11.028309999999999</c:v>
                </c:pt>
                <c:pt idx="10581">
                  <c:v>11.02605</c:v>
                </c:pt>
                <c:pt idx="10582">
                  <c:v>11.02426</c:v>
                </c:pt>
                <c:pt idx="10583">
                  <c:v>11.02276</c:v>
                </c:pt>
                <c:pt idx="10584">
                  <c:v>11.021470000000001</c:v>
                </c:pt>
                <c:pt idx="10585">
                  <c:v>11.01924</c:v>
                </c:pt>
                <c:pt idx="10586">
                  <c:v>11.017250000000001</c:v>
                </c:pt>
                <c:pt idx="10587">
                  <c:v>11.01661</c:v>
                </c:pt>
                <c:pt idx="10588">
                  <c:v>11.0154</c:v>
                </c:pt>
                <c:pt idx="10589">
                  <c:v>11.01408</c:v>
                </c:pt>
                <c:pt idx="10590">
                  <c:v>11.011950000000001</c:v>
                </c:pt>
                <c:pt idx="10591">
                  <c:v>11.00874</c:v>
                </c:pt>
                <c:pt idx="10592">
                  <c:v>11.00263</c:v>
                </c:pt>
                <c:pt idx="10593">
                  <c:v>10.99661</c:v>
                </c:pt>
                <c:pt idx="10594">
                  <c:v>10.9907</c:v>
                </c:pt>
                <c:pt idx="10595">
                  <c:v>10.984970000000001</c:v>
                </c:pt>
                <c:pt idx="10596">
                  <c:v>10.984719999999999</c:v>
                </c:pt>
                <c:pt idx="10597">
                  <c:v>10.979290000000001</c:v>
                </c:pt>
                <c:pt idx="10598">
                  <c:v>10.967969999999999</c:v>
                </c:pt>
                <c:pt idx="10599">
                  <c:v>10.94533</c:v>
                </c:pt>
                <c:pt idx="10600">
                  <c:v>10.92665</c:v>
                </c:pt>
                <c:pt idx="10601">
                  <c:v>10.9259</c:v>
                </c:pt>
                <c:pt idx="10602">
                  <c:v>10.88636</c:v>
                </c:pt>
                <c:pt idx="10603">
                  <c:v>10.85993</c:v>
                </c:pt>
                <c:pt idx="10604">
                  <c:v>10.85567</c:v>
                </c:pt>
                <c:pt idx="10605">
                  <c:v>10.80964</c:v>
                </c:pt>
                <c:pt idx="10606">
                  <c:v>10.803979999999999</c:v>
                </c:pt>
                <c:pt idx="10607">
                  <c:v>10.801550000000001</c:v>
                </c:pt>
                <c:pt idx="10608">
                  <c:v>10.80137</c:v>
                </c:pt>
                <c:pt idx="10609">
                  <c:v>10.80043</c:v>
                </c:pt>
                <c:pt idx="10610">
                  <c:v>10.79921</c:v>
                </c:pt>
                <c:pt idx="10611">
                  <c:v>10.795439999999999</c:v>
                </c:pt>
                <c:pt idx="10612">
                  <c:v>10.79467</c:v>
                </c:pt>
                <c:pt idx="10613">
                  <c:v>10.79236</c:v>
                </c:pt>
                <c:pt idx="10614">
                  <c:v>10.791219999999999</c:v>
                </c:pt>
                <c:pt idx="10615">
                  <c:v>10.79068</c:v>
                </c:pt>
                <c:pt idx="10616">
                  <c:v>10.79017</c:v>
                </c:pt>
                <c:pt idx="10617">
                  <c:v>10.790139999999999</c:v>
                </c:pt>
                <c:pt idx="10618">
                  <c:v>10.78806</c:v>
                </c:pt>
                <c:pt idx="10619">
                  <c:v>10.78768</c:v>
                </c:pt>
                <c:pt idx="10620">
                  <c:v>10.78645</c:v>
                </c:pt>
                <c:pt idx="10621">
                  <c:v>10.78558</c:v>
                </c:pt>
                <c:pt idx="10622">
                  <c:v>10.784940000000001</c:v>
                </c:pt>
                <c:pt idx="10623">
                  <c:v>10.784689999999999</c:v>
                </c:pt>
                <c:pt idx="10624">
                  <c:v>10.78458</c:v>
                </c:pt>
                <c:pt idx="10625">
                  <c:v>10.784610000000001</c:v>
                </c:pt>
                <c:pt idx="10626">
                  <c:v>10.78458</c:v>
                </c:pt>
                <c:pt idx="10627">
                  <c:v>10.784940000000001</c:v>
                </c:pt>
                <c:pt idx="10628">
                  <c:v>10.786060000000001</c:v>
                </c:pt>
                <c:pt idx="10629">
                  <c:v>10.787269999999999</c:v>
                </c:pt>
                <c:pt idx="10630">
                  <c:v>10.789389999999999</c:v>
                </c:pt>
                <c:pt idx="10631">
                  <c:v>10.793139999999999</c:v>
                </c:pt>
                <c:pt idx="10632">
                  <c:v>10.79599</c:v>
                </c:pt>
                <c:pt idx="10633">
                  <c:v>10.799770000000001</c:v>
                </c:pt>
                <c:pt idx="10634">
                  <c:v>10.80481</c:v>
                </c:pt>
                <c:pt idx="10635">
                  <c:v>10.81147</c:v>
                </c:pt>
                <c:pt idx="10636">
                  <c:v>10.82023</c:v>
                </c:pt>
                <c:pt idx="10637">
                  <c:v>10.831670000000001</c:v>
                </c:pt>
                <c:pt idx="10638">
                  <c:v>10.846489999999999</c:v>
                </c:pt>
                <c:pt idx="10639">
                  <c:v>10.86552</c:v>
                </c:pt>
                <c:pt idx="10640">
                  <c:v>10.88973</c:v>
                </c:pt>
                <c:pt idx="10641">
                  <c:v>10.920210000000001</c:v>
                </c:pt>
                <c:pt idx="10642">
                  <c:v>10.958170000000001</c:v>
                </c:pt>
                <c:pt idx="10643">
                  <c:v>11.00493</c:v>
                </c:pt>
                <c:pt idx="10644">
                  <c:v>11.06183</c:v>
                </c:pt>
                <c:pt idx="10645">
                  <c:v>11.130229999999999</c:v>
                </c:pt>
                <c:pt idx="10646">
                  <c:v>11.21144</c:v>
                </c:pt>
                <c:pt idx="10647">
                  <c:v>11.30658</c:v>
                </c:pt>
                <c:pt idx="10648">
                  <c:v>11.41657</c:v>
                </c:pt>
                <c:pt idx="10649">
                  <c:v>11.541589999999999</c:v>
                </c:pt>
                <c:pt idx="10650">
                  <c:v>11.682460000000001</c:v>
                </c:pt>
                <c:pt idx="10651">
                  <c:v>11.8384</c:v>
                </c:pt>
                <c:pt idx="10652">
                  <c:v>12.008369999999999</c:v>
                </c:pt>
                <c:pt idx="10653">
                  <c:v>12.190619999999999</c:v>
                </c:pt>
                <c:pt idx="10654">
                  <c:v>12.382680000000001</c:v>
                </c:pt>
                <c:pt idx="10655">
                  <c:v>12.581390000000001</c:v>
                </c:pt>
                <c:pt idx="10656">
                  <c:v>12.982849999999999</c:v>
                </c:pt>
                <c:pt idx="10657">
                  <c:v>13.17639</c:v>
                </c:pt>
                <c:pt idx="10658">
                  <c:v>13.35849</c:v>
                </c:pt>
                <c:pt idx="10659">
                  <c:v>13.52408</c:v>
                </c:pt>
                <c:pt idx="10660">
                  <c:v>13.668290000000001</c:v>
                </c:pt>
                <c:pt idx="10661">
                  <c:v>13.786709999999999</c:v>
                </c:pt>
                <c:pt idx="10662">
                  <c:v>13.875579999999999</c:v>
                </c:pt>
                <c:pt idx="10663">
                  <c:v>13.932029999999999</c:v>
                </c:pt>
                <c:pt idx="10664">
                  <c:v>13.9542</c:v>
                </c:pt>
                <c:pt idx="10665">
                  <c:v>13.95177</c:v>
                </c:pt>
                <c:pt idx="10666">
                  <c:v>13.938219999999999</c:v>
                </c:pt>
                <c:pt idx="10667">
                  <c:v>13.88062</c:v>
                </c:pt>
                <c:pt idx="10668">
                  <c:v>13.783440000000001</c:v>
                </c:pt>
                <c:pt idx="10669">
                  <c:v>13.650969999999999</c:v>
                </c:pt>
                <c:pt idx="10670">
                  <c:v>13.48766</c:v>
                </c:pt>
                <c:pt idx="10671">
                  <c:v>13.30031</c:v>
                </c:pt>
                <c:pt idx="10672">
                  <c:v>13.094569999999999</c:v>
                </c:pt>
                <c:pt idx="10673">
                  <c:v>12.87823</c:v>
                </c:pt>
                <c:pt idx="10674">
                  <c:v>12.437430000000001</c:v>
                </c:pt>
                <c:pt idx="10675">
                  <c:v>12.22438</c:v>
                </c:pt>
                <c:pt idx="10676">
                  <c:v>12.02309</c:v>
                </c:pt>
                <c:pt idx="10677">
                  <c:v>11.835940000000001</c:v>
                </c:pt>
                <c:pt idx="10678">
                  <c:v>11.666169999999999</c:v>
                </c:pt>
                <c:pt idx="10679">
                  <c:v>11.514609999999999</c:v>
                </c:pt>
                <c:pt idx="10680">
                  <c:v>11.381679999999999</c:v>
                </c:pt>
                <c:pt idx="10681">
                  <c:v>11.2668</c:v>
                </c:pt>
                <c:pt idx="10682">
                  <c:v>11.16961</c:v>
                </c:pt>
                <c:pt idx="10683">
                  <c:v>11.08825</c:v>
                </c:pt>
                <c:pt idx="10684">
                  <c:v>11.02149</c:v>
                </c:pt>
                <c:pt idx="10685">
                  <c:v>10.967230000000001</c:v>
                </c:pt>
                <c:pt idx="10686">
                  <c:v>10.92393</c:v>
                </c:pt>
                <c:pt idx="10687">
                  <c:v>10.88964</c:v>
                </c:pt>
                <c:pt idx="10688">
                  <c:v>10.86293</c:v>
                </c:pt>
                <c:pt idx="10689">
                  <c:v>10.84224</c:v>
                </c:pt>
                <c:pt idx="10690">
                  <c:v>10.826420000000001</c:v>
                </c:pt>
                <c:pt idx="10691">
                  <c:v>10.814349999999999</c:v>
                </c:pt>
                <c:pt idx="10692">
                  <c:v>10.80522</c:v>
                </c:pt>
                <c:pt idx="10693">
                  <c:v>10.798299999999999</c:v>
                </c:pt>
                <c:pt idx="10694">
                  <c:v>10.793049999999999</c:v>
                </c:pt>
                <c:pt idx="10695">
                  <c:v>10.78904</c:v>
                </c:pt>
                <c:pt idx="10696">
                  <c:v>10.78595</c:v>
                </c:pt>
                <c:pt idx="10697">
                  <c:v>10.78158</c:v>
                </c:pt>
                <c:pt idx="10698">
                  <c:v>10.77868</c:v>
                </c:pt>
                <c:pt idx="10699">
                  <c:v>10.776579999999999</c:v>
                </c:pt>
                <c:pt idx="10700">
                  <c:v>10.77495</c:v>
                </c:pt>
                <c:pt idx="10701">
                  <c:v>10.77242</c:v>
                </c:pt>
                <c:pt idx="10702">
                  <c:v>10.7704</c:v>
                </c:pt>
                <c:pt idx="10703">
                  <c:v>10.76694</c:v>
                </c:pt>
                <c:pt idx="10704">
                  <c:v>10.763949999999999</c:v>
                </c:pt>
                <c:pt idx="10705">
                  <c:v>10.76267</c:v>
                </c:pt>
                <c:pt idx="10706">
                  <c:v>10.762259999999999</c:v>
                </c:pt>
                <c:pt idx="10707">
                  <c:v>10.761520000000001</c:v>
                </c:pt>
                <c:pt idx="10708">
                  <c:v>10.759499999999999</c:v>
                </c:pt>
                <c:pt idx="10709">
                  <c:v>10.759460000000001</c:v>
                </c:pt>
                <c:pt idx="10710">
                  <c:v>10.755710000000001</c:v>
                </c:pt>
                <c:pt idx="10711">
                  <c:v>10.75483</c:v>
                </c:pt>
                <c:pt idx="10712">
                  <c:v>10.752929999999999</c:v>
                </c:pt>
                <c:pt idx="10713">
                  <c:v>10.75177</c:v>
                </c:pt>
                <c:pt idx="10714">
                  <c:v>10.750920000000001</c:v>
                </c:pt>
                <c:pt idx="10715">
                  <c:v>10.750220000000001</c:v>
                </c:pt>
                <c:pt idx="10716">
                  <c:v>10.74957</c:v>
                </c:pt>
                <c:pt idx="10717">
                  <c:v>10.74835</c:v>
                </c:pt>
                <c:pt idx="10718">
                  <c:v>10.74831</c:v>
                </c:pt>
                <c:pt idx="10719">
                  <c:v>10.746180000000001</c:v>
                </c:pt>
                <c:pt idx="10720">
                  <c:v>10.745839999999999</c:v>
                </c:pt>
                <c:pt idx="10721">
                  <c:v>10.742039999999999</c:v>
                </c:pt>
                <c:pt idx="10722">
                  <c:v>10.741479999999999</c:v>
                </c:pt>
                <c:pt idx="10723">
                  <c:v>10.739649999999999</c:v>
                </c:pt>
                <c:pt idx="10724">
                  <c:v>10.7385</c:v>
                </c:pt>
                <c:pt idx="10725">
                  <c:v>10.733689999999999</c:v>
                </c:pt>
                <c:pt idx="10726">
                  <c:v>10.732810000000001</c:v>
                </c:pt>
                <c:pt idx="10727">
                  <c:v>10.72597</c:v>
                </c:pt>
                <c:pt idx="10728">
                  <c:v>10.72369</c:v>
                </c:pt>
                <c:pt idx="10729">
                  <c:v>10.72362</c:v>
                </c:pt>
                <c:pt idx="10730">
                  <c:v>10.72265</c:v>
                </c:pt>
                <c:pt idx="10731">
                  <c:v>10.71998</c:v>
                </c:pt>
                <c:pt idx="10732">
                  <c:v>10.71818</c:v>
                </c:pt>
                <c:pt idx="10733">
                  <c:v>10.71721</c:v>
                </c:pt>
                <c:pt idx="10734">
                  <c:v>10.71588</c:v>
                </c:pt>
                <c:pt idx="10735">
                  <c:v>10.71538</c:v>
                </c:pt>
                <c:pt idx="10736">
                  <c:v>10.71382</c:v>
                </c:pt>
                <c:pt idx="10737">
                  <c:v>10.71345</c:v>
                </c:pt>
                <c:pt idx="10738">
                  <c:v>10.712960000000001</c:v>
                </c:pt>
                <c:pt idx="10739">
                  <c:v>10.712580000000001</c:v>
                </c:pt>
                <c:pt idx="10740">
                  <c:v>10.713100000000001</c:v>
                </c:pt>
                <c:pt idx="10741">
                  <c:v>10.713100000000001</c:v>
                </c:pt>
                <c:pt idx="10742">
                  <c:v>10.71555</c:v>
                </c:pt>
                <c:pt idx="10743">
                  <c:v>10.71612</c:v>
                </c:pt>
                <c:pt idx="10744">
                  <c:v>10.72242</c:v>
                </c:pt>
                <c:pt idx="10745">
                  <c:v>10.731479999999999</c:v>
                </c:pt>
                <c:pt idx="10746">
                  <c:v>10.752039999999999</c:v>
                </c:pt>
                <c:pt idx="10747">
                  <c:v>10.753880000000001</c:v>
                </c:pt>
                <c:pt idx="10748">
                  <c:v>10.762829999999999</c:v>
                </c:pt>
                <c:pt idx="10749">
                  <c:v>10.77665</c:v>
                </c:pt>
                <c:pt idx="10750">
                  <c:v>10.80208</c:v>
                </c:pt>
                <c:pt idx="10751">
                  <c:v>10.823410000000001</c:v>
                </c:pt>
                <c:pt idx="10752">
                  <c:v>10.85238</c:v>
                </c:pt>
                <c:pt idx="10753">
                  <c:v>10.88958</c:v>
                </c:pt>
                <c:pt idx="10754">
                  <c:v>10.89737</c:v>
                </c:pt>
                <c:pt idx="10755">
                  <c:v>10.935320000000001</c:v>
                </c:pt>
                <c:pt idx="10756">
                  <c:v>10.991020000000001</c:v>
                </c:pt>
                <c:pt idx="10757">
                  <c:v>11.01783</c:v>
                </c:pt>
                <c:pt idx="10758">
                  <c:v>11.06184</c:v>
                </c:pt>
                <c:pt idx="10759">
                  <c:v>11.16015</c:v>
                </c:pt>
                <c:pt idx="10760">
                  <c:v>11.22696</c:v>
                </c:pt>
                <c:pt idx="10761">
                  <c:v>11.24189</c:v>
                </c:pt>
                <c:pt idx="10762">
                  <c:v>11.31251</c:v>
                </c:pt>
                <c:pt idx="10763">
                  <c:v>11.424910000000001</c:v>
                </c:pt>
                <c:pt idx="10764">
                  <c:v>11.576359999999999</c:v>
                </c:pt>
                <c:pt idx="10765">
                  <c:v>11.67225</c:v>
                </c:pt>
                <c:pt idx="10766">
                  <c:v>11.784940000000001</c:v>
                </c:pt>
                <c:pt idx="10767">
                  <c:v>11.918229999999999</c:v>
                </c:pt>
                <c:pt idx="10768">
                  <c:v>11.947100000000001</c:v>
                </c:pt>
                <c:pt idx="10769">
                  <c:v>12.07638</c:v>
                </c:pt>
                <c:pt idx="10770">
                  <c:v>12.264849999999999</c:v>
                </c:pt>
                <c:pt idx="10771">
                  <c:v>12.48821</c:v>
                </c:pt>
                <c:pt idx="10772">
                  <c:v>12.75433</c:v>
                </c:pt>
                <c:pt idx="10773">
                  <c:v>13.06902</c:v>
                </c:pt>
                <c:pt idx="10774">
                  <c:v>13.44233</c:v>
                </c:pt>
                <c:pt idx="10775">
                  <c:v>13.88092</c:v>
                </c:pt>
                <c:pt idx="10776">
                  <c:v>14.179740000000001</c:v>
                </c:pt>
                <c:pt idx="10777">
                  <c:v>14.39692</c:v>
                </c:pt>
                <c:pt idx="10778">
                  <c:v>14.99704</c:v>
                </c:pt>
                <c:pt idx="10779">
                  <c:v>15.00745</c:v>
                </c:pt>
                <c:pt idx="10780">
                  <c:v>15.694850000000001</c:v>
                </c:pt>
                <c:pt idx="10781">
                  <c:v>16.495709999999999</c:v>
                </c:pt>
                <c:pt idx="10782">
                  <c:v>17.413260000000001</c:v>
                </c:pt>
                <c:pt idx="10783">
                  <c:v>18.449580000000001</c:v>
                </c:pt>
                <c:pt idx="10784">
                  <c:v>19.616569999999999</c:v>
                </c:pt>
                <c:pt idx="10785">
                  <c:v>20.910530000000001</c:v>
                </c:pt>
                <c:pt idx="10786">
                  <c:v>22.334879999999998</c:v>
                </c:pt>
                <c:pt idx="10787">
                  <c:v>23.88617</c:v>
                </c:pt>
                <c:pt idx="10788">
                  <c:v>25.306830000000001</c:v>
                </c:pt>
                <c:pt idx="10789">
                  <c:v>25.561959999999999</c:v>
                </c:pt>
                <c:pt idx="10790">
                  <c:v>27.340060000000001</c:v>
                </c:pt>
                <c:pt idx="10791">
                  <c:v>31.150600000000001</c:v>
                </c:pt>
                <c:pt idx="10792">
                  <c:v>35.123939999999997</c:v>
                </c:pt>
                <c:pt idx="10793">
                  <c:v>38.994070000000001</c:v>
                </c:pt>
                <c:pt idx="10794">
                  <c:v>40.804470000000002</c:v>
                </c:pt>
                <c:pt idx="10795">
                  <c:v>41.94191</c:v>
                </c:pt>
                <c:pt idx="10796">
                  <c:v>42.470799999999997</c:v>
                </c:pt>
                <c:pt idx="10797">
                  <c:v>43.965020000000003</c:v>
                </c:pt>
                <c:pt idx="10798">
                  <c:v>45.242640000000002</c:v>
                </c:pt>
                <c:pt idx="10799">
                  <c:v>46.279789999999998</c:v>
                </c:pt>
                <c:pt idx="10800">
                  <c:v>47.04421</c:v>
                </c:pt>
                <c:pt idx="10801">
                  <c:v>47.091200000000001</c:v>
                </c:pt>
                <c:pt idx="10802">
                  <c:v>47.520110000000003</c:v>
                </c:pt>
                <c:pt idx="10803">
                  <c:v>47.694839999999999</c:v>
                </c:pt>
                <c:pt idx="10804">
                  <c:v>47.51896</c:v>
                </c:pt>
                <c:pt idx="10805">
                  <c:v>46.947339999999997</c:v>
                </c:pt>
                <c:pt idx="10806">
                  <c:v>46.759270000000001</c:v>
                </c:pt>
                <c:pt idx="10807">
                  <c:v>46.000160000000001</c:v>
                </c:pt>
                <c:pt idx="10808">
                  <c:v>44.708770000000001</c:v>
                </c:pt>
                <c:pt idx="10809">
                  <c:v>43.115349999999999</c:v>
                </c:pt>
                <c:pt idx="10810">
                  <c:v>41.270440000000001</c:v>
                </c:pt>
                <c:pt idx="10811">
                  <c:v>41.158549999999998</c:v>
                </c:pt>
                <c:pt idx="10812">
                  <c:v>39.230969999999999</c:v>
                </c:pt>
                <c:pt idx="10813">
                  <c:v>37.060319999999997</c:v>
                </c:pt>
                <c:pt idx="10814">
                  <c:v>32.72213</c:v>
                </c:pt>
                <c:pt idx="10815">
                  <c:v>32.526940000000003</c:v>
                </c:pt>
                <c:pt idx="10816">
                  <c:v>28.104330000000001</c:v>
                </c:pt>
                <c:pt idx="10817">
                  <c:v>26.568529999999999</c:v>
                </c:pt>
                <c:pt idx="10818">
                  <c:v>26.033650000000002</c:v>
                </c:pt>
                <c:pt idx="10819">
                  <c:v>24.099869999999999</c:v>
                </c:pt>
                <c:pt idx="10820">
                  <c:v>22.32133</c:v>
                </c:pt>
                <c:pt idx="10821">
                  <c:v>21.41236</c:v>
                </c:pt>
                <c:pt idx="10822">
                  <c:v>20.71519</c:v>
                </c:pt>
                <c:pt idx="10823">
                  <c:v>19.973279999999999</c:v>
                </c:pt>
                <c:pt idx="10824">
                  <c:v>19.278130000000001</c:v>
                </c:pt>
                <c:pt idx="10825">
                  <c:v>18.62208</c:v>
                </c:pt>
                <c:pt idx="10826">
                  <c:v>18.011320000000001</c:v>
                </c:pt>
                <c:pt idx="10827">
                  <c:v>17.563790000000001</c:v>
                </c:pt>
                <c:pt idx="10828">
                  <c:v>17.43892</c:v>
                </c:pt>
                <c:pt idx="10829">
                  <c:v>16.910789999999999</c:v>
                </c:pt>
                <c:pt idx="10830">
                  <c:v>16.418469999999999</c:v>
                </c:pt>
                <c:pt idx="10831">
                  <c:v>16.1434</c:v>
                </c:pt>
                <c:pt idx="10832">
                  <c:v>15.96635</c:v>
                </c:pt>
                <c:pt idx="10833">
                  <c:v>15.54846</c:v>
                </c:pt>
                <c:pt idx="10834">
                  <c:v>15.166180000000001</c:v>
                </c:pt>
                <c:pt idx="10835">
                  <c:v>15.01563</c:v>
                </c:pt>
                <c:pt idx="10836">
                  <c:v>14.815289999999999</c:v>
                </c:pt>
                <c:pt idx="10837">
                  <c:v>14.49718</c:v>
                </c:pt>
                <c:pt idx="10838">
                  <c:v>14.205450000000001</c:v>
                </c:pt>
                <c:pt idx="10839">
                  <c:v>14.139060000000001</c:v>
                </c:pt>
                <c:pt idx="10840">
                  <c:v>13.94415</c:v>
                </c:pt>
                <c:pt idx="10841">
                  <c:v>13.494160000000001</c:v>
                </c:pt>
                <c:pt idx="10842">
                  <c:v>13.47878</c:v>
                </c:pt>
                <c:pt idx="10843">
                  <c:v>13.135949999999999</c:v>
                </c:pt>
                <c:pt idx="10844">
                  <c:v>13.005269999999999</c:v>
                </c:pt>
                <c:pt idx="10845">
                  <c:v>12.8558</c:v>
                </c:pt>
                <c:pt idx="10846">
                  <c:v>12.66961</c:v>
                </c:pt>
                <c:pt idx="10847">
                  <c:v>12.642099999999999</c:v>
                </c:pt>
                <c:pt idx="10848">
                  <c:v>12.55376</c:v>
                </c:pt>
                <c:pt idx="10849">
                  <c:v>12.49227</c:v>
                </c:pt>
                <c:pt idx="10850">
                  <c:v>12.46292</c:v>
                </c:pt>
                <c:pt idx="10851">
                  <c:v>12.396509999999999</c:v>
                </c:pt>
                <c:pt idx="10852">
                  <c:v>12.39545</c:v>
                </c:pt>
                <c:pt idx="10853">
                  <c:v>12.361330000000001</c:v>
                </c:pt>
                <c:pt idx="10854">
                  <c:v>12.35041</c:v>
                </c:pt>
                <c:pt idx="10855">
                  <c:v>12.346579999999999</c:v>
                </c:pt>
                <c:pt idx="10856">
                  <c:v>12.34999</c:v>
                </c:pt>
                <c:pt idx="10857">
                  <c:v>12.35275</c:v>
                </c:pt>
                <c:pt idx="10858">
                  <c:v>12.38313</c:v>
                </c:pt>
                <c:pt idx="10859">
                  <c:v>12.39461</c:v>
                </c:pt>
                <c:pt idx="10860">
                  <c:v>12.438330000000001</c:v>
                </c:pt>
                <c:pt idx="10861">
                  <c:v>12.511900000000001</c:v>
                </c:pt>
                <c:pt idx="10862">
                  <c:v>12.5998</c:v>
                </c:pt>
                <c:pt idx="10863">
                  <c:v>12.61013</c:v>
                </c:pt>
                <c:pt idx="10864">
                  <c:v>12.717549999999999</c:v>
                </c:pt>
                <c:pt idx="10865">
                  <c:v>12.85256</c:v>
                </c:pt>
                <c:pt idx="10866">
                  <c:v>12.99418</c:v>
                </c:pt>
                <c:pt idx="10867">
                  <c:v>13.00558</c:v>
                </c:pt>
                <c:pt idx="10868">
                  <c:v>13.18478</c:v>
                </c:pt>
                <c:pt idx="10869">
                  <c:v>13.381270000000001</c:v>
                </c:pt>
                <c:pt idx="10870">
                  <c:v>13.545159999999999</c:v>
                </c:pt>
                <c:pt idx="10871">
                  <c:v>13.596679999999999</c:v>
                </c:pt>
                <c:pt idx="10872">
                  <c:v>13.835369999999999</c:v>
                </c:pt>
                <c:pt idx="10873">
                  <c:v>14.089560000000001</c:v>
                </c:pt>
                <c:pt idx="10874">
                  <c:v>14.250349999999999</c:v>
                </c:pt>
                <c:pt idx="10875">
                  <c:v>14.36295</c:v>
                </c:pt>
                <c:pt idx="10876">
                  <c:v>14.653499999999999</c:v>
                </c:pt>
                <c:pt idx="10877">
                  <c:v>15.27139</c:v>
                </c:pt>
                <c:pt idx="10878">
                  <c:v>15.92062</c:v>
                </c:pt>
                <c:pt idx="10879">
                  <c:v>16.004930000000002</c:v>
                </c:pt>
                <c:pt idx="10880">
                  <c:v>17.243320000000001</c:v>
                </c:pt>
                <c:pt idx="10881">
                  <c:v>17.824369999999998</c:v>
                </c:pt>
                <c:pt idx="10882">
                  <c:v>17.849209999999999</c:v>
                </c:pt>
                <c:pt idx="10883">
                  <c:v>18.38062</c:v>
                </c:pt>
                <c:pt idx="10884">
                  <c:v>18.80509</c:v>
                </c:pt>
                <c:pt idx="10885">
                  <c:v>18.96902</c:v>
                </c:pt>
                <c:pt idx="10886">
                  <c:v>19.043589999999998</c:v>
                </c:pt>
                <c:pt idx="10887">
                  <c:v>19.09703</c:v>
                </c:pt>
                <c:pt idx="10888">
                  <c:v>19.18824</c:v>
                </c:pt>
                <c:pt idx="10889">
                  <c:v>19.23958</c:v>
                </c:pt>
                <c:pt idx="10890">
                  <c:v>19.250530000000001</c:v>
                </c:pt>
                <c:pt idx="10891">
                  <c:v>19.220700000000001</c:v>
                </c:pt>
                <c:pt idx="10892">
                  <c:v>19.130019999999998</c:v>
                </c:pt>
                <c:pt idx="10893">
                  <c:v>19.125489999999999</c:v>
                </c:pt>
                <c:pt idx="10894">
                  <c:v>18.982980000000001</c:v>
                </c:pt>
                <c:pt idx="10895">
                  <c:v>18.781099999999999</c:v>
                </c:pt>
                <c:pt idx="10896">
                  <c:v>18.528369999999999</c:v>
                </c:pt>
                <c:pt idx="10897">
                  <c:v>18.229859999999999</c:v>
                </c:pt>
                <c:pt idx="10898">
                  <c:v>17.988700000000001</c:v>
                </c:pt>
                <c:pt idx="10899">
                  <c:v>17.89179</c:v>
                </c:pt>
                <c:pt idx="10900">
                  <c:v>17.124189999999999</c:v>
                </c:pt>
                <c:pt idx="10901">
                  <c:v>16.09863</c:v>
                </c:pt>
                <c:pt idx="10902">
                  <c:v>15.41334</c:v>
                </c:pt>
                <c:pt idx="10903">
                  <c:v>14.57455</c:v>
                </c:pt>
                <c:pt idx="10904">
                  <c:v>14.17733</c:v>
                </c:pt>
                <c:pt idx="10905">
                  <c:v>14.147320000000001</c:v>
                </c:pt>
                <c:pt idx="10906">
                  <c:v>13.80123</c:v>
                </c:pt>
                <c:pt idx="10907">
                  <c:v>13.446759999999999</c:v>
                </c:pt>
                <c:pt idx="10908">
                  <c:v>13.117900000000001</c:v>
                </c:pt>
                <c:pt idx="10909">
                  <c:v>12.8147</c:v>
                </c:pt>
                <c:pt idx="10910">
                  <c:v>12.60458</c:v>
                </c:pt>
                <c:pt idx="10911">
                  <c:v>12.538</c:v>
                </c:pt>
                <c:pt idx="10912">
                  <c:v>12.288449999999999</c:v>
                </c:pt>
                <c:pt idx="10913">
                  <c:v>12.064249999999999</c:v>
                </c:pt>
                <c:pt idx="10914">
                  <c:v>11.864330000000001</c:v>
                </c:pt>
                <c:pt idx="10915">
                  <c:v>11.6873</c:v>
                </c:pt>
                <c:pt idx="10916">
                  <c:v>11.53153</c:v>
                </c:pt>
                <c:pt idx="10917">
                  <c:v>11.395250000000001</c:v>
                </c:pt>
                <c:pt idx="10918">
                  <c:v>11.276630000000001</c:v>
                </c:pt>
                <c:pt idx="10919">
                  <c:v>11.173819999999999</c:v>
                </c:pt>
                <c:pt idx="10920">
                  <c:v>11.08503</c:v>
                </c:pt>
                <c:pt idx="10921">
                  <c:v>11.075670000000001</c:v>
                </c:pt>
                <c:pt idx="10922">
                  <c:v>11.00935</c:v>
                </c:pt>
                <c:pt idx="10923">
                  <c:v>10.94449</c:v>
                </c:pt>
                <c:pt idx="10924">
                  <c:v>10.888870000000001</c:v>
                </c:pt>
                <c:pt idx="10925">
                  <c:v>10.84103</c:v>
                </c:pt>
                <c:pt idx="10926">
                  <c:v>10.800079999999999</c:v>
                </c:pt>
                <c:pt idx="10927">
                  <c:v>10.73438</c:v>
                </c:pt>
                <c:pt idx="10928">
                  <c:v>10.684939999999999</c:v>
                </c:pt>
                <c:pt idx="10929">
                  <c:v>10.646879999999999</c:v>
                </c:pt>
                <c:pt idx="10930">
                  <c:v>10.61678</c:v>
                </c:pt>
                <c:pt idx="10931">
                  <c:v>10.59229</c:v>
                </c:pt>
                <c:pt idx="10932">
                  <c:v>10.555859999999999</c:v>
                </c:pt>
                <c:pt idx="10933">
                  <c:v>10.554449999999999</c:v>
                </c:pt>
                <c:pt idx="10934">
                  <c:v>10.526870000000001</c:v>
                </c:pt>
                <c:pt idx="10935">
                  <c:v>10.507059999999999</c:v>
                </c:pt>
                <c:pt idx="10936">
                  <c:v>10.49513</c:v>
                </c:pt>
                <c:pt idx="10937">
                  <c:v>10.49194</c:v>
                </c:pt>
                <c:pt idx="10938">
                  <c:v>10.49639</c:v>
                </c:pt>
                <c:pt idx="10939">
                  <c:v>10.500019999999999</c:v>
                </c:pt>
                <c:pt idx="10940">
                  <c:v>10.52111</c:v>
                </c:pt>
                <c:pt idx="10941">
                  <c:v>10.53688</c:v>
                </c:pt>
                <c:pt idx="10942">
                  <c:v>10.54072</c:v>
                </c:pt>
                <c:pt idx="10943">
                  <c:v>10.557230000000001</c:v>
                </c:pt>
                <c:pt idx="10944">
                  <c:v>10.582850000000001</c:v>
                </c:pt>
                <c:pt idx="10945">
                  <c:v>10.61523</c:v>
                </c:pt>
                <c:pt idx="10946">
                  <c:v>10.65668</c:v>
                </c:pt>
                <c:pt idx="10947">
                  <c:v>10.67076</c:v>
                </c:pt>
                <c:pt idx="10948">
                  <c:v>10.710800000000001</c:v>
                </c:pt>
                <c:pt idx="10949">
                  <c:v>10.78121</c:v>
                </c:pt>
                <c:pt idx="10950">
                  <c:v>10.82396</c:v>
                </c:pt>
                <c:pt idx="10951">
                  <c:v>10.8727</c:v>
                </c:pt>
                <c:pt idx="10952">
                  <c:v>10.928240000000001</c:v>
                </c:pt>
                <c:pt idx="10953">
                  <c:v>10.99147</c:v>
                </c:pt>
                <c:pt idx="10954">
                  <c:v>11.039849999999999</c:v>
                </c:pt>
                <c:pt idx="10955">
                  <c:v>11.06348</c:v>
                </c:pt>
                <c:pt idx="10956">
                  <c:v>11.14545</c:v>
                </c:pt>
                <c:pt idx="10957">
                  <c:v>11.152609999999999</c:v>
                </c:pt>
                <c:pt idx="10958">
                  <c:v>11.238300000000001</c:v>
                </c:pt>
                <c:pt idx="10959">
                  <c:v>11.34328</c:v>
                </c:pt>
                <c:pt idx="10960">
                  <c:v>11.4617</c:v>
                </c:pt>
                <c:pt idx="10961">
                  <c:v>11.59497</c:v>
                </c:pt>
                <c:pt idx="10962">
                  <c:v>11.74498</c:v>
                </c:pt>
                <c:pt idx="10963">
                  <c:v>11.912470000000001</c:v>
                </c:pt>
                <c:pt idx="10964">
                  <c:v>12.06461</c:v>
                </c:pt>
                <c:pt idx="10965">
                  <c:v>12.09944</c:v>
                </c:pt>
                <c:pt idx="10966">
                  <c:v>12.30756</c:v>
                </c:pt>
                <c:pt idx="10967">
                  <c:v>12.538360000000001</c:v>
                </c:pt>
                <c:pt idx="10968">
                  <c:v>12.793419999999999</c:v>
                </c:pt>
                <c:pt idx="10969">
                  <c:v>13.074299999999999</c:v>
                </c:pt>
                <c:pt idx="10970">
                  <c:v>13.38246</c:v>
                </c:pt>
                <c:pt idx="10971">
                  <c:v>13.719200000000001</c:v>
                </c:pt>
                <c:pt idx="10972">
                  <c:v>14.08568</c:v>
                </c:pt>
                <c:pt idx="10973">
                  <c:v>14.482760000000001</c:v>
                </c:pt>
                <c:pt idx="10974">
                  <c:v>14.911009999999999</c:v>
                </c:pt>
                <c:pt idx="10975">
                  <c:v>15.3706</c:v>
                </c:pt>
                <c:pt idx="10976">
                  <c:v>15.86121</c:v>
                </c:pt>
                <c:pt idx="10977">
                  <c:v>16.381989999999998</c:v>
                </c:pt>
                <c:pt idx="10978">
                  <c:v>16.93141</c:v>
                </c:pt>
                <c:pt idx="10979">
                  <c:v>18.1082</c:v>
                </c:pt>
                <c:pt idx="10980">
                  <c:v>18.798069999999999</c:v>
                </c:pt>
                <c:pt idx="10981">
                  <c:v>19.36131</c:v>
                </c:pt>
                <c:pt idx="10982">
                  <c:v>20.652280000000001</c:v>
                </c:pt>
                <c:pt idx="10983">
                  <c:v>21.929639999999999</c:v>
                </c:pt>
                <c:pt idx="10984">
                  <c:v>23.134029999999999</c:v>
                </c:pt>
                <c:pt idx="10985">
                  <c:v>24.20393</c:v>
                </c:pt>
                <c:pt idx="10986">
                  <c:v>25.08268</c:v>
                </c:pt>
                <c:pt idx="10987">
                  <c:v>25.43573</c:v>
                </c:pt>
                <c:pt idx="10988">
                  <c:v>25.7254</c:v>
                </c:pt>
                <c:pt idx="10989">
                  <c:v>25.993670000000002</c:v>
                </c:pt>
                <c:pt idx="10990">
                  <c:v>26.155930000000001</c:v>
                </c:pt>
                <c:pt idx="10991">
                  <c:v>26.213159999999998</c:v>
                </c:pt>
                <c:pt idx="10992">
                  <c:v>26.16854</c:v>
                </c:pt>
                <c:pt idx="10993">
                  <c:v>26.02739</c:v>
                </c:pt>
                <c:pt idx="10994">
                  <c:v>25.798190000000002</c:v>
                </c:pt>
                <c:pt idx="10995">
                  <c:v>25.490169999999999</c:v>
                </c:pt>
                <c:pt idx="10996">
                  <c:v>25.113810000000001</c:v>
                </c:pt>
                <c:pt idx="10997">
                  <c:v>24.19876</c:v>
                </c:pt>
                <c:pt idx="10998">
                  <c:v>23.140699999999999</c:v>
                </c:pt>
                <c:pt idx="10999">
                  <c:v>22.014589999999998</c:v>
                </c:pt>
                <c:pt idx="11000">
                  <c:v>20.991879999999998</c:v>
                </c:pt>
                <c:pt idx="11001">
                  <c:v>20.881740000000001</c:v>
                </c:pt>
                <c:pt idx="11002">
                  <c:v>19.787459999999999</c:v>
                </c:pt>
                <c:pt idx="11003">
                  <c:v>18.767510000000001</c:v>
                </c:pt>
                <c:pt idx="11004">
                  <c:v>17.84301</c:v>
                </c:pt>
                <c:pt idx="11005">
                  <c:v>17.026389999999999</c:v>
                </c:pt>
                <c:pt idx="11006">
                  <c:v>16.32039</c:v>
                </c:pt>
                <c:pt idx="11007">
                  <c:v>15.72217</c:v>
                </c:pt>
                <c:pt idx="11008">
                  <c:v>15.220750000000001</c:v>
                </c:pt>
                <c:pt idx="11009">
                  <c:v>14.80284</c:v>
                </c:pt>
                <c:pt idx="11010">
                  <c:v>14.4542</c:v>
                </c:pt>
                <c:pt idx="11011">
                  <c:v>14.162990000000001</c:v>
                </c:pt>
                <c:pt idx="11012">
                  <c:v>13.918150000000001</c:v>
                </c:pt>
                <c:pt idx="11013">
                  <c:v>13.711830000000001</c:v>
                </c:pt>
                <c:pt idx="11014">
                  <c:v>13.53668</c:v>
                </c:pt>
                <c:pt idx="11015">
                  <c:v>13.38705</c:v>
                </c:pt>
                <c:pt idx="11016">
                  <c:v>13.14213</c:v>
                </c:pt>
                <c:pt idx="11017">
                  <c:v>12.93999</c:v>
                </c:pt>
                <c:pt idx="11018">
                  <c:v>12.75802</c:v>
                </c:pt>
                <c:pt idx="11019">
                  <c:v>12.58878</c:v>
                </c:pt>
                <c:pt idx="11020">
                  <c:v>12.43648</c:v>
                </c:pt>
                <c:pt idx="11021">
                  <c:v>12.309010000000001</c:v>
                </c:pt>
                <c:pt idx="11022">
                  <c:v>12.3056</c:v>
                </c:pt>
                <c:pt idx="11023">
                  <c:v>12.211360000000001</c:v>
                </c:pt>
                <c:pt idx="11024">
                  <c:v>12.13944</c:v>
                </c:pt>
                <c:pt idx="11025">
                  <c:v>12.08442</c:v>
                </c:pt>
                <c:pt idx="11026">
                  <c:v>12.070959999999999</c:v>
                </c:pt>
                <c:pt idx="11027">
                  <c:v>11.92745</c:v>
                </c:pt>
                <c:pt idx="11028">
                  <c:v>11.90887</c:v>
                </c:pt>
                <c:pt idx="11029">
                  <c:v>11.738670000000001</c:v>
                </c:pt>
                <c:pt idx="11030">
                  <c:v>11.65699</c:v>
                </c:pt>
                <c:pt idx="11031">
                  <c:v>11.653079999999999</c:v>
                </c:pt>
                <c:pt idx="11032">
                  <c:v>11.6214</c:v>
                </c:pt>
                <c:pt idx="11033">
                  <c:v>11.59094</c:v>
                </c:pt>
                <c:pt idx="11034">
                  <c:v>11.55287</c:v>
                </c:pt>
                <c:pt idx="11035">
                  <c:v>11.529389999999999</c:v>
                </c:pt>
                <c:pt idx="11036">
                  <c:v>11.49023</c:v>
                </c:pt>
                <c:pt idx="11037">
                  <c:v>11.45172</c:v>
                </c:pt>
                <c:pt idx="11038">
                  <c:v>11.451689999999999</c:v>
                </c:pt>
                <c:pt idx="11039">
                  <c:v>11.43538</c:v>
                </c:pt>
                <c:pt idx="11040">
                  <c:v>11.429880000000001</c:v>
                </c:pt>
                <c:pt idx="11041">
                  <c:v>11.4339</c:v>
                </c:pt>
                <c:pt idx="11042">
                  <c:v>11.44225</c:v>
                </c:pt>
                <c:pt idx="11043">
                  <c:v>11.45992</c:v>
                </c:pt>
                <c:pt idx="11044">
                  <c:v>11.46773</c:v>
                </c:pt>
                <c:pt idx="11045">
                  <c:v>11.4861</c:v>
                </c:pt>
                <c:pt idx="11046">
                  <c:v>11.51407</c:v>
                </c:pt>
                <c:pt idx="11047">
                  <c:v>11.561199999999999</c:v>
                </c:pt>
                <c:pt idx="11048">
                  <c:v>11.59662</c:v>
                </c:pt>
                <c:pt idx="11049">
                  <c:v>11.644130000000001</c:v>
                </c:pt>
                <c:pt idx="11050">
                  <c:v>11.709580000000001</c:v>
                </c:pt>
                <c:pt idx="11051">
                  <c:v>11.80269</c:v>
                </c:pt>
                <c:pt idx="11052">
                  <c:v>11.86434</c:v>
                </c:pt>
                <c:pt idx="11053">
                  <c:v>11.939629999999999</c:v>
                </c:pt>
                <c:pt idx="11054">
                  <c:v>12.032019999999999</c:v>
                </c:pt>
                <c:pt idx="11055">
                  <c:v>12.14569</c:v>
                </c:pt>
                <c:pt idx="11056">
                  <c:v>12.28557</c:v>
                </c:pt>
                <c:pt idx="11057">
                  <c:v>12.457330000000001</c:v>
                </c:pt>
                <c:pt idx="11058">
                  <c:v>12.66732</c:v>
                </c:pt>
                <c:pt idx="11059">
                  <c:v>12.92238</c:v>
                </c:pt>
                <c:pt idx="11060">
                  <c:v>13.22963</c:v>
                </c:pt>
                <c:pt idx="11061">
                  <c:v>13.59609</c:v>
                </c:pt>
                <c:pt idx="11062">
                  <c:v>14.02825</c:v>
                </c:pt>
                <c:pt idx="11063">
                  <c:v>14.53032</c:v>
                </c:pt>
                <c:pt idx="11064">
                  <c:v>15.10816</c:v>
                </c:pt>
                <c:pt idx="11065">
                  <c:v>15.762040000000001</c:v>
                </c:pt>
                <c:pt idx="11066">
                  <c:v>16.490159999999999</c:v>
                </c:pt>
                <c:pt idx="11067">
                  <c:v>17.287089999999999</c:v>
                </c:pt>
                <c:pt idx="11068">
                  <c:v>18.101890000000001</c:v>
                </c:pt>
                <c:pt idx="11069">
                  <c:v>18.14329</c:v>
                </c:pt>
                <c:pt idx="11070">
                  <c:v>19.044879999999999</c:v>
                </c:pt>
                <c:pt idx="11071">
                  <c:v>20.907520000000002</c:v>
                </c:pt>
                <c:pt idx="11072">
                  <c:v>21.821069999999999</c:v>
                </c:pt>
                <c:pt idx="11073">
                  <c:v>22.68674</c:v>
                </c:pt>
                <c:pt idx="11074">
                  <c:v>23.476099999999999</c:v>
                </c:pt>
                <c:pt idx="11075">
                  <c:v>24.16141</c:v>
                </c:pt>
                <c:pt idx="11076">
                  <c:v>24.717230000000001</c:v>
                </c:pt>
                <c:pt idx="11077">
                  <c:v>25.122050000000002</c:v>
                </c:pt>
                <c:pt idx="11078">
                  <c:v>25.35971</c:v>
                </c:pt>
                <c:pt idx="11079">
                  <c:v>25.42052</c:v>
                </c:pt>
                <c:pt idx="11080">
                  <c:v>25.324269999999999</c:v>
                </c:pt>
                <c:pt idx="11081">
                  <c:v>25.090119999999999</c:v>
                </c:pt>
                <c:pt idx="11082">
                  <c:v>24.7254</c:v>
                </c:pt>
                <c:pt idx="11083">
                  <c:v>24.241409999999998</c:v>
                </c:pt>
                <c:pt idx="11084">
                  <c:v>23.65286</c:v>
                </c:pt>
                <c:pt idx="11085">
                  <c:v>22.97702</c:v>
                </c:pt>
                <c:pt idx="11086">
                  <c:v>22.232959999999999</c:v>
                </c:pt>
                <c:pt idx="11087">
                  <c:v>21.440560000000001</c:v>
                </c:pt>
                <c:pt idx="11088">
                  <c:v>19.994489999999999</c:v>
                </c:pt>
                <c:pt idx="11089">
                  <c:v>18.16459</c:v>
                </c:pt>
                <c:pt idx="11090">
                  <c:v>17.40061</c:v>
                </c:pt>
                <c:pt idx="11091">
                  <c:v>16.68234</c:v>
                </c:pt>
                <c:pt idx="11092">
                  <c:v>16.017040000000001</c:v>
                </c:pt>
                <c:pt idx="11093">
                  <c:v>15.4093</c:v>
                </c:pt>
                <c:pt idx="11094">
                  <c:v>14.86004</c:v>
                </c:pt>
                <c:pt idx="11095">
                  <c:v>14.37204</c:v>
                </c:pt>
                <c:pt idx="11096">
                  <c:v>13.942209999999999</c:v>
                </c:pt>
                <c:pt idx="11097">
                  <c:v>13.567539999999999</c:v>
                </c:pt>
                <c:pt idx="11098">
                  <c:v>13.281739999999999</c:v>
                </c:pt>
                <c:pt idx="11099">
                  <c:v>13.244020000000001</c:v>
                </c:pt>
                <c:pt idx="11100">
                  <c:v>12.9671</c:v>
                </c:pt>
                <c:pt idx="11101">
                  <c:v>12.731780000000001</c:v>
                </c:pt>
                <c:pt idx="11102">
                  <c:v>12.53308</c:v>
                </c:pt>
                <c:pt idx="11103">
                  <c:v>12.365790000000001</c:v>
                </c:pt>
                <c:pt idx="11104">
                  <c:v>12.2262</c:v>
                </c:pt>
                <c:pt idx="11105">
                  <c:v>12.1097</c:v>
                </c:pt>
                <c:pt idx="11106">
                  <c:v>12.01263</c:v>
                </c:pt>
                <c:pt idx="11107">
                  <c:v>11.931760000000001</c:v>
                </c:pt>
                <c:pt idx="11108">
                  <c:v>11.864330000000001</c:v>
                </c:pt>
                <c:pt idx="11109">
                  <c:v>11.760899999999999</c:v>
                </c:pt>
                <c:pt idx="11110">
                  <c:v>11.67797</c:v>
                </c:pt>
                <c:pt idx="11111">
                  <c:v>11.622579999999999</c:v>
                </c:pt>
                <c:pt idx="11112">
                  <c:v>11.585279999999999</c:v>
                </c:pt>
                <c:pt idx="11113">
                  <c:v>11.560280000000001</c:v>
                </c:pt>
                <c:pt idx="11114">
                  <c:v>11.53107</c:v>
                </c:pt>
                <c:pt idx="11115">
                  <c:v>11.515409999999999</c:v>
                </c:pt>
                <c:pt idx="11116">
                  <c:v>11.51229</c:v>
                </c:pt>
                <c:pt idx="11117">
                  <c:v>11.49469</c:v>
                </c:pt>
                <c:pt idx="11118">
                  <c:v>11.475680000000001</c:v>
                </c:pt>
                <c:pt idx="11119">
                  <c:v>11.470050000000001</c:v>
                </c:pt>
                <c:pt idx="11120">
                  <c:v>11.39967</c:v>
                </c:pt>
                <c:pt idx="11121">
                  <c:v>11.38832</c:v>
                </c:pt>
                <c:pt idx="11122">
                  <c:v>11.323370000000001</c:v>
                </c:pt>
                <c:pt idx="11123">
                  <c:v>11.306369999999999</c:v>
                </c:pt>
                <c:pt idx="11124">
                  <c:v>11.28529</c:v>
                </c:pt>
                <c:pt idx="11125">
                  <c:v>11.26765</c:v>
                </c:pt>
                <c:pt idx="11126">
                  <c:v>11.267060000000001</c:v>
                </c:pt>
                <c:pt idx="11127">
                  <c:v>11.261200000000001</c:v>
                </c:pt>
                <c:pt idx="11128">
                  <c:v>11.257239999999999</c:v>
                </c:pt>
                <c:pt idx="11129">
                  <c:v>11.25698</c:v>
                </c:pt>
                <c:pt idx="11130">
                  <c:v>11.257949999999999</c:v>
                </c:pt>
                <c:pt idx="11131">
                  <c:v>11.261760000000001</c:v>
                </c:pt>
                <c:pt idx="11132">
                  <c:v>11.26351</c:v>
                </c:pt>
                <c:pt idx="11133">
                  <c:v>11.27948</c:v>
                </c:pt>
                <c:pt idx="11134">
                  <c:v>11.283340000000001</c:v>
                </c:pt>
                <c:pt idx="11135">
                  <c:v>11.30777</c:v>
                </c:pt>
                <c:pt idx="11136">
                  <c:v>11.3262</c:v>
                </c:pt>
                <c:pt idx="11137">
                  <c:v>11.357939999999999</c:v>
                </c:pt>
                <c:pt idx="11138">
                  <c:v>11.37482</c:v>
                </c:pt>
                <c:pt idx="11139">
                  <c:v>11.402990000000001</c:v>
                </c:pt>
                <c:pt idx="11140">
                  <c:v>11.417389999999999</c:v>
                </c:pt>
                <c:pt idx="11141">
                  <c:v>11.422230000000001</c:v>
                </c:pt>
                <c:pt idx="11142">
                  <c:v>11.44929</c:v>
                </c:pt>
                <c:pt idx="11143">
                  <c:v>11.476739999999999</c:v>
                </c:pt>
                <c:pt idx="11144">
                  <c:v>11.482699999999999</c:v>
                </c:pt>
                <c:pt idx="11145">
                  <c:v>11.5246</c:v>
                </c:pt>
                <c:pt idx="11146">
                  <c:v>11.5304</c:v>
                </c:pt>
                <c:pt idx="11147">
                  <c:v>11.589779999999999</c:v>
                </c:pt>
                <c:pt idx="11148">
                  <c:v>11.669650000000001</c:v>
                </c:pt>
                <c:pt idx="11149">
                  <c:v>11.670970000000001</c:v>
                </c:pt>
                <c:pt idx="11150">
                  <c:v>11.76444</c:v>
                </c:pt>
                <c:pt idx="11151">
                  <c:v>11.76662</c:v>
                </c:pt>
                <c:pt idx="11152">
                  <c:v>11.878209999999999</c:v>
                </c:pt>
                <c:pt idx="11153">
                  <c:v>11.943849999999999</c:v>
                </c:pt>
                <c:pt idx="11154">
                  <c:v>12.016439999999999</c:v>
                </c:pt>
                <c:pt idx="11155">
                  <c:v>12.03336</c:v>
                </c:pt>
                <c:pt idx="11156">
                  <c:v>12.10492</c:v>
                </c:pt>
                <c:pt idx="11157">
                  <c:v>12.20598</c:v>
                </c:pt>
                <c:pt idx="11158">
                  <c:v>12.23982</c:v>
                </c:pt>
                <c:pt idx="11159">
                  <c:v>12.3316</c:v>
                </c:pt>
                <c:pt idx="11160">
                  <c:v>12.381180000000001</c:v>
                </c:pt>
                <c:pt idx="11161">
                  <c:v>12.49123</c:v>
                </c:pt>
                <c:pt idx="11162">
                  <c:v>12.55822</c:v>
                </c:pt>
                <c:pt idx="11163">
                  <c:v>12.58732</c:v>
                </c:pt>
                <c:pt idx="11164">
                  <c:v>12.69971</c:v>
                </c:pt>
                <c:pt idx="11165">
                  <c:v>12.79942</c:v>
                </c:pt>
                <c:pt idx="11166">
                  <c:v>12.82714</c:v>
                </c:pt>
                <c:pt idx="11167">
                  <c:v>12.9754</c:v>
                </c:pt>
                <c:pt idx="11168">
                  <c:v>13.124700000000001</c:v>
                </c:pt>
                <c:pt idx="11169">
                  <c:v>13.147130000000001</c:v>
                </c:pt>
                <c:pt idx="11170">
                  <c:v>13.35304</c:v>
                </c:pt>
                <c:pt idx="11171">
                  <c:v>13.576320000000001</c:v>
                </c:pt>
                <c:pt idx="11172">
                  <c:v>13.58647</c:v>
                </c:pt>
                <c:pt idx="11173">
                  <c:v>13.86056</c:v>
                </c:pt>
                <c:pt idx="11174">
                  <c:v>14.175879999999999</c:v>
                </c:pt>
                <c:pt idx="11175">
                  <c:v>14.1904</c:v>
                </c:pt>
                <c:pt idx="11176">
                  <c:v>14.551270000000001</c:v>
                </c:pt>
                <c:pt idx="11177">
                  <c:v>14.97214</c:v>
                </c:pt>
                <c:pt idx="11178">
                  <c:v>15.02951</c:v>
                </c:pt>
                <c:pt idx="11179">
                  <c:v>15.448270000000001</c:v>
                </c:pt>
                <c:pt idx="11180">
                  <c:v>15.54721</c:v>
                </c:pt>
                <c:pt idx="11181">
                  <c:v>16.001010000000001</c:v>
                </c:pt>
                <c:pt idx="11182">
                  <c:v>16.13739</c:v>
                </c:pt>
                <c:pt idx="11183">
                  <c:v>16.625209999999999</c:v>
                </c:pt>
                <c:pt idx="11184">
                  <c:v>16.80555</c:v>
                </c:pt>
                <c:pt idx="11185">
                  <c:v>17.325040000000001</c:v>
                </c:pt>
                <c:pt idx="11186">
                  <c:v>17.55602</c:v>
                </c:pt>
                <c:pt idx="11187">
                  <c:v>18.10397</c:v>
                </c:pt>
                <c:pt idx="11188">
                  <c:v>18.39236</c:v>
                </c:pt>
                <c:pt idx="11189">
                  <c:v>18.964549999999999</c:v>
                </c:pt>
                <c:pt idx="11190">
                  <c:v>19.298469999999998</c:v>
                </c:pt>
                <c:pt idx="11191">
                  <c:v>19.910250000000001</c:v>
                </c:pt>
                <c:pt idx="11192">
                  <c:v>20.315049999999999</c:v>
                </c:pt>
                <c:pt idx="11193">
                  <c:v>20.87021</c:v>
                </c:pt>
                <c:pt idx="11194">
                  <c:v>21.425719999999998</c:v>
                </c:pt>
                <c:pt idx="11195">
                  <c:v>22.02899</c:v>
                </c:pt>
                <c:pt idx="11196">
                  <c:v>22.626940000000001</c:v>
                </c:pt>
                <c:pt idx="11197">
                  <c:v>23.255310000000001</c:v>
                </c:pt>
                <c:pt idx="11198">
                  <c:v>23.917680000000001</c:v>
                </c:pt>
                <c:pt idx="11199">
                  <c:v>24.562609999999999</c:v>
                </c:pt>
                <c:pt idx="11200">
                  <c:v>24.643080000000001</c:v>
                </c:pt>
                <c:pt idx="11201">
                  <c:v>25.356580000000001</c:v>
                </c:pt>
                <c:pt idx="11202">
                  <c:v>25.995799999999999</c:v>
                </c:pt>
                <c:pt idx="11203">
                  <c:v>26.141480000000001</c:v>
                </c:pt>
                <c:pt idx="11204">
                  <c:v>26.922070000000001</c:v>
                </c:pt>
                <c:pt idx="11205">
                  <c:v>27.190159999999999</c:v>
                </c:pt>
                <c:pt idx="11206">
                  <c:v>27.525279999999999</c:v>
                </c:pt>
                <c:pt idx="11207">
                  <c:v>27.780139999999999</c:v>
                </c:pt>
                <c:pt idx="11208">
                  <c:v>28.638809999999999</c:v>
                </c:pt>
                <c:pt idx="11209">
                  <c:v>29.23057</c:v>
                </c:pt>
                <c:pt idx="11210">
                  <c:v>29.545649999999998</c:v>
                </c:pt>
                <c:pt idx="11211">
                  <c:v>30.49166</c:v>
                </c:pt>
                <c:pt idx="11212">
                  <c:v>31.105499999999999</c:v>
                </c:pt>
                <c:pt idx="11213">
                  <c:v>31.53125</c:v>
                </c:pt>
                <c:pt idx="11214">
                  <c:v>32.580460000000002</c:v>
                </c:pt>
                <c:pt idx="11215">
                  <c:v>33.170659999999998</c:v>
                </c:pt>
                <c:pt idx="11216">
                  <c:v>33.730260000000001</c:v>
                </c:pt>
                <c:pt idx="11217">
                  <c:v>34.89573</c:v>
                </c:pt>
                <c:pt idx="11218">
                  <c:v>35.398789999999998</c:v>
                </c:pt>
                <c:pt idx="11219">
                  <c:v>36.16892</c:v>
                </c:pt>
                <c:pt idx="11220">
                  <c:v>37.362499999999997</c:v>
                </c:pt>
                <c:pt idx="11221">
                  <c:v>37.46246</c:v>
                </c:pt>
                <c:pt idx="11222">
                  <c:v>38.804940000000002</c:v>
                </c:pt>
                <c:pt idx="11223">
                  <c:v>39.436369999999997</c:v>
                </c:pt>
                <c:pt idx="11224">
                  <c:v>40.21425</c:v>
                </c:pt>
                <c:pt idx="11225">
                  <c:v>41.636710000000001</c:v>
                </c:pt>
                <c:pt idx="11226">
                  <c:v>41.751759999999997</c:v>
                </c:pt>
                <c:pt idx="11227">
                  <c:v>43.2791</c:v>
                </c:pt>
                <c:pt idx="11228">
                  <c:v>44.004860000000001</c:v>
                </c:pt>
                <c:pt idx="11229">
                  <c:v>46.514060000000001</c:v>
                </c:pt>
                <c:pt idx="11230">
                  <c:v>46.576920000000001</c:v>
                </c:pt>
                <c:pt idx="11231">
                  <c:v>49.104790000000001</c:v>
                </c:pt>
                <c:pt idx="11232">
                  <c:v>50.043410000000002</c:v>
                </c:pt>
                <c:pt idx="11233">
                  <c:v>51.73874</c:v>
                </c:pt>
                <c:pt idx="11234">
                  <c:v>53.547319999999999</c:v>
                </c:pt>
                <c:pt idx="11235">
                  <c:v>54.386809999999997</c:v>
                </c:pt>
                <c:pt idx="11236">
                  <c:v>59.68045</c:v>
                </c:pt>
                <c:pt idx="11237">
                  <c:v>60.562280000000001</c:v>
                </c:pt>
                <c:pt idx="11238">
                  <c:v>63.731389999999998</c:v>
                </c:pt>
                <c:pt idx="11239">
                  <c:v>64.379670000000004</c:v>
                </c:pt>
                <c:pt idx="11240">
                  <c:v>66.426699999999997</c:v>
                </c:pt>
                <c:pt idx="11241">
                  <c:v>68.044910000000002</c:v>
                </c:pt>
                <c:pt idx="11242">
                  <c:v>68.604560000000006</c:v>
                </c:pt>
                <c:pt idx="11243">
                  <c:v>70.075320000000005</c:v>
                </c:pt>
                <c:pt idx="11244">
                  <c:v>70.275229999999993</c:v>
                </c:pt>
                <c:pt idx="11245">
                  <c:v>70.517650000000003</c:v>
                </c:pt>
                <c:pt idx="11246">
                  <c:v>70.734650000000002</c:v>
                </c:pt>
                <c:pt idx="11247">
                  <c:v>70.747010000000003</c:v>
                </c:pt>
                <c:pt idx="11248">
                  <c:v>70.637690000000006</c:v>
                </c:pt>
                <c:pt idx="11249">
                  <c:v>70.544179999999997</c:v>
                </c:pt>
                <c:pt idx="11250">
                  <c:v>70.025909999999996</c:v>
                </c:pt>
                <c:pt idx="11251">
                  <c:v>69.698300000000003</c:v>
                </c:pt>
                <c:pt idx="11252">
                  <c:v>68.982330000000005</c:v>
                </c:pt>
                <c:pt idx="11253">
                  <c:v>68.280850000000001</c:v>
                </c:pt>
                <c:pt idx="11254">
                  <c:v>67.479140000000001</c:v>
                </c:pt>
                <c:pt idx="11255">
                  <c:v>66.317740000000001</c:v>
                </c:pt>
                <c:pt idx="11256">
                  <c:v>65.552859999999995</c:v>
                </c:pt>
                <c:pt idx="11257">
                  <c:v>63.866979999999998</c:v>
                </c:pt>
                <c:pt idx="11258">
                  <c:v>63.248280000000001</c:v>
                </c:pt>
                <c:pt idx="11259">
                  <c:v>61.002540000000003</c:v>
                </c:pt>
                <c:pt idx="11260">
                  <c:v>60.619540000000001</c:v>
                </c:pt>
                <c:pt idx="11261">
                  <c:v>57.810409999999997</c:v>
                </c:pt>
                <c:pt idx="11262">
                  <c:v>57.64593</c:v>
                </c:pt>
                <c:pt idx="11263">
                  <c:v>54.545630000000003</c:v>
                </c:pt>
                <c:pt idx="11264">
                  <c:v>54.383670000000002</c:v>
                </c:pt>
                <c:pt idx="11265">
                  <c:v>51.323129999999999</c:v>
                </c:pt>
                <c:pt idx="11266">
                  <c:v>50.81644</c:v>
                </c:pt>
                <c:pt idx="11267">
                  <c:v>48.059559999999998</c:v>
                </c:pt>
                <c:pt idx="11268">
                  <c:v>44.805709999999998</c:v>
                </c:pt>
                <c:pt idx="11269">
                  <c:v>43.61365</c:v>
                </c:pt>
                <c:pt idx="11270">
                  <c:v>41.621630000000003</c:v>
                </c:pt>
                <c:pt idx="11271">
                  <c:v>40.135480000000001</c:v>
                </c:pt>
                <c:pt idx="11272">
                  <c:v>38.554819999999999</c:v>
                </c:pt>
                <c:pt idx="11273">
                  <c:v>36.824750000000002</c:v>
                </c:pt>
                <c:pt idx="11274">
                  <c:v>35.641730000000003</c:v>
                </c:pt>
                <c:pt idx="11275">
                  <c:v>33.728560000000002</c:v>
                </c:pt>
                <c:pt idx="11276">
                  <c:v>32.843890000000002</c:v>
                </c:pt>
                <c:pt idx="11277">
                  <c:v>30.879529999999999</c:v>
                </c:pt>
                <c:pt idx="11278">
                  <c:v>30.324259999999999</c:v>
                </c:pt>
                <c:pt idx="11279">
                  <c:v>28.30125</c:v>
                </c:pt>
                <c:pt idx="11280">
                  <c:v>25.989380000000001</c:v>
                </c:pt>
                <c:pt idx="11281">
                  <c:v>25.939029999999999</c:v>
                </c:pt>
                <c:pt idx="11282">
                  <c:v>24.940370000000001</c:v>
                </c:pt>
                <c:pt idx="11283">
                  <c:v>23.956320000000002</c:v>
                </c:pt>
                <c:pt idx="11284">
                  <c:v>23.035340000000001</c:v>
                </c:pt>
                <c:pt idx="11285">
                  <c:v>22.421240000000001</c:v>
                </c:pt>
                <c:pt idx="11286">
                  <c:v>22.177479999999999</c:v>
                </c:pt>
                <c:pt idx="11287">
                  <c:v>21.383410000000001</c:v>
                </c:pt>
                <c:pt idx="11288">
                  <c:v>20.645969999999998</c:v>
                </c:pt>
                <c:pt idx="11289">
                  <c:v>19.96255</c:v>
                </c:pt>
                <c:pt idx="11290">
                  <c:v>19.751830000000002</c:v>
                </c:pt>
                <c:pt idx="11291">
                  <c:v>19.333600000000001</c:v>
                </c:pt>
                <c:pt idx="11292">
                  <c:v>18.754629999999999</c:v>
                </c:pt>
                <c:pt idx="11293">
                  <c:v>18.2211</c:v>
                </c:pt>
                <c:pt idx="11294">
                  <c:v>17.730070000000001</c:v>
                </c:pt>
                <c:pt idx="11295">
                  <c:v>17.282170000000001</c:v>
                </c:pt>
                <c:pt idx="11296">
                  <c:v>16.871020000000001</c:v>
                </c:pt>
                <c:pt idx="11297">
                  <c:v>16.493829999999999</c:v>
                </c:pt>
                <c:pt idx="11298">
                  <c:v>16.279720000000001</c:v>
                </c:pt>
                <c:pt idx="11299">
                  <c:v>16.149260000000002</c:v>
                </c:pt>
                <c:pt idx="11300">
                  <c:v>15.835559999999999</c:v>
                </c:pt>
                <c:pt idx="11301">
                  <c:v>15.28485</c:v>
                </c:pt>
                <c:pt idx="11302">
                  <c:v>14.821899999999999</c:v>
                </c:pt>
                <c:pt idx="11303">
                  <c:v>14.45922</c:v>
                </c:pt>
                <c:pt idx="11304">
                  <c:v>14.431699999999999</c:v>
                </c:pt>
                <c:pt idx="11305">
                  <c:v>14.105740000000001</c:v>
                </c:pt>
                <c:pt idx="11306">
                  <c:v>13.82818</c:v>
                </c:pt>
                <c:pt idx="11307">
                  <c:v>13.59003</c:v>
                </c:pt>
                <c:pt idx="11308">
                  <c:v>13.47232</c:v>
                </c:pt>
                <c:pt idx="11309">
                  <c:v>13.38519</c:v>
                </c:pt>
                <c:pt idx="11310">
                  <c:v>13.208209999999999</c:v>
                </c:pt>
                <c:pt idx="11311">
                  <c:v>13.049480000000001</c:v>
                </c:pt>
                <c:pt idx="11312">
                  <c:v>12.912660000000001</c:v>
                </c:pt>
                <c:pt idx="11313">
                  <c:v>12.89344</c:v>
                </c:pt>
                <c:pt idx="11314">
                  <c:v>12.68496</c:v>
                </c:pt>
                <c:pt idx="11315">
                  <c:v>12.51934</c:v>
                </c:pt>
                <c:pt idx="11316">
                  <c:v>12.50217</c:v>
                </c:pt>
                <c:pt idx="11317">
                  <c:v>12.35515</c:v>
                </c:pt>
                <c:pt idx="11318">
                  <c:v>12.26825</c:v>
                </c:pt>
                <c:pt idx="11319">
                  <c:v>12.23434</c:v>
                </c:pt>
                <c:pt idx="11320">
                  <c:v>12.13477</c:v>
                </c:pt>
                <c:pt idx="11321">
                  <c:v>12.09163</c:v>
                </c:pt>
                <c:pt idx="11322">
                  <c:v>11.97842</c:v>
                </c:pt>
                <c:pt idx="11323">
                  <c:v>11.955859999999999</c:v>
                </c:pt>
                <c:pt idx="11324">
                  <c:v>11.858829999999999</c:v>
                </c:pt>
                <c:pt idx="11325">
                  <c:v>11.755050000000001</c:v>
                </c:pt>
                <c:pt idx="11326">
                  <c:v>11.75446</c:v>
                </c:pt>
                <c:pt idx="11327">
                  <c:v>11.665929999999999</c:v>
                </c:pt>
                <c:pt idx="11328">
                  <c:v>11.603949999999999</c:v>
                </c:pt>
                <c:pt idx="11329">
                  <c:v>11.58966</c:v>
                </c:pt>
                <c:pt idx="11330">
                  <c:v>11.52909</c:v>
                </c:pt>
                <c:pt idx="11331">
                  <c:v>11.501189999999999</c:v>
                </c:pt>
                <c:pt idx="11332">
                  <c:v>11.484109999999999</c:v>
                </c:pt>
                <c:pt idx="11333">
                  <c:v>11.42658</c:v>
                </c:pt>
                <c:pt idx="11334">
                  <c:v>11.40199</c:v>
                </c:pt>
                <c:pt idx="11335">
                  <c:v>11.350160000000001</c:v>
                </c:pt>
                <c:pt idx="11336">
                  <c:v>11.334059999999999</c:v>
                </c:pt>
                <c:pt idx="11337">
                  <c:v>11.305149999999999</c:v>
                </c:pt>
                <c:pt idx="11338">
                  <c:v>11.28698</c:v>
                </c:pt>
                <c:pt idx="11339">
                  <c:v>11.28036</c:v>
                </c:pt>
                <c:pt idx="11340">
                  <c:v>11.239879999999999</c:v>
                </c:pt>
                <c:pt idx="11341">
                  <c:v>11.23882</c:v>
                </c:pt>
                <c:pt idx="11342">
                  <c:v>11.22635</c:v>
                </c:pt>
                <c:pt idx="11343">
                  <c:v>11.219099999999999</c:v>
                </c:pt>
                <c:pt idx="11344">
                  <c:v>11.21069</c:v>
                </c:pt>
                <c:pt idx="11345">
                  <c:v>11.20927</c:v>
                </c:pt>
                <c:pt idx="11346">
                  <c:v>11.190530000000001</c:v>
                </c:pt>
                <c:pt idx="11347">
                  <c:v>11.17689</c:v>
                </c:pt>
                <c:pt idx="11348">
                  <c:v>11.17104</c:v>
                </c:pt>
                <c:pt idx="11349">
                  <c:v>11.16625</c:v>
                </c:pt>
                <c:pt idx="11350">
                  <c:v>11.162610000000001</c:v>
                </c:pt>
                <c:pt idx="11351">
                  <c:v>11.161519999999999</c:v>
                </c:pt>
                <c:pt idx="11352">
                  <c:v>11.16142</c:v>
                </c:pt>
                <c:pt idx="11353">
                  <c:v>11.16114</c:v>
                </c:pt>
                <c:pt idx="11354">
                  <c:v>11.161110000000001</c:v>
                </c:pt>
                <c:pt idx="11355">
                  <c:v>11.16086</c:v>
                </c:pt>
                <c:pt idx="11356">
                  <c:v>11.16037</c:v>
                </c:pt>
                <c:pt idx="11357">
                  <c:v>11.16018</c:v>
                </c:pt>
                <c:pt idx="11358">
                  <c:v>11.1594</c:v>
                </c:pt>
                <c:pt idx="11359">
                  <c:v>11.158480000000001</c:v>
                </c:pt>
                <c:pt idx="11360">
                  <c:v>11.161339999999999</c:v>
                </c:pt>
                <c:pt idx="11361">
                  <c:v>11.17127</c:v>
                </c:pt>
                <c:pt idx="11362">
                  <c:v>11.172980000000001</c:v>
                </c:pt>
                <c:pt idx="11363">
                  <c:v>11.175269999999999</c:v>
                </c:pt>
                <c:pt idx="11364">
                  <c:v>11.17638</c:v>
                </c:pt>
                <c:pt idx="11365">
                  <c:v>11.17779</c:v>
                </c:pt>
                <c:pt idx="11366">
                  <c:v>11.18052</c:v>
                </c:pt>
                <c:pt idx="11367">
                  <c:v>11.181139999999999</c:v>
                </c:pt>
                <c:pt idx="11368">
                  <c:v>11.185549999999999</c:v>
                </c:pt>
                <c:pt idx="11369">
                  <c:v>11.18816</c:v>
                </c:pt>
                <c:pt idx="11370">
                  <c:v>11.19097</c:v>
                </c:pt>
                <c:pt idx="11371">
                  <c:v>11.19237</c:v>
                </c:pt>
                <c:pt idx="11372">
                  <c:v>11.195460000000001</c:v>
                </c:pt>
                <c:pt idx="11373">
                  <c:v>11.19957</c:v>
                </c:pt>
                <c:pt idx="11374">
                  <c:v>11.208170000000001</c:v>
                </c:pt>
                <c:pt idx="11375">
                  <c:v>11.217980000000001</c:v>
                </c:pt>
                <c:pt idx="11376">
                  <c:v>11.22359</c:v>
                </c:pt>
                <c:pt idx="11377">
                  <c:v>11.228389999999999</c:v>
                </c:pt>
                <c:pt idx="11378">
                  <c:v>11.23287</c:v>
                </c:pt>
                <c:pt idx="11379">
                  <c:v>11.23598</c:v>
                </c:pt>
                <c:pt idx="11380">
                  <c:v>11.24882</c:v>
                </c:pt>
                <c:pt idx="11381">
                  <c:v>11.268520000000001</c:v>
                </c:pt>
                <c:pt idx="11382">
                  <c:v>11.280010000000001</c:v>
                </c:pt>
                <c:pt idx="11383">
                  <c:v>11.29574</c:v>
                </c:pt>
                <c:pt idx="11384">
                  <c:v>11.31612</c:v>
                </c:pt>
                <c:pt idx="11385">
                  <c:v>11.348409999999999</c:v>
                </c:pt>
                <c:pt idx="11386">
                  <c:v>11.37331</c:v>
                </c:pt>
                <c:pt idx="11387">
                  <c:v>11.407209999999999</c:v>
                </c:pt>
                <c:pt idx="11388">
                  <c:v>11.42501</c:v>
                </c:pt>
                <c:pt idx="11389">
                  <c:v>11.45518</c:v>
                </c:pt>
                <c:pt idx="11390">
                  <c:v>11.52129</c:v>
                </c:pt>
                <c:pt idx="11391">
                  <c:v>11.613989999999999</c:v>
                </c:pt>
                <c:pt idx="11392">
                  <c:v>11.67253</c:v>
                </c:pt>
                <c:pt idx="11393">
                  <c:v>11.74066</c:v>
                </c:pt>
                <c:pt idx="11394">
                  <c:v>11.819520000000001</c:v>
                </c:pt>
                <c:pt idx="11395">
                  <c:v>11.85674</c:v>
                </c:pt>
                <c:pt idx="11396">
                  <c:v>11.91037</c:v>
                </c:pt>
                <c:pt idx="11397">
                  <c:v>12.014290000000001</c:v>
                </c:pt>
                <c:pt idx="11398">
                  <c:v>12.12904</c:v>
                </c:pt>
                <c:pt idx="11399">
                  <c:v>12.261570000000001</c:v>
                </c:pt>
                <c:pt idx="11400">
                  <c:v>12.40985</c:v>
                </c:pt>
                <c:pt idx="11401">
                  <c:v>12.574450000000001</c:v>
                </c:pt>
                <c:pt idx="11402">
                  <c:v>12.75084</c:v>
                </c:pt>
                <c:pt idx="11403">
                  <c:v>12.94835</c:v>
                </c:pt>
                <c:pt idx="11404">
                  <c:v>13.16222</c:v>
                </c:pt>
                <c:pt idx="11405">
                  <c:v>13.18648</c:v>
                </c:pt>
                <c:pt idx="11406">
                  <c:v>13.62984</c:v>
                </c:pt>
                <c:pt idx="11407">
                  <c:v>14.15436</c:v>
                </c:pt>
                <c:pt idx="11408">
                  <c:v>14.704140000000001</c:v>
                </c:pt>
                <c:pt idx="11409">
                  <c:v>15.267720000000001</c:v>
                </c:pt>
                <c:pt idx="11410">
                  <c:v>15.488770000000001</c:v>
                </c:pt>
                <c:pt idx="11411">
                  <c:v>15.799810000000001</c:v>
                </c:pt>
                <c:pt idx="11412">
                  <c:v>16.049330000000001</c:v>
                </c:pt>
                <c:pt idx="11413">
                  <c:v>16.279499999999999</c:v>
                </c:pt>
                <c:pt idx="11414">
                  <c:v>16.486090000000001</c:v>
                </c:pt>
                <c:pt idx="11415">
                  <c:v>16.660969999999999</c:v>
                </c:pt>
                <c:pt idx="11416">
                  <c:v>16.809989999999999</c:v>
                </c:pt>
                <c:pt idx="11417">
                  <c:v>16.92531</c:v>
                </c:pt>
                <c:pt idx="11418">
                  <c:v>17.00478</c:v>
                </c:pt>
                <c:pt idx="11419">
                  <c:v>17.026689999999999</c:v>
                </c:pt>
                <c:pt idx="11420">
                  <c:v>17.046430000000001</c:v>
                </c:pt>
                <c:pt idx="11421">
                  <c:v>17.044650000000001</c:v>
                </c:pt>
                <c:pt idx="11422">
                  <c:v>16.97616</c:v>
                </c:pt>
                <c:pt idx="11423">
                  <c:v>16.841940000000001</c:v>
                </c:pt>
                <c:pt idx="11424">
                  <c:v>16.65286</c:v>
                </c:pt>
                <c:pt idx="11425">
                  <c:v>16.409410000000001</c:v>
                </c:pt>
                <c:pt idx="11426">
                  <c:v>16.129570000000001</c:v>
                </c:pt>
                <c:pt idx="11427">
                  <c:v>15.812279999999999</c:v>
                </c:pt>
                <c:pt idx="11428">
                  <c:v>15.47906</c:v>
                </c:pt>
                <c:pt idx="11429">
                  <c:v>14.08578</c:v>
                </c:pt>
                <c:pt idx="11430">
                  <c:v>13.924659999999999</c:v>
                </c:pt>
                <c:pt idx="11431">
                  <c:v>13.75736</c:v>
                </c:pt>
                <c:pt idx="11432">
                  <c:v>13.454140000000001</c:v>
                </c:pt>
                <c:pt idx="11433">
                  <c:v>13.1675</c:v>
                </c:pt>
                <c:pt idx="11434">
                  <c:v>12.91029</c:v>
                </c:pt>
                <c:pt idx="11435">
                  <c:v>12.6738</c:v>
                </c:pt>
                <c:pt idx="11436">
                  <c:v>12.467320000000001</c:v>
                </c:pt>
                <c:pt idx="11437">
                  <c:v>12.2826</c:v>
                </c:pt>
                <c:pt idx="11438">
                  <c:v>12.1257</c:v>
                </c:pt>
                <c:pt idx="11439">
                  <c:v>11.989190000000001</c:v>
                </c:pt>
                <c:pt idx="11440">
                  <c:v>11.876480000000001</c:v>
                </c:pt>
                <c:pt idx="11441">
                  <c:v>11.78119</c:v>
                </c:pt>
                <c:pt idx="11442">
                  <c:v>11.704800000000001</c:v>
                </c:pt>
                <c:pt idx="11443">
                  <c:v>11.64212</c:v>
                </c:pt>
                <c:pt idx="11444">
                  <c:v>11.626189999999999</c:v>
                </c:pt>
                <c:pt idx="11445">
                  <c:v>11.593920000000001</c:v>
                </c:pt>
                <c:pt idx="11446">
                  <c:v>11.556039999999999</c:v>
                </c:pt>
                <c:pt idx="11447">
                  <c:v>11.52787</c:v>
                </c:pt>
                <c:pt idx="11448">
                  <c:v>11.492089999999999</c:v>
                </c:pt>
                <c:pt idx="11449">
                  <c:v>11.478910000000001</c:v>
                </c:pt>
                <c:pt idx="11450">
                  <c:v>11.477410000000001</c:v>
                </c:pt>
                <c:pt idx="11451">
                  <c:v>11.48044</c:v>
                </c:pt>
                <c:pt idx="11452">
                  <c:v>11.489380000000001</c:v>
                </c:pt>
                <c:pt idx="11453">
                  <c:v>11.498419999999999</c:v>
                </c:pt>
                <c:pt idx="11454">
                  <c:v>11.53537</c:v>
                </c:pt>
                <c:pt idx="11455">
                  <c:v>11.546430000000001</c:v>
                </c:pt>
                <c:pt idx="11456">
                  <c:v>11.5648</c:v>
                </c:pt>
                <c:pt idx="11457">
                  <c:v>11.60309</c:v>
                </c:pt>
                <c:pt idx="11458">
                  <c:v>11.65363</c:v>
                </c:pt>
                <c:pt idx="11459">
                  <c:v>11.71909</c:v>
                </c:pt>
                <c:pt idx="11460">
                  <c:v>11.803610000000001</c:v>
                </c:pt>
                <c:pt idx="11461">
                  <c:v>11.90962</c:v>
                </c:pt>
                <c:pt idx="11462">
                  <c:v>12.046749999999999</c:v>
                </c:pt>
                <c:pt idx="11463">
                  <c:v>12.05349</c:v>
                </c:pt>
                <c:pt idx="11464">
                  <c:v>12.21743</c:v>
                </c:pt>
                <c:pt idx="11465">
                  <c:v>12.32151</c:v>
                </c:pt>
                <c:pt idx="11466">
                  <c:v>12.432449999999999</c:v>
                </c:pt>
                <c:pt idx="11467">
                  <c:v>12.5547</c:v>
                </c:pt>
                <c:pt idx="11468">
                  <c:v>12.688929999999999</c:v>
                </c:pt>
                <c:pt idx="11469">
                  <c:v>12.84183</c:v>
                </c:pt>
                <c:pt idx="11470">
                  <c:v>13.002179999999999</c:v>
                </c:pt>
                <c:pt idx="11471">
                  <c:v>13.183210000000001</c:v>
                </c:pt>
                <c:pt idx="11472">
                  <c:v>13.37129</c:v>
                </c:pt>
                <c:pt idx="11473">
                  <c:v>13.58159</c:v>
                </c:pt>
                <c:pt idx="11474">
                  <c:v>13.7979</c:v>
                </c:pt>
                <c:pt idx="11475">
                  <c:v>14.128970000000001</c:v>
                </c:pt>
                <c:pt idx="11476">
                  <c:v>14.27176</c:v>
                </c:pt>
                <c:pt idx="11477">
                  <c:v>14.808579999999999</c:v>
                </c:pt>
                <c:pt idx="11478">
                  <c:v>15.3771</c:v>
                </c:pt>
                <c:pt idx="11479">
                  <c:v>16.019349999999999</c:v>
                </c:pt>
                <c:pt idx="11480">
                  <c:v>16.605740000000001</c:v>
                </c:pt>
                <c:pt idx="11481">
                  <c:v>17.231459999999998</c:v>
                </c:pt>
                <c:pt idx="11482">
                  <c:v>17.830100000000002</c:v>
                </c:pt>
                <c:pt idx="11483">
                  <c:v>18.02346</c:v>
                </c:pt>
                <c:pt idx="11484">
                  <c:v>18.384119999999999</c:v>
                </c:pt>
                <c:pt idx="11485">
                  <c:v>18.85868</c:v>
                </c:pt>
                <c:pt idx="11486">
                  <c:v>19.24823</c:v>
                </c:pt>
                <c:pt idx="11487">
                  <c:v>19.438700000000001</c:v>
                </c:pt>
                <c:pt idx="11488">
                  <c:v>19.523849999999999</c:v>
                </c:pt>
                <c:pt idx="11489">
                  <c:v>19.624179999999999</c:v>
                </c:pt>
                <c:pt idx="11490">
                  <c:v>19.688680000000002</c:v>
                </c:pt>
                <c:pt idx="11491">
                  <c:v>19.700530000000001</c:v>
                </c:pt>
                <c:pt idx="11492">
                  <c:v>19.729500000000002</c:v>
                </c:pt>
                <c:pt idx="11493">
                  <c:v>19.693290000000001</c:v>
                </c:pt>
                <c:pt idx="11494">
                  <c:v>19.63683</c:v>
                </c:pt>
                <c:pt idx="11495">
                  <c:v>19.616</c:v>
                </c:pt>
                <c:pt idx="11496">
                  <c:v>19.49916</c:v>
                </c:pt>
                <c:pt idx="11497">
                  <c:v>19.345220000000001</c:v>
                </c:pt>
                <c:pt idx="11498">
                  <c:v>19.24954</c:v>
                </c:pt>
                <c:pt idx="11499">
                  <c:v>19.1539</c:v>
                </c:pt>
                <c:pt idx="11500">
                  <c:v>18.969560000000001</c:v>
                </c:pt>
                <c:pt idx="11501">
                  <c:v>18.942620000000002</c:v>
                </c:pt>
                <c:pt idx="11502">
                  <c:v>18.635660000000001</c:v>
                </c:pt>
                <c:pt idx="11503">
                  <c:v>18.46773</c:v>
                </c:pt>
                <c:pt idx="11504">
                  <c:v>18.28388</c:v>
                </c:pt>
                <c:pt idx="11505">
                  <c:v>17.92107</c:v>
                </c:pt>
                <c:pt idx="11506">
                  <c:v>17.587129999999998</c:v>
                </c:pt>
                <c:pt idx="11507">
                  <c:v>17.28866</c:v>
                </c:pt>
                <c:pt idx="11508">
                  <c:v>17.027889999999999</c:v>
                </c:pt>
                <c:pt idx="11509">
                  <c:v>16.825869999999998</c:v>
                </c:pt>
                <c:pt idx="11510">
                  <c:v>16.785810000000001</c:v>
                </c:pt>
                <c:pt idx="11511">
                  <c:v>16.714639999999999</c:v>
                </c:pt>
                <c:pt idx="11512">
                  <c:v>16.713529999999999</c:v>
                </c:pt>
                <c:pt idx="11513">
                  <c:v>16.702449999999999</c:v>
                </c:pt>
                <c:pt idx="11514">
                  <c:v>16.706130000000002</c:v>
                </c:pt>
                <c:pt idx="11515">
                  <c:v>16.71698</c:v>
                </c:pt>
                <c:pt idx="11516">
                  <c:v>16.756419999999999</c:v>
                </c:pt>
                <c:pt idx="11517">
                  <c:v>16.759039999999999</c:v>
                </c:pt>
                <c:pt idx="11518">
                  <c:v>16.836279999999999</c:v>
                </c:pt>
                <c:pt idx="11519">
                  <c:v>16.874590000000001</c:v>
                </c:pt>
                <c:pt idx="11520">
                  <c:v>16.94567</c:v>
                </c:pt>
                <c:pt idx="11521">
                  <c:v>17.065149999999999</c:v>
                </c:pt>
                <c:pt idx="11522">
                  <c:v>17.087129999999998</c:v>
                </c:pt>
                <c:pt idx="11523">
                  <c:v>17.266680000000001</c:v>
                </c:pt>
                <c:pt idx="11524">
                  <c:v>17.325620000000001</c:v>
                </c:pt>
                <c:pt idx="11525">
                  <c:v>17.483070000000001</c:v>
                </c:pt>
                <c:pt idx="11526">
                  <c:v>17.670459999999999</c:v>
                </c:pt>
                <c:pt idx="11527">
                  <c:v>18.025469999999999</c:v>
                </c:pt>
                <c:pt idx="11528">
                  <c:v>18.0733</c:v>
                </c:pt>
                <c:pt idx="11529">
                  <c:v>18.587389999999999</c:v>
                </c:pt>
                <c:pt idx="11530">
                  <c:v>18.74212</c:v>
                </c:pt>
                <c:pt idx="11531">
                  <c:v>18.802199999999999</c:v>
                </c:pt>
                <c:pt idx="11532">
                  <c:v>19.162669999999999</c:v>
                </c:pt>
                <c:pt idx="11533">
                  <c:v>19.595020000000002</c:v>
                </c:pt>
                <c:pt idx="11534">
                  <c:v>19.804929999999999</c:v>
                </c:pt>
                <c:pt idx="11535">
                  <c:v>20.52028</c:v>
                </c:pt>
                <c:pt idx="11536">
                  <c:v>20.59328</c:v>
                </c:pt>
                <c:pt idx="11537">
                  <c:v>21.345790000000001</c:v>
                </c:pt>
                <c:pt idx="11538">
                  <c:v>21.72823</c:v>
                </c:pt>
                <c:pt idx="11539">
                  <c:v>22.200700000000001</c:v>
                </c:pt>
                <c:pt idx="11540">
                  <c:v>22.978629999999999</c:v>
                </c:pt>
                <c:pt idx="11541">
                  <c:v>23.105229999999999</c:v>
                </c:pt>
                <c:pt idx="11542">
                  <c:v>24.065280000000001</c:v>
                </c:pt>
                <c:pt idx="11543">
                  <c:v>24.323799999999999</c:v>
                </c:pt>
                <c:pt idx="11544">
                  <c:v>25.096360000000001</c:v>
                </c:pt>
                <c:pt idx="11545">
                  <c:v>26.11232</c:v>
                </c:pt>
                <c:pt idx="11546">
                  <c:v>27.172789999999999</c:v>
                </c:pt>
                <c:pt idx="11547">
                  <c:v>28.164840000000002</c:v>
                </c:pt>
                <c:pt idx="11548">
                  <c:v>30.003419999999998</c:v>
                </c:pt>
                <c:pt idx="11549">
                  <c:v>30.18422</c:v>
                </c:pt>
                <c:pt idx="11550">
                  <c:v>31.278400000000001</c:v>
                </c:pt>
                <c:pt idx="11551">
                  <c:v>31.92362</c:v>
                </c:pt>
                <c:pt idx="11552">
                  <c:v>32.410910000000001</c:v>
                </c:pt>
                <c:pt idx="11553">
                  <c:v>33.361649999999997</c:v>
                </c:pt>
                <c:pt idx="11554">
                  <c:v>33.379040000000003</c:v>
                </c:pt>
                <c:pt idx="11555">
                  <c:v>34.097650000000002</c:v>
                </c:pt>
                <c:pt idx="11556">
                  <c:v>34.330410000000001</c:v>
                </c:pt>
                <c:pt idx="11557">
                  <c:v>34.589199999999998</c:v>
                </c:pt>
                <c:pt idx="11558">
                  <c:v>34.817340000000002</c:v>
                </c:pt>
                <c:pt idx="11559">
                  <c:v>34.794170000000001</c:v>
                </c:pt>
                <c:pt idx="11560">
                  <c:v>34.662970000000001</c:v>
                </c:pt>
                <c:pt idx="11561">
                  <c:v>34.570680000000003</c:v>
                </c:pt>
                <c:pt idx="11562">
                  <c:v>34.153300000000002</c:v>
                </c:pt>
                <c:pt idx="11563">
                  <c:v>33.551130000000001</c:v>
                </c:pt>
                <c:pt idx="11564">
                  <c:v>32.80142</c:v>
                </c:pt>
                <c:pt idx="11565">
                  <c:v>32.78004</c:v>
                </c:pt>
                <c:pt idx="11566">
                  <c:v>31.861529999999998</c:v>
                </c:pt>
                <c:pt idx="11567">
                  <c:v>30.81682</c:v>
                </c:pt>
                <c:pt idx="11568">
                  <c:v>29.67099</c:v>
                </c:pt>
                <c:pt idx="11569">
                  <c:v>29.25601</c:v>
                </c:pt>
                <c:pt idx="11570">
                  <c:v>27.18336</c:v>
                </c:pt>
                <c:pt idx="11571">
                  <c:v>24.602530000000002</c:v>
                </c:pt>
                <c:pt idx="11572">
                  <c:v>22.108550000000001</c:v>
                </c:pt>
                <c:pt idx="11573">
                  <c:v>20.93881</c:v>
                </c:pt>
                <c:pt idx="11574">
                  <c:v>20.877600000000001</c:v>
                </c:pt>
                <c:pt idx="11575">
                  <c:v>19.86862</c:v>
                </c:pt>
                <c:pt idx="11576">
                  <c:v>18.8445</c:v>
                </c:pt>
                <c:pt idx="11577">
                  <c:v>17.903739999999999</c:v>
                </c:pt>
                <c:pt idx="11578">
                  <c:v>17.049209999999999</c:v>
                </c:pt>
                <c:pt idx="11579">
                  <c:v>16.281210000000002</c:v>
                </c:pt>
                <c:pt idx="11580">
                  <c:v>15.597849999999999</c:v>
                </c:pt>
                <c:pt idx="11581">
                  <c:v>15.09587</c:v>
                </c:pt>
                <c:pt idx="11582">
                  <c:v>14.995609999999999</c:v>
                </c:pt>
                <c:pt idx="11583">
                  <c:v>14.4701</c:v>
                </c:pt>
                <c:pt idx="11584">
                  <c:v>14.014720000000001</c:v>
                </c:pt>
                <c:pt idx="11585">
                  <c:v>13.62302</c:v>
                </c:pt>
                <c:pt idx="11586">
                  <c:v>13.28833</c:v>
                </c:pt>
                <c:pt idx="11587">
                  <c:v>13.004</c:v>
                </c:pt>
                <c:pt idx="11588">
                  <c:v>12.76361</c:v>
                </c:pt>
                <c:pt idx="11589">
                  <c:v>12.64551</c:v>
                </c:pt>
                <c:pt idx="11590">
                  <c:v>12.56137</c:v>
                </c:pt>
                <c:pt idx="11591">
                  <c:v>12.39185</c:v>
                </c:pt>
                <c:pt idx="11592">
                  <c:v>12.249750000000001</c:v>
                </c:pt>
                <c:pt idx="11593">
                  <c:v>12.13373</c:v>
                </c:pt>
                <c:pt idx="11594">
                  <c:v>12.0334</c:v>
                </c:pt>
                <c:pt idx="11595">
                  <c:v>11.94909</c:v>
                </c:pt>
                <c:pt idx="11596">
                  <c:v>11.81781</c:v>
                </c:pt>
                <c:pt idx="11597">
                  <c:v>11.722659999999999</c:v>
                </c:pt>
                <c:pt idx="11598">
                  <c:v>11.651910000000001</c:v>
                </c:pt>
                <c:pt idx="11599">
                  <c:v>11.59774</c:v>
                </c:pt>
                <c:pt idx="11600">
                  <c:v>11.59595</c:v>
                </c:pt>
                <c:pt idx="11601">
                  <c:v>11.555199999999999</c:v>
                </c:pt>
                <c:pt idx="11602">
                  <c:v>11.491949999999999</c:v>
                </c:pt>
                <c:pt idx="11603">
                  <c:v>11.410030000000001</c:v>
                </c:pt>
                <c:pt idx="11604">
                  <c:v>11.406180000000001</c:v>
                </c:pt>
                <c:pt idx="11605">
                  <c:v>11.346349999999999</c:v>
                </c:pt>
                <c:pt idx="11606">
                  <c:v>11.3209</c:v>
                </c:pt>
                <c:pt idx="11607">
                  <c:v>11.307230000000001</c:v>
                </c:pt>
                <c:pt idx="11608">
                  <c:v>11.296659999999999</c:v>
                </c:pt>
                <c:pt idx="11609">
                  <c:v>11.286</c:v>
                </c:pt>
                <c:pt idx="11610">
                  <c:v>11.281890000000001</c:v>
                </c:pt>
                <c:pt idx="11611">
                  <c:v>11.26238</c:v>
                </c:pt>
                <c:pt idx="11612">
                  <c:v>11.262119999999999</c:v>
                </c:pt>
                <c:pt idx="11613">
                  <c:v>11.241630000000001</c:v>
                </c:pt>
                <c:pt idx="11614">
                  <c:v>11.228960000000001</c:v>
                </c:pt>
                <c:pt idx="11615">
                  <c:v>11.22358</c:v>
                </c:pt>
                <c:pt idx="11616">
                  <c:v>11.21781</c:v>
                </c:pt>
                <c:pt idx="11617">
                  <c:v>11.21421</c:v>
                </c:pt>
                <c:pt idx="11618">
                  <c:v>11.21227</c:v>
                </c:pt>
                <c:pt idx="11619">
                  <c:v>11.209239999999999</c:v>
                </c:pt>
                <c:pt idx="11620">
                  <c:v>11.20815</c:v>
                </c:pt>
                <c:pt idx="11621">
                  <c:v>11.20417</c:v>
                </c:pt>
                <c:pt idx="11622">
                  <c:v>11.199730000000001</c:v>
                </c:pt>
                <c:pt idx="11623">
                  <c:v>11.19814</c:v>
                </c:pt>
                <c:pt idx="11624">
                  <c:v>11.19214</c:v>
                </c:pt>
                <c:pt idx="11625">
                  <c:v>11.1806</c:v>
                </c:pt>
                <c:pt idx="11626">
                  <c:v>11.180249999999999</c:v>
                </c:pt>
                <c:pt idx="11627">
                  <c:v>11.177070000000001</c:v>
                </c:pt>
                <c:pt idx="11628">
                  <c:v>11.176</c:v>
                </c:pt>
                <c:pt idx="11629">
                  <c:v>11.173830000000001</c:v>
                </c:pt>
                <c:pt idx="11630">
                  <c:v>11.17376</c:v>
                </c:pt>
                <c:pt idx="11631">
                  <c:v>11.17141</c:v>
                </c:pt>
                <c:pt idx="11632">
                  <c:v>11.16633</c:v>
                </c:pt>
                <c:pt idx="11633">
                  <c:v>11.165900000000001</c:v>
                </c:pt>
                <c:pt idx="11634">
                  <c:v>11.16433</c:v>
                </c:pt>
                <c:pt idx="11635">
                  <c:v>11.16398</c:v>
                </c:pt>
                <c:pt idx="11636">
                  <c:v>11.164429999999999</c:v>
                </c:pt>
                <c:pt idx="11637">
                  <c:v>11.16695</c:v>
                </c:pt>
                <c:pt idx="11638">
                  <c:v>11.16972</c:v>
                </c:pt>
                <c:pt idx="11639">
                  <c:v>11.17484</c:v>
                </c:pt>
                <c:pt idx="11640">
                  <c:v>11.17923</c:v>
                </c:pt>
                <c:pt idx="11641">
                  <c:v>11.18563</c:v>
                </c:pt>
                <c:pt idx="11642">
                  <c:v>11.195399999999999</c:v>
                </c:pt>
                <c:pt idx="11643">
                  <c:v>11.20994</c:v>
                </c:pt>
                <c:pt idx="11644">
                  <c:v>11.23226</c:v>
                </c:pt>
                <c:pt idx="11645">
                  <c:v>11.26511</c:v>
                </c:pt>
                <c:pt idx="11646">
                  <c:v>11.313420000000001</c:v>
                </c:pt>
                <c:pt idx="11647">
                  <c:v>11.34576</c:v>
                </c:pt>
                <c:pt idx="11648">
                  <c:v>11.38316</c:v>
                </c:pt>
                <c:pt idx="11649">
                  <c:v>11.42911</c:v>
                </c:pt>
                <c:pt idx="11650">
                  <c:v>11.48354</c:v>
                </c:pt>
                <c:pt idx="11651">
                  <c:v>11.547599999999999</c:v>
                </c:pt>
                <c:pt idx="11652">
                  <c:v>11.61989</c:v>
                </c:pt>
                <c:pt idx="11653">
                  <c:v>11.706379999999999</c:v>
                </c:pt>
                <c:pt idx="11654">
                  <c:v>11.806050000000001</c:v>
                </c:pt>
                <c:pt idx="11655">
                  <c:v>11.92001</c:v>
                </c:pt>
                <c:pt idx="11656">
                  <c:v>12.044879999999999</c:v>
                </c:pt>
                <c:pt idx="11657">
                  <c:v>12.189819999999999</c:v>
                </c:pt>
                <c:pt idx="11658">
                  <c:v>12.35159</c:v>
                </c:pt>
                <c:pt idx="11659">
                  <c:v>12.53058</c:v>
                </c:pt>
                <c:pt idx="11660">
                  <c:v>12.72026</c:v>
                </c:pt>
                <c:pt idx="11661">
                  <c:v>12.93299</c:v>
                </c:pt>
                <c:pt idx="11662">
                  <c:v>13.15437</c:v>
                </c:pt>
                <c:pt idx="11663">
                  <c:v>13.398</c:v>
                </c:pt>
                <c:pt idx="11664">
                  <c:v>13.64662</c:v>
                </c:pt>
                <c:pt idx="11665">
                  <c:v>14.19143</c:v>
                </c:pt>
                <c:pt idx="11666">
                  <c:v>14.748799999999999</c:v>
                </c:pt>
                <c:pt idx="11667">
                  <c:v>15.280290000000001</c:v>
                </c:pt>
                <c:pt idx="11668">
                  <c:v>15.307320000000001</c:v>
                </c:pt>
                <c:pt idx="11669">
                  <c:v>15.81549</c:v>
                </c:pt>
                <c:pt idx="11670">
                  <c:v>16.046939999999999</c:v>
                </c:pt>
                <c:pt idx="11671">
                  <c:v>16.254539999999999</c:v>
                </c:pt>
                <c:pt idx="11672">
                  <c:v>16.434280000000001</c:v>
                </c:pt>
                <c:pt idx="11673">
                  <c:v>16.578309999999998</c:v>
                </c:pt>
                <c:pt idx="11674">
                  <c:v>16.693269999999998</c:v>
                </c:pt>
                <c:pt idx="11675">
                  <c:v>16.76952</c:v>
                </c:pt>
                <c:pt idx="11676">
                  <c:v>16.81052</c:v>
                </c:pt>
                <c:pt idx="11677">
                  <c:v>16.812799999999999</c:v>
                </c:pt>
                <c:pt idx="11678">
                  <c:v>16.74493</c:v>
                </c:pt>
                <c:pt idx="11679">
                  <c:v>16.597819999999999</c:v>
                </c:pt>
                <c:pt idx="11680">
                  <c:v>16.371580000000002</c:v>
                </c:pt>
                <c:pt idx="11681">
                  <c:v>16.08558</c:v>
                </c:pt>
                <c:pt idx="11682">
                  <c:v>15.739369999999999</c:v>
                </c:pt>
                <c:pt idx="11683">
                  <c:v>15.361409999999999</c:v>
                </c:pt>
                <c:pt idx="11684">
                  <c:v>14.54433</c:v>
                </c:pt>
                <c:pt idx="11685">
                  <c:v>14.122350000000001</c:v>
                </c:pt>
                <c:pt idx="11686">
                  <c:v>13.722189999999999</c:v>
                </c:pt>
                <c:pt idx="11687">
                  <c:v>13.34365</c:v>
                </c:pt>
                <c:pt idx="11688">
                  <c:v>12.99358</c:v>
                </c:pt>
                <c:pt idx="11689">
                  <c:v>12.827209999999999</c:v>
                </c:pt>
                <c:pt idx="11690">
                  <c:v>12.6699</c:v>
                </c:pt>
                <c:pt idx="11691">
                  <c:v>12.52191</c:v>
                </c:pt>
                <c:pt idx="11692">
                  <c:v>12.38918</c:v>
                </c:pt>
                <c:pt idx="11693">
                  <c:v>12.25967</c:v>
                </c:pt>
                <c:pt idx="11694">
                  <c:v>12.144550000000001</c:v>
                </c:pt>
                <c:pt idx="11695">
                  <c:v>12.03317</c:v>
                </c:pt>
                <c:pt idx="11696">
                  <c:v>11.934990000000001</c:v>
                </c:pt>
                <c:pt idx="11697">
                  <c:v>11.84076</c:v>
                </c:pt>
                <c:pt idx="11698">
                  <c:v>11.754759999999999</c:v>
                </c:pt>
                <c:pt idx="11699">
                  <c:v>11.608610000000001</c:v>
                </c:pt>
                <c:pt idx="11700">
                  <c:v>11.488799999999999</c:v>
                </c:pt>
                <c:pt idx="11701">
                  <c:v>11.39167</c:v>
                </c:pt>
                <c:pt idx="11702">
                  <c:v>11.312060000000001</c:v>
                </c:pt>
                <c:pt idx="11703">
                  <c:v>11.24999</c:v>
                </c:pt>
                <c:pt idx="11704">
                  <c:v>11.200480000000001</c:v>
                </c:pt>
                <c:pt idx="11705">
                  <c:v>11.160880000000001</c:v>
                </c:pt>
                <c:pt idx="11706">
                  <c:v>11.128299999999999</c:v>
                </c:pt>
                <c:pt idx="11707">
                  <c:v>11.10228</c:v>
                </c:pt>
                <c:pt idx="11708">
                  <c:v>11.06193</c:v>
                </c:pt>
                <c:pt idx="11709">
                  <c:v>11.03041</c:v>
                </c:pt>
                <c:pt idx="11710">
                  <c:v>11.00371</c:v>
                </c:pt>
                <c:pt idx="11711">
                  <c:v>10.982810000000001</c:v>
                </c:pt>
                <c:pt idx="11712">
                  <c:v>10.96358</c:v>
                </c:pt>
                <c:pt idx="11713">
                  <c:v>10.947150000000001</c:v>
                </c:pt>
                <c:pt idx="11714">
                  <c:v>10.93618</c:v>
                </c:pt>
                <c:pt idx="11715">
                  <c:v>10.93548</c:v>
                </c:pt>
                <c:pt idx="11716">
                  <c:v>10.94136</c:v>
                </c:pt>
                <c:pt idx="11717">
                  <c:v>10.95275</c:v>
                </c:pt>
                <c:pt idx="11718">
                  <c:v>10.971830000000001</c:v>
                </c:pt>
                <c:pt idx="11719">
                  <c:v>10.999370000000001</c:v>
                </c:pt>
                <c:pt idx="11720">
                  <c:v>11.03891</c:v>
                </c:pt>
                <c:pt idx="11721">
                  <c:v>11.09066</c:v>
                </c:pt>
                <c:pt idx="11722">
                  <c:v>11.159829999999999</c:v>
                </c:pt>
                <c:pt idx="11723">
                  <c:v>11.24539</c:v>
                </c:pt>
                <c:pt idx="11724">
                  <c:v>11.35449</c:v>
                </c:pt>
                <c:pt idx="11725">
                  <c:v>11.48396</c:v>
                </c:pt>
                <c:pt idx="11726">
                  <c:v>11.64289</c:v>
                </c:pt>
                <c:pt idx="11727">
                  <c:v>11.82494</c:v>
                </c:pt>
                <c:pt idx="11728">
                  <c:v>12.040929999999999</c:v>
                </c:pt>
                <c:pt idx="11729">
                  <c:v>12.280250000000001</c:v>
                </c:pt>
                <c:pt idx="11730">
                  <c:v>12.555020000000001</c:v>
                </c:pt>
                <c:pt idx="11731">
                  <c:v>12.84962</c:v>
                </c:pt>
                <c:pt idx="11732">
                  <c:v>13.17676</c:v>
                </c:pt>
                <c:pt idx="11733">
                  <c:v>13.515739999999999</c:v>
                </c:pt>
                <c:pt idx="11734">
                  <c:v>14.241949999999999</c:v>
                </c:pt>
                <c:pt idx="11735">
                  <c:v>14.606339999999999</c:v>
                </c:pt>
                <c:pt idx="11736">
                  <c:v>14.96448</c:v>
                </c:pt>
                <c:pt idx="11737">
                  <c:v>15.454929999999999</c:v>
                </c:pt>
                <c:pt idx="11738">
                  <c:v>15.68482</c:v>
                </c:pt>
                <c:pt idx="11739">
                  <c:v>15.889849999999999</c:v>
                </c:pt>
                <c:pt idx="11740">
                  <c:v>16.08229</c:v>
                </c:pt>
                <c:pt idx="11741">
                  <c:v>16.24587</c:v>
                </c:pt>
                <c:pt idx="11742">
                  <c:v>16.39038</c:v>
                </c:pt>
                <c:pt idx="11743">
                  <c:v>16.503640000000001</c:v>
                </c:pt>
                <c:pt idx="11744">
                  <c:v>16.605270000000001</c:v>
                </c:pt>
                <c:pt idx="11745">
                  <c:v>16.663709999999998</c:v>
                </c:pt>
                <c:pt idx="11746">
                  <c:v>16.681930000000001</c:v>
                </c:pt>
                <c:pt idx="11747">
                  <c:v>16.659130000000001</c:v>
                </c:pt>
                <c:pt idx="11748">
                  <c:v>16.59516</c:v>
                </c:pt>
                <c:pt idx="11749">
                  <c:v>16.49597</c:v>
                </c:pt>
                <c:pt idx="11750">
                  <c:v>16.363</c:v>
                </c:pt>
                <c:pt idx="11751">
                  <c:v>16.199649999999998</c:v>
                </c:pt>
                <c:pt idx="11752">
                  <c:v>15.79092</c:v>
                </c:pt>
                <c:pt idx="11753">
                  <c:v>15.309900000000001</c:v>
                </c:pt>
                <c:pt idx="11754">
                  <c:v>14.794280000000001</c:v>
                </c:pt>
                <c:pt idx="11755">
                  <c:v>14.286379999999999</c:v>
                </c:pt>
                <c:pt idx="11756">
                  <c:v>14.033569999999999</c:v>
                </c:pt>
                <c:pt idx="11757">
                  <c:v>13.79809</c:v>
                </c:pt>
                <c:pt idx="11758">
                  <c:v>13.567489999999999</c:v>
                </c:pt>
                <c:pt idx="11759">
                  <c:v>13.357379999999999</c:v>
                </c:pt>
                <c:pt idx="11760">
                  <c:v>13.15582</c:v>
                </c:pt>
                <c:pt idx="11761">
                  <c:v>12.97569</c:v>
                </c:pt>
                <c:pt idx="11762">
                  <c:v>12.81087</c:v>
                </c:pt>
                <c:pt idx="11763">
                  <c:v>12.66126</c:v>
                </c:pt>
                <c:pt idx="11764">
                  <c:v>12.522449999999999</c:v>
                </c:pt>
                <c:pt idx="11765">
                  <c:v>12.402200000000001</c:v>
                </c:pt>
                <c:pt idx="11766">
                  <c:v>12.2921</c:v>
                </c:pt>
                <c:pt idx="11767">
                  <c:v>12.197850000000001</c:v>
                </c:pt>
                <c:pt idx="11768">
                  <c:v>12.11246</c:v>
                </c:pt>
                <c:pt idx="11769">
                  <c:v>12.040010000000001</c:v>
                </c:pt>
                <c:pt idx="11770">
                  <c:v>11.9215</c:v>
                </c:pt>
                <c:pt idx="11771">
                  <c:v>11.83039</c:v>
                </c:pt>
                <c:pt idx="11772">
                  <c:v>11.761570000000001</c:v>
                </c:pt>
                <c:pt idx="11773">
                  <c:v>11.70914</c:v>
                </c:pt>
                <c:pt idx="11774">
                  <c:v>11.66907</c:v>
                </c:pt>
                <c:pt idx="11775">
                  <c:v>11.636749999999999</c:v>
                </c:pt>
                <c:pt idx="11776">
                  <c:v>11.625400000000001</c:v>
                </c:pt>
                <c:pt idx="11777">
                  <c:v>11.61042</c:v>
                </c:pt>
                <c:pt idx="11778">
                  <c:v>11.569559999999999</c:v>
                </c:pt>
                <c:pt idx="11779">
                  <c:v>11.537459999999999</c:v>
                </c:pt>
                <c:pt idx="11780">
                  <c:v>11.51088</c:v>
                </c:pt>
                <c:pt idx="11781">
                  <c:v>11.468680000000001</c:v>
                </c:pt>
                <c:pt idx="11782">
                  <c:v>11.43913</c:v>
                </c:pt>
                <c:pt idx="11783">
                  <c:v>11.41943</c:v>
                </c:pt>
                <c:pt idx="11784">
                  <c:v>11.39152</c:v>
                </c:pt>
                <c:pt idx="11785">
                  <c:v>11.366059999999999</c:v>
                </c:pt>
                <c:pt idx="11786">
                  <c:v>11.34473</c:v>
                </c:pt>
                <c:pt idx="11787">
                  <c:v>11.337809999999999</c:v>
                </c:pt>
                <c:pt idx="11788">
                  <c:v>11.33319</c:v>
                </c:pt>
                <c:pt idx="11789">
                  <c:v>11.326650000000001</c:v>
                </c:pt>
                <c:pt idx="11790">
                  <c:v>11.31456</c:v>
                </c:pt>
                <c:pt idx="11791">
                  <c:v>11.29149</c:v>
                </c:pt>
                <c:pt idx="11792">
                  <c:v>11.289429999999999</c:v>
                </c:pt>
                <c:pt idx="11793">
                  <c:v>11.284660000000001</c:v>
                </c:pt>
                <c:pt idx="11794">
                  <c:v>11.27918</c:v>
                </c:pt>
                <c:pt idx="11795">
                  <c:v>11.26831</c:v>
                </c:pt>
                <c:pt idx="11796">
                  <c:v>11.26463</c:v>
                </c:pt>
                <c:pt idx="11797">
                  <c:v>11.261380000000001</c:v>
                </c:pt>
                <c:pt idx="11798">
                  <c:v>11.26032</c:v>
                </c:pt>
                <c:pt idx="11799">
                  <c:v>11.260300000000001</c:v>
                </c:pt>
                <c:pt idx="11800">
                  <c:v>11.259790000000001</c:v>
                </c:pt>
                <c:pt idx="11801">
                  <c:v>11.25949</c:v>
                </c:pt>
                <c:pt idx="11802">
                  <c:v>11.25949</c:v>
                </c:pt>
                <c:pt idx="11803">
                  <c:v>11.260059999999999</c:v>
                </c:pt>
                <c:pt idx="11804">
                  <c:v>11.261419999999999</c:v>
                </c:pt>
                <c:pt idx="11805">
                  <c:v>11.26215</c:v>
                </c:pt>
                <c:pt idx="11806">
                  <c:v>11.262969999999999</c:v>
                </c:pt>
                <c:pt idx="11807">
                  <c:v>11.26572</c:v>
                </c:pt>
                <c:pt idx="11808">
                  <c:v>11.26946</c:v>
                </c:pt>
                <c:pt idx="11809">
                  <c:v>11.2744</c:v>
                </c:pt>
                <c:pt idx="11810">
                  <c:v>11.285589999999999</c:v>
                </c:pt>
                <c:pt idx="11811">
                  <c:v>11.29923</c:v>
                </c:pt>
                <c:pt idx="11812">
                  <c:v>11.31195</c:v>
                </c:pt>
                <c:pt idx="11813">
                  <c:v>11.33474</c:v>
                </c:pt>
                <c:pt idx="11814">
                  <c:v>11.37129</c:v>
                </c:pt>
                <c:pt idx="11815">
                  <c:v>11.39664</c:v>
                </c:pt>
                <c:pt idx="11816">
                  <c:v>11.429729999999999</c:v>
                </c:pt>
                <c:pt idx="11817">
                  <c:v>11.477539999999999</c:v>
                </c:pt>
                <c:pt idx="11818">
                  <c:v>11.510389999999999</c:v>
                </c:pt>
                <c:pt idx="11819">
                  <c:v>11.55255</c:v>
                </c:pt>
                <c:pt idx="11820">
                  <c:v>11.60863</c:v>
                </c:pt>
                <c:pt idx="11821">
                  <c:v>11.68205</c:v>
                </c:pt>
                <c:pt idx="11822">
                  <c:v>11.780239999999999</c:v>
                </c:pt>
                <c:pt idx="11823">
                  <c:v>11.84126</c:v>
                </c:pt>
                <c:pt idx="11824">
                  <c:v>11.91189</c:v>
                </c:pt>
                <c:pt idx="11825">
                  <c:v>11.9962</c:v>
                </c:pt>
                <c:pt idx="11826">
                  <c:v>12.09083</c:v>
                </c:pt>
                <c:pt idx="11827">
                  <c:v>12.199719999999999</c:v>
                </c:pt>
                <c:pt idx="11828">
                  <c:v>12.324630000000001</c:v>
                </c:pt>
                <c:pt idx="11829">
                  <c:v>12.46734</c:v>
                </c:pt>
                <c:pt idx="11830">
                  <c:v>12.62969</c:v>
                </c:pt>
                <c:pt idx="11831">
                  <c:v>12.81345</c:v>
                </c:pt>
                <c:pt idx="11832">
                  <c:v>13.02032</c:v>
                </c:pt>
                <c:pt idx="11833">
                  <c:v>13.25924</c:v>
                </c:pt>
                <c:pt idx="11834">
                  <c:v>13.517469999999999</c:v>
                </c:pt>
                <c:pt idx="11835">
                  <c:v>13.80261</c:v>
                </c:pt>
                <c:pt idx="11836">
                  <c:v>14.115220000000001</c:v>
                </c:pt>
                <c:pt idx="11837">
                  <c:v>14.45533</c:v>
                </c:pt>
                <c:pt idx="11838">
                  <c:v>14.82241</c:v>
                </c:pt>
                <c:pt idx="11839">
                  <c:v>15.21527</c:v>
                </c:pt>
                <c:pt idx="11840">
                  <c:v>15.632</c:v>
                </c:pt>
                <c:pt idx="11841">
                  <c:v>16.539729999999999</c:v>
                </c:pt>
                <c:pt idx="11842">
                  <c:v>17.48752</c:v>
                </c:pt>
                <c:pt idx="11843">
                  <c:v>18.446110000000001</c:v>
                </c:pt>
                <c:pt idx="11844">
                  <c:v>19.364329999999999</c:v>
                </c:pt>
                <c:pt idx="11845">
                  <c:v>20.197769999999998</c:v>
                </c:pt>
                <c:pt idx="11846">
                  <c:v>20.554130000000001</c:v>
                </c:pt>
                <c:pt idx="11847">
                  <c:v>20.866129999999998</c:v>
                </c:pt>
                <c:pt idx="11848">
                  <c:v>21.128129999999999</c:v>
                </c:pt>
                <c:pt idx="11849">
                  <c:v>21.335319999999999</c:v>
                </c:pt>
                <c:pt idx="11850">
                  <c:v>21.48386</c:v>
                </c:pt>
                <c:pt idx="11851">
                  <c:v>21.571010000000001</c:v>
                </c:pt>
                <c:pt idx="11852">
                  <c:v>21.590009999999999</c:v>
                </c:pt>
                <c:pt idx="11853">
                  <c:v>21.50516</c:v>
                </c:pt>
                <c:pt idx="11854">
                  <c:v>21.315550000000002</c:v>
                </c:pt>
                <c:pt idx="11855">
                  <c:v>21.03614</c:v>
                </c:pt>
                <c:pt idx="11856">
                  <c:v>20.662800000000001</c:v>
                </c:pt>
                <c:pt idx="11857">
                  <c:v>20.22411</c:v>
                </c:pt>
                <c:pt idx="11858">
                  <c:v>19.712489999999999</c:v>
                </c:pt>
                <c:pt idx="11859">
                  <c:v>19.165710000000001</c:v>
                </c:pt>
                <c:pt idx="11860">
                  <c:v>16.762339999999998</c:v>
                </c:pt>
                <c:pt idx="11861">
                  <c:v>16.171130000000002</c:v>
                </c:pt>
                <c:pt idx="11862">
                  <c:v>15.62039</c:v>
                </c:pt>
                <c:pt idx="11863">
                  <c:v>15.09102</c:v>
                </c:pt>
                <c:pt idx="11864">
                  <c:v>14.612579999999999</c:v>
                </c:pt>
                <c:pt idx="11865">
                  <c:v>14.165520000000001</c:v>
                </c:pt>
                <c:pt idx="11866">
                  <c:v>13.77209</c:v>
                </c:pt>
                <c:pt idx="11867">
                  <c:v>13.41358</c:v>
                </c:pt>
                <c:pt idx="11868">
                  <c:v>13.10547</c:v>
                </c:pt>
                <c:pt idx="11869">
                  <c:v>12.83089</c:v>
                </c:pt>
                <c:pt idx="11870">
                  <c:v>12.59979</c:v>
                </c:pt>
                <c:pt idx="11871">
                  <c:v>12.397790000000001</c:v>
                </c:pt>
                <c:pt idx="11872">
                  <c:v>12.230779999999999</c:v>
                </c:pt>
                <c:pt idx="11873">
                  <c:v>12.087109999999999</c:v>
                </c:pt>
                <c:pt idx="11874">
                  <c:v>11.96997</c:v>
                </c:pt>
                <c:pt idx="11875">
                  <c:v>11.870369999999999</c:v>
                </c:pt>
                <c:pt idx="11876">
                  <c:v>11.78988</c:v>
                </c:pt>
                <c:pt idx="11877">
                  <c:v>11.721830000000001</c:v>
                </c:pt>
                <c:pt idx="11878">
                  <c:v>11.66696</c:v>
                </c:pt>
                <c:pt idx="11879">
                  <c:v>11.58281</c:v>
                </c:pt>
                <c:pt idx="11880">
                  <c:v>11.524050000000001</c:v>
                </c:pt>
                <c:pt idx="11881">
                  <c:v>11.48156</c:v>
                </c:pt>
                <c:pt idx="11882">
                  <c:v>11.42421</c:v>
                </c:pt>
                <c:pt idx="11883">
                  <c:v>11.386670000000001</c:v>
                </c:pt>
                <c:pt idx="11884">
                  <c:v>11.36069</c:v>
                </c:pt>
                <c:pt idx="11885">
                  <c:v>11.34282</c:v>
                </c:pt>
                <c:pt idx="11886">
                  <c:v>11.33089</c:v>
                </c:pt>
                <c:pt idx="11887">
                  <c:v>11.32677</c:v>
                </c:pt>
                <c:pt idx="11888">
                  <c:v>11.323880000000001</c:v>
                </c:pt>
                <c:pt idx="11889">
                  <c:v>11.3224</c:v>
                </c:pt>
                <c:pt idx="11890">
                  <c:v>11.322649999999999</c:v>
                </c:pt>
                <c:pt idx="11891">
                  <c:v>11.323980000000001</c:v>
                </c:pt>
                <c:pt idx="11892">
                  <c:v>11.32635</c:v>
                </c:pt>
                <c:pt idx="11893">
                  <c:v>11.329929999999999</c:v>
                </c:pt>
                <c:pt idx="11894">
                  <c:v>11.334820000000001</c:v>
                </c:pt>
                <c:pt idx="11895">
                  <c:v>11.34112</c:v>
                </c:pt>
                <c:pt idx="11896">
                  <c:v>11.348850000000001</c:v>
                </c:pt>
                <c:pt idx="11897">
                  <c:v>11.357939999999999</c:v>
                </c:pt>
                <c:pt idx="11898">
                  <c:v>11.36825</c:v>
                </c:pt>
                <c:pt idx="11899">
                  <c:v>11.39142</c:v>
                </c:pt>
                <c:pt idx="11900">
                  <c:v>11.403510000000001</c:v>
                </c:pt>
                <c:pt idx="11901">
                  <c:v>11.41534</c:v>
                </c:pt>
                <c:pt idx="11902">
                  <c:v>11.42643</c:v>
                </c:pt>
                <c:pt idx="11903">
                  <c:v>11.43638</c:v>
                </c:pt>
                <c:pt idx="11904">
                  <c:v>11.444889999999999</c:v>
                </c:pt>
                <c:pt idx="11905">
                  <c:v>11.4518</c:v>
                </c:pt>
                <c:pt idx="11906">
                  <c:v>11.45828</c:v>
                </c:pt>
                <c:pt idx="11907">
                  <c:v>11.46177</c:v>
                </c:pt>
                <c:pt idx="11908">
                  <c:v>11.464510000000001</c:v>
                </c:pt>
                <c:pt idx="11909">
                  <c:v>11.46711</c:v>
                </c:pt>
                <c:pt idx="11910">
                  <c:v>11.470079999999999</c:v>
                </c:pt>
                <c:pt idx="11911">
                  <c:v>11.48024</c:v>
                </c:pt>
                <c:pt idx="11912">
                  <c:v>11.50177</c:v>
                </c:pt>
                <c:pt idx="11913">
                  <c:v>11.51835</c:v>
                </c:pt>
                <c:pt idx="11914">
                  <c:v>11.540469999999999</c:v>
                </c:pt>
                <c:pt idx="11915">
                  <c:v>11.5694</c:v>
                </c:pt>
                <c:pt idx="11916">
                  <c:v>11.60575</c:v>
                </c:pt>
                <c:pt idx="11917">
                  <c:v>11.652810000000001</c:v>
                </c:pt>
                <c:pt idx="11918">
                  <c:v>11.711980000000001</c:v>
                </c:pt>
                <c:pt idx="11919">
                  <c:v>11.78567</c:v>
                </c:pt>
                <c:pt idx="11920">
                  <c:v>11.874610000000001</c:v>
                </c:pt>
                <c:pt idx="11921">
                  <c:v>11.98569</c:v>
                </c:pt>
                <c:pt idx="11922">
                  <c:v>12.120710000000001</c:v>
                </c:pt>
                <c:pt idx="11923">
                  <c:v>12.28341</c:v>
                </c:pt>
                <c:pt idx="11924">
                  <c:v>12.47329</c:v>
                </c:pt>
                <c:pt idx="11925">
                  <c:v>12.702209999999999</c:v>
                </c:pt>
                <c:pt idx="11926">
                  <c:v>12.970050000000001</c:v>
                </c:pt>
                <c:pt idx="11927">
                  <c:v>13.2799</c:v>
                </c:pt>
                <c:pt idx="11928">
                  <c:v>13.62617</c:v>
                </c:pt>
                <c:pt idx="11929">
                  <c:v>14.02468</c:v>
                </c:pt>
                <c:pt idx="11930">
                  <c:v>14.46824</c:v>
                </c:pt>
                <c:pt idx="11931">
                  <c:v>14.954739999999999</c:v>
                </c:pt>
                <c:pt idx="11932">
                  <c:v>15.46879</c:v>
                </c:pt>
                <c:pt idx="11933">
                  <c:v>16.607810000000001</c:v>
                </c:pt>
                <c:pt idx="11934">
                  <c:v>17.78744</c:v>
                </c:pt>
                <c:pt idx="11935">
                  <c:v>18.928370000000001</c:v>
                </c:pt>
                <c:pt idx="11936">
                  <c:v>19.442260000000001</c:v>
                </c:pt>
                <c:pt idx="11937">
                  <c:v>19.889559999999999</c:v>
                </c:pt>
                <c:pt idx="11938">
                  <c:v>20.275749999999999</c:v>
                </c:pt>
                <c:pt idx="11939">
                  <c:v>20.573360000000001</c:v>
                </c:pt>
                <c:pt idx="11940">
                  <c:v>20.785810000000001</c:v>
                </c:pt>
                <c:pt idx="11941">
                  <c:v>20.89817</c:v>
                </c:pt>
                <c:pt idx="11942">
                  <c:v>20.91555</c:v>
                </c:pt>
                <c:pt idx="11943">
                  <c:v>20.853840000000002</c:v>
                </c:pt>
                <c:pt idx="11944">
                  <c:v>20.716629999999999</c:v>
                </c:pt>
                <c:pt idx="11945">
                  <c:v>20.508009999999999</c:v>
                </c:pt>
                <c:pt idx="11946">
                  <c:v>20.23376</c:v>
                </c:pt>
                <c:pt idx="11947">
                  <c:v>19.901029999999999</c:v>
                </c:pt>
                <c:pt idx="11948">
                  <c:v>19.51803</c:v>
                </c:pt>
                <c:pt idx="11949">
                  <c:v>19.093689999999999</c:v>
                </c:pt>
                <c:pt idx="11950">
                  <c:v>18.158049999999999</c:v>
                </c:pt>
                <c:pt idx="11951">
                  <c:v>17.166869999999999</c:v>
                </c:pt>
                <c:pt idx="11952">
                  <c:v>16.184889999999999</c:v>
                </c:pt>
                <c:pt idx="11953">
                  <c:v>15.263339999999999</c:v>
                </c:pt>
                <c:pt idx="11954">
                  <c:v>14.8369</c:v>
                </c:pt>
                <c:pt idx="11955">
                  <c:v>14.437569999999999</c:v>
                </c:pt>
                <c:pt idx="11956">
                  <c:v>14.067360000000001</c:v>
                </c:pt>
                <c:pt idx="11957">
                  <c:v>13.72738</c:v>
                </c:pt>
                <c:pt idx="11958">
                  <c:v>13.41803</c:v>
                </c:pt>
                <c:pt idx="11959">
                  <c:v>13.139010000000001</c:v>
                </c:pt>
                <c:pt idx="11960">
                  <c:v>12.889469999999999</c:v>
                </c:pt>
                <c:pt idx="11961">
                  <c:v>12.66812</c:v>
                </c:pt>
                <c:pt idx="11962">
                  <c:v>12.47329</c:v>
                </c:pt>
                <c:pt idx="11963">
                  <c:v>12.30308</c:v>
                </c:pt>
                <c:pt idx="11964">
                  <c:v>12.15541</c:v>
                </c:pt>
                <c:pt idx="11965">
                  <c:v>12.02811</c:v>
                </c:pt>
                <c:pt idx="11966">
                  <c:v>11.919029999999999</c:v>
                </c:pt>
                <c:pt idx="11967">
                  <c:v>11.82602</c:v>
                </c:pt>
                <c:pt idx="11968">
                  <c:v>11.747059999999999</c:v>
                </c:pt>
                <c:pt idx="11969">
                  <c:v>11.680249999999999</c:v>
                </c:pt>
                <c:pt idx="11970">
                  <c:v>11.62262</c:v>
                </c:pt>
                <c:pt idx="11971">
                  <c:v>11.57525</c:v>
                </c:pt>
                <c:pt idx="11972">
                  <c:v>11.501530000000001</c:v>
                </c:pt>
                <c:pt idx="11973">
                  <c:v>11.44857</c:v>
                </c:pt>
                <c:pt idx="11974">
                  <c:v>11.40973</c:v>
                </c:pt>
                <c:pt idx="11975">
                  <c:v>11.35735</c:v>
                </c:pt>
                <c:pt idx="11976">
                  <c:v>11.322340000000001</c:v>
                </c:pt>
                <c:pt idx="11977">
                  <c:v>11.270960000000001</c:v>
                </c:pt>
                <c:pt idx="11978">
                  <c:v>11.230359999999999</c:v>
                </c:pt>
                <c:pt idx="11979">
                  <c:v>11.20035</c:v>
                </c:pt>
                <c:pt idx="11980">
                  <c:v>11.17868</c:v>
                </c:pt>
                <c:pt idx="11981">
                  <c:v>11.148960000000001</c:v>
                </c:pt>
                <c:pt idx="11982">
                  <c:v>11.1419</c:v>
                </c:pt>
                <c:pt idx="11983">
                  <c:v>11.105499999999999</c:v>
                </c:pt>
                <c:pt idx="11984">
                  <c:v>11.086270000000001</c:v>
                </c:pt>
                <c:pt idx="11985">
                  <c:v>11.06405</c:v>
                </c:pt>
                <c:pt idx="11986">
                  <c:v>11.02722</c:v>
                </c:pt>
                <c:pt idx="11987">
                  <c:v>11.01652</c:v>
                </c:pt>
                <c:pt idx="11988">
                  <c:v>10.9635</c:v>
                </c:pt>
                <c:pt idx="11989">
                  <c:v>10.91005</c:v>
                </c:pt>
                <c:pt idx="11990">
                  <c:v>10.85276</c:v>
                </c:pt>
                <c:pt idx="11991">
                  <c:v>10.81607</c:v>
                </c:pt>
                <c:pt idx="11992">
                  <c:v>10.7699</c:v>
                </c:pt>
                <c:pt idx="11993">
                  <c:v>10.71603</c:v>
                </c:pt>
                <c:pt idx="11994">
                  <c:v>10.661020000000001</c:v>
                </c:pt>
                <c:pt idx="11995">
                  <c:v>10.635859999999999</c:v>
                </c:pt>
                <c:pt idx="11996">
                  <c:v>10.61575</c:v>
                </c:pt>
                <c:pt idx="11997">
                  <c:v>10.60905</c:v>
                </c:pt>
                <c:pt idx="11998">
                  <c:v>10.60619</c:v>
                </c:pt>
                <c:pt idx="11999">
                  <c:v>10.60901</c:v>
                </c:pt>
                <c:pt idx="12000">
                  <c:v>10.62026</c:v>
                </c:pt>
                <c:pt idx="12001">
                  <c:v>10.63045</c:v>
                </c:pt>
                <c:pt idx="12002">
                  <c:v>10.644550000000001</c:v>
                </c:pt>
                <c:pt idx="12003">
                  <c:v>10.663410000000001</c:v>
                </c:pt>
                <c:pt idx="12004">
                  <c:v>10.68727</c:v>
                </c:pt>
                <c:pt idx="12005">
                  <c:v>10.71865</c:v>
                </c:pt>
                <c:pt idx="12006">
                  <c:v>10.7583</c:v>
                </c:pt>
                <c:pt idx="12007">
                  <c:v>10.8078</c:v>
                </c:pt>
                <c:pt idx="12008">
                  <c:v>10.86708</c:v>
                </c:pt>
                <c:pt idx="12009">
                  <c:v>10.94149</c:v>
                </c:pt>
                <c:pt idx="12010">
                  <c:v>11.03173</c:v>
                </c:pt>
                <c:pt idx="12011">
                  <c:v>11.14026</c:v>
                </c:pt>
                <c:pt idx="12012">
                  <c:v>11.26582</c:v>
                </c:pt>
                <c:pt idx="12013">
                  <c:v>11.41832</c:v>
                </c:pt>
                <c:pt idx="12014">
                  <c:v>11.504350000000001</c:v>
                </c:pt>
                <c:pt idx="12015">
                  <c:v>11.597390000000001</c:v>
                </c:pt>
                <c:pt idx="12016">
                  <c:v>11.69782</c:v>
                </c:pt>
                <c:pt idx="12017">
                  <c:v>11.806010000000001</c:v>
                </c:pt>
                <c:pt idx="12018">
                  <c:v>12.039960000000001</c:v>
                </c:pt>
                <c:pt idx="12019">
                  <c:v>12.24309</c:v>
                </c:pt>
                <c:pt idx="12020">
                  <c:v>12.45848</c:v>
                </c:pt>
                <c:pt idx="12021">
                  <c:v>12.694229999999999</c:v>
                </c:pt>
                <c:pt idx="12022">
                  <c:v>12.951140000000001</c:v>
                </c:pt>
                <c:pt idx="12023">
                  <c:v>13.24103</c:v>
                </c:pt>
                <c:pt idx="12024">
                  <c:v>13.54297</c:v>
                </c:pt>
                <c:pt idx="12025">
                  <c:v>13.86755</c:v>
                </c:pt>
                <c:pt idx="12026">
                  <c:v>14.214880000000001</c:v>
                </c:pt>
                <c:pt idx="12027">
                  <c:v>14.599449999999999</c:v>
                </c:pt>
                <c:pt idx="12028">
                  <c:v>14.99234</c:v>
                </c:pt>
                <c:pt idx="12029">
                  <c:v>15.841229999999999</c:v>
                </c:pt>
                <c:pt idx="12030">
                  <c:v>16.76567</c:v>
                </c:pt>
                <c:pt idx="12031">
                  <c:v>17.750730000000001</c:v>
                </c:pt>
                <c:pt idx="12032">
                  <c:v>19.837250000000001</c:v>
                </c:pt>
                <c:pt idx="12033">
                  <c:v>20.88391</c:v>
                </c:pt>
                <c:pt idx="12034">
                  <c:v>21.864940000000001</c:v>
                </c:pt>
                <c:pt idx="12035">
                  <c:v>22.784770000000002</c:v>
                </c:pt>
                <c:pt idx="12036">
                  <c:v>23.577529999999999</c:v>
                </c:pt>
                <c:pt idx="12037">
                  <c:v>24.234059999999999</c:v>
                </c:pt>
                <c:pt idx="12038">
                  <c:v>24.732099999999999</c:v>
                </c:pt>
                <c:pt idx="12039">
                  <c:v>25.012869999999999</c:v>
                </c:pt>
                <c:pt idx="12040">
                  <c:v>25.169509999999999</c:v>
                </c:pt>
                <c:pt idx="12041">
                  <c:v>25.200880000000002</c:v>
                </c:pt>
                <c:pt idx="12042">
                  <c:v>25.11309</c:v>
                </c:pt>
                <c:pt idx="12043">
                  <c:v>24.907979999999998</c:v>
                </c:pt>
                <c:pt idx="12044">
                  <c:v>24.595559999999999</c:v>
                </c:pt>
                <c:pt idx="12045">
                  <c:v>24.18778</c:v>
                </c:pt>
                <c:pt idx="12046">
                  <c:v>23.710819999999998</c:v>
                </c:pt>
                <c:pt idx="12047">
                  <c:v>22.552700000000002</c:v>
                </c:pt>
                <c:pt idx="12048">
                  <c:v>21.271059999999999</c:v>
                </c:pt>
                <c:pt idx="12049">
                  <c:v>19.96604</c:v>
                </c:pt>
                <c:pt idx="12050">
                  <c:v>19.326499999999999</c:v>
                </c:pt>
                <c:pt idx="12051">
                  <c:v>18.726949999999999</c:v>
                </c:pt>
                <c:pt idx="12052">
                  <c:v>18.145409999999998</c:v>
                </c:pt>
                <c:pt idx="12053">
                  <c:v>17.60126</c:v>
                </c:pt>
                <c:pt idx="12054">
                  <c:v>17.097429999999999</c:v>
                </c:pt>
                <c:pt idx="12055">
                  <c:v>16.64555</c:v>
                </c:pt>
                <c:pt idx="12056">
                  <c:v>16.224049999999998</c:v>
                </c:pt>
                <c:pt idx="12057">
                  <c:v>15.84308</c:v>
                </c:pt>
                <c:pt idx="12058">
                  <c:v>15.50067</c:v>
                </c:pt>
                <c:pt idx="12059">
                  <c:v>15.200979999999999</c:v>
                </c:pt>
                <c:pt idx="12060">
                  <c:v>14.92689</c:v>
                </c:pt>
                <c:pt idx="12061">
                  <c:v>14.68281</c:v>
                </c:pt>
                <c:pt idx="12062">
                  <c:v>14.46561</c:v>
                </c:pt>
                <c:pt idx="12063">
                  <c:v>14.276490000000001</c:v>
                </c:pt>
                <c:pt idx="12064">
                  <c:v>14.10365</c:v>
                </c:pt>
                <c:pt idx="12065">
                  <c:v>13.952629999999999</c:v>
                </c:pt>
                <c:pt idx="12066">
                  <c:v>13.69206</c:v>
                </c:pt>
                <c:pt idx="12067">
                  <c:v>13.47753</c:v>
                </c:pt>
                <c:pt idx="12068">
                  <c:v>13.3028</c:v>
                </c:pt>
                <c:pt idx="12069">
                  <c:v>13.155480000000001</c:v>
                </c:pt>
                <c:pt idx="12070">
                  <c:v>13.03299</c:v>
                </c:pt>
                <c:pt idx="12071">
                  <c:v>12.92769</c:v>
                </c:pt>
                <c:pt idx="12072">
                  <c:v>12.83822</c:v>
                </c:pt>
                <c:pt idx="12073">
                  <c:v>12.690390000000001</c:v>
                </c:pt>
                <c:pt idx="12074">
                  <c:v>12.56758</c:v>
                </c:pt>
                <c:pt idx="12075">
                  <c:v>12.45885</c:v>
                </c:pt>
                <c:pt idx="12076">
                  <c:v>12.360060000000001</c:v>
                </c:pt>
                <c:pt idx="12077">
                  <c:v>12.27286</c:v>
                </c:pt>
                <c:pt idx="12078">
                  <c:v>12.19905</c:v>
                </c:pt>
                <c:pt idx="12079">
                  <c:v>12.140549999999999</c:v>
                </c:pt>
                <c:pt idx="12080">
                  <c:v>12.09576</c:v>
                </c:pt>
                <c:pt idx="12081">
                  <c:v>12.06105</c:v>
                </c:pt>
                <c:pt idx="12082">
                  <c:v>11.954940000000001</c:v>
                </c:pt>
                <c:pt idx="12083">
                  <c:v>11.88851</c:v>
                </c:pt>
                <c:pt idx="12084">
                  <c:v>11.7631</c:v>
                </c:pt>
                <c:pt idx="12085">
                  <c:v>11.73246</c:v>
                </c:pt>
                <c:pt idx="12086">
                  <c:v>11.714</c:v>
                </c:pt>
                <c:pt idx="12087">
                  <c:v>11.688969999999999</c:v>
                </c:pt>
                <c:pt idx="12088">
                  <c:v>11.667820000000001</c:v>
                </c:pt>
                <c:pt idx="12089">
                  <c:v>11.641529999999999</c:v>
                </c:pt>
                <c:pt idx="12090">
                  <c:v>11.569900000000001</c:v>
                </c:pt>
                <c:pt idx="12091">
                  <c:v>11.565250000000001</c:v>
                </c:pt>
                <c:pt idx="12092">
                  <c:v>11.54871</c:v>
                </c:pt>
                <c:pt idx="12093">
                  <c:v>11.537369999999999</c:v>
                </c:pt>
                <c:pt idx="12094">
                  <c:v>11.531409999999999</c:v>
                </c:pt>
                <c:pt idx="12095">
                  <c:v>11.520020000000001</c:v>
                </c:pt>
                <c:pt idx="12096">
                  <c:v>11.503539999999999</c:v>
                </c:pt>
                <c:pt idx="12097">
                  <c:v>11.5023</c:v>
                </c:pt>
                <c:pt idx="12098">
                  <c:v>11.50005</c:v>
                </c:pt>
                <c:pt idx="12099">
                  <c:v>11.496980000000001</c:v>
                </c:pt>
                <c:pt idx="12100">
                  <c:v>11.47012</c:v>
                </c:pt>
                <c:pt idx="12101">
                  <c:v>11.450570000000001</c:v>
                </c:pt>
                <c:pt idx="12102">
                  <c:v>11.449960000000001</c:v>
                </c:pt>
                <c:pt idx="12103">
                  <c:v>11.44764</c:v>
                </c:pt>
                <c:pt idx="12104">
                  <c:v>11.445639999999999</c:v>
                </c:pt>
                <c:pt idx="12105">
                  <c:v>11.43769</c:v>
                </c:pt>
                <c:pt idx="12106">
                  <c:v>11.42371</c:v>
                </c:pt>
                <c:pt idx="12107">
                  <c:v>11.42037</c:v>
                </c:pt>
                <c:pt idx="12108">
                  <c:v>11.41653</c:v>
                </c:pt>
                <c:pt idx="12109">
                  <c:v>11.408099999999999</c:v>
                </c:pt>
                <c:pt idx="12110">
                  <c:v>11.4039</c:v>
                </c:pt>
                <c:pt idx="12111">
                  <c:v>11.402749999999999</c:v>
                </c:pt>
                <c:pt idx="12112">
                  <c:v>11.40264</c:v>
                </c:pt>
                <c:pt idx="12113">
                  <c:v>11.40133</c:v>
                </c:pt>
                <c:pt idx="12114">
                  <c:v>11.39861</c:v>
                </c:pt>
                <c:pt idx="12115">
                  <c:v>11.3988</c:v>
                </c:pt>
                <c:pt idx="12116">
                  <c:v>11.394679999999999</c:v>
                </c:pt>
                <c:pt idx="12117">
                  <c:v>11.391970000000001</c:v>
                </c:pt>
                <c:pt idx="12118">
                  <c:v>11.388719999999999</c:v>
                </c:pt>
                <c:pt idx="12119">
                  <c:v>11.387169999999999</c:v>
                </c:pt>
                <c:pt idx="12120">
                  <c:v>11.387090000000001</c:v>
                </c:pt>
                <c:pt idx="12121">
                  <c:v>11.38618</c:v>
                </c:pt>
                <c:pt idx="12122">
                  <c:v>11.386900000000001</c:v>
                </c:pt>
                <c:pt idx="12123">
                  <c:v>11.412470000000001</c:v>
                </c:pt>
                <c:pt idx="12124">
                  <c:v>11.41249</c:v>
                </c:pt>
                <c:pt idx="12125">
                  <c:v>11.42165</c:v>
                </c:pt>
                <c:pt idx="12126">
                  <c:v>11.42882</c:v>
                </c:pt>
                <c:pt idx="12127">
                  <c:v>11.43717</c:v>
                </c:pt>
                <c:pt idx="12128">
                  <c:v>11.442690000000001</c:v>
                </c:pt>
                <c:pt idx="12129">
                  <c:v>11.45243</c:v>
                </c:pt>
                <c:pt idx="12130">
                  <c:v>11.4612</c:v>
                </c:pt>
                <c:pt idx="12131">
                  <c:v>11.486420000000001</c:v>
                </c:pt>
                <c:pt idx="12132">
                  <c:v>11.524979999999999</c:v>
                </c:pt>
                <c:pt idx="12133">
                  <c:v>11.528790000000001</c:v>
                </c:pt>
                <c:pt idx="12134">
                  <c:v>11.564640000000001</c:v>
                </c:pt>
                <c:pt idx="12135">
                  <c:v>11.58601</c:v>
                </c:pt>
                <c:pt idx="12136">
                  <c:v>11.59173</c:v>
                </c:pt>
                <c:pt idx="12137">
                  <c:v>11.598990000000001</c:v>
                </c:pt>
                <c:pt idx="12138">
                  <c:v>11.61239</c:v>
                </c:pt>
                <c:pt idx="12139">
                  <c:v>11.640269999999999</c:v>
                </c:pt>
                <c:pt idx="12140">
                  <c:v>11.67601</c:v>
                </c:pt>
                <c:pt idx="12141">
                  <c:v>11.718070000000001</c:v>
                </c:pt>
                <c:pt idx="12142">
                  <c:v>11.81663</c:v>
                </c:pt>
                <c:pt idx="12143">
                  <c:v>11.8529</c:v>
                </c:pt>
                <c:pt idx="12144">
                  <c:v>11.87928</c:v>
                </c:pt>
                <c:pt idx="12145">
                  <c:v>11.9643</c:v>
                </c:pt>
                <c:pt idx="12146">
                  <c:v>12.02162</c:v>
                </c:pt>
                <c:pt idx="12147">
                  <c:v>12.093299999999999</c:v>
                </c:pt>
                <c:pt idx="12148">
                  <c:v>12.1845</c:v>
                </c:pt>
                <c:pt idx="12149">
                  <c:v>12.301920000000001</c:v>
                </c:pt>
                <c:pt idx="12150">
                  <c:v>12.46172</c:v>
                </c:pt>
                <c:pt idx="12151">
                  <c:v>12.56517</c:v>
                </c:pt>
                <c:pt idx="12152">
                  <c:v>12.686669999999999</c:v>
                </c:pt>
                <c:pt idx="12153">
                  <c:v>12.837109999999999</c:v>
                </c:pt>
                <c:pt idx="12154">
                  <c:v>13.01732</c:v>
                </c:pt>
                <c:pt idx="12155">
                  <c:v>13.2441</c:v>
                </c:pt>
                <c:pt idx="12156">
                  <c:v>13.518929999999999</c:v>
                </c:pt>
                <c:pt idx="12157">
                  <c:v>13.867050000000001</c:v>
                </c:pt>
                <c:pt idx="12158">
                  <c:v>14.289400000000001</c:v>
                </c:pt>
                <c:pt idx="12159">
                  <c:v>14.54175</c:v>
                </c:pt>
                <c:pt idx="12160">
                  <c:v>14.65859</c:v>
                </c:pt>
                <c:pt idx="12161">
                  <c:v>14.82217</c:v>
                </c:pt>
                <c:pt idx="12162">
                  <c:v>15.1333</c:v>
                </c:pt>
                <c:pt idx="12163">
                  <c:v>15.46279</c:v>
                </c:pt>
                <c:pt idx="12164">
                  <c:v>15.841989999999999</c:v>
                </c:pt>
                <c:pt idx="12165">
                  <c:v>16.260090000000002</c:v>
                </c:pt>
                <c:pt idx="12166">
                  <c:v>16.719930000000002</c:v>
                </c:pt>
                <c:pt idx="12167">
                  <c:v>17.20233</c:v>
                </c:pt>
                <c:pt idx="12168">
                  <c:v>17.751809999999999</c:v>
                </c:pt>
                <c:pt idx="12169">
                  <c:v>18.32488</c:v>
                </c:pt>
                <c:pt idx="12170">
                  <c:v>18.973600000000001</c:v>
                </c:pt>
                <c:pt idx="12171">
                  <c:v>19.645769999999999</c:v>
                </c:pt>
                <c:pt idx="12172">
                  <c:v>20.401489999999999</c:v>
                </c:pt>
                <c:pt idx="12173">
                  <c:v>21.213930000000001</c:v>
                </c:pt>
                <c:pt idx="12174">
                  <c:v>22.083919999999999</c:v>
                </c:pt>
                <c:pt idx="12175">
                  <c:v>22.971869999999999</c:v>
                </c:pt>
                <c:pt idx="12176">
                  <c:v>23.954630000000002</c:v>
                </c:pt>
                <c:pt idx="12177">
                  <c:v>24.993749999999999</c:v>
                </c:pt>
                <c:pt idx="12178">
                  <c:v>27.184239999999999</c:v>
                </c:pt>
                <c:pt idx="12179">
                  <c:v>29.612649999999999</c:v>
                </c:pt>
                <c:pt idx="12180">
                  <c:v>32.141359999999999</c:v>
                </c:pt>
                <c:pt idx="12181">
                  <c:v>34.564160000000001</c:v>
                </c:pt>
                <c:pt idx="12182">
                  <c:v>37.437899999999999</c:v>
                </c:pt>
                <c:pt idx="12183">
                  <c:v>40.127899999999997</c:v>
                </c:pt>
                <c:pt idx="12184">
                  <c:v>42.647300000000001</c:v>
                </c:pt>
                <c:pt idx="12185">
                  <c:v>45.016359999999999</c:v>
                </c:pt>
                <c:pt idx="12186">
                  <c:v>47.052689999999998</c:v>
                </c:pt>
                <c:pt idx="12187">
                  <c:v>48.763089999999998</c:v>
                </c:pt>
                <c:pt idx="12188">
                  <c:v>50.009610000000002</c:v>
                </c:pt>
                <c:pt idx="12189">
                  <c:v>50.781700000000001</c:v>
                </c:pt>
                <c:pt idx="12190">
                  <c:v>51.047750000000001</c:v>
                </c:pt>
                <c:pt idx="12191">
                  <c:v>50.751919999999998</c:v>
                </c:pt>
                <c:pt idx="12192">
                  <c:v>49.885579999999997</c:v>
                </c:pt>
                <c:pt idx="12193">
                  <c:v>48.573270000000001</c:v>
                </c:pt>
                <c:pt idx="12194">
                  <c:v>48.489530000000002</c:v>
                </c:pt>
                <c:pt idx="12195">
                  <c:v>46.628039999999999</c:v>
                </c:pt>
                <c:pt idx="12196">
                  <c:v>44.38297</c:v>
                </c:pt>
                <c:pt idx="12197">
                  <c:v>41.848640000000003</c:v>
                </c:pt>
                <c:pt idx="12198">
                  <c:v>36.310609999999997</c:v>
                </c:pt>
                <c:pt idx="12199">
                  <c:v>30.76651</c:v>
                </c:pt>
                <c:pt idx="12200">
                  <c:v>28.182780000000001</c:v>
                </c:pt>
                <c:pt idx="12201">
                  <c:v>25.795719999999999</c:v>
                </c:pt>
                <c:pt idx="12202">
                  <c:v>24.686769999999999</c:v>
                </c:pt>
                <c:pt idx="12203">
                  <c:v>23.63796</c:v>
                </c:pt>
                <c:pt idx="12204">
                  <c:v>22.650939999999999</c:v>
                </c:pt>
                <c:pt idx="12205">
                  <c:v>21.72653</c:v>
                </c:pt>
                <c:pt idx="12206">
                  <c:v>20.864730000000002</c:v>
                </c:pt>
                <c:pt idx="12207">
                  <c:v>20.064859999999999</c:v>
                </c:pt>
                <c:pt idx="12208">
                  <c:v>19.325659999999999</c:v>
                </c:pt>
                <c:pt idx="12209">
                  <c:v>18.645330000000001</c:v>
                </c:pt>
                <c:pt idx="12210">
                  <c:v>18.021640000000001</c:v>
                </c:pt>
                <c:pt idx="12211">
                  <c:v>17.45204</c:v>
                </c:pt>
                <c:pt idx="12212">
                  <c:v>16.933700000000002</c:v>
                </c:pt>
                <c:pt idx="12213">
                  <c:v>16.463609999999999</c:v>
                </c:pt>
                <c:pt idx="12214">
                  <c:v>16.038650000000001</c:v>
                </c:pt>
                <c:pt idx="12215">
                  <c:v>15.80884</c:v>
                </c:pt>
                <c:pt idx="12216">
                  <c:v>15.65564</c:v>
                </c:pt>
                <c:pt idx="12217">
                  <c:v>15.311389999999999</c:v>
                </c:pt>
                <c:pt idx="12218">
                  <c:v>15.002800000000001</c:v>
                </c:pt>
                <c:pt idx="12219">
                  <c:v>14.726789999999999</c:v>
                </c:pt>
                <c:pt idx="12220">
                  <c:v>14.480449999999999</c:v>
                </c:pt>
                <c:pt idx="12221">
                  <c:v>14.26099</c:v>
                </c:pt>
                <c:pt idx="12222">
                  <c:v>14.065759999999999</c:v>
                </c:pt>
                <c:pt idx="12223">
                  <c:v>13.738379999999999</c:v>
                </c:pt>
                <c:pt idx="12224">
                  <c:v>13.48077</c:v>
                </c:pt>
                <c:pt idx="12225">
                  <c:v>13.27825</c:v>
                </c:pt>
                <c:pt idx="12226">
                  <c:v>13.22725</c:v>
                </c:pt>
                <c:pt idx="12227">
                  <c:v>13.11886</c:v>
                </c:pt>
                <c:pt idx="12228">
                  <c:v>12.993040000000001</c:v>
                </c:pt>
                <c:pt idx="12229">
                  <c:v>12.893330000000001</c:v>
                </c:pt>
                <c:pt idx="12230">
                  <c:v>12.75066</c:v>
                </c:pt>
                <c:pt idx="12231">
                  <c:v>12.659829999999999</c:v>
                </c:pt>
                <c:pt idx="12232">
                  <c:v>12.605600000000001</c:v>
                </c:pt>
                <c:pt idx="12233">
                  <c:v>12.57371</c:v>
                </c:pt>
                <c:pt idx="12234">
                  <c:v>12.55857</c:v>
                </c:pt>
                <c:pt idx="12235">
                  <c:v>12.55612</c:v>
                </c:pt>
                <c:pt idx="12236">
                  <c:v>12.57705</c:v>
                </c:pt>
                <c:pt idx="12237">
                  <c:v>12.619300000000001</c:v>
                </c:pt>
                <c:pt idx="12238">
                  <c:v>12.65067</c:v>
                </c:pt>
                <c:pt idx="12239">
                  <c:v>12.676920000000001</c:v>
                </c:pt>
                <c:pt idx="12240">
                  <c:v>12.755699999999999</c:v>
                </c:pt>
                <c:pt idx="12241">
                  <c:v>12.870089999999999</c:v>
                </c:pt>
                <c:pt idx="12242">
                  <c:v>13.03571</c:v>
                </c:pt>
                <c:pt idx="12243">
                  <c:v>13.15774</c:v>
                </c:pt>
                <c:pt idx="12244">
                  <c:v>13.29856</c:v>
                </c:pt>
                <c:pt idx="12245">
                  <c:v>13.627230000000001</c:v>
                </c:pt>
                <c:pt idx="12246">
                  <c:v>13.74376</c:v>
                </c:pt>
                <c:pt idx="12247">
                  <c:v>13.79355</c:v>
                </c:pt>
                <c:pt idx="12248">
                  <c:v>14.00127</c:v>
                </c:pt>
                <c:pt idx="12249">
                  <c:v>14.416079999999999</c:v>
                </c:pt>
                <c:pt idx="12250">
                  <c:v>14.648389999999999</c:v>
                </c:pt>
                <c:pt idx="12251">
                  <c:v>14.890090000000001</c:v>
                </c:pt>
                <c:pt idx="12252">
                  <c:v>14.909369999999999</c:v>
                </c:pt>
                <c:pt idx="12253">
                  <c:v>15.21354</c:v>
                </c:pt>
                <c:pt idx="12254">
                  <c:v>15.57456</c:v>
                </c:pt>
                <c:pt idx="12255">
                  <c:v>15.82544</c:v>
                </c:pt>
                <c:pt idx="12256">
                  <c:v>16.009799999999998</c:v>
                </c:pt>
                <c:pt idx="12257">
                  <c:v>16.536059999999999</c:v>
                </c:pt>
                <c:pt idx="12258">
                  <c:v>17.168939999999999</c:v>
                </c:pt>
                <c:pt idx="12259">
                  <c:v>17.343139999999998</c:v>
                </c:pt>
                <c:pt idx="12260">
                  <c:v>17.78434</c:v>
                </c:pt>
                <c:pt idx="12261">
                  <c:v>17.924399999999999</c:v>
                </c:pt>
                <c:pt idx="12262">
                  <c:v>18.366140000000001</c:v>
                </c:pt>
                <c:pt idx="12263">
                  <c:v>18.8429</c:v>
                </c:pt>
                <c:pt idx="12264">
                  <c:v>19.378060000000001</c:v>
                </c:pt>
                <c:pt idx="12265">
                  <c:v>19.958839999999999</c:v>
                </c:pt>
                <c:pt idx="12266">
                  <c:v>20.614699999999999</c:v>
                </c:pt>
                <c:pt idx="12267">
                  <c:v>21.330690000000001</c:v>
                </c:pt>
                <c:pt idx="12268">
                  <c:v>22.143470000000001</c:v>
                </c:pt>
                <c:pt idx="12269">
                  <c:v>23.034269999999999</c:v>
                </c:pt>
                <c:pt idx="12270">
                  <c:v>24.047720000000002</c:v>
                </c:pt>
                <c:pt idx="12271">
                  <c:v>24.150580000000001</c:v>
                </c:pt>
                <c:pt idx="12272">
                  <c:v>25.159330000000001</c:v>
                </c:pt>
                <c:pt idx="12273">
                  <c:v>25.847719999999999</c:v>
                </c:pt>
                <c:pt idx="12274">
                  <c:v>26.421389999999999</c:v>
                </c:pt>
                <c:pt idx="12275">
                  <c:v>27.798729999999999</c:v>
                </c:pt>
                <c:pt idx="12276">
                  <c:v>29.352060000000002</c:v>
                </c:pt>
                <c:pt idx="12277">
                  <c:v>31.032319999999999</c:v>
                </c:pt>
                <c:pt idx="12278">
                  <c:v>32.906489999999998</c:v>
                </c:pt>
                <c:pt idx="12279">
                  <c:v>34.907269999999997</c:v>
                </c:pt>
                <c:pt idx="12280">
                  <c:v>37.105020000000003</c:v>
                </c:pt>
                <c:pt idx="12281">
                  <c:v>39.410609999999998</c:v>
                </c:pt>
                <c:pt idx="12282">
                  <c:v>43.70252</c:v>
                </c:pt>
                <c:pt idx="12283">
                  <c:v>44.441020000000002</c:v>
                </c:pt>
                <c:pt idx="12284">
                  <c:v>48.356789999999997</c:v>
                </c:pt>
                <c:pt idx="12285">
                  <c:v>55.111499999999999</c:v>
                </c:pt>
                <c:pt idx="12286">
                  <c:v>57.571060000000003</c:v>
                </c:pt>
                <c:pt idx="12287">
                  <c:v>59.987580000000001</c:v>
                </c:pt>
                <c:pt idx="12288">
                  <c:v>62.125570000000003</c:v>
                </c:pt>
                <c:pt idx="12289">
                  <c:v>63.935630000000003</c:v>
                </c:pt>
                <c:pt idx="12290">
                  <c:v>65.430959999999999</c:v>
                </c:pt>
                <c:pt idx="12291">
                  <c:v>66.512600000000006</c:v>
                </c:pt>
                <c:pt idx="12292">
                  <c:v>66.722030000000004</c:v>
                </c:pt>
                <c:pt idx="12293">
                  <c:v>67.181470000000004</c:v>
                </c:pt>
                <c:pt idx="12294">
                  <c:v>67.414959999999994</c:v>
                </c:pt>
                <c:pt idx="12295">
                  <c:v>66.969830000000002</c:v>
                </c:pt>
                <c:pt idx="12296">
                  <c:v>65.654709999999994</c:v>
                </c:pt>
                <c:pt idx="12297">
                  <c:v>64.481780000000001</c:v>
                </c:pt>
                <c:pt idx="12298">
                  <c:v>63.558639999999997</c:v>
                </c:pt>
                <c:pt idx="12299">
                  <c:v>60.81109</c:v>
                </c:pt>
                <c:pt idx="12300">
                  <c:v>59.37724</c:v>
                </c:pt>
                <c:pt idx="12301">
                  <c:v>57.568199999999997</c:v>
                </c:pt>
                <c:pt idx="12302">
                  <c:v>55.621029999999998</c:v>
                </c:pt>
                <c:pt idx="12303">
                  <c:v>53.998350000000002</c:v>
                </c:pt>
                <c:pt idx="12304">
                  <c:v>52.831769999999999</c:v>
                </c:pt>
                <c:pt idx="12305">
                  <c:v>46.526249999999997</c:v>
                </c:pt>
                <c:pt idx="12306">
                  <c:v>45.818150000000003</c:v>
                </c:pt>
                <c:pt idx="12307">
                  <c:v>42.89819</c:v>
                </c:pt>
                <c:pt idx="12308">
                  <c:v>39.474240000000002</c:v>
                </c:pt>
                <c:pt idx="12309">
                  <c:v>39.228279999999998</c:v>
                </c:pt>
                <c:pt idx="12310">
                  <c:v>36.327710000000003</c:v>
                </c:pt>
                <c:pt idx="12311">
                  <c:v>33.598059999999997</c:v>
                </c:pt>
                <c:pt idx="12312">
                  <c:v>33.488059999999997</c:v>
                </c:pt>
                <c:pt idx="12313">
                  <c:v>30.985019999999999</c:v>
                </c:pt>
                <c:pt idx="12314">
                  <c:v>29.168109999999999</c:v>
                </c:pt>
                <c:pt idx="12315">
                  <c:v>28.802440000000001</c:v>
                </c:pt>
                <c:pt idx="12316">
                  <c:v>27.348949999999999</c:v>
                </c:pt>
                <c:pt idx="12317">
                  <c:v>26.94143</c:v>
                </c:pt>
                <c:pt idx="12318">
                  <c:v>25.819579999999998</c:v>
                </c:pt>
                <c:pt idx="12319">
                  <c:v>25.378229999999999</c:v>
                </c:pt>
                <c:pt idx="12320">
                  <c:v>24.534120000000001</c:v>
                </c:pt>
                <c:pt idx="12321">
                  <c:v>24.090420000000002</c:v>
                </c:pt>
                <c:pt idx="12322">
                  <c:v>23.475010000000001</c:v>
                </c:pt>
                <c:pt idx="12323">
                  <c:v>23.056799999999999</c:v>
                </c:pt>
                <c:pt idx="12324">
                  <c:v>22.616949999999999</c:v>
                </c:pt>
                <c:pt idx="12325">
                  <c:v>22.260079999999999</c:v>
                </c:pt>
                <c:pt idx="12326">
                  <c:v>21.97354</c:v>
                </c:pt>
                <c:pt idx="12327">
                  <c:v>21.714829999999999</c:v>
                </c:pt>
                <c:pt idx="12328">
                  <c:v>21.682020000000001</c:v>
                </c:pt>
                <c:pt idx="12329">
                  <c:v>21.52852</c:v>
                </c:pt>
                <c:pt idx="12330">
                  <c:v>21.37612</c:v>
                </c:pt>
                <c:pt idx="12331">
                  <c:v>21.342040000000001</c:v>
                </c:pt>
                <c:pt idx="12332">
                  <c:v>21.28782</c:v>
                </c:pt>
                <c:pt idx="12333">
                  <c:v>21.246099999999998</c:v>
                </c:pt>
                <c:pt idx="12334">
                  <c:v>21.24559</c:v>
                </c:pt>
                <c:pt idx="12335">
                  <c:v>21.268789999999999</c:v>
                </c:pt>
                <c:pt idx="12336">
                  <c:v>21.350639999999999</c:v>
                </c:pt>
                <c:pt idx="12337">
                  <c:v>21.41986</c:v>
                </c:pt>
                <c:pt idx="12338">
                  <c:v>21.497309999999999</c:v>
                </c:pt>
                <c:pt idx="12339">
                  <c:v>21.60679</c:v>
                </c:pt>
                <c:pt idx="12340">
                  <c:v>21.716270000000002</c:v>
                </c:pt>
                <c:pt idx="12341">
                  <c:v>21.902729999999998</c:v>
                </c:pt>
                <c:pt idx="12342">
                  <c:v>22.005330000000001</c:v>
                </c:pt>
                <c:pt idx="12343">
                  <c:v>22.37959</c:v>
                </c:pt>
                <c:pt idx="12344">
                  <c:v>22.739080000000001</c:v>
                </c:pt>
                <c:pt idx="12345">
                  <c:v>22.830639999999999</c:v>
                </c:pt>
                <c:pt idx="12346">
                  <c:v>23.394919999999999</c:v>
                </c:pt>
                <c:pt idx="12347">
                  <c:v>23.973890000000001</c:v>
                </c:pt>
                <c:pt idx="12348">
                  <c:v>24.028359999999999</c:v>
                </c:pt>
                <c:pt idx="12349">
                  <c:v>24.76679</c:v>
                </c:pt>
                <c:pt idx="12350">
                  <c:v>25.591989999999999</c:v>
                </c:pt>
                <c:pt idx="12351">
                  <c:v>25.642679999999999</c:v>
                </c:pt>
                <c:pt idx="12352">
                  <c:v>26.523160000000001</c:v>
                </c:pt>
                <c:pt idx="12353">
                  <c:v>27.541039999999999</c:v>
                </c:pt>
                <c:pt idx="12354">
                  <c:v>27.75488</c:v>
                </c:pt>
                <c:pt idx="12355">
                  <c:v>28.655290000000001</c:v>
                </c:pt>
                <c:pt idx="12356">
                  <c:v>29.848759999999999</c:v>
                </c:pt>
                <c:pt idx="12357">
                  <c:v>30.278420000000001</c:v>
                </c:pt>
                <c:pt idx="12358">
                  <c:v>32.489690000000003</c:v>
                </c:pt>
                <c:pt idx="12359">
                  <c:v>33.105989999999998</c:v>
                </c:pt>
                <c:pt idx="12360">
                  <c:v>35.284799999999997</c:v>
                </c:pt>
                <c:pt idx="12361">
                  <c:v>36.107430000000001</c:v>
                </c:pt>
                <c:pt idx="12362">
                  <c:v>38.122</c:v>
                </c:pt>
                <c:pt idx="12363">
                  <c:v>39.093170000000001</c:v>
                </c:pt>
                <c:pt idx="12364">
                  <c:v>40.828690000000002</c:v>
                </c:pt>
                <c:pt idx="12365">
                  <c:v>42.102820000000001</c:v>
                </c:pt>
                <c:pt idx="12366">
                  <c:v>43.230800000000002</c:v>
                </c:pt>
                <c:pt idx="12367">
                  <c:v>44.22578</c:v>
                </c:pt>
                <c:pt idx="12368">
                  <c:v>45.078710000000001</c:v>
                </c:pt>
                <c:pt idx="12369">
                  <c:v>45.759520000000002</c:v>
                </c:pt>
                <c:pt idx="12370">
                  <c:v>46.253070000000001</c:v>
                </c:pt>
                <c:pt idx="12371">
                  <c:v>46.547820000000002</c:v>
                </c:pt>
                <c:pt idx="12372">
                  <c:v>46.572400000000002</c:v>
                </c:pt>
                <c:pt idx="12373">
                  <c:v>46.642040000000001</c:v>
                </c:pt>
                <c:pt idx="12374">
                  <c:v>46.452889999999996</c:v>
                </c:pt>
                <c:pt idx="12375">
                  <c:v>45.91178</c:v>
                </c:pt>
                <c:pt idx="12376">
                  <c:v>45.035640000000001</c:v>
                </c:pt>
                <c:pt idx="12377">
                  <c:v>43.85284</c:v>
                </c:pt>
                <c:pt idx="12378">
                  <c:v>43.574919999999999</c:v>
                </c:pt>
                <c:pt idx="12379">
                  <c:v>42.401490000000003</c:v>
                </c:pt>
                <c:pt idx="12380">
                  <c:v>40.727089999999997</c:v>
                </c:pt>
                <c:pt idx="12381">
                  <c:v>38.887869999999999</c:v>
                </c:pt>
                <c:pt idx="12382">
                  <c:v>36.971069999999997</c:v>
                </c:pt>
                <c:pt idx="12383">
                  <c:v>32.89799</c:v>
                </c:pt>
                <c:pt idx="12384">
                  <c:v>28.958369999999999</c:v>
                </c:pt>
                <c:pt idx="12385">
                  <c:v>27.846430000000002</c:v>
                </c:pt>
                <c:pt idx="12386">
                  <c:v>27.09544</c:v>
                </c:pt>
                <c:pt idx="12387">
                  <c:v>25.355560000000001</c:v>
                </c:pt>
                <c:pt idx="12388">
                  <c:v>23.75009</c:v>
                </c:pt>
                <c:pt idx="12389">
                  <c:v>22.473800000000001</c:v>
                </c:pt>
                <c:pt idx="12390">
                  <c:v>22.31907</c:v>
                </c:pt>
                <c:pt idx="12391">
                  <c:v>21.121790000000001</c:v>
                </c:pt>
                <c:pt idx="12392">
                  <c:v>21.01042</c:v>
                </c:pt>
                <c:pt idx="12393">
                  <c:v>19.84742</c:v>
                </c:pt>
                <c:pt idx="12394">
                  <c:v>18.82414</c:v>
                </c:pt>
                <c:pt idx="12395">
                  <c:v>18.6722</c:v>
                </c:pt>
                <c:pt idx="12396">
                  <c:v>17.939520000000002</c:v>
                </c:pt>
                <c:pt idx="12397">
                  <c:v>17.176079999999999</c:v>
                </c:pt>
                <c:pt idx="12398">
                  <c:v>16.519880000000001</c:v>
                </c:pt>
                <c:pt idx="12399">
                  <c:v>16.268899999999999</c:v>
                </c:pt>
                <c:pt idx="12400">
                  <c:v>15.963240000000001</c:v>
                </c:pt>
                <c:pt idx="12401">
                  <c:v>15.842890000000001</c:v>
                </c:pt>
                <c:pt idx="12402">
                  <c:v>15.501950000000001</c:v>
                </c:pt>
                <c:pt idx="12403">
                  <c:v>15.100210000000001</c:v>
                </c:pt>
                <c:pt idx="12404">
                  <c:v>14.845319999999999</c:v>
                </c:pt>
                <c:pt idx="12405">
                  <c:v>14.75981</c:v>
                </c:pt>
                <c:pt idx="12406">
                  <c:v>14.47461</c:v>
                </c:pt>
                <c:pt idx="12407">
                  <c:v>14.23546</c:v>
                </c:pt>
                <c:pt idx="12408">
                  <c:v>14.024800000000001</c:v>
                </c:pt>
                <c:pt idx="12409">
                  <c:v>14.01702</c:v>
                </c:pt>
                <c:pt idx="12410">
                  <c:v>13.91494</c:v>
                </c:pt>
                <c:pt idx="12411">
                  <c:v>13.846920000000001</c:v>
                </c:pt>
                <c:pt idx="12412">
                  <c:v>13.69225</c:v>
                </c:pt>
                <c:pt idx="12413">
                  <c:v>13.559139999999999</c:v>
                </c:pt>
                <c:pt idx="12414">
                  <c:v>13.520300000000001</c:v>
                </c:pt>
                <c:pt idx="12415">
                  <c:v>13.337949999999999</c:v>
                </c:pt>
                <c:pt idx="12416">
                  <c:v>13.16221</c:v>
                </c:pt>
                <c:pt idx="12417">
                  <c:v>13.091810000000001</c:v>
                </c:pt>
                <c:pt idx="12418">
                  <c:v>13.018420000000001</c:v>
                </c:pt>
                <c:pt idx="12419">
                  <c:v>12.899760000000001</c:v>
                </c:pt>
                <c:pt idx="12420">
                  <c:v>12.79795</c:v>
                </c:pt>
                <c:pt idx="12421">
                  <c:v>12.710750000000001</c:v>
                </c:pt>
                <c:pt idx="12422">
                  <c:v>12.69727</c:v>
                </c:pt>
                <c:pt idx="12423">
                  <c:v>12.65527</c:v>
                </c:pt>
                <c:pt idx="12424">
                  <c:v>12.564640000000001</c:v>
                </c:pt>
                <c:pt idx="12425">
                  <c:v>12.32391</c:v>
                </c:pt>
                <c:pt idx="12426">
                  <c:v>12.243840000000001</c:v>
                </c:pt>
                <c:pt idx="12427">
                  <c:v>12.216060000000001</c:v>
                </c:pt>
                <c:pt idx="12428">
                  <c:v>12.11589</c:v>
                </c:pt>
                <c:pt idx="12429">
                  <c:v>12.02666</c:v>
                </c:pt>
                <c:pt idx="12430">
                  <c:v>11.95252</c:v>
                </c:pt>
                <c:pt idx="12431">
                  <c:v>11.949389999999999</c:v>
                </c:pt>
                <c:pt idx="12432">
                  <c:v>11.92182</c:v>
                </c:pt>
                <c:pt idx="12433">
                  <c:v>11.82779</c:v>
                </c:pt>
                <c:pt idx="12434">
                  <c:v>11.811909999999999</c:v>
                </c:pt>
                <c:pt idx="12435">
                  <c:v>11.763389999999999</c:v>
                </c:pt>
                <c:pt idx="12436">
                  <c:v>11.761469999999999</c:v>
                </c:pt>
                <c:pt idx="12437">
                  <c:v>11.728300000000001</c:v>
                </c:pt>
                <c:pt idx="12438">
                  <c:v>11.70105</c:v>
                </c:pt>
                <c:pt idx="12439">
                  <c:v>11.67633</c:v>
                </c:pt>
                <c:pt idx="12440">
                  <c:v>11.675789999999999</c:v>
                </c:pt>
                <c:pt idx="12441">
                  <c:v>11.665039999999999</c:v>
                </c:pt>
                <c:pt idx="12442">
                  <c:v>11.65232</c:v>
                </c:pt>
                <c:pt idx="12443">
                  <c:v>11.64631</c:v>
                </c:pt>
                <c:pt idx="12444">
                  <c:v>11.645720000000001</c:v>
                </c:pt>
                <c:pt idx="12445">
                  <c:v>11.648350000000001</c:v>
                </c:pt>
                <c:pt idx="12446">
                  <c:v>11.649330000000001</c:v>
                </c:pt>
                <c:pt idx="12447">
                  <c:v>11.65767</c:v>
                </c:pt>
                <c:pt idx="12448">
                  <c:v>11.668229999999999</c:v>
                </c:pt>
                <c:pt idx="12449">
                  <c:v>11.67277</c:v>
                </c:pt>
                <c:pt idx="12450">
                  <c:v>11.69866</c:v>
                </c:pt>
                <c:pt idx="12451">
                  <c:v>11.742749999999999</c:v>
                </c:pt>
                <c:pt idx="12452">
                  <c:v>11.77427</c:v>
                </c:pt>
                <c:pt idx="12453">
                  <c:v>11.81442</c:v>
                </c:pt>
                <c:pt idx="12454">
                  <c:v>11.86525</c:v>
                </c:pt>
                <c:pt idx="12455">
                  <c:v>11.92914</c:v>
                </c:pt>
                <c:pt idx="12456">
                  <c:v>12.008839999999999</c:v>
                </c:pt>
                <c:pt idx="12457">
                  <c:v>12.01801</c:v>
                </c:pt>
                <c:pt idx="12458">
                  <c:v>12.107609999999999</c:v>
                </c:pt>
                <c:pt idx="12459">
                  <c:v>12.22865</c:v>
                </c:pt>
                <c:pt idx="12460">
                  <c:v>12.375529999999999</c:v>
                </c:pt>
                <c:pt idx="12461">
                  <c:v>12.535489999999999</c:v>
                </c:pt>
                <c:pt idx="12462">
                  <c:v>12.55198</c:v>
                </c:pt>
                <c:pt idx="12463">
                  <c:v>12.762359999999999</c:v>
                </c:pt>
                <c:pt idx="12464">
                  <c:v>13.009209999999999</c:v>
                </c:pt>
                <c:pt idx="12465">
                  <c:v>13.29542</c:v>
                </c:pt>
                <c:pt idx="12466">
                  <c:v>13.623150000000001</c:v>
                </c:pt>
                <c:pt idx="12467">
                  <c:v>13.99353</c:v>
                </c:pt>
                <c:pt idx="12468">
                  <c:v>14.41653</c:v>
                </c:pt>
                <c:pt idx="12469">
                  <c:v>14.87119</c:v>
                </c:pt>
                <c:pt idx="12470">
                  <c:v>15.363189999999999</c:v>
                </c:pt>
                <c:pt idx="12471">
                  <c:v>15.68003</c:v>
                </c:pt>
                <c:pt idx="12472">
                  <c:v>15.887409999999999</c:v>
                </c:pt>
                <c:pt idx="12473">
                  <c:v>18.132650000000002</c:v>
                </c:pt>
                <c:pt idx="12474">
                  <c:v>18.673259999999999</c:v>
                </c:pt>
                <c:pt idx="12475">
                  <c:v>19.178840000000001</c:v>
                </c:pt>
                <c:pt idx="12476">
                  <c:v>19.63551</c:v>
                </c:pt>
                <c:pt idx="12477">
                  <c:v>20.030080000000002</c:v>
                </c:pt>
                <c:pt idx="12478">
                  <c:v>20.127009999999999</c:v>
                </c:pt>
                <c:pt idx="12479">
                  <c:v>20.3508</c:v>
                </c:pt>
                <c:pt idx="12480">
                  <c:v>20.587620000000001</c:v>
                </c:pt>
                <c:pt idx="12481">
                  <c:v>20.732939999999999</c:v>
                </c:pt>
                <c:pt idx="12482">
                  <c:v>20.782050000000002</c:v>
                </c:pt>
                <c:pt idx="12483">
                  <c:v>20.728660000000001</c:v>
                </c:pt>
                <c:pt idx="12484">
                  <c:v>20.57461</c:v>
                </c:pt>
                <c:pt idx="12485">
                  <c:v>20.32499</c:v>
                </c:pt>
                <c:pt idx="12486">
                  <c:v>20.118220000000001</c:v>
                </c:pt>
                <c:pt idx="12487">
                  <c:v>19.988019999999999</c:v>
                </c:pt>
                <c:pt idx="12488">
                  <c:v>19.564340000000001</c:v>
                </c:pt>
                <c:pt idx="12489">
                  <c:v>19.085909999999998</c:v>
                </c:pt>
                <c:pt idx="12490">
                  <c:v>18.558389999999999</c:v>
                </c:pt>
                <c:pt idx="12491">
                  <c:v>17.996670000000002</c:v>
                </c:pt>
                <c:pt idx="12492">
                  <c:v>16.815899999999999</c:v>
                </c:pt>
                <c:pt idx="12493">
                  <c:v>15.67807</c:v>
                </c:pt>
                <c:pt idx="12494">
                  <c:v>15.13528</c:v>
                </c:pt>
                <c:pt idx="12495">
                  <c:v>14.977830000000001</c:v>
                </c:pt>
                <c:pt idx="12496">
                  <c:v>14.64044</c:v>
                </c:pt>
                <c:pt idx="12497">
                  <c:v>14.1861</c:v>
                </c:pt>
                <c:pt idx="12498">
                  <c:v>13.77519</c:v>
                </c:pt>
                <c:pt idx="12499">
                  <c:v>13.40105</c:v>
                </c:pt>
                <c:pt idx="12500">
                  <c:v>13.079840000000001</c:v>
                </c:pt>
                <c:pt idx="12501">
                  <c:v>12.80101</c:v>
                </c:pt>
                <c:pt idx="12502">
                  <c:v>12.56188</c:v>
                </c:pt>
                <c:pt idx="12503">
                  <c:v>12.35487</c:v>
                </c:pt>
                <c:pt idx="12504">
                  <c:v>12.185359999999999</c:v>
                </c:pt>
                <c:pt idx="12505">
                  <c:v>12.044449999999999</c:v>
                </c:pt>
                <c:pt idx="12506">
                  <c:v>11.928269999999999</c:v>
                </c:pt>
                <c:pt idx="12507">
                  <c:v>11.839829999999999</c:v>
                </c:pt>
                <c:pt idx="12508">
                  <c:v>11.831200000000001</c:v>
                </c:pt>
                <c:pt idx="12509">
                  <c:v>11.75408</c:v>
                </c:pt>
                <c:pt idx="12510">
                  <c:v>11.69148</c:v>
                </c:pt>
                <c:pt idx="12511">
                  <c:v>11.640739999999999</c:v>
                </c:pt>
                <c:pt idx="12512">
                  <c:v>11.5654</c:v>
                </c:pt>
                <c:pt idx="12513">
                  <c:v>11.51557</c:v>
                </c:pt>
                <c:pt idx="12514">
                  <c:v>11.48058</c:v>
                </c:pt>
                <c:pt idx="12515">
                  <c:v>11.45538</c:v>
                </c:pt>
                <c:pt idx="12516">
                  <c:v>11.42015</c:v>
                </c:pt>
                <c:pt idx="12517">
                  <c:v>11.39533</c:v>
                </c:pt>
                <c:pt idx="12518">
                  <c:v>11.379339999999999</c:v>
                </c:pt>
                <c:pt idx="12519">
                  <c:v>11.37528</c:v>
                </c:pt>
                <c:pt idx="12520">
                  <c:v>11.34113</c:v>
                </c:pt>
                <c:pt idx="12521">
                  <c:v>11.329050000000001</c:v>
                </c:pt>
                <c:pt idx="12522">
                  <c:v>11.31293</c:v>
                </c:pt>
                <c:pt idx="12523">
                  <c:v>11.291510000000001</c:v>
                </c:pt>
                <c:pt idx="12524">
                  <c:v>11.27375</c:v>
                </c:pt>
                <c:pt idx="12525">
                  <c:v>11.26539</c:v>
                </c:pt>
                <c:pt idx="12526">
                  <c:v>11.25764</c:v>
                </c:pt>
                <c:pt idx="12527">
                  <c:v>11.248469999999999</c:v>
                </c:pt>
                <c:pt idx="12528">
                  <c:v>11.245050000000001</c:v>
                </c:pt>
                <c:pt idx="12529">
                  <c:v>11.241569999999999</c:v>
                </c:pt>
                <c:pt idx="12530">
                  <c:v>11.23277</c:v>
                </c:pt>
                <c:pt idx="12531">
                  <c:v>11.231210000000001</c:v>
                </c:pt>
                <c:pt idx="12532">
                  <c:v>11.22953</c:v>
                </c:pt>
                <c:pt idx="12533">
                  <c:v>11.22946</c:v>
                </c:pt>
                <c:pt idx="12534">
                  <c:v>11.2277</c:v>
                </c:pt>
                <c:pt idx="12535">
                  <c:v>11.22757</c:v>
                </c:pt>
                <c:pt idx="12536">
                  <c:v>11.233309999999999</c:v>
                </c:pt>
                <c:pt idx="12537">
                  <c:v>11.242330000000001</c:v>
                </c:pt>
                <c:pt idx="12538">
                  <c:v>11.24302</c:v>
                </c:pt>
                <c:pt idx="12539">
                  <c:v>11.264760000000001</c:v>
                </c:pt>
                <c:pt idx="12540">
                  <c:v>11.27468</c:v>
                </c:pt>
                <c:pt idx="12541">
                  <c:v>11.28227</c:v>
                </c:pt>
                <c:pt idx="12542">
                  <c:v>11.28341</c:v>
                </c:pt>
                <c:pt idx="12543">
                  <c:v>11.28927</c:v>
                </c:pt>
                <c:pt idx="12544">
                  <c:v>11.299530000000001</c:v>
                </c:pt>
                <c:pt idx="12545">
                  <c:v>11.31433</c:v>
                </c:pt>
                <c:pt idx="12546">
                  <c:v>11.32776</c:v>
                </c:pt>
                <c:pt idx="12547">
                  <c:v>11.337210000000001</c:v>
                </c:pt>
                <c:pt idx="12548">
                  <c:v>11.368980000000001</c:v>
                </c:pt>
                <c:pt idx="12549">
                  <c:v>11.45886</c:v>
                </c:pt>
                <c:pt idx="12550">
                  <c:v>11.466900000000001</c:v>
                </c:pt>
                <c:pt idx="12551">
                  <c:v>11.51469</c:v>
                </c:pt>
                <c:pt idx="12552">
                  <c:v>11.57714</c:v>
                </c:pt>
                <c:pt idx="12553">
                  <c:v>11.581530000000001</c:v>
                </c:pt>
                <c:pt idx="12554">
                  <c:v>11.67071</c:v>
                </c:pt>
                <c:pt idx="12555">
                  <c:v>11.729990000000001</c:v>
                </c:pt>
                <c:pt idx="12556">
                  <c:v>11.761649999999999</c:v>
                </c:pt>
                <c:pt idx="12557">
                  <c:v>11.80265</c:v>
                </c:pt>
                <c:pt idx="12558">
                  <c:v>11.80367</c:v>
                </c:pt>
                <c:pt idx="12559">
                  <c:v>11.8954</c:v>
                </c:pt>
                <c:pt idx="12560">
                  <c:v>11.92155</c:v>
                </c:pt>
                <c:pt idx="12561">
                  <c:v>12.0138</c:v>
                </c:pt>
                <c:pt idx="12562">
                  <c:v>12.166689999999999</c:v>
                </c:pt>
                <c:pt idx="12563">
                  <c:v>12.25794</c:v>
                </c:pt>
                <c:pt idx="12564">
                  <c:v>12.340949999999999</c:v>
                </c:pt>
                <c:pt idx="12565">
                  <c:v>12.361660000000001</c:v>
                </c:pt>
                <c:pt idx="12566">
                  <c:v>12.482089999999999</c:v>
                </c:pt>
                <c:pt idx="12567">
                  <c:v>12.5594</c:v>
                </c:pt>
                <c:pt idx="12568">
                  <c:v>12.615830000000001</c:v>
                </c:pt>
                <c:pt idx="12569">
                  <c:v>12.770659999999999</c:v>
                </c:pt>
                <c:pt idx="12570">
                  <c:v>12.83151</c:v>
                </c:pt>
                <c:pt idx="12571">
                  <c:v>12.941750000000001</c:v>
                </c:pt>
                <c:pt idx="12572">
                  <c:v>13.138669999999999</c:v>
                </c:pt>
                <c:pt idx="12573">
                  <c:v>13.167479999999999</c:v>
                </c:pt>
                <c:pt idx="12574">
                  <c:v>13.35474</c:v>
                </c:pt>
                <c:pt idx="12575">
                  <c:v>13.365449999999999</c:v>
                </c:pt>
                <c:pt idx="12576">
                  <c:v>13.57971</c:v>
                </c:pt>
                <c:pt idx="12577">
                  <c:v>13.595800000000001</c:v>
                </c:pt>
                <c:pt idx="12578">
                  <c:v>13.82184</c:v>
                </c:pt>
                <c:pt idx="12579">
                  <c:v>13.86354</c:v>
                </c:pt>
                <c:pt idx="12580">
                  <c:v>14.080690000000001</c:v>
                </c:pt>
                <c:pt idx="12581">
                  <c:v>14.166399999999999</c:v>
                </c:pt>
                <c:pt idx="12582">
                  <c:v>14.36914</c:v>
                </c:pt>
                <c:pt idx="12583">
                  <c:v>14.49254</c:v>
                </c:pt>
                <c:pt idx="12584">
                  <c:v>14.674770000000001</c:v>
                </c:pt>
                <c:pt idx="12585">
                  <c:v>14.85759</c:v>
                </c:pt>
                <c:pt idx="12586">
                  <c:v>15.01276</c:v>
                </c:pt>
                <c:pt idx="12587">
                  <c:v>15.246420000000001</c:v>
                </c:pt>
                <c:pt idx="12588">
                  <c:v>15.367610000000001</c:v>
                </c:pt>
                <c:pt idx="12589">
                  <c:v>15.676729999999999</c:v>
                </c:pt>
                <c:pt idx="12590">
                  <c:v>15.756880000000001</c:v>
                </c:pt>
                <c:pt idx="12591">
                  <c:v>16.129729999999999</c:v>
                </c:pt>
                <c:pt idx="12592">
                  <c:v>16.162649999999999</c:v>
                </c:pt>
                <c:pt idx="12593">
                  <c:v>16.61561</c:v>
                </c:pt>
                <c:pt idx="12594">
                  <c:v>17.061160000000001</c:v>
                </c:pt>
                <c:pt idx="12595">
                  <c:v>17.12865</c:v>
                </c:pt>
                <c:pt idx="12596">
                  <c:v>17.569279999999999</c:v>
                </c:pt>
                <c:pt idx="12597">
                  <c:v>18.078109999999999</c:v>
                </c:pt>
                <c:pt idx="12598">
                  <c:v>19.12799</c:v>
                </c:pt>
                <c:pt idx="12599">
                  <c:v>19.671140000000001</c:v>
                </c:pt>
                <c:pt idx="12600">
                  <c:v>20.209689999999998</c:v>
                </c:pt>
                <c:pt idx="12601">
                  <c:v>20.7712</c:v>
                </c:pt>
                <c:pt idx="12602">
                  <c:v>21.328669999999999</c:v>
                </c:pt>
                <c:pt idx="12603">
                  <c:v>21.9101</c:v>
                </c:pt>
                <c:pt idx="12604">
                  <c:v>21.967780000000001</c:v>
                </c:pt>
                <c:pt idx="12605">
                  <c:v>22.423480000000001</c:v>
                </c:pt>
                <c:pt idx="12606">
                  <c:v>23.137370000000001</c:v>
                </c:pt>
                <c:pt idx="12607">
                  <c:v>23.432189999999999</c:v>
                </c:pt>
                <c:pt idx="12608">
                  <c:v>23.666419999999999</c:v>
                </c:pt>
                <c:pt idx="12609">
                  <c:v>24.132390000000001</c:v>
                </c:pt>
                <c:pt idx="12610">
                  <c:v>24.538239999999998</c:v>
                </c:pt>
                <c:pt idx="12611">
                  <c:v>24.8598</c:v>
                </c:pt>
                <c:pt idx="12612">
                  <c:v>24.89208</c:v>
                </c:pt>
                <c:pt idx="12613">
                  <c:v>25.100750000000001</c:v>
                </c:pt>
                <c:pt idx="12614">
                  <c:v>25.107790000000001</c:v>
                </c:pt>
                <c:pt idx="12615">
                  <c:v>25.242380000000001</c:v>
                </c:pt>
                <c:pt idx="12616">
                  <c:v>25.25178</c:v>
                </c:pt>
                <c:pt idx="12617">
                  <c:v>25.303660000000001</c:v>
                </c:pt>
                <c:pt idx="12618">
                  <c:v>25.30686</c:v>
                </c:pt>
                <c:pt idx="12619">
                  <c:v>25.284479999999999</c:v>
                </c:pt>
                <c:pt idx="12620">
                  <c:v>25.280349999999999</c:v>
                </c:pt>
                <c:pt idx="12621">
                  <c:v>25.171659999999999</c:v>
                </c:pt>
                <c:pt idx="12622">
                  <c:v>25.134150000000002</c:v>
                </c:pt>
                <c:pt idx="12623">
                  <c:v>24.98725</c:v>
                </c:pt>
                <c:pt idx="12624">
                  <c:v>24.84591</c:v>
                </c:pt>
                <c:pt idx="12625">
                  <c:v>24.75422</c:v>
                </c:pt>
                <c:pt idx="12626">
                  <c:v>24.72739</c:v>
                </c:pt>
                <c:pt idx="12627">
                  <c:v>24.647570000000002</c:v>
                </c:pt>
                <c:pt idx="12628">
                  <c:v>24.395610000000001</c:v>
                </c:pt>
                <c:pt idx="12629">
                  <c:v>24.145769999999999</c:v>
                </c:pt>
                <c:pt idx="12630">
                  <c:v>23.570779999999999</c:v>
                </c:pt>
                <c:pt idx="12631">
                  <c:v>23.548249999999999</c:v>
                </c:pt>
                <c:pt idx="12632">
                  <c:v>22.868210000000001</c:v>
                </c:pt>
                <c:pt idx="12633">
                  <c:v>22.493790000000001</c:v>
                </c:pt>
                <c:pt idx="12634">
                  <c:v>22.123480000000001</c:v>
                </c:pt>
                <c:pt idx="12635">
                  <c:v>21.315919999999998</c:v>
                </c:pt>
                <c:pt idx="12636">
                  <c:v>20.502590000000001</c:v>
                </c:pt>
                <c:pt idx="12637">
                  <c:v>18.850460000000002</c:v>
                </c:pt>
                <c:pt idx="12638">
                  <c:v>18.836079999999999</c:v>
                </c:pt>
                <c:pt idx="12639">
                  <c:v>18.044750000000001</c:v>
                </c:pt>
                <c:pt idx="12640">
                  <c:v>17.68806</c:v>
                </c:pt>
                <c:pt idx="12641">
                  <c:v>17.30453</c:v>
                </c:pt>
                <c:pt idx="12642">
                  <c:v>16.626609999999999</c:v>
                </c:pt>
                <c:pt idx="12643">
                  <c:v>16.59019</c:v>
                </c:pt>
                <c:pt idx="12644">
                  <c:v>16.137730000000001</c:v>
                </c:pt>
                <c:pt idx="12645">
                  <c:v>15.957269999999999</c:v>
                </c:pt>
                <c:pt idx="12646">
                  <c:v>15.6927</c:v>
                </c:pt>
                <c:pt idx="12647">
                  <c:v>15.37072</c:v>
                </c:pt>
                <c:pt idx="12648">
                  <c:v>15.269439999999999</c:v>
                </c:pt>
                <c:pt idx="12649">
                  <c:v>14.889760000000001</c:v>
                </c:pt>
                <c:pt idx="12650">
                  <c:v>14.854290000000001</c:v>
                </c:pt>
                <c:pt idx="12651">
                  <c:v>14.53542</c:v>
                </c:pt>
                <c:pt idx="12652">
                  <c:v>14.39124</c:v>
                </c:pt>
                <c:pt idx="12653">
                  <c:v>14.22002</c:v>
                </c:pt>
                <c:pt idx="12654">
                  <c:v>13.98969</c:v>
                </c:pt>
                <c:pt idx="12655">
                  <c:v>13.9267</c:v>
                </c:pt>
                <c:pt idx="12656">
                  <c:v>13.66906</c:v>
                </c:pt>
                <c:pt idx="12657">
                  <c:v>13.633559999999999</c:v>
                </c:pt>
                <c:pt idx="12658">
                  <c:v>13.432449999999999</c:v>
                </c:pt>
                <c:pt idx="12659">
                  <c:v>13.332610000000001</c:v>
                </c:pt>
                <c:pt idx="12660">
                  <c:v>13.225210000000001</c:v>
                </c:pt>
                <c:pt idx="12661">
                  <c:v>13.06682</c:v>
                </c:pt>
                <c:pt idx="12662">
                  <c:v>13.034990000000001</c:v>
                </c:pt>
                <c:pt idx="12663">
                  <c:v>12.869960000000001</c:v>
                </c:pt>
                <c:pt idx="12664">
                  <c:v>12.843769999999999</c:v>
                </c:pt>
                <c:pt idx="12665">
                  <c:v>12.71955</c:v>
                </c:pt>
                <c:pt idx="12666">
                  <c:v>12.65024</c:v>
                </c:pt>
                <c:pt idx="12667">
                  <c:v>12.585599999999999</c:v>
                </c:pt>
                <c:pt idx="12668">
                  <c:v>12.5329</c:v>
                </c:pt>
                <c:pt idx="12669">
                  <c:v>12.491289999999999</c:v>
                </c:pt>
                <c:pt idx="12670">
                  <c:v>12.363329999999999</c:v>
                </c:pt>
                <c:pt idx="12671">
                  <c:v>12.345599999999999</c:v>
                </c:pt>
                <c:pt idx="12672">
                  <c:v>12.22803</c:v>
                </c:pt>
                <c:pt idx="12673">
                  <c:v>12.18721</c:v>
                </c:pt>
                <c:pt idx="12674">
                  <c:v>12.12425</c:v>
                </c:pt>
                <c:pt idx="12675">
                  <c:v>12.04651</c:v>
                </c:pt>
                <c:pt idx="12676">
                  <c:v>12.033759999999999</c:v>
                </c:pt>
                <c:pt idx="12677">
                  <c:v>11.9567</c:v>
                </c:pt>
                <c:pt idx="12678">
                  <c:v>11.93309</c:v>
                </c:pt>
                <c:pt idx="12679">
                  <c:v>11.890510000000001</c:v>
                </c:pt>
                <c:pt idx="12680">
                  <c:v>11.840439999999999</c:v>
                </c:pt>
                <c:pt idx="12681">
                  <c:v>11.77821</c:v>
                </c:pt>
                <c:pt idx="12682">
                  <c:v>11.7631</c:v>
                </c:pt>
                <c:pt idx="12683">
                  <c:v>11.6975</c:v>
                </c:pt>
                <c:pt idx="12684">
                  <c:v>11.68943</c:v>
                </c:pt>
                <c:pt idx="12685">
                  <c:v>11.590439999999999</c:v>
                </c:pt>
                <c:pt idx="12686">
                  <c:v>11.553229999999999</c:v>
                </c:pt>
                <c:pt idx="12687">
                  <c:v>11.50291</c:v>
                </c:pt>
                <c:pt idx="12688">
                  <c:v>11.44528</c:v>
                </c:pt>
                <c:pt idx="12689">
                  <c:v>11.42794</c:v>
                </c:pt>
                <c:pt idx="12690">
                  <c:v>11.36356</c:v>
                </c:pt>
                <c:pt idx="12691">
                  <c:v>11.331910000000001</c:v>
                </c:pt>
                <c:pt idx="12692">
                  <c:v>11.308680000000001</c:v>
                </c:pt>
                <c:pt idx="12693">
                  <c:v>11.28857</c:v>
                </c:pt>
                <c:pt idx="12694">
                  <c:v>11.264329999999999</c:v>
                </c:pt>
                <c:pt idx="12695">
                  <c:v>11.19997</c:v>
                </c:pt>
                <c:pt idx="12696">
                  <c:v>11.19674</c:v>
                </c:pt>
                <c:pt idx="12697">
                  <c:v>11.157730000000001</c:v>
                </c:pt>
                <c:pt idx="12698">
                  <c:v>11.136990000000001</c:v>
                </c:pt>
                <c:pt idx="12699">
                  <c:v>11.11192</c:v>
                </c:pt>
                <c:pt idx="12700">
                  <c:v>11.0815</c:v>
                </c:pt>
                <c:pt idx="12701">
                  <c:v>11.033049999999999</c:v>
                </c:pt>
                <c:pt idx="12702">
                  <c:v>11.028980000000001</c:v>
                </c:pt>
                <c:pt idx="12703">
                  <c:v>11.00394</c:v>
                </c:pt>
                <c:pt idx="12704">
                  <c:v>10.99446</c:v>
                </c:pt>
                <c:pt idx="12705">
                  <c:v>10.985580000000001</c:v>
                </c:pt>
                <c:pt idx="12706">
                  <c:v>10.957610000000001</c:v>
                </c:pt>
                <c:pt idx="12707">
                  <c:v>10.93416</c:v>
                </c:pt>
                <c:pt idx="12708">
                  <c:v>10.929180000000001</c:v>
                </c:pt>
                <c:pt idx="12709">
                  <c:v>10.928100000000001</c:v>
                </c:pt>
                <c:pt idx="12710">
                  <c:v>10.9231</c:v>
                </c:pt>
                <c:pt idx="12711">
                  <c:v>10.901619999999999</c:v>
                </c:pt>
                <c:pt idx="12712">
                  <c:v>10.87327</c:v>
                </c:pt>
                <c:pt idx="12713">
                  <c:v>10.868510000000001</c:v>
                </c:pt>
                <c:pt idx="12714">
                  <c:v>10.850989999999999</c:v>
                </c:pt>
                <c:pt idx="12715">
                  <c:v>10.802020000000001</c:v>
                </c:pt>
                <c:pt idx="12716">
                  <c:v>10.761559999999999</c:v>
                </c:pt>
                <c:pt idx="12717">
                  <c:v>10.76135</c:v>
                </c:pt>
                <c:pt idx="12718">
                  <c:v>10.747590000000001</c:v>
                </c:pt>
                <c:pt idx="12719">
                  <c:v>10.71144</c:v>
                </c:pt>
                <c:pt idx="12720">
                  <c:v>10.665319999999999</c:v>
                </c:pt>
                <c:pt idx="12721">
                  <c:v>10.61035</c:v>
                </c:pt>
                <c:pt idx="12722">
                  <c:v>10.5528</c:v>
                </c:pt>
                <c:pt idx="12723">
                  <c:v>10.53783</c:v>
                </c:pt>
                <c:pt idx="12724">
                  <c:v>10.52863</c:v>
                </c:pt>
                <c:pt idx="12725">
                  <c:v>10.520670000000001</c:v>
                </c:pt>
                <c:pt idx="12726">
                  <c:v>10.517810000000001</c:v>
                </c:pt>
                <c:pt idx="12727">
                  <c:v>10.522819999999999</c:v>
                </c:pt>
                <c:pt idx="12728">
                  <c:v>10.53946</c:v>
                </c:pt>
                <c:pt idx="12729">
                  <c:v>10.55391</c:v>
                </c:pt>
                <c:pt idx="12730">
                  <c:v>10.572749999999999</c:v>
                </c:pt>
                <c:pt idx="12731">
                  <c:v>10.59717</c:v>
                </c:pt>
                <c:pt idx="12732">
                  <c:v>10.62805</c:v>
                </c:pt>
                <c:pt idx="12733">
                  <c:v>10.667669999999999</c:v>
                </c:pt>
                <c:pt idx="12734">
                  <c:v>10.71481</c:v>
                </c:pt>
                <c:pt idx="12735">
                  <c:v>10.77355</c:v>
                </c:pt>
                <c:pt idx="12736">
                  <c:v>10.84172</c:v>
                </c:pt>
                <c:pt idx="12737">
                  <c:v>10.92484</c:v>
                </c:pt>
                <c:pt idx="12738">
                  <c:v>11.01942</c:v>
                </c:pt>
                <c:pt idx="12739">
                  <c:v>11.13269</c:v>
                </c:pt>
                <c:pt idx="12740">
                  <c:v>11.25948</c:v>
                </c:pt>
                <c:pt idx="12741">
                  <c:v>11.408989999999999</c:v>
                </c:pt>
                <c:pt idx="12742">
                  <c:v>11.57386</c:v>
                </c:pt>
                <c:pt idx="12743">
                  <c:v>11.765549999999999</c:v>
                </c:pt>
                <c:pt idx="12744">
                  <c:v>11.974069999999999</c:v>
                </c:pt>
                <c:pt idx="12745">
                  <c:v>12.21327</c:v>
                </c:pt>
                <c:pt idx="12746">
                  <c:v>12.47007</c:v>
                </c:pt>
                <c:pt idx="12747">
                  <c:v>12.75189</c:v>
                </c:pt>
                <c:pt idx="12748">
                  <c:v>13.05922</c:v>
                </c:pt>
                <c:pt idx="12749">
                  <c:v>13.5305</c:v>
                </c:pt>
                <c:pt idx="12750">
                  <c:v>14.051</c:v>
                </c:pt>
                <c:pt idx="12751">
                  <c:v>14.618510000000001</c:v>
                </c:pt>
                <c:pt idx="12752">
                  <c:v>15.229039999999999</c:v>
                </c:pt>
                <c:pt idx="12753">
                  <c:v>15.87665</c:v>
                </c:pt>
                <c:pt idx="12754">
                  <c:v>16.553419999999999</c:v>
                </c:pt>
                <c:pt idx="12755">
                  <c:v>17.9375</c:v>
                </c:pt>
                <c:pt idx="12756">
                  <c:v>18.635079999999999</c:v>
                </c:pt>
                <c:pt idx="12757">
                  <c:v>19.31221</c:v>
                </c:pt>
                <c:pt idx="12758">
                  <c:v>19.953399999999998</c:v>
                </c:pt>
                <c:pt idx="12759">
                  <c:v>20.53087</c:v>
                </c:pt>
                <c:pt idx="12760">
                  <c:v>21.055440000000001</c:v>
                </c:pt>
                <c:pt idx="12761">
                  <c:v>21.499749999999999</c:v>
                </c:pt>
                <c:pt idx="12762">
                  <c:v>21.85181</c:v>
                </c:pt>
                <c:pt idx="12763">
                  <c:v>22.097860000000001</c:v>
                </c:pt>
                <c:pt idx="12764">
                  <c:v>22.24062</c:v>
                </c:pt>
                <c:pt idx="12765">
                  <c:v>22.277229999999999</c:v>
                </c:pt>
                <c:pt idx="12766">
                  <c:v>22.20815</c:v>
                </c:pt>
                <c:pt idx="12767">
                  <c:v>22.042020000000001</c:v>
                </c:pt>
                <c:pt idx="12768">
                  <c:v>21.777940000000001</c:v>
                </c:pt>
                <c:pt idx="12769">
                  <c:v>21.436689999999999</c:v>
                </c:pt>
                <c:pt idx="12770">
                  <c:v>21.014230000000001</c:v>
                </c:pt>
                <c:pt idx="12771">
                  <c:v>20.541979999999999</c:v>
                </c:pt>
                <c:pt idx="12772">
                  <c:v>19.463080000000001</c:v>
                </c:pt>
                <c:pt idx="12773">
                  <c:v>18.310220000000001</c:v>
                </c:pt>
                <c:pt idx="12774">
                  <c:v>17.73105</c:v>
                </c:pt>
                <c:pt idx="12775">
                  <c:v>17.180969999999999</c:v>
                </c:pt>
                <c:pt idx="12776">
                  <c:v>16.643319999999999</c:v>
                </c:pt>
                <c:pt idx="12777">
                  <c:v>16.148250000000001</c:v>
                </c:pt>
                <c:pt idx="12778">
                  <c:v>15.6778</c:v>
                </c:pt>
                <c:pt idx="12779">
                  <c:v>15.246409999999999</c:v>
                </c:pt>
                <c:pt idx="12780">
                  <c:v>14.85524</c:v>
                </c:pt>
                <c:pt idx="12781">
                  <c:v>14.51145</c:v>
                </c:pt>
                <c:pt idx="12782">
                  <c:v>14.198090000000001</c:v>
                </c:pt>
                <c:pt idx="12783">
                  <c:v>13.927</c:v>
                </c:pt>
                <c:pt idx="12784">
                  <c:v>13.683160000000001</c:v>
                </c:pt>
                <c:pt idx="12785">
                  <c:v>13.474399999999999</c:v>
                </c:pt>
                <c:pt idx="12786">
                  <c:v>13.288040000000001</c:v>
                </c:pt>
                <c:pt idx="12787">
                  <c:v>13.12926</c:v>
                </c:pt>
                <c:pt idx="12788">
                  <c:v>12.987769999999999</c:v>
                </c:pt>
                <c:pt idx="12789">
                  <c:v>12.867100000000001</c:v>
                </c:pt>
                <c:pt idx="12790">
                  <c:v>12.666600000000001</c:v>
                </c:pt>
                <c:pt idx="12791">
                  <c:v>12.51098</c:v>
                </c:pt>
                <c:pt idx="12792">
                  <c:v>12.4198</c:v>
                </c:pt>
                <c:pt idx="12793">
                  <c:v>12.38664</c:v>
                </c:pt>
                <c:pt idx="12794">
                  <c:v>12.287599999999999</c:v>
                </c:pt>
                <c:pt idx="12795">
                  <c:v>12.206250000000001</c:v>
                </c:pt>
                <c:pt idx="12796">
                  <c:v>12.13832</c:v>
                </c:pt>
                <c:pt idx="12797">
                  <c:v>12.030620000000001</c:v>
                </c:pt>
                <c:pt idx="12798">
                  <c:v>11.94637</c:v>
                </c:pt>
                <c:pt idx="12799">
                  <c:v>11.81006</c:v>
                </c:pt>
                <c:pt idx="12800">
                  <c:v>11.70363</c:v>
                </c:pt>
                <c:pt idx="12801">
                  <c:v>11.66389</c:v>
                </c:pt>
                <c:pt idx="12802">
                  <c:v>11.63354</c:v>
                </c:pt>
                <c:pt idx="12803">
                  <c:v>11.59149</c:v>
                </c:pt>
                <c:pt idx="12804">
                  <c:v>11.55655</c:v>
                </c:pt>
                <c:pt idx="12805">
                  <c:v>11.527670000000001</c:v>
                </c:pt>
                <c:pt idx="12806">
                  <c:v>11.46475</c:v>
                </c:pt>
                <c:pt idx="12807">
                  <c:v>11.44345</c:v>
                </c:pt>
                <c:pt idx="12808">
                  <c:v>11.41164</c:v>
                </c:pt>
                <c:pt idx="12809">
                  <c:v>11.401859999999999</c:v>
                </c:pt>
                <c:pt idx="12810">
                  <c:v>11.389010000000001</c:v>
                </c:pt>
                <c:pt idx="12811">
                  <c:v>11.3863</c:v>
                </c:pt>
                <c:pt idx="12812">
                  <c:v>11.391769999999999</c:v>
                </c:pt>
                <c:pt idx="12813">
                  <c:v>11.39198</c:v>
                </c:pt>
                <c:pt idx="12814">
                  <c:v>11.43385</c:v>
                </c:pt>
                <c:pt idx="12815">
                  <c:v>11.481070000000001</c:v>
                </c:pt>
                <c:pt idx="12816">
                  <c:v>11.49192</c:v>
                </c:pt>
                <c:pt idx="12817">
                  <c:v>11.518420000000001</c:v>
                </c:pt>
                <c:pt idx="12818">
                  <c:v>11.66635</c:v>
                </c:pt>
                <c:pt idx="12819">
                  <c:v>11.73053</c:v>
                </c:pt>
                <c:pt idx="12820">
                  <c:v>11.74043</c:v>
                </c:pt>
                <c:pt idx="12821">
                  <c:v>11.81795</c:v>
                </c:pt>
                <c:pt idx="12822">
                  <c:v>11.859959999999999</c:v>
                </c:pt>
                <c:pt idx="12823">
                  <c:v>11.90953</c:v>
                </c:pt>
                <c:pt idx="12824">
                  <c:v>11.932320000000001</c:v>
                </c:pt>
                <c:pt idx="12825">
                  <c:v>11.952439999999999</c:v>
                </c:pt>
                <c:pt idx="12826">
                  <c:v>11.97547</c:v>
                </c:pt>
                <c:pt idx="12827">
                  <c:v>12.03791</c:v>
                </c:pt>
                <c:pt idx="12828">
                  <c:v>12.03998</c:v>
                </c:pt>
                <c:pt idx="12829">
                  <c:v>12.08872</c:v>
                </c:pt>
                <c:pt idx="12830">
                  <c:v>12.15263</c:v>
                </c:pt>
                <c:pt idx="12831">
                  <c:v>12.327999999999999</c:v>
                </c:pt>
                <c:pt idx="12832">
                  <c:v>12.553750000000001</c:v>
                </c:pt>
                <c:pt idx="12833">
                  <c:v>12.80184</c:v>
                </c:pt>
                <c:pt idx="12834">
                  <c:v>12.904780000000001</c:v>
                </c:pt>
                <c:pt idx="12835">
                  <c:v>13.09003</c:v>
                </c:pt>
                <c:pt idx="12836">
                  <c:v>13.8238</c:v>
                </c:pt>
                <c:pt idx="12837">
                  <c:v>14.093719999999999</c:v>
                </c:pt>
                <c:pt idx="12838">
                  <c:v>14.2455</c:v>
                </c:pt>
                <c:pt idx="12839">
                  <c:v>14.42184</c:v>
                </c:pt>
                <c:pt idx="12840">
                  <c:v>14.548299999999999</c:v>
                </c:pt>
                <c:pt idx="12841">
                  <c:v>14.64207</c:v>
                </c:pt>
                <c:pt idx="12842">
                  <c:v>14.923629999999999</c:v>
                </c:pt>
                <c:pt idx="12843">
                  <c:v>15.28153</c:v>
                </c:pt>
                <c:pt idx="12844">
                  <c:v>15.71889</c:v>
                </c:pt>
                <c:pt idx="12845">
                  <c:v>16.237649999999999</c:v>
                </c:pt>
                <c:pt idx="12846">
                  <c:v>16.664650000000002</c:v>
                </c:pt>
                <c:pt idx="12847">
                  <c:v>16.82272</c:v>
                </c:pt>
                <c:pt idx="12848">
                  <c:v>17.460239999999999</c:v>
                </c:pt>
                <c:pt idx="12849">
                  <c:v>18.135370000000002</c:v>
                </c:pt>
                <c:pt idx="12850">
                  <c:v>18.362649999999999</c:v>
                </c:pt>
                <c:pt idx="12851">
                  <c:v>18.86618</c:v>
                </c:pt>
                <c:pt idx="12852">
                  <c:v>19.66705</c:v>
                </c:pt>
                <c:pt idx="12853">
                  <c:v>20.491689999999998</c:v>
                </c:pt>
                <c:pt idx="12854">
                  <c:v>20.597619999999999</c:v>
                </c:pt>
                <c:pt idx="12855">
                  <c:v>21.127600000000001</c:v>
                </c:pt>
                <c:pt idx="12856">
                  <c:v>21.714179999999999</c:v>
                </c:pt>
                <c:pt idx="12857">
                  <c:v>22.376919999999998</c:v>
                </c:pt>
                <c:pt idx="12858">
                  <c:v>23.106929999999998</c:v>
                </c:pt>
                <c:pt idx="12859">
                  <c:v>23.876650000000001</c:v>
                </c:pt>
                <c:pt idx="12860">
                  <c:v>23.935009999999998</c:v>
                </c:pt>
                <c:pt idx="12861">
                  <c:v>24.84825</c:v>
                </c:pt>
                <c:pt idx="12862">
                  <c:v>25.882739999999998</c:v>
                </c:pt>
                <c:pt idx="12863">
                  <c:v>27.0212</c:v>
                </c:pt>
                <c:pt idx="12864">
                  <c:v>28.291450000000001</c:v>
                </c:pt>
                <c:pt idx="12865">
                  <c:v>29.710819999999998</c:v>
                </c:pt>
                <c:pt idx="12866">
                  <c:v>29.869949999999999</c:v>
                </c:pt>
                <c:pt idx="12867">
                  <c:v>31.325009999999999</c:v>
                </c:pt>
                <c:pt idx="12868">
                  <c:v>33.114939999999997</c:v>
                </c:pt>
                <c:pt idx="12869">
                  <c:v>34.471119999999999</c:v>
                </c:pt>
                <c:pt idx="12870">
                  <c:v>35.163649999999997</c:v>
                </c:pt>
                <c:pt idx="12871">
                  <c:v>37.449089999999998</c:v>
                </c:pt>
                <c:pt idx="12872">
                  <c:v>40.076120000000003</c:v>
                </c:pt>
                <c:pt idx="12873">
                  <c:v>43.011009999999999</c:v>
                </c:pt>
                <c:pt idx="12874">
                  <c:v>46.327350000000003</c:v>
                </c:pt>
                <c:pt idx="12875">
                  <c:v>50.060290000000002</c:v>
                </c:pt>
                <c:pt idx="12876">
                  <c:v>54.30095</c:v>
                </c:pt>
                <c:pt idx="12877">
                  <c:v>58.947369999999999</c:v>
                </c:pt>
                <c:pt idx="12878">
                  <c:v>61.066099999999999</c:v>
                </c:pt>
                <c:pt idx="12879">
                  <c:v>64.134770000000003</c:v>
                </c:pt>
                <c:pt idx="12880">
                  <c:v>69.699680000000001</c:v>
                </c:pt>
                <c:pt idx="12881">
                  <c:v>75.758489999999995</c:v>
                </c:pt>
                <c:pt idx="12882">
                  <c:v>82.070710000000005</c:v>
                </c:pt>
                <c:pt idx="12883">
                  <c:v>92.440989999999999</c:v>
                </c:pt>
                <c:pt idx="12884">
                  <c:v>95.270079999999993</c:v>
                </c:pt>
                <c:pt idx="12885">
                  <c:v>100.8094</c:v>
                </c:pt>
                <c:pt idx="12886">
                  <c:v>108.2867</c:v>
                </c:pt>
                <c:pt idx="12887">
                  <c:v>114.1527</c:v>
                </c:pt>
                <c:pt idx="12888">
                  <c:v>119.33369999999999</c:v>
                </c:pt>
                <c:pt idx="12889">
                  <c:v>122.51130000000001</c:v>
                </c:pt>
                <c:pt idx="12890">
                  <c:v>123.67359999999999</c:v>
                </c:pt>
                <c:pt idx="12891">
                  <c:v>126.6347</c:v>
                </c:pt>
                <c:pt idx="12892">
                  <c:v>126.8625</c:v>
                </c:pt>
                <c:pt idx="12893">
                  <c:v>128.81800000000001</c:v>
                </c:pt>
                <c:pt idx="12894">
                  <c:v>129.02430000000001</c:v>
                </c:pt>
                <c:pt idx="12895">
                  <c:v>129.44919999999999</c:v>
                </c:pt>
                <c:pt idx="12896">
                  <c:v>128.8192</c:v>
                </c:pt>
                <c:pt idx="12897">
                  <c:v>127.0415</c:v>
                </c:pt>
                <c:pt idx="12898">
                  <c:v>126.8659</c:v>
                </c:pt>
                <c:pt idx="12899">
                  <c:v>124.1931</c:v>
                </c:pt>
                <c:pt idx="12900">
                  <c:v>120.4473</c:v>
                </c:pt>
                <c:pt idx="12901">
                  <c:v>116.3981</c:v>
                </c:pt>
                <c:pt idx="12902">
                  <c:v>115.8304</c:v>
                </c:pt>
                <c:pt idx="12903">
                  <c:v>110.6485</c:v>
                </c:pt>
                <c:pt idx="12904">
                  <c:v>100.7696</c:v>
                </c:pt>
                <c:pt idx="12905">
                  <c:v>98.95823</c:v>
                </c:pt>
                <c:pt idx="12906">
                  <c:v>86.690989999999999</c:v>
                </c:pt>
                <c:pt idx="12907">
                  <c:v>83.675839999999994</c:v>
                </c:pt>
                <c:pt idx="12908">
                  <c:v>74.909980000000004</c:v>
                </c:pt>
                <c:pt idx="12909">
                  <c:v>69.39367</c:v>
                </c:pt>
                <c:pt idx="12910">
                  <c:v>67.806219999999996</c:v>
                </c:pt>
                <c:pt idx="12911">
                  <c:v>64.317390000000003</c:v>
                </c:pt>
                <c:pt idx="12912">
                  <c:v>59.846049999999998</c:v>
                </c:pt>
                <c:pt idx="12913">
                  <c:v>59.552849999999999</c:v>
                </c:pt>
                <c:pt idx="12914">
                  <c:v>55.258949999999999</c:v>
                </c:pt>
                <c:pt idx="12915">
                  <c:v>54.710880000000003</c:v>
                </c:pt>
                <c:pt idx="12916">
                  <c:v>51.309049999999999</c:v>
                </c:pt>
                <c:pt idx="12917">
                  <c:v>47.805610000000001</c:v>
                </c:pt>
                <c:pt idx="12918">
                  <c:v>44.812759999999997</c:v>
                </c:pt>
                <c:pt idx="12919">
                  <c:v>44.617240000000002</c:v>
                </c:pt>
                <c:pt idx="12920">
                  <c:v>41.825740000000003</c:v>
                </c:pt>
                <c:pt idx="12921">
                  <c:v>40.932839999999999</c:v>
                </c:pt>
                <c:pt idx="12922">
                  <c:v>39.30959</c:v>
                </c:pt>
                <c:pt idx="12923">
                  <c:v>37.627029999999998</c:v>
                </c:pt>
                <c:pt idx="12924">
                  <c:v>37.115270000000002</c:v>
                </c:pt>
                <c:pt idx="12925">
                  <c:v>35.14678</c:v>
                </c:pt>
                <c:pt idx="12926">
                  <c:v>34.850900000000003</c:v>
                </c:pt>
                <c:pt idx="12927">
                  <c:v>33.439869999999999</c:v>
                </c:pt>
                <c:pt idx="12928">
                  <c:v>32.565130000000003</c:v>
                </c:pt>
                <c:pt idx="12929">
                  <c:v>31.91272</c:v>
                </c:pt>
                <c:pt idx="12930">
                  <c:v>30.610250000000001</c:v>
                </c:pt>
                <c:pt idx="12931">
                  <c:v>30.59</c:v>
                </c:pt>
                <c:pt idx="12932">
                  <c:v>29.424579999999999</c:v>
                </c:pt>
                <c:pt idx="12933">
                  <c:v>29.027889999999999</c:v>
                </c:pt>
                <c:pt idx="12934">
                  <c:v>28.429269999999999</c:v>
                </c:pt>
                <c:pt idx="12935">
                  <c:v>27.726839999999999</c:v>
                </c:pt>
                <c:pt idx="12936">
                  <c:v>27.5593</c:v>
                </c:pt>
                <c:pt idx="12937">
                  <c:v>26.840170000000001</c:v>
                </c:pt>
                <c:pt idx="12938">
                  <c:v>26.713329999999999</c:v>
                </c:pt>
                <c:pt idx="12939">
                  <c:v>26.289210000000001</c:v>
                </c:pt>
                <c:pt idx="12940">
                  <c:v>26.236280000000001</c:v>
                </c:pt>
                <c:pt idx="12941">
                  <c:v>25.943770000000001</c:v>
                </c:pt>
                <c:pt idx="12942">
                  <c:v>25.7669</c:v>
                </c:pt>
                <c:pt idx="12943">
                  <c:v>25.64292</c:v>
                </c:pt>
                <c:pt idx="12944">
                  <c:v>25.40307</c:v>
                </c:pt>
                <c:pt idx="12945">
                  <c:v>25.39865</c:v>
                </c:pt>
                <c:pt idx="12946">
                  <c:v>25.217369999999999</c:v>
                </c:pt>
                <c:pt idx="12947">
                  <c:v>25.155449999999998</c:v>
                </c:pt>
                <c:pt idx="12948">
                  <c:v>25.148910000000001</c:v>
                </c:pt>
                <c:pt idx="12949">
                  <c:v>25.09657</c:v>
                </c:pt>
                <c:pt idx="12950">
                  <c:v>25.021619999999999</c:v>
                </c:pt>
                <c:pt idx="12951">
                  <c:v>24.970600000000001</c:v>
                </c:pt>
                <c:pt idx="12952">
                  <c:v>24.9636</c:v>
                </c:pt>
                <c:pt idx="12953">
                  <c:v>24.98621</c:v>
                </c:pt>
                <c:pt idx="12954">
                  <c:v>25.041329999999999</c:v>
                </c:pt>
                <c:pt idx="12955">
                  <c:v>25.123629999999999</c:v>
                </c:pt>
                <c:pt idx="12956">
                  <c:v>25.133040000000001</c:v>
                </c:pt>
                <c:pt idx="12957">
                  <c:v>25.263539999999999</c:v>
                </c:pt>
                <c:pt idx="12958">
                  <c:v>25.43552</c:v>
                </c:pt>
                <c:pt idx="12959">
                  <c:v>25.615259999999999</c:v>
                </c:pt>
                <c:pt idx="12960">
                  <c:v>25.629760000000001</c:v>
                </c:pt>
                <c:pt idx="12961">
                  <c:v>25.870259999999998</c:v>
                </c:pt>
                <c:pt idx="12962">
                  <c:v>26.13231</c:v>
                </c:pt>
                <c:pt idx="12963">
                  <c:v>26.357790000000001</c:v>
                </c:pt>
                <c:pt idx="12964">
                  <c:v>26.42465</c:v>
                </c:pt>
                <c:pt idx="12965">
                  <c:v>26.742740000000001</c:v>
                </c:pt>
                <c:pt idx="12966">
                  <c:v>27.082190000000001</c:v>
                </c:pt>
                <c:pt idx="12967">
                  <c:v>27.295079999999999</c:v>
                </c:pt>
                <c:pt idx="12968">
                  <c:v>27.4314</c:v>
                </c:pt>
                <c:pt idx="12969">
                  <c:v>27.805910000000001</c:v>
                </c:pt>
                <c:pt idx="12970">
                  <c:v>28.17257</c:v>
                </c:pt>
                <c:pt idx="12971">
                  <c:v>28.34112</c:v>
                </c:pt>
                <c:pt idx="12972">
                  <c:v>28.54532</c:v>
                </c:pt>
                <c:pt idx="12973">
                  <c:v>28.91648</c:v>
                </c:pt>
                <c:pt idx="12974">
                  <c:v>29.276859999999999</c:v>
                </c:pt>
                <c:pt idx="12975">
                  <c:v>29.37856</c:v>
                </c:pt>
                <c:pt idx="12976">
                  <c:v>29.621300000000002</c:v>
                </c:pt>
                <c:pt idx="12977">
                  <c:v>29.941179999999999</c:v>
                </c:pt>
                <c:pt idx="12978">
                  <c:v>30.221640000000001</c:v>
                </c:pt>
                <c:pt idx="12979">
                  <c:v>30.258520000000001</c:v>
                </c:pt>
                <c:pt idx="12980">
                  <c:v>30.692430000000002</c:v>
                </c:pt>
                <c:pt idx="12981">
                  <c:v>30.81326</c:v>
                </c:pt>
                <c:pt idx="12982">
                  <c:v>30.955649999999999</c:v>
                </c:pt>
                <c:pt idx="12983">
                  <c:v>30.980119999999999</c:v>
                </c:pt>
                <c:pt idx="12984">
                  <c:v>31.00215</c:v>
                </c:pt>
                <c:pt idx="12985">
                  <c:v>30.968889999999998</c:v>
                </c:pt>
                <c:pt idx="12986">
                  <c:v>30.95063</c:v>
                </c:pt>
                <c:pt idx="12987">
                  <c:v>30.798970000000001</c:v>
                </c:pt>
                <c:pt idx="12988">
                  <c:v>30.583390000000001</c:v>
                </c:pt>
                <c:pt idx="12989">
                  <c:v>30.535309999999999</c:v>
                </c:pt>
                <c:pt idx="12990">
                  <c:v>30.167580000000001</c:v>
                </c:pt>
                <c:pt idx="12991">
                  <c:v>29.693619999999999</c:v>
                </c:pt>
                <c:pt idx="12992">
                  <c:v>29.6419</c:v>
                </c:pt>
                <c:pt idx="12993">
                  <c:v>29.129280000000001</c:v>
                </c:pt>
                <c:pt idx="12994">
                  <c:v>28.47007</c:v>
                </c:pt>
                <c:pt idx="12995">
                  <c:v>28.17933</c:v>
                </c:pt>
                <c:pt idx="12996">
                  <c:v>27.81579</c:v>
                </c:pt>
                <c:pt idx="12997">
                  <c:v>27.0349</c:v>
                </c:pt>
                <c:pt idx="12998">
                  <c:v>26.198119999999999</c:v>
                </c:pt>
                <c:pt idx="12999">
                  <c:v>25.32114</c:v>
                </c:pt>
                <c:pt idx="13000">
                  <c:v>24.436869999999999</c:v>
                </c:pt>
                <c:pt idx="13001">
                  <c:v>24.25526</c:v>
                </c:pt>
                <c:pt idx="13002">
                  <c:v>23.534410000000001</c:v>
                </c:pt>
                <c:pt idx="13003">
                  <c:v>22.657689999999999</c:v>
                </c:pt>
                <c:pt idx="13004">
                  <c:v>20.96668</c:v>
                </c:pt>
                <c:pt idx="13005">
                  <c:v>20.175999999999998</c:v>
                </c:pt>
                <c:pt idx="13006">
                  <c:v>19.438369999999999</c:v>
                </c:pt>
                <c:pt idx="13007">
                  <c:v>18.75873</c:v>
                </c:pt>
                <c:pt idx="13008">
                  <c:v>18.666399999999999</c:v>
                </c:pt>
                <c:pt idx="13009">
                  <c:v>18.447099999999999</c:v>
                </c:pt>
                <c:pt idx="13010">
                  <c:v>18.150089999999999</c:v>
                </c:pt>
                <c:pt idx="13011">
                  <c:v>17.85746</c:v>
                </c:pt>
                <c:pt idx="13012">
                  <c:v>17.5899</c:v>
                </c:pt>
                <c:pt idx="13013">
                  <c:v>17.336410000000001</c:v>
                </c:pt>
                <c:pt idx="13014">
                  <c:v>17.096589999999999</c:v>
                </c:pt>
                <c:pt idx="13015">
                  <c:v>16.86185</c:v>
                </c:pt>
                <c:pt idx="13016">
                  <c:v>16.648409999999998</c:v>
                </c:pt>
                <c:pt idx="13017">
                  <c:v>16.44707</c:v>
                </c:pt>
                <c:pt idx="13018">
                  <c:v>16.25723</c:v>
                </c:pt>
                <c:pt idx="13019">
                  <c:v>16.071840000000002</c:v>
                </c:pt>
                <c:pt idx="13020">
                  <c:v>15.90347</c:v>
                </c:pt>
                <c:pt idx="13021">
                  <c:v>15.738950000000001</c:v>
                </c:pt>
                <c:pt idx="13022">
                  <c:v>15.58938</c:v>
                </c:pt>
                <c:pt idx="13023">
                  <c:v>15.30968</c:v>
                </c:pt>
                <c:pt idx="13024">
                  <c:v>15.06371</c:v>
                </c:pt>
                <c:pt idx="13025">
                  <c:v>14.83793</c:v>
                </c:pt>
                <c:pt idx="13026">
                  <c:v>14.63673</c:v>
                </c:pt>
                <c:pt idx="13027">
                  <c:v>14.449299999999999</c:v>
                </c:pt>
                <c:pt idx="13028">
                  <c:v>14.43045</c:v>
                </c:pt>
                <c:pt idx="13029">
                  <c:v>14.28116</c:v>
                </c:pt>
                <c:pt idx="13030">
                  <c:v>14.122350000000001</c:v>
                </c:pt>
                <c:pt idx="13031">
                  <c:v>13.973879999999999</c:v>
                </c:pt>
                <c:pt idx="13032">
                  <c:v>13.72608</c:v>
                </c:pt>
                <c:pt idx="13033">
                  <c:v>13.704459999999999</c:v>
                </c:pt>
                <c:pt idx="13034">
                  <c:v>13.46665</c:v>
                </c:pt>
                <c:pt idx="13035">
                  <c:v>13.24573</c:v>
                </c:pt>
                <c:pt idx="13036">
                  <c:v>13.18638</c:v>
                </c:pt>
                <c:pt idx="13037">
                  <c:v>13.048489999999999</c:v>
                </c:pt>
                <c:pt idx="13038">
                  <c:v>12.86777</c:v>
                </c:pt>
                <c:pt idx="13039">
                  <c:v>12.75957</c:v>
                </c:pt>
                <c:pt idx="13040">
                  <c:v>12.583019999999999</c:v>
                </c:pt>
                <c:pt idx="13041">
                  <c:v>12.559380000000001</c:v>
                </c:pt>
                <c:pt idx="13042">
                  <c:v>12.439080000000001</c:v>
                </c:pt>
                <c:pt idx="13043">
                  <c:v>12.336880000000001</c:v>
                </c:pt>
                <c:pt idx="13044">
                  <c:v>12.218500000000001</c:v>
                </c:pt>
                <c:pt idx="13045">
                  <c:v>12.173500000000001</c:v>
                </c:pt>
                <c:pt idx="13046">
                  <c:v>12.069789999999999</c:v>
                </c:pt>
                <c:pt idx="13047">
                  <c:v>12.05551</c:v>
                </c:pt>
                <c:pt idx="13048">
                  <c:v>11.96283</c:v>
                </c:pt>
                <c:pt idx="13049">
                  <c:v>11.85736</c:v>
                </c:pt>
                <c:pt idx="13050">
                  <c:v>11.79274</c:v>
                </c:pt>
                <c:pt idx="13051">
                  <c:v>11.628</c:v>
                </c:pt>
                <c:pt idx="13052">
                  <c:v>11.47228</c:v>
                </c:pt>
                <c:pt idx="13053">
                  <c:v>11.468629999999999</c:v>
                </c:pt>
                <c:pt idx="13054">
                  <c:v>11.43845</c:v>
                </c:pt>
                <c:pt idx="13055">
                  <c:v>11.395189999999999</c:v>
                </c:pt>
                <c:pt idx="13056">
                  <c:v>11.328889999999999</c:v>
                </c:pt>
                <c:pt idx="13057">
                  <c:v>11.214130000000001</c:v>
                </c:pt>
                <c:pt idx="13058">
                  <c:v>11.00765</c:v>
                </c:pt>
                <c:pt idx="13059">
                  <c:v>10.93571</c:v>
                </c:pt>
                <c:pt idx="13060">
                  <c:v>10.8154</c:v>
                </c:pt>
                <c:pt idx="13061">
                  <c:v>10.80518</c:v>
                </c:pt>
                <c:pt idx="13062">
                  <c:v>10.70776</c:v>
                </c:pt>
                <c:pt idx="13063">
                  <c:v>10.63481</c:v>
                </c:pt>
                <c:pt idx="13064">
                  <c:v>10.585150000000001</c:v>
                </c:pt>
                <c:pt idx="13065">
                  <c:v>10.562989999999999</c:v>
                </c:pt>
                <c:pt idx="13066">
                  <c:v>10.525880000000001</c:v>
                </c:pt>
                <c:pt idx="13067">
                  <c:v>10.492929999999999</c:v>
                </c:pt>
                <c:pt idx="13068">
                  <c:v>10.435370000000001</c:v>
                </c:pt>
                <c:pt idx="13069">
                  <c:v>10.43099</c:v>
                </c:pt>
                <c:pt idx="13070">
                  <c:v>10.29804</c:v>
                </c:pt>
                <c:pt idx="13071">
                  <c:v>10.210089999999999</c:v>
                </c:pt>
                <c:pt idx="13072">
                  <c:v>10.03138</c:v>
                </c:pt>
                <c:pt idx="13073">
                  <c:v>9.9842899999999997</c:v>
                </c:pt>
                <c:pt idx="13074">
                  <c:v>9.9645829999999993</c:v>
                </c:pt>
                <c:pt idx="13075">
                  <c:v>9.9324519999999996</c:v>
                </c:pt>
                <c:pt idx="13076">
                  <c:v>9.9295559999999998</c:v>
                </c:pt>
                <c:pt idx="13077">
                  <c:v>9.9038640000000004</c:v>
                </c:pt>
                <c:pt idx="13078">
                  <c:v>9.8844119999999993</c:v>
                </c:pt>
                <c:pt idx="13079">
                  <c:v>9.8148119999999999</c:v>
                </c:pt>
                <c:pt idx="13080">
                  <c:v>9.8039050000000003</c:v>
                </c:pt>
                <c:pt idx="13081">
                  <c:v>9.7992790000000003</c:v>
                </c:pt>
                <c:pt idx="13082">
                  <c:v>9.7529430000000001</c:v>
                </c:pt>
                <c:pt idx="13083">
                  <c:v>9.6703650000000003</c:v>
                </c:pt>
                <c:pt idx="13084">
                  <c:v>9.5970870000000001</c:v>
                </c:pt>
                <c:pt idx="13085">
                  <c:v>9.5918200000000002</c:v>
                </c:pt>
                <c:pt idx="13086">
                  <c:v>9.5696030000000007</c:v>
                </c:pt>
                <c:pt idx="13087">
                  <c:v>9.4766530000000007</c:v>
                </c:pt>
                <c:pt idx="13088">
                  <c:v>9.4344330000000003</c:v>
                </c:pt>
                <c:pt idx="13089">
                  <c:v>9.3665289999999999</c:v>
                </c:pt>
                <c:pt idx="13090">
                  <c:v>9.2942400000000003</c:v>
                </c:pt>
                <c:pt idx="13091">
                  <c:v>9.1707040000000006</c:v>
                </c:pt>
                <c:pt idx="13092">
                  <c:v>9.0800359999999998</c:v>
                </c:pt>
                <c:pt idx="13093">
                  <c:v>9.0061739999999997</c:v>
                </c:pt>
                <c:pt idx="13094">
                  <c:v>9.0028030000000001</c:v>
                </c:pt>
                <c:pt idx="13095">
                  <c:v>8.9552899999999998</c:v>
                </c:pt>
                <c:pt idx="13096">
                  <c:v>8.8590630000000008</c:v>
                </c:pt>
                <c:pt idx="13097">
                  <c:v>8.7948070000000005</c:v>
                </c:pt>
                <c:pt idx="13098">
                  <c:v>8.711506</c:v>
                </c:pt>
                <c:pt idx="13099">
                  <c:v>8.5362690000000008</c:v>
                </c:pt>
                <c:pt idx="13100">
                  <c:v>8.5190660000000005</c:v>
                </c:pt>
                <c:pt idx="13101">
                  <c:v>8.4184330000000003</c:v>
                </c:pt>
                <c:pt idx="13102">
                  <c:v>8.3631480000000007</c:v>
                </c:pt>
                <c:pt idx="13103">
                  <c:v>8.3024550000000001</c:v>
                </c:pt>
                <c:pt idx="13104">
                  <c:v>8.2376740000000002</c:v>
                </c:pt>
                <c:pt idx="13105">
                  <c:v>8.2065300000000008</c:v>
                </c:pt>
                <c:pt idx="13106">
                  <c:v>8.1794630000000002</c:v>
                </c:pt>
                <c:pt idx="13107">
                  <c:v>8.1773720000000001</c:v>
                </c:pt>
                <c:pt idx="13108">
                  <c:v>8.1616199999999992</c:v>
                </c:pt>
                <c:pt idx="13109">
                  <c:v>8.1590710000000009</c:v>
                </c:pt>
                <c:pt idx="13110">
                  <c:v>8.1629629999999995</c:v>
                </c:pt>
                <c:pt idx="13111">
                  <c:v>8.1758310000000005</c:v>
                </c:pt>
                <c:pt idx="13112">
                  <c:v>8.2003299999999992</c:v>
                </c:pt>
                <c:pt idx="13113">
                  <c:v>8.2184679999999997</c:v>
                </c:pt>
                <c:pt idx="13114">
                  <c:v>8.2412039999999998</c:v>
                </c:pt>
                <c:pt idx="13115">
                  <c:v>8.2691949999999999</c:v>
                </c:pt>
                <c:pt idx="13116">
                  <c:v>8.3020060000000004</c:v>
                </c:pt>
                <c:pt idx="13117">
                  <c:v>8.3596389999999996</c:v>
                </c:pt>
                <c:pt idx="13118">
                  <c:v>8.4304889999999997</c:v>
                </c:pt>
                <c:pt idx="13119">
                  <c:v>8.5203430000000004</c:v>
                </c:pt>
                <c:pt idx="13120">
                  <c:v>8.6277659999999994</c:v>
                </c:pt>
                <c:pt idx="13121">
                  <c:v>8.6911319999999996</c:v>
                </c:pt>
                <c:pt idx="13122">
                  <c:v>8.7607090000000003</c:v>
                </c:pt>
                <c:pt idx="13123">
                  <c:v>8.8369</c:v>
                </c:pt>
                <c:pt idx="13124">
                  <c:v>8.9161850000000005</c:v>
                </c:pt>
                <c:pt idx="13125">
                  <c:v>9.0065200000000001</c:v>
                </c:pt>
                <c:pt idx="13126">
                  <c:v>9.1047290000000007</c:v>
                </c:pt>
                <c:pt idx="13127">
                  <c:v>9.1918790000000001</c:v>
                </c:pt>
                <c:pt idx="13128">
                  <c:v>9.2112470000000002</c:v>
                </c:pt>
                <c:pt idx="13129">
                  <c:v>9.3210820000000005</c:v>
                </c:pt>
                <c:pt idx="13130">
                  <c:v>9.4451079999999994</c:v>
                </c:pt>
                <c:pt idx="13131">
                  <c:v>9.5787329999999997</c:v>
                </c:pt>
                <c:pt idx="13132">
                  <c:v>9.8692349999999998</c:v>
                </c:pt>
                <c:pt idx="13133">
                  <c:v>10.20931</c:v>
                </c:pt>
                <c:pt idx="13134">
                  <c:v>10.586309999999999</c:v>
                </c:pt>
                <c:pt idx="13135">
                  <c:v>11.020289999999999</c:v>
                </c:pt>
                <c:pt idx="13136">
                  <c:v>11.493359999999999</c:v>
                </c:pt>
                <c:pt idx="13137">
                  <c:v>12.015940000000001</c:v>
                </c:pt>
                <c:pt idx="13138">
                  <c:v>12.58826</c:v>
                </c:pt>
                <c:pt idx="13139">
                  <c:v>13.22456</c:v>
                </c:pt>
                <c:pt idx="13140">
                  <c:v>13.893879999999999</c:v>
                </c:pt>
                <c:pt idx="13141">
                  <c:v>14.623860000000001</c:v>
                </c:pt>
                <c:pt idx="13142">
                  <c:v>15.37649</c:v>
                </c:pt>
                <c:pt idx="13143">
                  <c:v>16.990559999999999</c:v>
                </c:pt>
                <c:pt idx="13144">
                  <c:v>18.647030000000001</c:v>
                </c:pt>
                <c:pt idx="13145">
                  <c:v>20.29467</c:v>
                </c:pt>
                <c:pt idx="13146">
                  <c:v>20.474209999999999</c:v>
                </c:pt>
                <c:pt idx="13147">
                  <c:v>21.084689999999998</c:v>
                </c:pt>
                <c:pt idx="13148">
                  <c:v>21.81108</c:v>
                </c:pt>
                <c:pt idx="13149">
                  <c:v>22.49446</c:v>
                </c:pt>
                <c:pt idx="13150">
                  <c:v>22.869520000000001</c:v>
                </c:pt>
                <c:pt idx="13151">
                  <c:v>23.09178</c:v>
                </c:pt>
                <c:pt idx="13152">
                  <c:v>23.608820000000001</c:v>
                </c:pt>
                <c:pt idx="13153">
                  <c:v>24.036629999999999</c:v>
                </c:pt>
                <c:pt idx="13154">
                  <c:v>24.38119</c:v>
                </c:pt>
                <c:pt idx="13155">
                  <c:v>24.610910000000001</c:v>
                </c:pt>
                <c:pt idx="13156">
                  <c:v>24.73198</c:v>
                </c:pt>
                <c:pt idx="13157">
                  <c:v>24.74437</c:v>
                </c:pt>
                <c:pt idx="13158">
                  <c:v>24.65053</c:v>
                </c:pt>
                <c:pt idx="13159">
                  <c:v>24.455249999999999</c:v>
                </c:pt>
                <c:pt idx="13160">
                  <c:v>24.165430000000001</c:v>
                </c:pt>
                <c:pt idx="13161">
                  <c:v>23.789650000000002</c:v>
                </c:pt>
                <c:pt idx="13162">
                  <c:v>23.326910000000002</c:v>
                </c:pt>
                <c:pt idx="13163">
                  <c:v>22.808949999999999</c:v>
                </c:pt>
                <c:pt idx="13164">
                  <c:v>21.625499999999999</c:v>
                </c:pt>
                <c:pt idx="13165">
                  <c:v>20.322610000000001</c:v>
                </c:pt>
                <c:pt idx="13166">
                  <c:v>19.213709999999999</c:v>
                </c:pt>
                <c:pt idx="13167">
                  <c:v>18.985849999999999</c:v>
                </c:pt>
                <c:pt idx="13168">
                  <c:v>17.67221</c:v>
                </c:pt>
                <c:pt idx="13169">
                  <c:v>16.46482</c:v>
                </c:pt>
                <c:pt idx="13170">
                  <c:v>15.382770000000001</c:v>
                </c:pt>
                <c:pt idx="13171">
                  <c:v>14.89462</c:v>
                </c:pt>
                <c:pt idx="13172">
                  <c:v>14.44295</c:v>
                </c:pt>
                <c:pt idx="13173">
                  <c:v>14.02765</c:v>
                </c:pt>
                <c:pt idx="13174">
                  <c:v>13.647959999999999</c:v>
                </c:pt>
                <c:pt idx="13175">
                  <c:v>13.302580000000001</c:v>
                </c:pt>
                <c:pt idx="13176">
                  <c:v>12.989789999999999</c:v>
                </c:pt>
                <c:pt idx="13177">
                  <c:v>12.707560000000001</c:v>
                </c:pt>
                <c:pt idx="13178">
                  <c:v>12.453670000000001</c:v>
                </c:pt>
                <c:pt idx="13179">
                  <c:v>12.22578</c:v>
                </c:pt>
                <c:pt idx="13180">
                  <c:v>12.02155</c:v>
                </c:pt>
                <c:pt idx="13181">
                  <c:v>11.834720000000001</c:v>
                </c:pt>
                <c:pt idx="13182">
                  <c:v>11.671329999999999</c:v>
                </c:pt>
                <c:pt idx="13183">
                  <c:v>11.39348</c:v>
                </c:pt>
                <c:pt idx="13184">
                  <c:v>11.168760000000001</c:v>
                </c:pt>
                <c:pt idx="13185">
                  <c:v>10.98494</c:v>
                </c:pt>
                <c:pt idx="13186">
                  <c:v>10.832229999999999</c:v>
                </c:pt>
                <c:pt idx="13187">
                  <c:v>10.70299</c:v>
                </c:pt>
                <c:pt idx="13188">
                  <c:v>10.675459999999999</c:v>
                </c:pt>
                <c:pt idx="13189">
                  <c:v>10.492419999999999</c:v>
                </c:pt>
                <c:pt idx="13190">
                  <c:v>10.31931</c:v>
                </c:pt>
                <c:pt idx="13191">
                  <c:v>10.168010000000001</c:v>
                </c:pt>
                <c:pt idx="13192">
                  <c:v>10.03112</c:v>
                </c:pt>
                <c:pt idx="13193">
                  <c:v>9.909122</c:v>
                </c:pt>
                <c:pt idx="13194">
                  <c:v>9.8054050000000004</c:v>
                </c:pt>
                <c:pt idx="13195">
                  <c:v>9.8042230000000004</c:v>
                </c:pt>
                <c:pt idx="13196">
                  <c:v>9.7848699999999997</c:v>
                </c:pt>
                <c:pt idx="13197">
                  <c:v>9.7190840000000005</c:v>
                </c:pt>
                <c:pt idx="13198">
                  <c:v>9.7058850000000003</c:v>
                </c:pt>
                <c:pt idx="13199">
                  <c:v>9.6502619999999997</c:v>
                </c:pt>
                <c:pt idx="13200">
                  <c:v>9.5940879999999993</c:v>
                </c:pt>
                <c:pt idx="13201">
                  <c:v>9.4650090000000002</c:v>
                </c:pt>
                <c:pt idx="13202">
                  <c:v>9.4124870000000005</c:v>
                </c:pt>
                <c:pt idx="13203">
                  <c:v>9.3021499999999993</c:v>
                </c:pt>
                <c:pt idx="13204">
                  <c:v>9.2396410000000007</c:v>
                </c:pt>
                <c:pt idx="13205">
                  <c:v>9.1118740000000003</c:v>
                </c:pt>
                <c:pt idx="13206">
                  <c:v>9.0809409999999993</c:v>
                </c:pt>
                <c:pt idx="13207">
                  <c:v>9.0358979999999995</c:v>
                </c:pt>
                <c:pt idx="13208">
                  <c:v>9.0230449999999998</c:v>
                </c:pt>
                <c:pt idx="13209">
                  <c:v>8.9834669999999992</c:v>
                </c:pt>
                <c:pt idx="13210">
                  <c:v>8.980855</c:v>
                </c:pt>
                <c:pt idx="13211">
                  <c:v>8.9441050000000004</c:v>
                </c:pt>
                <c:pt idx="13212">
                  <c:v>8.9152190000000004</c:v>
                </c:pt>
                <c:pt idx="13213">
                  <c:v>8.9068419999999993</c:v>
                </c:pt>
                <c:pt idx="13214">
                  <c:v>8.8342550000000006</c:v>
                </c:pt>
                <c:pt idx="13215">
                  <c:v>8.8177620000000001</c:v>
                </c:pt>
                <c:pt idx="13216">
                  <c:v>8.8121460000000003</c:v>
                </c:pt>
                <c:pt idx="13217">
                  <c:v>8.7908220000000004</c:v>
                </c:pt>
                <c:pt idx="13218">
                  <c:v>8.7624220000000008</c:v>
                </c:pt>
                <c:pt idx="13219">
                  <c:v>8.7309339999999995</c:v>
                </c:pt>
                <c:pt idx="13220">
                  <c:v>8.7197659999999999</c:v>
                </c:pt>
                <c:pt idx="13221">
                  <c:v>8.7136519999999997</c:v>
                </c:pt>
                <c:pt idx="13222">
                  <c:v>8.7163489999999992</c:v>
                </c:pt>
                <c:pt idx="13223">
                  <c:v>8.7328430000000008</c:v>
                </c:pt>
                <c:pt idx="13224">
                  <c:v>8.749492</c:v>
                </c:pt>
                <c:pt idx="13225">
                  <c:v>8.7629169999999998</c:v>
                </c:pt>
                <c:pt idx="13226">
                  <c:v>8.7814540000000001</c:v>
                </c:pt>
                <c:pt idx="13227">
                  <c:v>8.8441329999999994</c:v>
                </c:pt>
                <c:pt idx="13228">
                  <c:v>8.8942370000000004</c:v>
                </c:pt>
                <c:pt idx="13229">
                  <c:v>8.9628049999999995</c:v>
                </c:pt>
                <c:pt idx="13230">
                  <c:v>8.9884939999999993</c:v>
                </c:pt>
                <c:pt idx="13231">
                  <c:v>9.0628989999999998</c:v>
                </c:pt>
                <c:pt idx="13232">
                  <c:v>9.1299100000000006</c:v>
                </c:pt>
                <c:pt idx="13233">
                  <c:v>9.2102719999999998</c:v>
                </c:pt>
                <c:pt idx="13234">
                  <c:v>9.3116690000000002</c:v>
                </c:pt>
                <c:pt idx="13235">
                  <c:v>9.4360079999999993</c:v>
                </c:pt>
                <c:pt idx="13236">
                  <c:v>9.5924259999999997</c:v>
                </c:pt>
                <c:pt idx="13237">
                  <c:v>9.7902699999999996</c:v>
                </c:pt>
                <c:pt idx="13238">
                  <c:v>10.046659999999999</c:v>
                </c:pt>
                <c:pt idx="13239">
                  <c:v>10.36603</c:v>
                </c:pt>
                <c:pt idx="13240">
                  <c:v>10.56001</c:v>
                </c:pt>
                <c:pt idx="13241">
                  <c:v>10.77821</c:v>
                </c:pt>
                <c:pt idx="13242">
                  <c:v>11.023239999999999</c:v>
                </c:pt>
                <c:pt idx="13243">
                  <c:v>11.28669</c:v>
                </c:pt>
                <c:pt idx="13244">
                  <c:v>11.5924</c:v>
                </c:pt>
                <c:pt idx="13245">
                  <c:v>11.93336</c:v>
                </c:pt>
                <c:pt idx="13246">
                  <c:v>12.31256</c:v>
                </c:pt>
                <c:pt idx="13247">
                  <c:v>12.71604</c:v>
                </c:pt>
                <c:pt idx="13248">
                  <c:v>13.17896</c:v>
                </c:pt>
                <c:pt idx="13249">
                  <c:v>13.66836</c:v>
                </c:pt>
                <c:pt idx="13250">
                  <c:v>14.22603</c:v>
                </c:pt>
                <c:pt idx="13251">
                  <c:v>14.81138</c:v>
                </c:pt>
                <c:pt idx="13252">
                  <c:v>15.47339</c:v>
                </c:pt>
                <c:pt idx="13253">
                  <c:v>16.191520000000001</c:v>
                </c:pt>
                <c:pt idx="13254">
                  <c:v>16.96715</c:v>
                </c:pt>
                <c:pt idx="13255">
                  <c:v>17.767990000000001</c:v>
                </c:pt>
                <c:pt idx="13256">
                  <c:v>18.658339999999999</c:v>
                </c:pt>
                <c:pt idx="13257">
                  <c:v>19.606819999999999</c:v>
                </c:pt>
                <c:pt idx="13258">
                  <c:v>21.630700000000001</c:v>
                </c:pt>
                <c:pt idx="13259">
                  <c:v>23.89911</c:v>
                </c:pt>
                <c:pt idx="13260">
                  <c:v>26.291080000000001</c:v>
                </c:pt>
                <c:pt idx="13261">
                  <c:v>31.365670000000001</c:v>
                </c:pt>
                <c:pt idx="13262">
                  <c:v>33.96163</c:v>
                </c:pt>
                <c:pt idx="13263">
                  <c:v>36.404069999999997</c:v>
                </c:pt>
                <c:pt idx="13264">
                  <c:v>38.655430000000003</c:v>
                </c:pt>
                <c:pt idx="13265">
                  <c:v>40.628309999999999</c:v>
                </c:pt>
                <c:pt idx="13266">
                  <c:v>42.268929999999997</c:v>
                </c:pt>
                <c:pt idx="13267">
                  <c:v>43.443770000000001</c:v>
                </c:pt>
                <c:pt idx="13268">
                  <c:v>44.13588</c:v>
                </c:pt>
                <c:pt idx="13269">
                  <c:v>44.313920000000003</c:v>
                </c:pt>
                <c:pt idx="13270">
                  <c:v>43.770899999999997</c:v>
                </c:pt>
                <c:pt idx="13271">
                  <c:v>43.182729999999999</c:v>
                </c:pt>
                <c:pt idx="13272">
                  <c:v>42.397080000000003</c:v>
                </c:pt>
                <c:pt idx="13273">
                  <c:v>41.428609999999999</c:v>
                </c:pt>
                <c:pt idx="13274">
                  <c:v>40.295079999999999</c:v>
                </c:pt>
                <c:pt idx="13275">
                  <c:v>37.61562</c:v>
                </c:pt>
                <c:pt idx="13276">
                  <c:v>34.539360000000002</c:v>
                </c:pt>
                <c:pt idx="13277">
                  <c:v>34.390140000000002</c:v>
                </c:pt>
                <c:pt idx="13278">
                  <c:v>31.256450000000001</c:v>
                </c:pt>
                <c:pt idx="13279">
                  <c:v>27.947179999999999</c:v>
                </c:pt>
                <c:pt idx="13280">
                  <c:v>24.766200000000001</c:v>
                </c:pt>
                <c:pt idx="13281">
                  <c:v>23.26249</c:v>
                </c:pt>
                <c:pt idx="13282">
                  <c:v>21.83229</c:v>
                </c:pt>
                <c:pt idx="13283">
                  <c:v>20.484120000000001</c:v>
                </c:pt>
                <c:pt idx="13284">
                  <c:v>19.224060000000001</c:v>
                </c:pt>
                <c:pt idx="13285">
                  <c:v>18.055879999999998</c:v>
                </c:pt>
                <c:pt idx="13286">
                  <c:v>16.98122</c:v>
                </c:pt>
                <c:pt idx="13287">
                  <c:v>15.999840000000001</c:v>
                </c:pt>
                <c:pt idx="13288">
                  <c:v>15.10989</c:v>
                </c:pt>
                <c:pt idx="13289">
                  <c:v>14.308199999999999</c:v>
                </c:pt>
                <c:pt idx="13290">
                  <c:v>13.59052</c:v>
                </c:pt>
                <c:pt idx="13291">
                  <c:v>12.9518</c:v>
                </c:pt>
                <c:pt idx="13292">
                  <c:v>12.38646</c:v>
                </c:pt>
                <c:pt idx="13293">
                  <c:v>11.88857</c:v>
                </c:pt>
                <c:pt idx="13294">
                  <c:v>11.45209</c:v>
                </c:pt>
                <c:pt idx="13295">
                  <c:v>11.07099</c:v>
                </c:pt>
                <c:pt idx="13296">
                  <c:v>10.739420000000001</c:v>
                </c:pt>
                <c:pt idx="13297">
                  <c:v>10.451790000000001</c:v>
                </c:pt>
                <c:pt idx="13298">
                  <c:v>10.20285</c:v>
                </c:pt>
                <c:pt idx="13299">
                  <c:v>9.9877680000000009</c:v>
                </c:pt>
                <c:pt idx="13300">
                  <c:v>9.8021080000000005</c:v>
                </c:pt>
                <c:pt idx="13301">
                  <c:v>9.6418769999999991</c:v>
                </c:pt>
                <c:pt idx="13302">
                  <c:v>9.5035139999999991</c:v>
                </c:pt>
                <c:pt idx="13303">
                  <c:v>9.2801930000000006</c:v>
                </c:pt>
                <c:pt idx="13304">
                  <c:v>9.1114639999999998</c:v>
                </c:pt>
                <c:pt idx="13305">
                  <c:v>8.9818960000000008</c:v>
                </c:pt>
                <c:pt idx="13306">
                  <c:v>8.8802520000000005</c:v>
                </c:pt>
                <c:pt idx="13307">
                  <c:v>8.7985059999999997</c:v>
                </c:pt>
                <c:pt idx="13308">
                  <c:v>8.6738060000000008</c:v>
                </c:pt>
                <c:pt idx="13309">
                  <c:v>8.5803580000000004</c:v>
                </c:pt>
                <c:pt idx="13310">
                  <c:v>8.5684299999999993</c:v>
                </c:pt>
                <c:pt idx="13311">
                  <c:v>8.5054119999999998</c:v>
                </c:pt>
                <c:pt idx="13312">
                  <c:v>8.4437309999999997</c:v>
                </c:pt>
                <c:pt idx="13313">
                  <c:v>8.3489950000000004</c:v>
                </c:pt>
                <c:pt idx="13314">
                  <c:v>8.3106170000000006</c:v>
                </c:pt>
                <c:pt idx="13315">
                  <c:v>8.284205</c:v>
                </c:pt>
                <c:pt idx="13316">
                  <c:v>8.2364189999999997</c:v>
                </c:pt>
                <c:pt idx="13317">
                  <c:v>8.1951610000000006</c:v>
                </c:pt>
                <c:pt idx="13318">
                  <c:v>8.1351150000000008</c:v>
                </c:pt>
                <c:pt idx="13319">
                  <c:v>8.116778</c:v>
                </c:pt>
                <c:pt idx="13320">
                  <c:v>8.0644539999999996</c:v>
                </c:pt>
                <c:pt idx="13321">
                  <c:v>8.0471979999999999</c:v>
                </c:pt>
                <c:pt idx="13322">
                  <c:v>8.0189920000000008</c:v>
                </c:pt>
                <c:pt idx="13323">
                  <c:v>8.0079449999999994</c:v>
                </c:pt>
                <c:pt idx="13324">
                  <c:v>7.9948990000000002</c:v>
                </c:pt>
                <c:pt idx="13325">
                  <c:v>7.9525519999999998</c:v>
                </c:pt>
                <c:pt idx="13326">
                  <c:v>7.9472750000000003</c:v>
                </c:pt>
                <c:pt idx="13327">
                  <c:v>7.9241760000000001</c:v>
                </c:pt>
                <c:pt idx="13328">
                  <c:v>7.8988009999999997</c:v>
                </c:pt>
                <c:pt idx="13329">
                  <c:v>7.8846489999999996</c:v>
                </c:pt>
                <c:pt idx="13330">
                  <c:v>7.8756919999999999</c:v>
                </c:pt>
                <c:pt idx="13331">
                  <c:v>7.8726120000000002</c:v>
                </c:pt>
                <c:pt idx="13332">
                  <c:v>7.8669539999999998</c:v>
                </c:pt>
                <c:pt idx="13333">
                  <c:v>7.8563400000000003</c:v>
                </c:pt>
                <c:pt idx="13334">
                  <c:v>7.8526860000000003</c:v>
                </c:pt>
                <c:pt idx="13335">
                  <c:v>7.8439670000000001</c:v>
                </c:pt>
                <c:pt idx="13336">
                  <c:v>7.8416199999999998</c:v>
                </c:pt>
                <c:pt idx="13337">
                  <c:v>7.841539</c:v>
                </c:pt>
                <c:pt idx="13338">
                  <c:v>7.839404</c:v>
                </c:pt>
                <c:pt idx="13339">
                  <c:v>7.8395080000000004</c:v>
                </c:pt>
                <c:pt idx="13340">
                  <c:v>7.8414900000000003</c:v>
                </c:pt>
                <c:pt idx="13341">
                  <c:v>7.8418890000000001</c:v>
                </c:pt>
                <c:pt idx="13342">
                  <c:v>7.8486520000000004</c:v>
                </c:pt>
                <c:pt idx="13343">
                  <c:v>7.8548289999999996</c:v>
                </c:pt>
                <c:pt idx="13344">
                  <c:v>7.8576689999999996</c:v>
                </c:pt>
                <c:pt idx="13345">
                  <c:v>7.8645050000000003</c:v>
                </c:pt>
                <c:pt idx="13346">
                  <c:v>7.8798810000000001</c:v>
                </c:pt>
                <c:pt idx="13347">
                  <c:v>7.9046909999999997</c:v>
                </c:pt>
                <c:pt idx="13348">
                  <c:v>7.9456340000000001</c:v>
                </c:pt>
                <c:pt idx="13349">
                  <c:v>7.974602</c:v>
                </c:pt>
                <c:pt idx="13350">
                  <c:v>8.0113590000000006</c:v>
                </c:pt>
                <c:pt idx="13351">
                  <c:v>8.0577729999999992</c:v>
                </c:pt>
                <c:pt idx="13352">
                  <c:v>8.1160250000000005</c:v>
                </c:pt>
                <c:pt idx="13353">
                  <c:v>8.1886039999999998</c:v>
                </c:pt>
                <c:pt idx="13354">
                  <c:v>8.2782870000000006</c:v>
                </c:pt>
                <c:pt idx="13355">
                  <c:v>8.3910870000000006</c:v>
                </c:pt>
                <c:pt idx="13356">
                  <c:v>8.5250140000000005</c:v>
                </c:pt>
                <c:pt idx="13357">
                  <c:v>8.6855840000000004</c:v>
                </c:pt>
                <c:pt idx="13358">
                  <c:v>8.8759639999999997</c:v>
                </c:pt>
                <c:pt idx="13359">
                  <c:v>9.0990590000000005</c:v>
                </c:pt>
                <c:pt idx="13360">
                  <c:v>9.3573050000000002</c:v>
                </c:pt>
                <c:pt idx="13361">
                  <c:v>9.6524380000000001</c:v>
                </c:pt>
                <c:pt idx="13362">
                  <c:v>9.9852570000000007</c:v>
                </c:pt>
                <c:pt idx="13363">
                  <c:v>10.36422</c:v>
                </c:pt>
                <c:pt idx="13364">
                  <c:v>10.770670000000001</c:v>
                </c:pt>
                <c:pt idx="13365">
                  <c:v>11.209250000000001</c:v>
                </c:pt>
                <c:pt idx="13366">
                  <c:v>11.653740000000001</c:v>
                </c:pt>
                <c:pt idx="13367">
                  <c:v>11.674910000000001</c:v>
                </c:pt>
                <c:pt idx="13368">
                  <c:v>13.156370000000001</c:v>
                </c:pt>
                <c:pt idx="13369">
                  <c:v>13.650259999999999</c:v>
                </c:pt>
                <c:pt idx="13370">
                  <c:v>14.120469999999999</c:v>
                </c:pt>
                <c:pt idx="13371">
                  <c:v>14.557460000000001</c:v>
                </c:pt>
                <c:pt idx="13372">
                  <c:v>14.9491</c:v>
                </c:pt>
                <c:pt idx="13373">
                  <c:v>15.28397</c:v>
                </c:pt>
                <c:pt idx="13374">
                  <c:v>15.55189</c:v>
                </c:pt>
                <c:pt idx="13375">
                  <c:v>15.744479999999999</c:v>
                </c:pt>
                <c:pt idx="13376">
                  <c:v>15.855560000000001</c:v>
                </c:pt>
                <c:pt idx="13377">
                  <c:v>15.880319999999999</c:v>
                </c:pt>
                <c:pt idx="13378">
                  <c:v>15.881500000000001</c:v>
                </c:pt>
                <c:pt idx="13379">
                  <c:v>15.830410000000001</c:v>
                </c:pt>
                <c:pt idx="13380">
                  <c:v>15.70951</c:v>
                </c:pt>
                <c:pt idx="13381">
                  <c:v>15.587619999999999</c:v>
                </c:pt>
                <c:pt idx="13382">
                  <c:v>15.521990000000001</c:v>
                </c:pt>
                <c:pt idx="13383">
                  <c:v>15.279680000000001</c:v>
                </c:pt>
                <c:pt idx="13384">
                  <c:v>14.9764</c:v>
                </c:pt>
                <c:pt idx="13385">
                  <c:v>14.69586</c:v>
                </c:pt>
                <c:pt idx="13386">
                  <c:v>14.63458</c:v>
                </c:pt>
                <c:pt idx="13387">
                  <c:v>14.245329999999999</c:v>
                </c:pt>
                <c:pt idx="13388">
                  <c:v>13.836270000000001</c:v>
                </c:pt>
                <c:pt idx="13389">
                  <c:v>12.05565</c:v>
                </c:pt>
                <c:pt idx="13390">
                  <c:v>11.61421</c:v>
                </c:pt>
                <c:pt idx="13391">
                  <c:v>11.306660000000001</c:v>
                </c:pt>
                <c:pt idx="13392">
                  <c:v>11.20079</c:v>
                </c:pt>
                <c:pt idx="13393">
                  <c:v>10.79949</c:v>
                </c:pt>
                <c:pt idx="13394">
                  <c:v>10.43355</c:v>
                </c:pt>
                <c:pt idx="13395">
                  <c:v>10.086880000000001</c:v>
                </c:pt>
                <c:pt idx="13396">
                  <c:v>9.865672</c:v>
                </c:pt>
                <c:pt idx="13397">
                  <c:v>9.7710799999999995</c:v>
                </c:pt>
                <c:pt idx="13398">
                  <c:v>9.4870950000000001</c:v>
                </c:pt>
                <c:pt idx="13399">
                  <c:v>9.2401630000000008</c:v>
                </c:pt>
                <c:pt idx="13400">
                  <c:v>9.0166970000000006</c:v>
                </c:pt>
                <c:pt idx="13401">
                  <c:v>8.8947339999999997</c:v>
                </c:pt>
                <c:pt idx="13402">
                  <c:v>8.8267050000000005</c:v>
                </c:pt>
                <c:pt idx="13403">
                  <c:v>8.6587599999999991</c:v>
                </c:pt>
                <c:pt idx="13404">
                  <c:v>8.5186469999999996</c:v>
                </c:pt>
                <c:pt idx="13405">
                  <c:v>8.3968319999999999</c:v>
                </c:pt>
                <c:pt idx="13406">
                  <c:v>8.320093</c:v>
                </c:pt>
                <c:pt idx="13407">
                  <c:v>8.2972350000000006</c:v>
                </c:pt>
                <c:pt idx="13408">
                  <c:v>8.2465469999999996</c:v>
                </c:pt>
                <c:pt idx="13409">
                  <c:v>8.2127549999999996</c:v>
                </c:pt>
                <c:pt idx="13410">
                  <c:v>8.1448660000000004</c:v>
                </c:pt>
                <c:pt idx="13411">
                  <c:v>8.0879519999999996</c:v>
                </c:pt>
                <c:pt idx="13412">
                  <c:v>8.0475849999999998</c:v>
                </c:pt>
                <c:pt idx="13413">
                  <c:v>8.0430460000000004</c:v>
                </c:pt>
                <c:pt idx="13414">
                  <c:v>7.978561</c:v>
                </c:pt>
                <c:pt idx="13415">
                  <c:v>7.9382770000000002</c:v>
                </c:pt>
                <c:pt idx="13416">
                  <c:v>7.9234280000000004</c:v>
                </c:pt>
                <c:pt idx="13417">
                  <c:v>7.9148170000000002</c:v>
                </c:pt>
                <c:pt idx="13418">
                  <c:v>7.9017879999999998</c:v>
                </c:pt>
                <c:pt idx="13419">
                  <c:v>7.9013809999999998</c:v>
                </c:pt>
                <c:pt idx="13420">
                  <c:v>7.8962589999999997</c:v>
                </c:pt>
                <c:pt idx="13421">
                  <c:v>7.8962209999999997</c:v>
                </c:pt>
                <c:pt idx="13422">
                  <c:v>7.9031880000000001</c:v>
                </c:pt>
                <c:pt idx="13423">
                  <c:v>7.9128930000000004</c:v>
                </c:pt>
                <c:pt idx="13424">
                  <c:v>7.921106</c:v>
                </c:pt>
                <c:pt idx="13425">
                  <c:v>7.9250559999999997</c:v>
                </c:pt>
                <c:pt idx="13426">
                  <c:v>7.9301240000000002</c:v>
                </c:pt>
                <c:pt idx="13427">
                  <c:v>7.9523380000000001</c:v>
                </c:pt>
                <c:pt idx="13428">
                  <c:v>7.9674519999999998</c:v>
                </c:pt>
                <c:pt idx="13429">
                  <c:v>7.980213</c:v>
                </c:pt>
                <c:pt idx="13430">
                  <c:v>7.9832900000000002</c:v>
                </c:pt>
                <c:pt idx="13431">
                  <c:v>8.0176569999999998</c:v>
                </c:pt>
                <c:pt idx="13432">
                  <c:v>8.0190400000000004</c:v>
                </c:pt>
                <c:pt idx="13433">
                  <c:v>8.0536379999999994</c:v>
                </c:pt>
                <c:pt idx="13434">
                  <c:v>8.0748270000000009</c:v>
                </c:pt>
                <c:pt idx="13435">
                  <c:v>8.0969770000000008</c:v>
                </c:pt>
                <c:pt idx="13436">
                  <c:v>8.1000960000000006</c:v>
                </c:pt>
                <c:pt idx="13437">
                  <c:v>8.1333540000000006</c:v>
                </c:pt>
                <c:pt idx="13438">
                  <c:v>8.1793820000000004</c:v>
                </c:pt>
                <c:pt idx="13439">
                  <c:v>8.2089420000000004</c:v>
                </c:pt>
                <c:pt idx="13440">
                  <c:v>8.2430020000000006</c:v>
                </c:pt>
                <c:pt idx="13441">
                  <c:v>8.282686</c:v>
                </c:pt>
                <c:pt idx="13442">
                  <c:v>8.2974890000000006</c:v>
                </c:pt>
                <c:pt idx="13443">
                  <c:v>8.3273050000000008</c:v>
                </c:pt>
                <c:pt idx="13444">
                  <c:v>8.3776949999999992</c:v>
                </c:pt>
                <c:pt idx="13445">
                  <c:v>8.4321649999999995</c:v>
                </c:pt>
                <c:pt idx="13446">
                  <c:v>8.5007640000000002</c:v>
                </c:pt>
                <c:pt idx="13447">
                  <c:v>8.5535359999999994</c:v>
                </c:pt>
                <c:pt idx="13448">
                  <c:v>8.6881470000000007</c:v>
                </c:pt>
                <c:pt idx="13449">
                  <c:v>8.7541740000000008</c:v>
                </c:pt>
                <c:pt idx="13450">
                  <c:v>8.830724</c:v>
                </c:pt>
                <c:pt idx="13451">
                  <c:v>8.9865790000000008</c:v>
                </c:pt>
                <c:pt idx="13452">
                  <c:v>9.0409550000000003</c:v>
                </c:pt>
                <c:pt idx="13453">
                  <c:v>9.1260119999999993</c:v>
                </c:pt>
                <c:pt idx="13454">
                  <c:v>9.3338900000000002</c:v>
                </c:pt>
                <c:pt idx="13455">
                  <c:v>9.7290930000000007</c:v>
                </c:pt>
                <c:pt idx="13456">
                  <c:v>9.9253769999999992</c:v>
                </c:pt>
                <c:pt idx="13457">
                  <c:v>10.182460000000001</c:v>
                </c:pt>
                <c:pt idx="13458">
                  <c:v>10.521039999999999</c:v>
                </c:pt>
                <c:pt idx="13459">
                  <c:v>10.79372</c:v>
                </c:pt>
                <c:pt idx="13460">
                  <c:v>10.82851</c:v>
                </c:pt>
                <c:pt idx="13461">
                  <c:v>10.980560000000001</c:v>
                </c:pt>
                <c:pt idx="13462">
                  <c:v>11.12049</c:v>
                </c:pt>
                <c:pt idx="13463">
                  <c:v>11.15335</c:v>
                </c:pt>
                <c:pt idx="13464">
                  <c:v>11.35397</c:v>
                </c:pt>
                <c:pt idx="13465">
                  <c:v>11.47128</c:v>
                </c:pt>
                <c:pt idx="13466">
                  <c:v>11.50329</c:v>
                </c:pt>
                <c:pt idx="13467">
                  <c:v>11.68835</c:v>
                </c:pt>
                <c:pt idx="13468">
                  <c:v>11.884040000000001</c:v>
                </c:pt>
                <c:pt idx="13469">
                  <c:v>12.102180000000001</c:v>
                </c:pt>
                <c:pt idx="13470">
                  <c:v>12.22566</c:v>
                </c:pt>
                <c:pt idx="13471">
                  <c:v>12.243</c:v>
                </c:pt>
                <c:pt idx="13472">
                  <c:v>12.32624</c:v>
                </c:pt>
                <c:pt idx="13473">
                  <c:v>12.362719999999999</c:v>
                </c:pt>
                <c:pt idx="13474">
                  <c:v>12.52319</c:v>
                </c:pt>
                <c:pt idx="13475">
                  <c:v>12.71106</c:v>
                </c:pt>
                <c:pt idx="13476">
                  <c:v>12.72748</c:v>
                </c:pt>
                <c:pt idx="13477">
                  <c:v>12.820639999999999</c:v>
                </c:pt>
                <c:pt idx="13478">
                  <c:v>12.94191</c:v>
                </c:pt>
                <c:pt idx="13479">
                  <c:v>13.076589999999999</c:v>
                </c:pt>
                <c:pt idx="13480">
                  <c:v>13.222580000000001</c:v>
                </c:pt>
                <c:pt idx="13481">
                  <c:v>13.38932</c:v>
                </c:pt>
                <c:pt idx="13482">
                  <c:v>13.57531</c:v>
                </c:pt>
                <c:pt idx="13483">
                  <c:v>13.78271</c:v>
                </c:pt>
                <c:pt idx="13484">
                  <c:v>14.013640000000001</c:v>
                </c:pt>
                <c:pt idx="13485">
                  <c:v>14.27022</c:v>
                </c:pt>
                <c:pt idx="13486">
                  <c:v>14.55442</c:v>
                </c:pt>
                <c:pt idx="13487">
                  <c:v>14.86806</c:v>
                </c:pt>
                <c:pt idx="13488">
                  <c:v>15.091799999999999</c:v>
                </c:pt>
                <c:pt idx="13489">
                  <c:v>15.20368</c:v>
                </c:pt>
                <c:pt idx="13490">
                  <c:v>15.57967</c:v>
                </c:pt>
                <c:pt idx="13491">
                  <c:v>15.98854</c:v>
                </c:pt>
                <c:pt idx="13492">
                  <c:v>16.430510000000002</c:v>
                </c:pt>
                <c:pt idx="13493">
                  <c:v>16.892890000000001</c:v>
                </c:pt>
                <c:pt idx="13494">
                  <c:v>17.39828</c:v>
                </c:pt>
                <c:pt idx="13495">
                  <c:v>17.933319999999998</c:v>
                </c:pt>
                <c:pt idx="13496">
                  <c:v>18.950869999999998</c:v>
                </c:pt>
                <c:pt idx="13497">
                  <c:v>19.065570000000001</c:v>
                </c:pt>
                <c:pt idx="13498">
                  <c:v>19.538519999999998</c:v>
                </c:pt>
                <c:pt idx="13499">
                  <c:v>20.286100000000001</c:v>
                </c:pt>
                <c:pt idx="13500">
                  <c:v>21.518329999999999</c:v>
                </c:pt>
                <c:pt idx="13501">
                  <c:v>22.73488</c:v>
                </c:pt>
                <c:pt idx="13502">
                  <c:v>23.783850000000001</c:v>
                </c:pt>
                <c:pt idx="13503">
                  <c:v>23.839839999999999</c:v>
                </c:pt>
                <c:pt idx="13504">
                  <c:v>24.341699999999999</c:v>
                </c:pt>
                <c:pt idx="13505">
                  <c:v>24.79335</c:v>
                </c:pt>
                <c:pt idx="13506">
                  <c:v>25.186990000000002</c:v>
                </c:pt>
                <c:pt idx="13507">
                  <c:v>25.491869999999999</c:v>
                </c:pt>
                <c:pt idx="13508">
                  <c:v>25.508379999999999</c:v>
                </c:pt>
                <c:pt idx="13509">
                  <c:v>25.742719999999998</c:v>
                </c:pt>
                <c:pt idx="13510">
                  <c:v>25.768899999999999</c:v>
                </c:pt>
                <c:pt idx="13511">
                  <c:v>25.955439999999999</c:v>
                </c:pt>
                <c:pt idx="13512">
                  <c:v>26.06352</c:v>
                </c:pt>
                <c:pt idx="13513">
                  <c:v>26.091760000000001</c:v>
                </c:pt>
                <c:pt idx="13514">
                  <c:v>26.044560000000001</c:v>
                </c:pt>
                <c:pt idx="13515">
                  <c:v>25.92662</c:v>
                </c:pt>
                <c:pt idx="13516">
                  <c:v>25.734500000000001</c:v>
                </c:pt>
                <c:pt idx="13517">
                  <c:v>25.481960000000001</c:v>
                </c:pt>
                <c:pt idx="13518">
                  <c:v>25.424340000000001</c:v>
                </c:pt>
                <c:pt idx="13519">
                  <c:v>25.161670000000001</c:v>
                </c:pt>
                <c:pt idx="13520">
                  <c:v>24.795500000000001</c:v>
                </c:pt>
                <c:pt idx="13521">
                  <c:v>23.917400000000001</c:v>
                </c:pt>
                <c:pt idx="13522">
                  <c:v>23.733969999999999</c:v>
                </c:pt>
                <c:pt idx="13523">
                  <c:v>23.158449999999998</c:v>
                </c:pt>
                <c:pt idx="13524">
                  <c:v>22.909929999999999</c:v>
                </c:pt>
                <c:pt idx="13525">
                  <c:v>21.83559</c:v>
                </c:pt>
                <c:pt idx="13526">
                  <c:v>21.52657</c:v>
                </c:pt>
                <c:pt idx="13527">
                  <c:v>20.909500000000001</c:v>
                </c:pt>
                <c:pt idx="13528">
                  <c:v>20.757359999999998</c:v>
                </c:pt>
                <c:pt idx="13529">
                  <c:v>19.749400000000001</c:v>
                </c:pt>
                <c:pt idx="13530">
                  <c:v>19.383890000000001</c:v>
                </c:pt>
                <c:pt idx="13531">
                  <c:v>18.824629999999999</c:v>
                </c:pt>
                <c:pt idx="13532">
                  <c:v>18.812719999999999</c:v>
                </c:pt>
                <c:pt idx="13533">
                  <c:v>18.389309999999998</c:v>
                </c:pt>
                <c:pt idx="13534">
                  <c:v>18.006340000000002</c:v>
                </c:pt>
                <c:pt idx="13535">
                  <c:v>17.663609999999998</c:v>
                </c:pt>
                <c:pt idx="13536">
                  <c:v>17.645140000000001</c:v>
                </c:pt>
                <c:pt idx="13537">
                  <c:v>17.325849999999999</c:v>
                </c:pt>
                <c:pt idx="13538">
                  <c:v>17.265229999999999</c:v>
                </c:pt>
                <c:pt idx="13539">
                  <c:v>17.04983</c:v>
                </c:pt>
                <c:pt idx="13540">
                  <c:v>17.030740000000002</c:v>
                </c:pt>
                <c:pt idx="13541">
                  <c:v>16.80884</c:v>
                </c:pt>
                <c:pt idx="13542">
                  <c:v>16.592870000000001</c:v>
                </c:pt>
                <c:pt idx="13543">
                  <c:v>16.564260000000001</c:v>
                </c:pt>
                <c:pt idx="13544">
                  <c:v>16.412780000000001</c:v>
                </c:pt>
                <c:pt idx="13545">
                  <c:v>16.340689999999999</c:v>
                </c:pt>
                <c:pt idx="13546">
                  <c:v>16.267690000000002</c:v>
                </c:pt>
                <c:pt idx="13547">
                  <c:v>16.239750000000001</c:v>
                </c:pt>
                <c:pt idx="13548">
                  <c:v>16.162849999999999</c:v>
                </c:pt>
                <c:pt idx="13549">
                  <c:v>16.080400000000001</c:v>
                </c:pt>
                <c:pt idx="13550">
                  <c:v>16.060459999999999</c:v>
                </c:pt>
                <c:pt idx="13551">
                  <c:v>16.02373</c:v>
                </c:pt>
                <c:pt idx="13552">
                  <c:v>15.99907</c:v>
                </c:pt>
                <c:pt idx="13553">
                  <c:v>15.994859999999999</c:v>
                </c:pt>
                <c:pt idx="13554">
                  <c:v>15.997</c:v>
                </c:pt>
                <c:pt idx="13555">
                  <c:v>16.00113</c:v>
                </c:pt>
                <c:pt idx="13556">
                  <c:v>16.025780000000001</c:v>
                </c:pt>
                <c:pt idx="13557">
                  <c:v>16.046990000000001</c:v>
                </c:pt>
                <c:pt idx="13558">
                  <c:v>16.06559</c:v>
                </c:pt>
                <c:pt idx="13559">
                  <c:v>16.099820000000001</c:v>
                </c:pt>
                <c:pt idx="13560">
                  <c:v>16.11777</c:v>
                </c:pt>
                <c:pt idx="13561">
                  <c:v>16.12397</c:v>
                </c:pt>
                <c:pt idx="13562">
                  <c:v>16.182939999999999</c:v>
                </c:pt>
                <c:pt idx="13563">
                  <c:v>16.214649999999999</c:v>
                </c:pt>
                <c:pt idx="13564">
                  <c:v>16.290179999999999</c:v>
                </c:pt>
                <c:pt idx="13565">
                  <c:v>16.40587</c:v>
                </c:pt>
                <c:pt idx="13566">
                  <c:v>16.435919999999999</c:v>
                </c:pt>
                <c:pt idx="13567">
                  <c:v>16.540579999999999</c:v>
                </c:pt>
                <c:pt idx="13568">
                  <c:v>16.58971</c:v>
                </c:pt>
                <c:pt idx="13569">
                  <c:v>16.693000000000001</c:v>
                </c:pt>
                <c:pt idx="13570">
                  <c:v>16.713640000000002</c:v>
                </c:pt>
                <c:pt idx="13571">
                  <c:v>16.86748</c:v>
                </c:pt>
                <c:pt idx="13572">
                  <c:v>17.05059</c:v>
                </c:pt>
                <c:pt idx="13573">
                  <c:v>17.060179999999999</c:v>
                </c:pt>
                <c:pt idx="13574">
                  <c:v>17.254619999999999</c:v>
                </c:pt>
                <c:pt idx="13575">
                  <c:v>17.338439999999999</c:v>
                </c:pt>
                <c:pt idx="13576">
                  <c:v>17.46067</c:v>
                </c:pt>
                <c:pt idx="13577">
                  <c:v>17.47214</c:v>
                </c:pt>
                <c:pt idx="13578">
                  <c:v>17.707319999999999</c:v>
                </c:pt>
                <c:pt idx="13579">
                  <c:v>17.719390000000001</c:v>
                </c:pt>
                <c:pt idx="13580">
                  <c:v>17.974250000000001</c:v>
                </c:pt>
                <c:pt idx="13581">
                  <c:v>18.251550000000002</c:v>
                </c:pt>
                <c:pt idx="13582">
                  <c:v>18.374120000000001</c:v>
                </c:pt>
                <c:pt idx="13583">
                  <c:v>18.463920000000002</c:v>
                </c:pt>
                <c:pt idx="13584">
                  <c:v>18.547720000000002</c:v>
                </c:pt>
                <c:pt idx="13585">
                  <c:v>18.872299999999999</c:v>
                </c:pt>
                <c:pt idx="13586">
                  <c:v>19.219000000000001</c:v>
                </c:pt>
                <c:pt idx="13587">
                  <c:v>19.59965</c:v>
                </c:pt>
                <c:pt idx="13588">
                  <c:v>19.818650000000002</c:v>
                </c:pt>
                <c:pt idx="13589">
                  <c:v>19.999120000000001</c:v>
                </c:pt>
                <c:pt idx="13590">
                  <c:v>20.428509999999999</c:v>
                </c:pt>
                <c:pt idx="13591">
                  <c:v>20.887720000000002</c:v>
                </c:pt>
                <c:pt idx="13592">
                  <c:v>21.390409999999999</c:v>
                </c:pt>
                <c:pt idx="13593">
                  <c:v>21.5731</c:v>
                </c:pt>
                <c:pt idx="13594">
                  <c:v>21.913650000000001</c:v>
                </c:pt>
                <c:pt idx="13595">
                  <c:v>22.46829</c:v>
                </c:pt>
                <c:pt idx="13596">
                  <c:v>23.052289999999999</c:v>
                </c:pt>
                <c:pt idx="13597">
                  <c:v>23.67887</c:v>
                </c:pt>
                <c:pt idx="13598">
                  <c:v>23.790009999999999</c:v>
                </c:pt>
                <c:pt idx="13599">
                  <c:v>24.315339999999999</c:v>
                </c:pt>
                <c:pt idx="13600">
                  <c:v>25.589880000000001</c:v>
                </c:pt>
                <c:pt idx="13601">
                  <c:v>25.63954</c:v>
                </c:pt>
                <c:pt idx="13602">
                  <c:v>26.31362</c:v>
                </c:pt>
                <c:pt idx="13603">
                  <c:v>26.735969999999998</c:v>
                </c:pt>
                <c:pt idx="13604">
                  <c:v>27.007380000000001</c:v>
                </c:pt>
                <c:pt idx="13605">
                  <c:v>28.32281</c:v>
                </c:pt>
                <c:pt idx="13606">
                  <c:v>28.81793</c:v>
                </c:pt>
                <c:pt idx="13607">
                  <c:v>28.957560000000001</c:v>
                </c:pt>
                <c:pt idx="13608">
                  <c:v>29.539490000000001</c:v>
                </c:pt>
                <c:pt idx="13609">
                  <c:v>30.074300000000001</c:v>
                </c:pt>
                <c:pt idx="13610">
                  <c:v>30.553830000000001</c:v>
                </c:pt>
                <c:pt idx="13611">
                  <c:v>30.803640000000001</c:v>
                </c:pt>
                <c:pt idx="13612">
                  <c:v>30.981359999999999</c:v>
                </c:pt>
                <c:pt idx="13613">
                  <c:v>31.330490000000001</c:v>
                </c:pt>
                <c:pt idx="13614">
                  <c:v>31.607340000000001</c:v>
                </c:pt>
                <c:pt idx="13615">
                  <c:v>31.8096</c:v>
                </c:pt>
                <c:pt idx="13616">
                  <c:v>31.85829</c:v>
                </c:pt>
                <c:pt idx="13617">
                  <c:v>31.951499999999999</c:v>
                </c:pt>
                <c:pt idx="13618">
                  <c:v>31.997810000000001</c:v>
                </c:pt>
                <c:pt idx="13619">
                  <c:v>31.955179999999999</c:v>
                </c:pt>
                <c:pt idx="13620">
                  <c:v>31.871390000000002</c:v>
                </c:pt>
                <c:pt idx="13621">
                  <c:v>31.83521</c:v>
                </c:pt>
                <c:pt idx="13622">
                  <c:v>31.777429999999999</c:v>
                </c:pt>
                <c:pt idx="13623">
                  <c:v>31.645420000000001</c:v>
                </c:pt>
                <c:pt idx="13624">
                  <c:v>31.402450000000002</c:v>
                </c:pt>
                <c:pt idx="13625">
                  <c:v>31.10904</c:v>
                </c:pt>
                <c:pt idx="13626">
                  <c:v>31.094930000000002</c:v>
                </c:pt>
                <c:pt idx="13627">
                  <c:v>30.798500000000001</c:v>
                </c:pt>
                <c:pt idx="13628">
                  <c:v>30.549779999999998</c:v>
                </c:pt>
                <c:pt idx="13629">
                  <c:v>30.14264</c:v>
                </c:pt>
                <c:pt idx="13630">
                  <c:v>30.01275</c:v>
                </c:pt>
                <c:pt idx="13631">
                  <c:v>29.538239999999998</c:v>
                </c:pt>
                <c:pt idx="13632">
                  <c:v>29.50909</c:v>
                </c:pt>
                <c:pt idx="13633">
                  <c:v>29.284120000000001</c:v>
                </c:pt>
                <c:pt idx="13634">
                  <c:v>29.11674</c:v>
                </c:pt>
                <c:pt idx="13635">
                  <c:v>29.072230000000001</c:v>
                </c:pt>
                <c:pt idx="13636">
                  <c:v>28.969799999999999</c:v>
                </c:pt>
                <c:pt idx="13637">
                  <c:v>28.912140000000001</c:v>
                </c:pt>
                <c:pt idx="13638">
                  <c:v>28.858789999999999</c:v>
                </c:pt>
                <c:pt idx="13639">
                  <c:v>28.805160000000001</c:v>
                </c:pt>
                <c:pt idx="13640">
                  <c:v>28.786239999999999</c:v>
                </c:pt>
                <c:pt idx="13641">
                  <c:v>28.75414</c:v>
                </c:pt>
                <c:pt idx="13642">
                  <c:v>28.75338</c:v>
                </c:pt>
                <c:pt idx="13643">
                  <c:v>28.764019999999999</c:v>
                </c:pt>
                <c:pt idx="13644">
                  <c:v>28.823509999999999</c:v>
                </c:pt>
                <c:pt idx="13645">
                  <c:v>28.839960000000001</c:v>
                </c:pt>
                <c:pt idx="13646">
                  <c:v>28.89986</c:v>
                </c:pt>
                <c:pt idx="13647">
                  <c:v>28.927569999999999</c:v>
                </c:pt>
                <c:pt idx="13648">
                  <c:v>28.981850000000001</c:v>
                </c:pt>
                <c:pt idx="13649">
                  <c:v>29.07789</c:v>
                </c:pt>
                <c:pt idx="13650">
                  <c:v>29.195779999999999</c:v>
                </c:pt>
                <c:pt idx="13651">
                  <c:v>29.283159999999999</c:v>
                </c:pt>
                <c:pt idx="13652">
                  <c:v>29.325900000000001</c:v>
                </c:pt>
                <c:pt idx="13653">
                  <c:v>29.467040000000001</c:v>
                </c:pt>
                <c:pt idx="13654">
                  <c:v>29.5274</c:v>
                </c:pt>
                <c:pt idx="13655">
                  <c:v>29.63081</c:v>
                </c:pt>
                <c:pt idx="13656">
                  <c:v>29.799340000000001</c:v>
                </c:pt>
                <c:pt idx="13657">
                  <c:v>29.8154</c:v>
                </c:pt>
                <c:pt idx="13658">
                  <c:v>30.147880000000001</c:v>
                </c:pt>
                <c:pt idx="13659">
                  <c:v>30.195399999999999</c:v>
                </c:pt>
                <c:pt idx="13660">
                  <c:v>30.533860000000001</c:v>
                </c:pt>
                <c:pt idx="13661">
                  <c:v>30.66262</c:v>
                </c:pt>
                <c:pt idx="13662">
                  <c:v>30.951619999999998</c:v>
                </c:pt>
                <c:pt idx="13663">
                  <c:v>31.177520000000001</c:v>
                </c:pt>
                <c:pt idx="13664">
                  <c:v>31.40963</c:v>
                </c:pt>
                <c:pt idx="13665">
                  <c:v>31.55246</c:v>
                </c:pt>
                <c:pt idx="13666">
                  <c:v>31.768270000000001</c:v>
                </c:pt>
                <c:pt idx="13667">
                  <c:v>31.91967</c:v>
                </c:pt>
                <c:pt idx="13668">
                  <c:v>32.413040000000002</c:v>
                </c:pt>
                <c:pt idx="13669">
                  <c:v>32.472000000000001</c:v>
                </c:pt>
                <c:pt idx="13670">
                  <c:v>33.059100000000001</c:v>
                </c:pt>
                <c:pt idx="13671">
                  <c:v>33.124659999999999</c:v>
                </c:pt>
                <c:pt idx="13672">
                  <c:v>33.870800000000003</c:v>
                </c:pt>
                <c:pt idx="13673">
                  <c:v>34.054929999999999</c:v>
                </c:pt>
                <c:pt idx="13674">
                  <c:v>34.333649999999999</c:v>
                </c:pt>
                <c:pt idx="13675">
                  <c:v>34.664279999999998</c:v>
                </c:pt>
                <c:pt idx="13676">
                  <c:v>35.49682</c:v>
                </c:pt>
                <c:pt idx="13677">
                  <c:v>35.757390000000001</c:v>
                </c:pt>
                <c:pt idx="13678">
                  <c:v>36.366869999999999</c:v>
                </c:pt>
                <c:pt idx="13679">
                  <c:v>37.094180000000001</c:v>
                </c:pt>
                <c:pt idx="13680">
                  <c:v>37.214860000000002</c:v>
                </c:pt>
                <c:pt idx="13681">
                  <c:v>37.234749999999998</c:v>
                </c:pt>
                <c:pt idx="13682">
                  <c:v>38.153289999999998</c:v>
                </c:pt>
                <c:pt idx="13683">
                  <c:v>38.734319999999997</c:v>
                </c:pt>
                <c:pt idx="13684">
                  <c:v>39.039279999999998</c:v>
                </c:pt>
                <c:pt idx="13685">
                  <c:v>40.187820000000002</c:v>
                </c:pt>
                <c:pt idx="13686">
                  <c:v>40.277340000000002</c:v>
                </c:pt>
                <c:pt idx="13687">
                  <c:v>40.773440000000001</c:v>
                </c:pt>
                <c:pt idx="13688">
                  <c:v>40.926780000000001</c:v>
                </c:pt>
                <c:pt idx="13689">
                  <c:v>41.613639999999997</c:v>
                </c:pt>
                <c:pt idx="13690">
                  <c:v>42.252560000000003</c:v>
                </c:pt>
                <c:pt idx="13691">
                  <c:v>42.360280000000003</c:v>
                </c:pt>
                <c:pt idx="13692">
                  <c:v>42.839379999999998</c:v>
                </c:pt>
                <c:pt idx="13693">
                  <c:v>43.04768</c:v>
                </c:pt>
                <c:pt idx="13694">
                  <c:v>43.394799999999996</c:v>
                </c:pt>
                <c:pt idx="13695">
                  <c:v>43.689790000000002</c:v>
                </c:pt>
                <c:pt idx="13696">
                  <c:v>43.905140000000003</c:v>
                </c:pt>
                <c:pt idx="13697">
                  <c:v>44.34939</c:v>
                </c:pt>
                <c:pt idx="13698">
                  <c:v>44.71463</c:v>
                </c:pt>
                <c:pt idx="13699">
                  <c:v>44.724539999999998</c:v>
                </c:pt>
                <c:pt idx="13700">
                  <c:v>44.9251</c:v>
                </c:pt>
                <c:pt idx="13701">
                  <c:v>45.16151</c:v>
                </c:pt>
                <c:pt idx="13702">
                  <c:v>45.39376</c:v>
                </c:pt>
                <c:pt idx="13703">
                  <c:v>45.488329999999998</c:v>
                </c:pt>
                <c:pt idx="13704">
                  <c:v>45.69885</c:v>
                </c:pt>
                <c:pt idx="13705">
                  <c:v>45.73995</c:v>
                </c:pt>
                <c:pt idx="13706">
                  <c:v>45.755110000000002</c:v>
                </c:pt>
                <c:pt idx="13707">
                  <c:v>45.819229999999997</c:v>
                </c:pt>
                <c:pt idx="13708">
                  <c:v>45.878169999999997</c:v>
                </c:pt>
                <c:pt idx="13709">
                  <c:v>45.860480000000003</c:v>
                </c:pt>
                <c:pt idx="13710">
                  <c:v>45.77881</c:v>
                </c:pt>
                <c:pt idx="13711">
                  <c:v>45.680929999999996</c:v>
                </c:pt>
                <c:pt idx="13712">
                  <c:v>45.459719999999997</c:v>
                </c:pt>
                <c:pt idx="13713">
                  <c:v>45.443719999999999</c:v>
                </c:pt>
                <c:pt idx="13714">
                  <c:v>45.420760000000001</c:v>
                </c:pt>
                <c:pt idx="13715">
                  <c:v>45.380159999999997</c:v>
                </c:pt>
                <c:pt idx="13716">
                  <c:v>45.350529999999999</c:v>
                </c:pt>
                <c:pt idx="13717">
                  <c:v>45.364089999999997</c:v>
                </c:pt>
                <c:pt idx="13718">
                  <c:v>45.416670000000003</c:v>
                </c:pt>
                <c:pt idx="13719">
                  <c:v>45.427810000000001</c:v>
                </c:pt>
                <c:pt idx="13720">
                  <c:v>45.546289999999999</c:v>
                </c:pt>
                <c:pt idx="13721">
                  <c:v>45.68038</c:v>
                </c:pt>
                <c:pt idx="13722">
                  <c:v>45.720610000000001</c:v>
                </c:pt>
                <c:pt idx="13723">
                  <c:v>45.72504</c:v>
                </c:pt>
                <c:pt idx="13724">
                  <c:v>46.010150000000003</c:v>
                </c:pt>
                <c:pt idx="13725">
                  <c:v>46.10783</c:v>
                </c:pt>
                <c:pt idx="13726">
                  <c:v>46.349429999999998</c:v>
                </c:pt>
                <c:pt idx="13727">
                  <c:v>46.379379999999998</c:v>
                </c:pt>
                <c:pt idx="13728">
                  <c:v>46.746259999999999</c:v>
                </c:pt>
                <c:pt idx="13729">
                  <c:v>47.180840000000003</c:v>
                </c:pt>
                <c:pt idx="13730">
                  <c:v>47.545999999999999</c:v>
                </c:pt>
                <c:pt idx="13731">
                  <c:v>47.664920000000002</c:v>
                </c:pt>
                <c:pt idx="13732">
                  <c:v>48.175530000000002</c:v>
                </c:pt>
                <c:pt idx="13733">
                  <c:v>48.300190000000001</c:v>
                </c:pt>
                <c:pt idx="13734">
                  <c:v>48.786320000000003</c:v>
                </c:pt>
                <c:pt idx="13735">
                  <c:v>49.443210000000001</c:v>
                </c:pt>
                <c:pt idx="13736">
                  <c:v>49.612639999999999</c:v>
                </c:pt>
                <c:pt idx="13737">
                  <c:v>50.134610000000002</c:v>
                </c:pt>
                <c:pt idx="13738">
                  <c:v>50.375410000000002</c:v>
                </c:pt>
                <c:pt idx="13739">
                  <c:v>50.891939999999998</c:v>
                </c:pt>
                <c:pt idx="13740">
                  <c:v>51.695630000000001</c:v>
                </c:pt>
                <c:pt idx="13741">
                  <c:v>52.291020000000003</c:v>
                </c:pt>
                <c:pt idx="13742">
                  <c:v>52.51052</c:v>
                </c:pt>
                <c:pt idx="13743">
                  <c:v>52.892560000000003</c:v>
                </c:pt>
                <c:pt idx="13744">
                  <c:v>54.351149999999997</c:v>
                </c:pt>
                <c:pt idx="13745">
                  <c:v>55.481400000000001</c:v>
                </c:pt>
                <c:pt idx="13746">
                  <c:v>55.846159999999998</c:v>
                </c:pt>
                <c:pt idx="13747">
                  <c:v>56.292360000000002</c:v>
                </c:pt>
                <c:pt idx="13748">
                  <c:v>58.437370000000001</c:v>
                </c:pt>
                <c:pt idx="13749">
                  <c:v>59.176479999999998</c:v>
                </c:pt>
                <c:pt idx="13750">
                  <c:v>60.750950000000003</c:v>
                </c:pt>
                <c:pt idx="13751">
                  <c:v>65.541520000000006</c:v>
                </c:pt>
                <c:pt idx="13752">
                  <c:v>66.645930000000007</c:v>
                </c:pt>
                <c:pt idx="13753">
                  <c:v>70.609110000000001</c:v>
                </c:pt>
                <c:pt idx="13754">
                  <c:v>71.102360000000004</c:v>
                </c:pt>
                <c:pt idx="13755">
                  <c:v>71.990219999999994</c:v>
                </c:pt>
                <c:pt idx="13756">
                  <c:v>74.678619999999995</c:v>
                </c:pt>
                <c:pt idx="13757">
                  <c:v>75.820160000000001</c:v>
                </c:pt>
                <c:pt idx="13758">
                  <c:v>83.117859999999993</c:v>
                </c:pt>
                <c:pt idx="13759">
                  <c:v>86.985389999999995</c:v>
                </c:pt>
                <c:pt idx="13760">
                  <c:v>87.686570000000003</c:v>
                </c:pt>
                <c:pt idx="13761">
                  <c:v>89.362070000000003</c:v>
                </c:pt>
                <c:pt idx="13762">
                  <c:v>91.647049999999993</c:v>
                </c:pt>
                <c:pt idx="13763">
                  <c:v>92.652500000000003</c:v>
                </c:pt>
                <c:pt idx="13764">
                  <c:v>98.127880000000005</c:v>
                </c:pt>
                <c:pt idx="13765">
                  <c:v>100.6071</c:v>
                </c:pt>
                <c:pt idx="13766">
                  <c:v>100.8293</c:v>
                </c:pt>
                <c:pt idx="13767">
                  <c:v>104.1253</c:v>
                </c:pt>
                <c:pt idx="13768">
                  <c:v>108.8922</c:v>
                </c:pt>
                <c:pt idx="13769">
                  <c:v>114.6564</c:v>
                </c:pt>
                <c:pt idx="13770">
                  <c:v>117.5598</c:v>
                </c:pt>
                <c:pt idx="13771">
                  <c:v>117.64279999999999</c:v>
                </c:pt>
                <c:pt idx="13772">
                  <c:v>119.52760000000001</c:v>
                </c:pt>
                <c:pt idx="13773">
                  <c:v>129.8509</c:v>
                </c:pt>
                <c:pt idx="13774">
                  <c:v>132.22999999999999</c:v>
                </c:pt>
                <c:pt idx="13775">
                  <c:v>135.9616</c:v>
                </c:pt>
                <c:pt idx="13776">
                  <c:v>136.42240000000001</c:v>
                </c:pt>
                <c:pt idx="13777">
                  <c:v>145.6387</c:v>
                </c:pt>
                <c:pt idx="13778">
                  <c:v>152.68940000000001</c:v>
                </c:pt>
                <c:pt idx="13779">
                  <c:v>174.9948</c:v>
                </c:pt>
                <c:pt idx="13780">
                  <c:v>177.34520000000001</c:v>
                </c:pt>
                <c:pt idx="13781">
                  <c:v>186.1481</c:v>
                </c:pt>
                <c:pt idx="13782">
                  <c:v>192.27789999999999</c:v>
                </c:pt>
                <c:pt idx="13783">
                  <c:v>208.90809999999999</c:v>
                </c:pt>
                <c:pt idx="13784">
                  <c:v>213.3877</c:v>
                </c:pt>
                <c:pt idx="13785">
                  <c:v>222.0274</c:v>
                </c:pt>
                <c:pt idx="13786">
                  <c:v>224.3905</c:v>
                </c:pt>
                <c:pt idx="13787">
                  <c:v>231.52760000000001</c:v>
                </c:pt>
                <c:pt idx="13788">
                  <c:v>235.55590000000001</c:v>
                </c:pt>
                <c:pt idx="13789">
                  <c:v>238.14150000000001</c:v>
                </c:pt>
                <c:pt idx="13790">
                  <c:v>241.2543</c:v>
                </c:pt>
                <c:pt idx="13791">
                  <c:v>243.6215</c:v>
                </c:pt>
                <c:pt idx="13792">
                  <c:v>245.79159999999999</c:v>
                </c:pt>
                <c:pt idx="13793">
                  <c:v>245.87729999999999</c:v>
                </c:pt>
                <c:pt idx="13794">
                  <c:v>246.239</c:v>
                </c:pt>
                <c:pt idx="13795">
                  <c:v>247.74639999999999</c:v>
                </c:pt>
                <c:pt idx="13796">
                  <c:v>250.1824</c:v>
                </c:pt>
                <c:pt idx="13797">
                  <c:v>250.72630000000001</c:v>
                </c:pt>
                <c:pt idx="13798">
                  <c:v>252.34389999999999</c:v>
                </c:pt>
                <c:pt idx="13799">
                  <c:v>252.46180000000001</c:v>
                </c:pt>
                <c:pt idx="13800">
                  <c:v>252.483</c:v>
                </c:pt>
                <c:pt idx="13801">
                  <c:v>252.86160000000001</c:v>
                </c:pt>
                <c:pt idx="13802">
                  <c:v>252.93520000000001</c:v>
                </c:pt>
                <c:pt idx="13803">
                  <c:v>252.14709999999999</c:v>
                </c:pt>
                <c:pt idx="13804">
                  <c:v>251.85749999999999</c:v>
                </c:pt>
                <c:pt idx="13805">
                  <c:v>251.76089999999999</c:v>
                </c:pt>
                <c:pt idx="13806">
                  <c:v>251.58940000000001</c:v>
                </c:pt>
                <c:pt idx="13807">
                  <c:v>250.5566</c:v>
                </c:pt>
                <c:pt idx="13808">
                  <c:v>249.61250000000001</c:v>
                </c:pt>
                <c:pt idx="13809">
                  <c:v>249.52619999999999</c:v>
                </c:pt>
                <c:pt idx="13810">
                  <c:v>248.8005</c:v>
                </c:pt>
                <c:pt idx="13811">
                  <c:v>248.08869999999999</c:v>
                </c:pt>
                <c:pt idx="13812">
                  <c:v>247.39449999999999</c:v>
                </c:pt>
                <c:pt idx="13813">
                  <c:v>246.7217</c:v>
                </c:pt>
                <c:pt idx="13814">
                  <c:v>246.66159999999999</c:v>
                </c:pt>
                <c:pt idx="13815">
                  <c:v>245.8201</c:v>
                </c:pt>
                <c:pt idx="13816">
                  <c:v>244.9248</c:v>
                </c:pt>
                <c:pt idx="13817">
                  <c:v>244.0693</c:v>
                </c:pt>
                <c:pt idx="13818">
                  <c:v>243.26169999999999</c:v>
                </c:pt>
                <c:pt idx="13819">
                  <c:v>242.51169999999999</c:v>
                </c:pt>
                <c:pt idx="13820">
                  <c:v>241.82980000000001</c:v>
                </c:pt>
                <c:pt idx="13821">
                  <c:v>241.22749999999999</c:v>
                </c:pt>
                <c:pt idx="13822">
                  <c:v>240.71719999999999</c:v>
                </c:pt>
                <c:pt idx="13823">
                  <c:v>240.50569999999999</c:v>
                </c:pt>
                <c:pt idx="13824">
                  <c:v>240.48929999999999</c:v>
                </c:pt>
                <c:pt idx="13825">
                  <c:v>240.1705</c:v>
                </c:pt>
                <c:pt idx="13826">
                  <c:v>239.8664</c:v>
                </c:pt>
                <c:pt idx="13827">
                  <c:v>239.6062</c:v>
                </c:pt>
                <c:pt idx="13828">
                  <c:v>239.2919</c:v>
                </c:pt>
                <c:pt idx="13829">
                  <c:v>239.17019999999999</c:v>
                </c:pt>
                <c:pt idx="13830">
                  <c:v>238.87219999999999</c:v>
                </c:pt>
                <c:pt idx="13831">
                  <c:v>238.71940000000001</c:v>
                </c:pt>
                <c:pt idx="13832">
                  <c:v>238.71549999999999</c:v>
                </c:pt>
                <c:pt idx="13833">
                  <c:v>238.8595</c:v>
                </c:pt>
                <c:pt idx="13834">
                  <c:v>239.1454</c:v>
                </c:pt>
                <c:pt idx="13835">
                  <c:v>239.52209999999999</c:v>
                </c:pt>
                <c:pt idx="13836">
                  <c:v>239.5446</c:v>
                </c:pt>
                <c:pt idx="13837">
                  <c:v>239.89670000000001</c:v>
                </c:pt>
                <c:pt idx="13838">
                  <c:v>241.79849999999999</c:v>
                </c:pt>
                <c:pt idx="13839">
                  <c:v>242.19399999999999</c:v>
                </c:pt>
                <c:pt idx="13840">
                  <c:v>242.46289999999999</c:v>
                </c:pt>
                <c:pt idx="13841">
                  <c:v>242.55619999999999</c:v>
                </c:pt>
                <c:pt idx="13842">
                  <c:v>242.51730000000001</c:v>
                </c:pt>
                <c:pt idx="13843">
                  <c:v>242.38409999999999</c:v>
                </c:pt>
                <c:pt idx="13844">
                  <c:v>241.929</c:v>
                </c:pt>
                <c:pt idx="13845">
                  <c:v>241.1747</c:v>
                </c:pt>
                <c:pt idx="13846">
                  <c:v>240.09469999999999</c:v>
                </c:pt>
                <c:pt idx="13847">
                  <c:v>238.7098</c:v>
                </c:pt>
                <c:pt idx="13848">
                  <c:v>237.03809999999999</c:v>
                </c:pt>
                <c:pt idx="13849">
                  <c:v>235.73220000000001</c:v>
                </c:pt>
                <c:pt idx="13850">
                  <c:v>235.05510000000001</c:v>
                </c:pt>
                <c:pt idx="13851">
                  <c:v>232.7747</c:v>
                </c:pt>
                <c:pt idx="13852">
                  <c:v>230.2843</c:v>
                </c:pt>
                <c:pt idx="13853">
                  <c:v>227.48820000000001</c:v>
                </c:pt>
                <c:pt idx="13854">
                  <c:v>224.55609999999999</c:v>
                </c:pt>
                <c:pt idx="13855">
                  <c:v>221.3801</c:v>
                </c:pt>
                <c:pt idx="13856">
                  <c:v>218.155</c:v>
                </c:pt>
                <c:pt idx="13857">
                  <c:v>209.8811</c:v>
                </c:pt>
                <c:pt idx="13858">
                  <c:v>204.61590000000001</c:v>
                </c:pt>
                <c:pt idx="13859">
                  <c:v>201.74299999999999</c:v>
                </c:pt>
                <c:pt idx="13860">
                  <c:v>201.26140000000001</c:v>
                </c:pt>
                <c:pt idx="13861">
                  <c:v>198.13120000000001</c:v>
                </c:pt>
                <c:pt idx="13862">
                  <c:v>195.0258</c:v>
                </c:pt>
                <c:pt idx="13863">
                  <c:v>192.11109999999999</c:v>
                </c:pt>
                <c:pt idx="13864">
                  <c:v>189.2509</c:v>
                </c:pt>
                <c:pt idx="13865">
                  <c:v>186.58949999999999</c:v>
                </c:pt>
                <c:pt idx="13866">
                  <c:v>183.99430000000001</c:v>
                </c:pt>
                <c:pt idx="13867">
                  <c:v>182.97210000000001</c:v>
                </c:pt>
                <c:pt idx="13868">
                  <c:v>181.5891</c:v>
                </c:pt>
                <c:pt idx="13869">
                  <c:v>179.59039999999999</c:v>
                </c:pt>
                <c:pt idx="13870">
                  <c:v>179.24780000000001</c:v>
                </c:pt>
                <c:pt idx="13871">
                  <c:v>177.5111</c:v>
                </c:pt>
                <c:pt idx="13872">
                  <c:v>177.09829999999999</c:v>
                </c:pt>
                <c:pt idx="13873">
                  <c:v>175.08920000000001</c:v>
                </c:pt>
                <c:pt idx="13874">
                  <c:v>173.22329999999999</c:v>
                </c:pt>
                <c:pt idx="13875">
                  <c:v>171.39689999999999</c:v>
                </c:pt>
                <c:pt idx="13876">
                  <c:v>169.68870000000001</c:v>
                </c:pt>
                <c:pt idx="13877">
                  <c:v>168.0035</c:v>
                </c:pt>
                <c:pt idx="13878">
                  <c:v>166.4144</c:v>
                </c:pt>
                <c:pt idx="13879">
                  <c:v>165.79740000000001</c:v>
                </c:pt>
                <c:pt idx="13880">
                  <c:v>164.83340000000001</c:v>
                </c:pt>
                <c:pt idx="13881">
                  <c:v>163.33029999999999</c:v>
                </c:pt>
                <c:pt idx="13882">
                  <c:v>162.26439999999999</c:v>
                </c:pt>
                <c:pt idx="13883">
                  <c:v>161.8485</c:v>
                </c:pt>
                <c:pt idx="13884">
                  <c:v>160.48939999999999</c:v>
                </c:pt>
                <c:pt idx="13885">
                  <c:v>159.11940000000001</c:v>
                </c:pt>
                <c:pt idx="13886">
                  <c:v>157.8014</c:v>
                </c:pt>
                <c:pt idx="13887">
                  <c:v>155.17570000000001</c:v>
                </c:pt>
                <c:pt idx="13888">
                  <c:v>152.59200000000001</c:v>
                </c:pt>
                <c:pt idx="13889">
                  <c:v>150.47839999999999</c:v>
                </c:pt>
                <c:pt idx="13890">
                  <c:v>150.05889999999999</c:v>
                </c:pt>
                <c:pt idx="13891">
                  <c:v>147.65129999999999</c:v>
                </c:pt>
                <c:pt idx="13892">
                  <c:v>145.25749999999999</c:v>
                </c:pt>
                <c:pt idx="13893">
                  <c:v>142.49469999999999</c:v>
                </c:pt>
                <c:pt idx="13894">
                  <c:v>140.49610000000001</c:v>
                </c:pt>
                <c:pt idx="13895">
                  <c:v>139.82310000000001</c:v>
                </c:pt>
                <c:pt idx="13896">
                  <c:v>136.1121</c:v>
                </c:pt>
                <c:pt idx="13897">
                  <c:v>131.79839999999999</c:v>
                </c:pt>
                <c:pt idx="13898">
                  <c:v>130.17699999999999</c:v>
                </c:pt>
                <c:pt idx="13899">
                  <c:v>127.8165</c:v>
                </c:pt>
                <c:pt idx="13900">
                  <c:v>124.0372</c:v>
                </c:pt>
                <c:pt idx="13901">
                  <c:v>121.75539999999999</c:v>
                </c:pt>
                <c:pt idx="13902">
                  <c:v>120.4062</c:v>
                </c:pt>
                <c:pt idx="13903">
                  <c:v>116.99809999999999</c:v>
                </c:pt>
                <c:pt idx="13904">
                  <c:v>114.1434</c:v>
                </c:pt>
                <c:pt idx="13905">
                  <c:v>110.5176</c:v>
                </c:pt>
                <c:pt idx="13906">
                  <c:v>108.80419999999999</c:v>
                </c:pt>
                <c:pt idx="13907">
                  <c:v>107.1871</c:v>
                </c:pt>
                <c:pt idx="13908">
                  <c:v>101.1934</c:v>
                </c:pt>
                <c:pt idx="13909">
                  <c:v>99.623509999999996</c:v>
                </c:pt>
                <c:pt idx="13910">
                  <c:v>96.223259999999996</c:v>
                </c:pt>
                <c:pt idx="13911">
                  <c:v>95.529679999999999</c:v>
                </c:pt>
                <c:pt idx="13912">
                  <c:v>91.427809999999994</c:v>
                </c:pt>
                <c:pt idx="13913">
                  <c:v>87.554029999999997</c:v>
                </c:pt>
                <c:pt idx="13914">
                  <c:v>83.682580000000002</c:v>
                </c:pt>
                <c:pt idx="13915">
                  <c:v>79.802890000000005</c:v>
                </c:pt>
                <c:pt idx="13916">
                  <c:v>78.944090000000003</c:v>
                </c:pt>
                <c:pt idx="13917">
                  <c:v>76.05977</c:v>
                </c:pt>
                <c:pt idx="13918">
                  <c:v>74.801280000000006</c:v>
                </c:pt>
                <c:pt idx="13919">
                  <c:v>71.802250000000001</c:v>
                </c:pt>
                <c:pt idx="13920">
                  <c:v>71.093580000000003</c:v>
                </c:pt>
                <c:pt idx="13921">
                  <c:v>69.618690000000001</c:v>
                </c:pt>
                <c:pt idx="13922">
                  <c:v>68.085579999999993</c:v>
                </c:pt>
                <c:pt idx="13923">
                  <c:v>65.634810000000002</c:v>
                </c:pt>
                <c:pt idx="13924">
                  <c:v>63.005110000000002</c:v>
                </c:pt>
                <c:pt idx="13925">
                  <c:v>61.052520000000001</c:v>
                </c:pt>
                <c:pt idx="13926">
                  <c:v>56.811900000000001</c:v>
                </c:pt>
                <c:pt idx="13927">
                  <c:v>54.731850000000001</c:v>
                </c:pt>
                <c:pt idx="13928">
                  <c:v>52.91507</c:v>
                </c:pt>
                <c:pt idx="13929">
                  <c:v>51.406779999999998</c:v>
                </c:pt>
                <c:pt idx="13930">
                  <c:v>50.076560000000001</c:v>
                </c:pt>
                <c:pt idx="13931">
                  <c:v>48.489179999999998</c:v>
                </c:pt>
                <c:pt idx="13932">
                  <c:v>47.257739999999998</c:v>
                </c:pt>
                <c:pt idx="13933">
                  <c:v>46.209530000000001</c:v>
                </c:pt>
                <c:pt idx="13934">
                  <c:v>44.996450000000003</c:v>
                </c:pt>
                <c:pt idx="13935">
                  <c:v>44.04298</c:v>
                </c:pt>
                <c:pt idx="13936">
                  <c:v>43.857320000000001</c:v>
                </c:pt>
                <c:pt idx="13937">
                  <c:v>43.018970000000003</c:v>
                </c:pt>
                <c:pt idx="13938">
                  <c:v>42.917430000000003</c:v>
                </c:pt>
                <c:pt idx="13939">
                  <c:v>42.376289999999997</c:v>
                </c:pt>
                <c:pt idx="13940">
                  <c:v>41.447920000000003</c:v>
                </c:pt>
                <c:pt idx="13941">
                  <c:v>41.155470000000001</c:v>
                </c:pt>
                <c:pt idx="13942">
                  <c:v>40.764279999999999</c:v>
                </c:pt>
                <c:pt idx="13943">
                  <c:v>39.213039999999999</c:v>
                </c:pt>
                <c:pt idx="13944">
                  <c:v>38.429479999999998</c:v>
                </c:pt>
                <c:pt idx="13945">
                  <c:v>37.640709999999999</c:v>
                </c:pt>
                <c:pt idx="13946">
                  <c:v>36.848730000000003</c:v>
                </c:pt>
                <c:pt idx="13947">
                  <c:v>36.450339999999997</c:v>
                </c:pt>
                <c:pt idx="13948">
                  <c:v>36.168599999999998</c:v>
                </c:pt>
                <c:pt idx="13949">
                  <c:v>36.04842</c:v>
                </c:pt>
                <c:pt idx="13950">
                  <c:v>35.880809999999997</c:v>
                </c:pt>
                <c:pt idx="13951">
                  <c:v>35.647950000000002</c:v>
                </c:pt>
                <c:pt idx="13952">
                  <c:v>35.447989999999997</c:v>
                </c:pt>
                <c:pt idx="13953">
                  <c:v>35.247190000000003</c:v>
                </c:pt>
                <c:pt idx="13954">
                  <c:v>35.046869999999998</c:v>
                </c:pt>
                <c:pt idx="13955">
                  <c:v>34.947659999999999</c:v>
                </c:pt>
                <c:pt idx="13956">
                  <c:v>34.849780000000003</c:v>
                </c:pt>
                <c:pt idx="13957">
                  <c:v>34.753970000000002</c:v>
                </c:pt>
                <c:pt idx="13958">
                  <c:v>34.661189999999998</c:v>
                </c:pt>
                <c:pt idx="13959">
                  <c:v>34.572699999999998</c:v>
                </c:pt>
                <c:pt idx="13960">
                  <c:v>34.490029999999997</c:v>
                </c:pt>
                <c:pt idx="13961">
                  <c:v>34.415030000000002</c:v>
                </c:pt>
                <c:pt idx="13962">
                  <c:v>34.349870000000003</c:v>
                </c:pt>
                <c:pt idx="13963">
                  <c:v>34.296970000000002</c:v>
                </c:pt>
                <c:pt idx="13964">
                  <c:v>34.258960000000002</c:v>
                </c:pt>
                <c:pt idx="13965">
                  <c:v>34.23854</c:v>
                </c:pt>
                <c:pt idx="13966">
                  <c:v>34.238309999999998</c:v>
                </c:pt>
                <c:pt idx="13967">
                  <c:v>34.260590000000001</c:v>
                </c:pt>
                <c:pt idx="13968">
                  <c:v>34.307160000000003</c:v>
                </c:pt>
                <c:pt idx="13969">
                  <c:v>34.379019999999997</c:v>
                </c:pt>
                <c:pt idx="13970">
                  <c:v>34.476100000000002</c:v>
                </c:pt>
                <c:pt idx="13971">
                  <c:v>34.597090000000001</c:v>
                </c:pt>
                <c:pt idx="13972">
                  <c:v>34.739220000000003</c:v>
                </c:pt>
                <c:pt idx="13973">
                  <c:v>35.068440000000002</c:v>
                </c:pt>
                <c:pt idx="13974">
                  <c:v>35.264699999999998</c:v>
                </c:pt>
                <c:pt idx="13975">
                  <c:v>35.453380000000003</c:v>
                </c:pt>
                <c:pt idx="13976">
                  <c:v>35.676400000000001</c:v>
                </c:pt>
                <c:pt idx="13977">
                  <c:v>35.860169999999997</c:v>
                </c:pt>
                <c:pt idx="13978">
                  <c:v>35.993299999999998</c:v>
                </c:pt>
                <c:pt idx="13979">
                  <c:v>36.037469999999999</c:v>
                </c:pt>
                <c:pt idx="13980">
                  <c:v>36.063560000000003</c:v>
                </c:pt>
                <c:pt idx="13981">
                  <c:v>36.064509999999999</c:v>
                </c:pt>
                <c:pt idx="13982">
                  <c:v>36.080889999999997</c:v>
                </c:pt>
                <c:pt idx="13983">
                  <c:v>36.056579999999997</c:v>
                </c:pt>
                <c:pt idx="13984">
                  <c:v>35.989339999999999</c:v>
                </c:pt>
                <c:pt idx="13985">
                  <c:v>35.880949999999999</c:v>
                </c:pt>
                <c:pt idx="13986">
                  <c:v>35.734810000000003</c:v>
                </c:pt>
                <c:pt idx="13987">
                  <c:v>35.555570000000003</c:v>
                </c:pt>
                <c:pt idx="13988">
                  <c:v>35.34892</c:v>
                </c:pt>
                <c:pt idx="13989">
                  <c:v>35.19706</c:v>
                </c:pt>
                <c:pt idx="13990">
                  <c:v>35.123399999999997</c:v>
                </c:pt>
                <c:pt idx="13991">
                  <c:v>34.6389</c:v>
                </c:pt>
                <c:pt idx="13992">
                  <c:v>34.392870000000002</c:v>
                </c:pt>
                <c:pt idx="13993">
                  <c:v>34.149979999999999</c:v>
                </c:pt>
                <c:pt idx="13994">
                  <c:v>33.914619999999999</c:v>
                </c:pt>
                <c:pt idx="13995">
                  <c:v>33.690240000000003</c:v>
                </c:pt>
                <c:pt idx="13996">
                  <c:v>33.479300000000002</c:v>
                </c:pt>
                <c:pt idx="13997">
                  <c:v>33.283329999999999</c:v>
                </c:pt>
                <c:pt idx="13998">
                  <c:v>33.099449999999997</c:v>
                </c:pt>
                <c:pt idx="13999">
                  <c:v>32.935130000000001</c:v>
                </c:pt>
                <c:pt idx="14000">
                  <c:v>32.785870000000003</c:v>
                </c:pt>
                <c:pt idx="14001">
                  <c:v>32.650680000000001</c:v>
                </c:pt>
                <c:pt idx="14002">
                  <c:v>32.528269999999999</c:v>
                </c:pt>
                <c:pt idx="14003">
                  <c:v>32.417250000000003</c:v>
                </c:pt>
                <c:pt idx="14004">
                  <c:v>32.349850000000004</c:v>
                </c:pt>
                <c:pt idx="14005">
                  <c:v>32.316380000000002</c:v>
                </c:pt>
                <c:pt idx="14006">
                  <c:v>32.224490000000003</c:v>
                </c:pt>
                <c:pt idx="14007">
                  <c:v>32.138080000000002</c:v>
                </c:pt>
                <c:pt idx="14008">
                  <c:v>32.059469999999997</c:v>
                </c:pt>
                <c:pt idx="14009">
                  <c:v>31.916149999999998</c:v>
                </c:pt>
                <c:pt idx="14010">
                  <c:v>31.786159999999999</c:v>
                </c:pt>
                <c:pt idx="14011">
                  <c:v>31.66507</c:v>
                </c:pt>
                <c:pt idx="14012">
                  <c:v>31.54888</c:v>
                </c:pt>
                <c:pt idx="14013">
                  <c:v>31.43817</c:v>
                </c:pt>
                <c:pt idx="14014">
                  <c:v>31.225349999999999</c:v>
                </c:pt>
                <c:pt idx="14015">
                  <c:v>30.816759999999999</c:v>
                </c:pt>
                <c:pt idx="14016">
                  <c:v>30.41741</c:v>
                </c:pt>
                <c:pt idx="14017">
                  <c:v>30.02469</c:v>
                </c:pt>
                <c:pt idx="14018">
                  <c:v>29.86619</c:v>
                </c:pt>
                <c:pt idx="14019">
                  <c:v>29.273250000000001</c:v>
                </c:pt>
                <c:pt idx="14020">
                  <c:v>29.133420000000001</c:v>
                </c:pt>
                <c:pt idx="14021">
                  <c:v>28.536580000000001</c:v>
                </c:pt>
                <c:pt idx="14022">
                  <c:v>28.431830000000001</c:v>
                </c:pt>
                <c:pt idx="14023">
                  <c:v>27.900729999999999</c:v>
                </c:pt>
                <c:pt idx="14024">
                  <c:v>27.842210000000001</c:v>
                </c:pt>
                <c:pt idx="14025">
                  <c:v>27.68422</c:v>
                </c:pt>
                <c:pt idx="14026">
                  <c:v>27.492830000000001</c:v>
                </c:pt>
                <c:pt idx="14027">
                  <c:v>27.464379999999998</c:v>
                </c:pt>
                <c:pt idx="14028">
                  <c:v>27.300080000000001</c:v>
                </c:pt>
                <c:pt idx="14029">
                  <c:v>27.123640000000002</c:v>
                </c:pt>
                <c:pt idx="14030">
                  <c:v>27.111889999999999</c:v>
                </c:pt>
                <c:pt idx="14031">
                  <c:v>26.758970000000001</c:v>
                </c:pt>
                <c:pt idx="14032">
                  <c:v>26.407789999999999</c:v>
                </c:pt>
                <c:pt idx="14033">
                  <c:v>26.242170000000002</c:v>
                </c:pt>
                <c:pt idx="14034">
                  <c:v>26.168340000000001</c:v>
                </c:pt>
                <c:pt idx="14035">
                  <c:v>26.102830000000001</c:v>
                </c:pt>
                <c:pt idx="14036">
                  <c:v>26.045359999999999</c:v>
                </c:pt>
                <c:pt idx="14037">
                  <c:v>25.99512</c:v>
                </c:pt>
                <c:pt idx="14038">
                  <c:v>25.969169999999998</c:v>
                </c:pt>
                <c:pt idx="14039">
                  <c:v>25.95045</c:v>
                </c:pt>
                <c:pt idx="14040">
                  <c:v>25.913910000000001</c:v>
                </c:pt>
                <c:pt idx="14041">
                  <c:v>25.893380000000001</c:v>
                </c:pt>
                <c:pt idx="14042">
                  <c:v>25.893640000000001</c:v>
                </c:pt>
                <c:pt idx="14043">
                  <c:v>25.904170000000001</c:v>
                </c:pt>
                <c:pt idx="14044">
                  <c:v>25.928460000000001</c:v>
                </c:pt>
                <c:pt idx="14045">
                  <c:v>25.970140000000001</c:v>
                </c:pt>
                <c:pt idx="14046">
                  <c:v>26.03491</c:v>
                </c:pt>
                <c:pt idx="14047">
                  <c:v>26.13073</c:v>
                </c:pt>
                <c:pt idx="14048">
                  <c:v>26.195170000000001</c:v>
                </c:pt>
                <c:pt idx="14049">
                  <c:v>26.27103</c:v>
                </c:pt>
                <c:pt idx="14050">
                  <c:v>26.36178</c:v>
                </c:pt>
                <c:pt idx="14051">
                  <c:v>26.470189999999999</c:v>
                </c:pt>
                <c:pt idx="14052">
                  <c:v>26.59947</c:v>
                </c:pt>
                <c:pt idx="14053">
                  <c:v>26.753309999999999</c:v>
                </c:pt>
                <c:pt idx="14054">
                  <c:v>26.935860000000002</c:v>
                </c:pt>
                <c:pt idx="14055">
                  <c:v>27.151710000000001</c:v>
                </c:pt>
                <c:pt idx="14056">
                  <c:v>27.411429999999999</c:v>
                </c:pt>
                <c:pt idx="14057">
                  <c:v>27.709879999999998</c:v>
                </c:pt>
                <c:pt idx="14058">
                  <c:v>28.057089999999999</c:v>
                </c:pt>
                <c:pt idx="14059">
                  <c:v>28.458089999999999</c:v>
                </c:pt>
                <c:pt idx="14060">
                  <c:v>28.917490000000001</c:v>
                </c:pt>
                <c:pt idx="14061">
                  <c:v>29.4391</c:v>
                </c:pt>
                <c:pt idx="14062">
                  <c:v>30.025580000000001</c:v>
                </c:pt>
                <c:pt idx="14063">
                  <c:v>30.678080000000001</c:v>
                </c:pt>
                <c:pt idx="14064">
                  <c:v>31.411110000000001</c:v>
                </c:pt>
                <c:pt idx="14065">
                  <c:v>32.192230000000002</c:v>
                </c:pt>
                <c:pt idx="14066">
                  <c:v>33.02975</c:v>
                </c:pt>
                <c:pt idx="14067">
                  <c:v>33.915219999999998</c:v>
                </c:pt>
                <c:pt idx="14068">
                  <c:v>37.669280000000001</c:v>
                </c:pt>
                <c:pt idx="14069">
                  <c:v>39.421860000000002</c:v>
                </c:pt>
                <c:pt idx="14070">
                  <c:v>40.19473</c:v>
                </c:pt>
                <c:pt idx="14071">
                  <c:v>40.871259999999999</c:v>
                </c:pt>
                <c:pt idx="14072">
                  <c:v>41.432989999999997</c:v>
                </c:pt>
                <c:pt idx="14073">
                  <c:v>41.86421</c:v>
                </c:pt>
                <c:pt idx="14074">
                  <c:v>42.152650000000001</c:v>
                </c:pt>
                <c:pt idx="14075">
                  <c:v>42.29016</c:v>
                </c:pt>
                <c:pt idx="14076">
                  <c:v>42.284930000000003</c:v>
                </c:pt>
                <c:pt idx="14077">
                  <c:v>42.170439999999999</c:v>
                </c:pt>
                <c:pt idx="14078">
                  <c:v>41.950420000000001</c:v>
                </c:pt>
                <c:pt idx="14079">
                  <c:v>41.629510000000003</c:v>
                </c:pt>
                <c:pt idx="14080">
                  <c:v>41.202979999999997</c:v>
                </c:pt>
                <c:pt idx="14081">
                  <c:v>40.699480000000001</c:v>
                </c:pt>
                <c:pt idx="14082">
                  <c:v>40.119520000000001</c:v>
                </c:pt>
                <c:pt idx="14083">
                  <c:v>39.473619999999997</c:v>
                </c:pt>
                <c:pt idx="14084">
                  <c:v>38.010469999999998</c:v>
                </c:pt>
                <c:pt idx="14085">
                  <c:v>36.437600000000003</c:v>
                </c:pt>
                <c:pt idx="14086">
                  <c:v>33.229599999999998</c:v>
                </c:pt>
                <c:pt idx="14087">
                  <c:v>31.730599999999999</c:v>
                </c:pt>
                <c:pt idx="14088">
                  <c:v>31.03932</c:v>
                </c:pt>
                <c:pt idx="14089">
                  <c:v>30.385439999999999</c:v>
                </c:pt>
                <c:pt idx="14090">
                  <c:v>29.756820000000001</c:v>
                </c:pt>
                <c:pt idx="14091">
                  <c:v>29.184819999999998</c:v>
                </c:pt>
                <c:pt idx="14092">
                  <c:v>28.654499999999999</c:v>
                </c:pt>
                <c:pt idx="14093">
                  <c:v>28.165679999999998</c:v>
                </c:pt>
                <c:pt idx="14094">
                  <c:v>27.707100000000001</c:v>
                </c:pt>
                <c:pt idx="14095">
                  <c:v>27.299219999999998</c:v>
                </c:pt>
                <c:pt idx="14096">
                  <c:v>26.928879999999999</c:v>
                </c:pt>
                <c:pt idx="14097">
                  <c:v>26.593990000000002</c:v>
                </c:pt>
                <c:pt idx="14098">
                  <c:v>26.29224</c:v>
                </c:pt>
                <c:pt idx="14099">
                  <c:v>26.19969</c:v>
                </c:pt>
                <c:pt idx="14100">
                  <c:v>26.021190000000001</c:v>
                </c:pt>
                <c:pt idx="14101">
                  <c:v>25.778320000000001</c:v>
                </c:pt>
                <c:pt idx="14102">
                  <c:v>25.561119999999999</c:v>
                </c:pt>
                <c:pt idx="14103">
                  <c:v>25.362629999999999</c:v>
                </c:pt>
                <c:pt idx="14104">
                  <c:v>25.189879999999999</c:v>
                </c:pt>
                <c:pt idx="14105">
                  <c:v>25.035589999999999</c:v>
                </c:pt>
                <c:pt idx="14106">
                  <c:v>24.897639999999999</c:v>
                </c:pt>
                <c:pt idx="14107">
                  <c:v>24.771239999999999</c:v>
                </c:pt>
                <c:pt idx="14108">
                  <c:v>24.660550000000001</c:v>
                </c:pt>
                <c:pt idx="14109">
                  <c:v>24.470490000000002</c:v>
                </c:pt>
                <c:pt idx="14110">
                  <c:v>24.311520000000002</c:v>
                </c:pt>
                <c:pt idx="14111">
                  <c:v>24.178789999999999</c:v>
                </c:pt>
                <c:pt idx="14112">
                  <c:v>24.06232</c:v>
                </c:pt>
                <c:pt idx="14113">
                  <c:v>23.959990000000001</c:v>
                </c:pt>
                <c:pt idx="14114">
                  <c:v>23.778980000000001</c:v>
                </c:pt>
                <c:pt idx="14115">
                  <c:v>23.617920000000002</c:v>
                </c:pt>
                <c:pt idx="14116">
                  <c:v>23.469180000000001</c:v>
                </c:pt>
                <c:pt idx="14117">
                  <c:v>23.331340000000001</c:v>
                </c:pt>
                <c:pt idx="14118">
                  <c:v>23.202549999999999</c:v>
                </c:pt>
                <c:pt idx="14119">
                  <c:v>23.083290000000002</c:v>
                </c:pt>
                <c:pt idx="14120">
                  <c:v>22.972159999999999</c:v>
                </c:pt>
                <c:pt idx="14121">
                  <c:v>22.963239999999999</c:v>
                </c:pt>
                <c:pt idx="14122">
                  <c:v>22.876729999999998</c:v>
                </c:pt>
                <c:pt idx="14123">
                  <c:v>22.69698</c:v>
                </c:pt>
                <c:pt idx="14124">
                  <c:v>22.568069999999999</c:v>
                </c:pt>
                <c:pt idx="14125">
                  <c:v>22.542179999999998</c:v>
                </c:pt>
                <c:pt idx="14126">
                  <c:v>22.53396</c:v>
                </c:pt>
                <c:pt idx="14127">
                  <c:v>22.28585</c:v>
                </c:pt>
                <c:pt idx="14128">
                  <c:v>22.277439999999999</c:v>
                </c:pt>
                <c:pt idx="14129">
                  <c:v>22.161380000000001</c:v>
                </c:pt>
                <c:pt idx="14130">
                  <c:v>22.044920000000001</c:v>
                </c:pt>
                <c:pt idx="14131">
                  <c:v>22.001989999999999</c:v>
                </c:pt>
                <c:pt idx="14132">
                  <c:v>21.875299999999999</c:v>
                </c:pt>
                <c:pt idx="14133">
                  <c:v>21.771519999999999</c:v>
                </c:pt>
                <c:pt idx="14134">
                  <c:v>21.704460000000001</c:v>
                </c:pt>
                <c:pt idx="14135">
                  <c:v>21.361660000000001</c:v>
                </c:pt>
                <c:pt idx="14136">
                  <c:v>21.27488</c:v>
                </c:pt>
                <c:pt idx="14137">
                  <c:v>21.186440000000001</c:v>
                </c:pt>
                <c:pt idx="14138">
                  <c:v>21.09563</c:v>
                </c:pt>
                <c:pt idx="14139">
                  <c:v>21.002870000000001</c:v>
                </c:pt>
                <c:pt idx="14140">
                  <c:v>20.911339999999999</c:v>
                </c:pt>
                <c:pt idx="14141">
                  <c:v>20.868569999999998</c:v>
                </c:pt>
                <c:pt idx="14142">
                  <c:v>20.831340000000001</c:v>
                </c:pt>
                <c:pt idx="14143">
                  <c:v>20.803419999999999</c:v>
                </c:pt>
                <c:pt idx="14144">
                  <c:v>20.795269999999999</c:v>
                </c:pt>
                <c:pt idx="14145">
                  <c:v>20.792490000000001</c:v>
                </c:pt>
                <c:pt idx="14146">
                  <c:v>20.79683</c:v>
                </c:pt>
                <c:pt idx="14147">
                  <c:v>20.805409999999998</c:v>
                </c:pt>
                <c:pt idx="14148">
                  <c:v>20.810189999999999</c:v>
                </c:pt>
                <c:pt idx="14149">
                  <c:v>20.835080000000001</c:v>
                </c:pt>
                <c:pt idx="14150">
                  <c:v>20.874410000000001</c:v>
                </c:pt>
                <c:pt idx="14151">
                  <c:v>20.919499999999999</c:v>
                </c:pt>
                <c:pt idx="14152">
                  <c:v>20.9787</c:v>
                </c:pt>
                <c:pt idx="14153">
                  <c:v>21.054500000000001</c:v>
                </c:pt>
                <c:pt idx="14154">
                  <c:v>21.149660000000001</c:v>
                </c:pt>
                <c:pt idx="14155">
                  <c:v>21.267209999999999</c:v>
                </c:pt>
                <c:pt idx="14156">
                  <c:v>21.33539</c:v>
                </c:pt>
                <c:pt idx="14157">
                  <c:v>21.410409999999999</c:v>
                </c:pt>
                <c:pt idx="14158">
                  <c:v>21.492699999999999</c:v>
                </c:pt>
                <c:pt idx="14159">
                  <c:v>21.582730000000002</c:v>
                </c:pt>
                <c:pt idx="14160">
                  <c:v>21.68094</c:v>
                </c:pt>
                <c:pt idx="14161">
                  <c:v>21.783169999999998</c:v>
                </c:pt>
                <c:pt idx="14162">
                  <c:v>21.898759999999999</c:v>
                </c:pt>
                <c:pt idx="14163">
                  <c:v>22.023910000000001</c:v>
                </c:pt>
                <c:pt idx="14164">
                  <c:v>22.159099999999999</c:v>
                </c:pt>
                <c:pt idx="14165">
                  <c:v>22.304790000000001</c:v>
                </c:pt>
                <c:pt idx="14166">
                  <c:v>22.46142</c:v>
                </c:pt>
                <c:pt idx="14167">
                  <c:v>22.629449999999999</c:v>
                </c:pt>
                <c:pt idx="14168">
                  <c:v>23.001359999999998</c:v>
                </c:pt>
                <c:pt idx="14169">
                  <c:v>23.42362</c:v>
                </c:pt>
                <c:pt idx="14170">
                  <c:v>23.898849999999999</c:v>
                </c:pt>
                <c:pt idx="14171">
                  <c:v>24.42897</c:v>
                </c:pt>
                <c:pt idx="14172">
                  <c:v>25.00224</c:v>
                </c:pt>
                <c:pt idx="14173">
                  <c:v>25.643000000000001</c:v>
                </c:pt>
                <c:pt idx="14174">
                  <c:v>26.338290000000001</c:v>
                </c:pt>
                <c:pt idx="14175">
                  <c:v>27.085249999999998</c:v>
                </c:pt>
                <c:pt idx="14176">
                  <c:v>27.879339999999999</c:v>
                </c:pt>
                <c:pt idx="14177">
                  <c:v>29.581630000000001</c:v>
                </c:pt>
                <c:pt idx="14178">
                  <c:v>31.353280000000002</c:v>
                </c:pt>
                <c:pt idx="14179">
                  <c:v>33.132689999999997</c:v>
                </c:pt>
                <c:pt idx="14180">
                  <c:v>33.982019999999999</c:v>
                </c:pt>
                <c:pt idx="14181">
                  <c:v>34.78396</c:v>
                </c:pt>
                <c:pt idx="14182">
                  <c:v>35.523440000000001</c:v>
                </c:pt>
                <c:pt idx="14183">
                  <c:v>36.186300000000003</c:v>
                </c:pt>
                <c:pt idx="14184">
                  <c:v>36.759929999999997</c:v>
                </c:pt>
                <c:pt idx="14185">
                  <c:v>37.22486</c:v>
                </c:pt>
                <c:pt idx="14186">
                  <c:v>37.637050000000002</c:v>
                </c:pt>
                <c:pt idx="14187">
                  <c:v>37.89611</c:v>
                </c:pt>
                <c:pt idx="14188">
                  <c:v>38.00788</c:v>
                </c:pt>
                <c:pt idx="14189">
                  <c:v>37.97401</c:v>
                </c:pt>
                <c:pt idx="14190">
                  <c:v>37.800429999999999</c:v>
                </c:pt>
                <c:pt idx="14191">
                  <c:v>37.496870000000001</c:v>
                </c:pt>
                <c:pt idx="14192">
                  <c:v>37.076140000000002</c:v>
                </c:pt>
                <c:pt idx="14193">
                  <c:v>36.553280000000001</c:v>
                </c:pt>
                <c:pt idx="14194">
                  <c:v>35.932789999999997</c:v>
                </c:pt>
                <c:pt idx="14195">
                  <c:v>35.254660000000001</c:v>
                </c:pt>
                <c:pt idx="14196">
                  <c:v>33.761400000000002</c:v>
                </c:pt>
                <c:pt idx="14197">
                  <c:v>32.188949999999998</c:v>
                </c:pt>
                <c:pt idx="14198">
                  <c:v>30.64162</c:v>
                </c:pt>
                <c:pt idx="14199">
                  <c:v>29.184190000000001</c:v>
                </c:pt>
                <c:pt idx="14200">
                  <c:v>29.122499999999999</c:v>
                </c:pt>
                <c:pt idx="14201">
                  <c:v>28.517900000000001</c:v>
                </c:pt>
                <c:pt idx="14202">
                  <c:v>27.894310000000001</c:v>
                </c:pt>
                <c:pt idx="14203">
                  <c:v>27.31588</c:v>
                </c:pt>
                <c:pt idx="14204">
                  <c:v>26.78379</c:v>
                </c:pt>
                <c:pt idx="14205">
                  <c:v>26.29805</c:v>
                </c:pt>
                <c:pt idx="14206">
                  <c:v>25.85765</c:v>
                </c:pt>
                <c:pt idx="14207">
                  <c:v>25.460740000000001</c:v>
                </c:pt>
                <c:pt idx="14208">
                  <c:v>25.104810000000001</c:v>
                </c:pt>
                <c:pt idx="14209">
                  <c:v>24.78688</c:v>
                </c:pt>
                <c:pt idx="14210">
                  <c:v>24.50366</c:v>
                </c:pt>
                <c:pt idx="14211">
                  <c:v>24.251719999999999</c:v>
                </c:pt>
                <c:pt idx="14212">
                  <c:v>24.027640000000002</c:v>
                </c:pt>
                <c:pt idx="14213">
                  <c:v>23.828119999999998</c:v>
                </c:pt>
                <c:pt idx="14214">
                  <c:v>23.650110000000002</c:v>
                </c:pt>
                <c:pt idx="14215">
                  <c:v>23.345220000000001</c:v>
                </c:pt>
                <c:pt idx="14216">
                  <c:v>23.099789999999999</c:v>
                </c:pt>
                <c:pt idx="14217">
                  <c:v>22.896799999999999</c:v>
                </c:pt>
                <c:pt idx="14218">
                  <c:v>22.726009999999999</c:v>
                </c:pt>
                <c:pt idx="14219">
                  <c:v>22.579709999999999</c:v>
                </c:pt>
                <c:pt idx="14220">
                  <c:v>22.451840000000001</c:v>
                </c:pt>
                <c:pt idx="14221">
                  <c:v>22.23254</c:v>
                </c:pt>
                <c:pt idx="14222">
                  <c:v>21.857800000000001</c:v>
                </c:pt>
                <c:pt idx="14223">
                  <c:v>21.685870000000001</c:v>
                </c:pt>
                <c:pt idx="14224">
                  <c:v>21.526990000000001</c:v>
                </c:pt>
                <c:pt idx="14225">
                  <c:v>21.386230000000001</c:v>
                </c:pt>
                <c:pt idx="14226">
                  <c:v>21.267189999999999</c:v>
                </c:pt>
                <c:pt idx="14227">
                  <c:v>21.166039999999999</c:v>
                </c:pt>
                <c:pt idx="14228">
                  <c:v>21.165620000000001</c:v>
                </c:pt>
                <c:pt idx="14229">
                  <c:v>21.100950000000001</c:v>
                </c:pt>
                <c:pt idx="14230">
                  <c:v>20.870539999999998</c:v>
                </c:pt>
                <c:pt idx="14231">
                  <c:v>20.64368</c:v>
                </c:pt>
                <c:pt idx="14232">
                  <c:v>20.42708</c:v>
                </c:pt>
                <c:pt idx="14233">
                  <c:v>20.339559999999999</c:v>
                </c:pt>
                <c:pt idx="14234">
                  <c:v>20.266380000000002</c:v>
                </c:pt>
                <c:pt idx="14235">
                  <c:v>20.12913</c:v>
                </c:pt>
                <c:pt idx="14236">
                  <c:v>19.8842</c:v>
                </c:pt>
                <c:pt idx="14237">
                  <c:v>19.85558</c:v>
                </c:pt>
                <c:pt idx="14238">
                  <c:v>19.308070000000001</c:v>
                </c:pt>
                <c:pt idx="14239">
                  <c:v>18.839030000000001</c:v>
                </c:pt>
                <c:pt idx="14240">
                  <c:v>18.369299999999999</c:v>
                </c:pt>
                <c:pt idx="14241">
                  <c:v>18.24456</c:v>
                </c:pt>
                <c:pt idx="14242">
                  <c:v>18.171990000000001</c:v>
                </c:pt>
                <c:pt idx="14243">
                  <c:v>18.092590000000001</c:v>
                </c:pt>
                <c:pt idx="14244">
                  <c:v>18.000389999999999</c:v>
                </c:pt>
                <c:pt idx="14245">
                  <c:v>17.763449999999999</c:v>
                </c:pt>
                <c:pt idx="14246">
                  <c:v>17.597349999999999</c:v>
                </c:pt>
                <c:pt idx="14247">
                  <c:v>17.51003</c:v>
                </c:pt>
                <c:pt idx="14248">
                  <c:v>17.414929999999998</c:v>
                </c:pt>
                <c:pt idx="14249">
                  <c:v>17.312650000000001</c:v>
                </c:pt>
                <c:pt idx="14250">
                  <c:v>17.209530000000001</c:v>
                </c:pt>
                <c:pt idx="14251">
                  <c:v>17.161999999999999</c:v>
                </c:pt>
                <c:pt idx="14252">
                  <c:v>17.123010000000001</c:v>
                </c:pt>
                <c:pt idx="14253">
                  <c:v>17.108889999999999</c:v>
                </c:pt>
                <c:pt idx="14254">
                  <c:v>17.100349999999999</c:v>
                </c:pt>
                <c:pt idx="14255">
                  <c:v>17.099489999999999</c:v>
                </c:pt>
                <c:pt idx="14256">
                  <c:v>17.109069999999999</c:v>
                </c:pt>
                <c:pt idx="14257">
                  <c:v>17.124510000000001</c:v>
                </c:pt>
                <c:pt idx="14258">
                  <c:v>17.148810000000001</c:v>
                </c:pt>
                <c:pt idx="14259">
                  <c:v>17.184439999999999</c:v>
                </c:pt>
                <c:pt idx="14260">
                  <c:v>17.22194</c:v>
                </c:pt>
                <c:pt idx="14261">
                  <c:v>17.23508</c:v>
                </c:pt>
                <c:pt idx="14262">
                  <c:v>17.268609999999999</c:v>
                </c:pt>
                <c:pt idx="14263">
                  <c:v>17.305869999999999</c:v>
                </c:pt>
                <c:pt idx="14264">
                  <c:v>17.349679999999999</c:v>
                </c:pt>
                <c:pt idx="14265">
                  <c:v>17.3979</c:v>
                </c:pt>
                <c:pt idx="14266">
                  <c:v>17.4541</c:v>
                </c:pt>
                <c:pt idx="14267">
                  <c:v>17.515429999999999</c:v>
                </c:pt>
                <c:pt idx="14268">
                  <c:v>17.58633</c:v>
                </c:pt>
                <c:pt idx="14269">
                  <c:v>17.66311</c:v>
                </c:pt>
                <c:pt idx="14270">
                  <c:v>17.751200000000001</c:v>
                </c:pt>
                <c:pt idx="14271">
                  <c:v>17.848990000000001</c:v>
                </c:pt>
                <c:pt idx="14272">
                  <c:v>17.957149999999999</c:v>
                </c:pt>
                <c:pt idx="14273">
                  <c:v>18.072579999999999</c:v>
                </c:pt>
                <c:pt idx="14274">
                  <c:v>18.20316</c:v>
                </c:pt>
                <c:pt idx="14275">
                  <c:v>18.3416</c:v>
                </c:pt>
                <c:pt idx="14276">
                  <c:v>18.497219999999999</c:v>
                </c:pt>
                <c:pt idx="14277">
                  <c:v>18.661210000000001</c:v>
                </c:pt>
                <c:pt idx="14278">
                  <c:v>18.844470000000001</c:v>
                </c:pt>
                <c:pt idx="14279">
                  <c:v>19.036529999999999</c:v>
                </c:pt>
                <c:pt idx="14280">
                  <c:v>19.250029999999999</c:v>
                </c:pt>
                <c:pt idx="14281">
                  <c:v>19.472660000000001</c:v>
                </c:pt>
                <c:pt idx="14282">
                  <c:v>19.674189999999999</c:v>
                </c:pt>
                <c:pt idx="14283">
                  <c:v>19.718979999999998</c:v>
                </c:pt>
                <c:pt idx="14284">
                  <c:v>19.974679999999999</c:v>
                </c:pt>
                <c:pt idx="14285">
                  <c:v>20.25638</c:v>
                </c:pt>
                <c:pt idx="14286">
                  <c:v>20.547619999999998</c:v>
                </c:pt>
                <c:pt idx="14287">
                  <c:v>20.867229999999999</c:v>
                </c:pt>
                <c:pt idx="14288">
                  <c:v>21.206990000000001</c:v>
                </c:pt>
                <c:pt idx="14289">
                  <c:v>21.869910000000001</c:v>
                </c:pt>
                <c:pt idx="14290">
                  <c:v>21.93732</c:v>
                </c:pt>
                <c:pt idx="14291">
                  <c:v>22.751650000000001</c:v>
                </c:pt>
                <c:pt idx="14292">
                  <c:v>23.652059999999999</c:v>
                </c:pt>
                <c:pt idx="14293">
                  <c:v>24.304449999999999</c:v>
                </c:pt>
                <c:pt idx="14294">
                  <c:v>24.63832</c:v>
                </c:pt>
                <c:pt idx="14295">
                  <c:v>25.70683</c:v>
                </c:pt>
                <c:pt idx="14296">
                  <c:v>26.849309999999999</c:v>
                </c:pt>
                <c:pt idx="14297">
                  <c:v>28.05246</c:v>
                </c:pt>
                <c:pt idx="14298">
                  <c:v>30.55932</c:v>
                </c:pt>
                <c:pt idx="14299">
                  <c:v>31.808769999999999</c:v>
                </c:pt>
                <c:pt idx="14300">
                  <c:v>33.012349999999998</c:v>
                </c:pt>
                <c:pt idx="14301">
                  <c:v>34.134790000000002</c:v>
                </c:pt>
                <c:pt idx="14302">
                  <c:v>35.14123</c:v>
                </c:pt>
                <c:pt idx="14303">
                  <c:v>35.999549999999999</c:v>
                </c:pt>
                <c:pt idx="14304">
                  <c:v>36.68271</c:v>
                </c:pt>
                <c:pt idx="14305">
                  <c:v>37.164700000000003</c:v>
                </c:pt>
                <c:pt idx="14306">
                  <c:v>37.443300000000001</c:v>
                </c:pt>
                <c:pt idx="14307">
                  <c:v>37.524380000000001</c:v>
                </c:pt>
                <c:pt idx="14308">
                  <c:v>37.41037</c:v>
                </c:pt>
                <c:pt idx="14309">
                  <c:v>37.10998</c:v>
                </c:pt>
                <c:pt idx="14310">
                  <c:v>36.650660000000002</c:v>
                </c:pt>
                <c:pt idx="14311">
                  <c:v>36.05124</c:v>
                </c:pt>
                <c:pt idx="14312">
                  <c:v>35.336669999999998</c:v>
                </c:pt>
                <c:pt idx="14313">
                  <c:v>33.65231</c:v>
                </c:pt>
                <c:pt idx="14314">
                  <c:v>31.811299999999999</c:v>
                </c:pt>
                <c:pt idx="14315">
                  <c:v>29.985150000000001</c:v>
                </c:pt>
                <c:pt idx="14316">
                  <c:v>28.308309999999999</c:v>
                </c:pt>
                <c:pt idx="14317">
                  <c:v>27.53209</c:v>
                </c:pt>
                <c:pt idx="14318">
                  <c:v>26.824449999999999</c:v>
                </c:pt>
                <c:pt idx="14319">
                  <c:v>26.164950000000001</c:v>
                </c:pt>
                <c:pt idx="14320">
                  <c:v>25.574159999999999</c:v>
                </c:pt>
                <c:pt idx="14321">
                  <c:v>25.031669999999998</c:v>
                </c:pt>
                <c:pt idx="14322">
                  <c:v>24.551570000000002</c:v>
                </c:pt>
                <c:pt idx="14323">
                  <c:v>24.12133</c:v>
                </c:pt>
                <c:pt idx="14324">
                  <c:v>23.736830000000001</c:v>
                </c:pt>
                <c:pt idx="14325">
                  <c:v>23.38861</c:v>
                </c:pt>
                <c:pt idx="14326">
                  <c:v>23.083120000000001</c:v>
                </c:pt>
                <c:pt idx="14327">
                  <c:v>22.914269999999998</c:v>
                </c:pt>
                <c:pt idx="14328">
                  <c:v>22.810369999999999</c:v>
                </c:pt>
                <c:pt idx="14329">
                  <c:v>22.56635</c:v>
                </c:pt>
                <c:pt idx="14330">
                  <c:v>22.14687</c:v>
                </c:pt>
                <c:pt idx="14331">
                  <c:v>21.8049</c:v>
                </c:pt>
                <c:pt idx="14332">
                  <c:v>21.513570000000001</c:v>
                </c:pt>
                <c:pt idx="14333">
                  <c:v>21.259499999999999</c:v>
                </c:pt>
                <c:pt idx="14334">
                  <c:v>20.82526</c:v>
                </c:pt>
                <c:pt idx="14335">
                  <c:v>20.462420000000002</c:v>
                </c:pt>
                <c:pt idx="14336">
                  <c:v>20.30911</c:v>
                </c:pt>
                <c:pt idx="14337">
                  <c:v>20.23237</c:v>
                </c:pt>
                <c:pt idx="14338">
                  <c:v>20.176659999999998</c:v>
                </c:pt>
                <c:pt idx="14339">
                  <c:v>20.062380000000001</c:v>
                </c:pt>
                <c:pt idx="14340">
                  <c:v>19.965240000000001</c:v>
                </c:pt>
                <c:pt idx="14341">
                  <c:v>19.809460000000001</c:v>
                </c:pt>
                <c:pt idx="14342">
                  <c:v>19.765170000000001</c:v>
                </c:pt>
                <c:pt idx="14343">
                  <c:v>19.56428</c:v>
                </c:pt>
                <c:pt idx="14344">
                  <c:v>19.459150000000001</c:v>
                </c:pt>
                <c:pt idx="14345">
                  <c:v>19.11618</c:v>
                </c:pt>
                <c:pt idx="14346">
                  <c:v>19.017980000000001</c:v>
                </c:pt>
                <c:pt idx="14347">
                  <c:v>18.936240000000002</c:v>
                </c:pt>
                <c:pt idx="14348">
                  <c:v>18.872689999999999</c:v>
                </c:pt>
                <c:pt idx="14349">
                  <c:v>18.82338</c:v>
                </c:pt>
                <c:pt idx="14350">
                  <c:v>18.709140000000001</c:v>
                </c:pt>
                <c:pt idx="14351">
                  <c:v>18.698180000000001</c:v>
                </c:pt>
                <c:pt idx="14352">
                  <c:v>18.667100000000001</c:v>
                </c:pt>
                <c:pt idx="14353">
                  <c:v>18.593129999999999</c:v>
                </c:pt>
                <c:pt idx="14354">
                  <c:v>18.559139999999999</c:v>
                </c:pt>
                <c:pt idx="14355">
                  <c:v>18.52993</c:v>
                </c:pt>
                <c:pt idx="14356">
                  <c:v>18.521940000000001</c:v>
                </c:pt>
                <c:pt idx="14357">
                  <c:v>18.50074</c:v>
                </c:pt>
                <c:pt idx="14358">
                  <c:v>18.478529999999999</c:v>
                </c:pt>
                <c:pt idx="14359">
                  <c:v>18.47308</c:v>
                </c:pt>
                <c:pt idx="14360">
                  <c:v>18.46997</c:v>
                </c:pt>
                <c:pt idx="14361">
                  <c:v>18.463789999999999</c:v>
                </c:pt>
                <c:pt idx="14362">
                  <c:v>18.46144</c:v>
                </c:pt>
                <c:pt idx="14363">
                  <c:v>18.461130000000001</c:v>
                </c:pt>
                <c:pt idx="14364">
                  <c:v>18.46125</c:v>
                </c:pt>
                <c:pt idx="14365">
                  <c:v>18.462579999999999</c:v>
                </c:pt>
                <c:pt idx="14366">
                  <c:v>18.465720000000001</c:v>
                </c:pt>
                <c:pt idx="14367">
                  <c:v>18.471810000000001</c:v>
                </c:pt>
                <c:pt idx="14368">
                  <c:v>18.473929999999999</c:v>
                </c:pt>
                <c:pt idx="14369">
                  <c:v>18.477080000000001</c:v>
                </c:pt>
                <c:pt idx="14370">
                  <c:v>18.484279999999998</c:v>
                </c:pt>
                <c:pt idx="14371">
                  <c:v>18.493089999999999</c:v>
                </c:pt>
                <c:pt idx="14372">
                  <c:v>18.503810000000001</c:v>
                </c:pt>
                <c:pt idx="14373">
                  <c:v>18.51681</c:v>
                </c:pt>
                <c:pt idx="14374">
                  <c:v>18.532050000000002</c:v>
                </c:pt>
                <c:pt idx="14375">
                  <c:v>18.55068</c:v>
                </c:pt>
                <c:pt idx="14376">
                  <c:v>18.572780000000002</c:v>
                </c:pt>
                <c:pt idx="14377">
                  <c:v>18.598759999999999</c:v>
                </c:pt>
                <c:pt idx="14378">
                  <c:v>18.628229999999999</c:v>
                </c:pt>
                <c:pt idx="14379">
                  <c:v>18.662980000000001</c:v>
                </c:pt>
                <c:pt idx="14380">
                  <c:v>18.702629999999999</c:v>
                </c:pt>
                <c:pt idx="14381">
                  <c:v>18.747340000000001</c:v>
                </c:pt>
                <c:pt idx="14382">
                  <c:v>18.79589</c:v>
                </c:pt>
                <c:pt idx="14383">
                  <c:v>18.85061</c:v>
                </c:pt>
                <c:pt idx="14384">
                  <c:v>18.910070000000001</c:v>
                </c:pt>
                <c:pt idx="14385">
                  <c:v>18.936499999999999</c:v>
                </c:pt>
                <c:pt idx="14386">
                  <c:v>18.974129999999999</c:v>
                </c:pt>
                <c:pt idx="14387">
                  <c:v>19.042010000000001</c:v>
                </c:pt>
                <c:pt idx="14388">
                  <c:v>19.32732</c:v>
                </c:pt>
                <c:pt idx="14389">
                  <c:v>19.396460000000001</c:v>
                </c:pt>
                <c:pt idx="14390">
                  <c:v>19.461559999999999</c:v>
                </c:pt>
                <c:pt idx="14391">
                  <c:v>19.521100000000001</c:v>
                </c:pt>
                <c:pt idx="14392">
                  <c:v>19.572420000000001</c:v>
                </c:pt>
                <c:pt idx="14393">
                  <c:v>19.616800000000001</c:v>
                </c:pt>
                <c:pt idx="14394">
                  <c:v>19.65175</c:v>
                </c:pt>
                <c:pt idx="14395">
                  <c:v>19.676400000000001</c:v>
                </c:pt>
                <c:pt idx="14396">
                  <c:v>19.689990000000002</c:v>
                </c:pt>
                <c:pt idx="14397">
                  <c:v>19.693249999999999</c:v>
                </c:pt>
                <c:pt idx="14398">
                  <c:v>19.689340000000001</c:v>
                </c:pt>
                <c:pt idx="14399">
                  <c:v>19.679089999999999</c:v>
                </c:pt>
                <c:pt idx="14400">
                  <c:v>19.678460000000001</c:v>
                </c:pt>
                <c:pt idx="14401">
                  <c:v>19.67586</c:v>
                </c:pt>
                <c:pt idx="14402">
                  <c:v>19.66133</c:v>
                </c:pt>
                <c:pt idx="14403">
                  <c:v>19.63794</c:v>
                </c:pt>
                <c:pt idx="14404">
                  <c:v>19.608830000000001</c:v>
                </c:pt>
                <c:pt idx="14405">
                  <c:v>19.574649999999998</c:v>
                </c:pt>
                <c:pt idx="14406">
                  <c:v>19.53612</c:v>
                </c:pt>
                <c:pt idx="14407">
                  <c:v>19.449090000000002</c:v>
                </c:pt>
                <c:pt idx="14408">
                  <c:v>19.354209999999998</c:v>
                </c:pt>
                <c:pt idx="14409">
                  <c:v>19.257770000000001</c:v>
                </c:pt>
                <c:pt idx="14410">
                  <c:v>19.165369999999999</c:v>
                </c:pt>
                <c:pt idx="14411">
                  <c:v>19.083829999999999</c:v>
                </c:pt>
                <c:pt idx="14412">
                  <c:v>19.01314</c:v>
                </c:pt>
                <c:pt idx="14413">
                  <c:v>18.954940000000001</c:v>
                </c:pt>
                <c:pt idx="14414">
                  <c:v>18.93515</c:v>
                </c:pt>
                <c:pt idx="14415">
                  <c:v>18.913460000000001</c:v>
                </c:pt>
                <c:pt idx="14416">
                  <c:v>18.886430000000001</c:v>
                </c:pt>
                <c:pt idx="14417">
                  <c:v>18.871369999999999</c:v>
                </c:pt>
                <c:pt idx="14418">
                  <c:v>18.866499999999998</c:v>
                </c:pt>
                <c:pt idx="14419">
                  <c:v>18.870539999999998</c:v>
                </c:pt>
                <c:pt idx="14420">
                  <c:v>18.877020000000002</c:v>
                </c:pt>
                <c:pt idx="14421">
                  <c:v>18.884260000000001</c:v>
                </c:pt>
                <c:pt idx="14422">
                  <c:v>18.907309999999999</c:v>
                </c:pt>
                <c:pt idx="14423">
                  <c:v>18.935659999999999</c:v>
                </c:pt>
                <c:pt idx="14424">
                  <c:v>18.944739999999999</c:v>
                </c:pt>
                <c:pt idx="14425">
                  <c:v>18.971710000000002</c:v>
                </c:pt>
                <c:pt idx="14426">
                  <c:v>19.013809999999999</c:v>
                </c:pt>
                <c:pt idx="14427">
                  <c:v>19.05733</c:v>
                </c:pt>
                <c:pt idx="14428">
                  <c:v>19.05902</c:v>
                </c:pt>
                <c:pt idx="14429">
                  <c:v>19.132269999999998</c:v>
                </c:pt>
                <c:pt idx="14430">
                  <c:v>19.171710000000001</c:v>
                </c:pt>
                <c:pt idx="14431">
                  <c:v>19.216100000000001</c:v>
                </c:pt>
                <c:pt idx="14432">
                  <c:v>19.310469999999999</c:v>
                </c:pt>
                <c:pt idx="14433">
                  <c:v>19.423459999999999</c:v>
                </c:pt>
                <c:pt idx="14434">
                  <c:v>19.479520000000001</c:v>
                </c:pt>
                <c:pt idx="14435">
                  <c:v>19.685230000000001</c:v>
                </c:pt>
                <c:pt idx="14436">
                  <c:v>19.693069999999999</c:v>
                </c:pt>
                <c:pt idx="14437">
                  <c:v>19.9407</c:v>
                </c:pt>
                <c:pt idx="14438">
                  <c:v>20.05179</c:v>
                </c:pt>
                <c:pt idx="14439">
                  <c:v>20.17248</c:v>
                </c:pt>
                <c:pt idx="14440">
                  <c:v>20.248560000000001</c:v>
                </c:pt>
                <c:pt idx="14441">
                  <c:v>20.26887</c:v>
                </c:pt>
                <c:pt idx="14442">
                  <c:v>20.520759999999999</c:v>
                </c:pt>
                <c:pt idx="14443">
                  <c:v>20.632660000000001</c:v>
                </c:pt>
                <c:pt idx="14444">
                  <c:v>20.807580000000002</c:v>
                </c:pt>
                <c:pt idx="14445">
                  <c:v>21.101690000000001</c:v>
                </c:pt>
                <c:pt idx="14446">
                  <c:v>21.13561</c:v>
                </c:pt>
                <c:pt idx="14447">
                  <c:v>21.526969999999999</c:v>
                </c:pt>
                <c:pt idx="14448">
                  <c:v>21.68599</c:v>
                </c:pt>
                <c:pt idx="14449">
                  <c:v>21.746690000000001</c:v>
                </c:pt>
                <c:pt idx="14450">
                  <c:v>21.984770000000001</c:v>
                </c:pt>
                <c:pt idx="14451">
                  <c:v>22.249860000000002</c:v>
                </c:pt>
                <c:pt idx="14452">
                  <c:v>22.53284</c:v>
                </c:pt>
                <c:pt idx="14453">
                  <c:v>22.852450000000001</c:v>
                </c:pt>
                <c:pt idx="14454">
                  <c:v>23.19838</c:v>
                </c:pt>
                <c:pt idx="14455">
                  <c:v>23.478370000000002</c:v>
                </c:pt>
                <c:pt idx="14456">
                  <c:v>23.5961</c:v>
                </c:pt>
                <c:pt idx="14457">
                  <c:v>24.047499999999999</c:v>
                </c:pt>
                <c:pt idx="14458">
                  <c:v>24.556560000000001</c:v>
                </c:pt>
                <c:pt idx="14459">
                  <c:v>25.117840000000001</c:v>
                </c:pt>
                <c:pt idx="14460">
                  <c:v>25.76971</c:v>
                </c:pt>
                <c:pt idx="14461">
                  <c:v>26.510380000000001</c:v>
                </c:pt>
                <c:pt idx="14462">
                  <c:v>27.023520000000001</c:v>
                </c:pt>
                <c:pt idx="14463">
                  <c:v>27.353269999999998</c:v>
                </c:pt>
                <c:pt idx="14464">
                  <c:v>28.286819999999999</c:v>
                </c:pt>
                <c:pt idx="14465">
                  <c:v>29.36786</c:v>
                </c:pt>
                <c:pt idx="14466">
                  <c:v>30.586580000000001</c:v>
                </c:pt>
                <c:pt idx="14467">
                  <c:v>31.954059999999998</c:v>
                </c:pt>
                <c:pt idx="14468">
                  <c:v>33.440489999999997</c:v>
                </c:pt>
                <c:pt idx="14469">
                  <c:v>34.386589999999998</c:v>
                </c:pt>
                <c:pt idx="14470">
                  <c:v>35.129730000000002</c:v>
                </c:pt>
                <c:pt idx="14471">
                  <c:v>36.943640000000002</c:v>
                </c:pt>
                <c:pt idx="14472">
                  <c:v>38.969259999999998</c:v>
                </c:pt>
                <c:pt idx="14473">
                  <c:v>41.103050000000003</c:v>
                </c:pt>
                <c:pt idx="14474">
                  <c:v>43.441580000000002</c:v>
                </c:pt>
                <c:pt idx="14475">
                  <c:v>45.917259999999999</c:v>
                </c:pt>
                <c:pt idx="14476">
                  <c:v>47.201300000000003</c:v>
                </c:pt>
                <c:pt idx="14477">
                  <c:v>51.133000000000003</c:v>
                </c:pt>
                <c:pt idx="14478">
                  <c:v>55.096690000000002</c:v>
                </c:pt>
                <c:pt idx="14479">
                  <c:v>58.878689999999999</c:v>
                </c:pt>
                <c:pt idx="14480">
                  <c:v>61.864490000000004</c:v>
                </c:pt>
                <c:pt idx="14481">
                  <c:v>63.030540000000002</c:v>
                </c:pt>
                <c:pt idx="14482">
                  <c:v>64.389349999999993</c:v>
                </c:pt>
                <c:pt idx="14483">
                  <c:v>66.739080000000001</c:v>
                </c:pt>
                <c:pt idx="14484">
                  <c:v>68.856340000000003</c:v>
                </c:pt>
                <c:pt idx="14485">
                  <c:v>69.620090000000005</c:v>
                </c:pt>
                <c:pt idx="14486">
                  <c:v>70.664299999999997</c:v>
                </c:pt>
                <c:pt idx="14487">
                  <c:v>72.209969999999998</c:v>
                </c:pt>
                <c:pt idx="14488">
                  <c:v>73.377030000000005</c:v>
                </c:pt>
                <c:pt idx="14489">
                  <c:v>73.697460000000007</c:v>
                </c:pt>
                <c:pt idx="14490">
                  <c:v>74.210660000000004</c:v>
                </c:pt>
                <c:pt idx="14491">
                  <c:v>74.649810000000002</c:v>
                </c:pt>
                <c:pt idx="14492">
                  <c:v>74.61412</c:v>
                </c:pt>
                <c:pt idx="14493">
                  <c:v>74.613919999999993</c:v>
                </c:pt>
                <c:pt idx="14494">
                  <c:v>74.223889999999997</c:v>
                </c:pt>
                <c:pt idx="14495">
                  <c:v>73.860749999999996</c:v>
                </c:pt>
                <c:pt idx="14496">
                  <c:v>72.391419999999997</c:v>
                </c:pt>
                <c:pt idx="14497">
                  <c:v>72.135059999999996</c:v>
                </c:pt>
                <c:pt idx="14498">
                  <c:v>70.350740000000002</c:v>
                </c:pt>
                <c:pt idx="14499">
                  <c:v>67.767570000000006</c:v>
                </c:pt>
                <c:pt idx="14500">
                  <c:v>64.85575</c:v>
                </c:pt>
                <c:pt idx="14501">
                  <c:v>60.329439999999998</c:v>
                </c:pt>
                <c:pt idx="14502">
                  <c:v>58.36327</c:v>
                </c:pt>
                <c:pt idx="14503">
                  <c:v>55.019109999999998</c:v>
                </c:pt>
                <c:pt idx="14504">
                  <c:v>53.31955</c:v>
                </c:pt>
                <c:pt idx="14505">
                  <c:v>51.821640000000002</c:v>
                </c:pt>
                <c:pt idx="14506">
                  <c:v>48.738210000000002</c:v>
                </c:pt>
                <c:pt idx="14507">
                  <c:v>46.907229999999998</c:v>
                </c:pt>
                <c:pt idx="14508">
                  <c:v>45.940669999999997</c:v>
                </c:pt>
                <c:pt idx="14509">
                  <c:v>44.626480000000001</c:v>
                </c:pt>
                <c:pt idx="14510">
                  <c:v>44.579549999999998</c:v>
                </c:pt>
                <c:pt idx="14511">
                  <c:v>43.343730000000001</c:v>
                </c:pt>
                <c:pt idx="14512">
                  <c:v>42.186439999999997</c:v>
                </c:pt>
                <c:pt idx="14513">
                  <c:v>41.531840000000003</c:v>
                </c:pt>
                <c:pt idx="14514">
                  <c:v>41.094619999999999</c:v>
                </c:pt>
                <c:pt idx="14515">
                  <c:v>40.024920000000002</c:v>
                </c:pt>
                <c:pt idx="14516">
                  <c:v>39.343530000000001</c:v>
                </c:pt>
                <c:pt idx="14517">
                  <c:v>39.063879999999997</c:v>
                </c:pt>
                <c:pt idx="14518">
                  <c:v>38.160609999999998</c:v>
                </c:pt>
                <c:pt idx="14519">
                  <c:v>37.448869999999999</c:v>
                </c:pt>
                <c:pt idx="14520">
                  <c:v>37.32638</c:v>
                </c:pt>
                <c:pt idx="14521">
                  <c:v>36.511899999999997</c:v>
                </c:pt>
                <c:pt idx="14522">
                  <c:v>35.792990000000003</c:v>
                </c:pt>
                <c:pt idx="14523">
                  <c:v>35.605460000000001</c:v>
                </c:pt>
                <c:pt idx="14524">
                  <c:v>35.116489999999999</c:v>
                </c:pt>
                <c:pt idx="14525">
                  <c:v>34.490569999999998</c:v>
                </c:pt>
                <c:pt idx="14526">
                  <c:v>34.083159999999999</c:v>
                </c:pt>
                <c:pt idx="14527">
                  <c:v>33.891359999999999</c:v>
                </c:pt>
                <c:pt idx="14528">
                  <c:v>33.346049999999998</c:v>
                </c:pt>
                <c:pt idx="14529">
                  <c:v>32.84722</c:v>
                </c:pt>
                <c:pt idx="14530">
                  <c:v>32.798340000000003</c:v>
                </c:pt>
                <c:pt idx="14531">
                  <c:v>32.369779999999999</c:v>
                </c:pt>
                <c:pt idx="14532">
                  <c:v>31.913550000000001</c:v>
                </c:pt>
                <c:pt idx="14533">
                  <c:v>31.711200000000002</c:v>
                </c:pt>
                <c:pt idx="14534">
                  <c:v>31.494530000000001</c:v>
                </c:pt>
                <c:pt idx="14535">
                  <c:v>31.092939999999999</c:v>
                </c:pt>
                <c:pt idx="14536">
                  <c:v>30.719930000000002</c:v>
                </c:pt>
                <c:pt idx="14537">
                  <c:v>30.707540000000002</c:v>
                </c:pt>
                <c:pt idx="14538">
                  <c:v>30.36102</c:v>
                </c:pt>
                <c:pt idx="14539">
                  <c:v>30.037780000000001</c:v>
                </c:pt>
                <c:pt idx="14540">
                  <c:v>29.943339999999999</c:v>
                </c:pt>
                <c:pt idx="14541">
                  <c:v>29.408670000000001</c:v>
                </c:pt>
                <c:pt idx="14542">
                  <c:v>28.826350000000001</c:v>
                </c:pt>
                <c:pt idx="14543">
                  <c:v>28.528479999999998</c:v>
                </c:pt>
                <c:pt idx="14544">
                  <c:v>28.299430000000001</c:v>
                </c:pt>
                <c:pt idx="14545">
                  <c:v>27.79569</c:v>
                </c:pt>
                <c:pt idx="14546">
                  <c:v>27.331589999999998</c:v>
                </c:pt>
                <c:pt idx="14547">
                  <c:v>26.88372</c:v>
                </c:pt>
                <c:pt idx="14548">
                  <c:v>26.46274</c:v>
                </c:pt>
                <c:pt idx="14549">
                  <c:v>26.298639999999999</c:v>
                </c:pt>
                <c:pt idx="14550">
                  <c:v>25.875109999999999</c:v>
                </c:pt>
                <c:pt idx="14551">
                  <c:v>25.703399999999998</c:v>
                </c:pt>
                <c:pt idx="14552">
                  <c:v>25.416910000000001</c:v>
                </c:pt>
                <c:pt idx="14553">
                  <c:v>25.036429999999999</c:v>
                </c:pt>
                <c:pt idx="14554">
                  <c:v>24.66366</c:v>
                </c:pt>
                <c:pt idx="14555">
                  <c:v>24.448920000000001</c:v>
                </c:pt>
                <c:pt idx="14556">
                  <c:v>24.01502</c:v>
                </c:pt>
                <c:pt idx="14557">
                  <c:v>23.930009999999999</c:v>
                </c:pt>
                <c:pt idx="14558">
                  <c:v>23.468859999999999</c:v>
                </c:pt>
                <c:pt idx="14559">
                  <c:v>23.457159999999998</c:v>
                </c:pt>
                <c:pt idx="14560">
                  <c:v>22.670269999999999</c:v>
                </c:pt>
                <c:pt idx="14561">
                  <c:v>22.504010000000001</c:v>
                </c:pt>
                <c:pt idx="14562">
                  <c:v>21.948589999999999</c:v>
                </c:pt>
                <c:pt idx="14563">
                  <c:v>20.818570000000001</c:v>
                </c:pt>
                <c:pt idx="14564">
                  <c:v>20.57769</c:v>
                </c:pt>
                <c:pt idx="14565">
                  <c:v>20.04551</c:v>
                </c:pt>
                <c:pt idx="14566">
                  <c:v>19.696179999999998</c:v>
                </c:pt>
                <c:pt idx="14567">
                  <c:v>19.401710000000001</c:v>
                </c:pt>
                <c:pt idx="14568">
                  <c:v>19.381440000000001</c:v>
                </c:pt>
                <c:pt idx="14569">
                  <c:v>19.114370000000001</c:v>
                </c:pt>
                <c:pt idx="14570">
                  <c:v>18.984660000000002</c:v>
                </c:pt>
                <c:pt idx="14571">
                  <c:v>18.896570000000001</c:v>
                </c:pt>
                <c:pt idx="14572">
                  <c:v>18.850059999999999</c:v>
                </c:pt>
                <c:pt idx="14573">
                  <c:v>18.72569</c:v>
                </c:pt>
                <c:pt idx="14574">
                  <c:v>18.69228</c:v>
                </c:pt>
                <c:pt idx="14575">
                  <c:v>18.596679999999999</c:v>
                </c:pt>
                <c:pt idx="14576">
                  <c:v>18.497389999999999</c:v>
                </c:pt>
                <c:pt idx="14577">
                  <c:v>18.418849999999999</c:v>
                </c:pt>
                <c:pt idx="14578">
                  <c:v>18.383320000000001</c:v>
                </c:pt>
                <c:pt idx="14579">
                  <c:v>18.297149999999998</c:v>
                </c:pt>
                <c:pt idx="14580">
                  <c:v>18.092700000000001</c:v>
                </c:pt>
                <c:pt idx="14581">
                  <c:v>18.074539999999999</c:v>
                </c:pt>
                <c:pt idx="14582">
                  <c:v>18.038959999999999</c:v>
                </c:pt>
                <c:pt idx="14583">
                  <c:v>18.004740000000002</c:v>
                </c:pt>
                <c:pt idx="14584">
                  <c:v>17.931439999999998</c:v>
                </c:pt>
                <c:pt idx="14585">
                  <c:v>17.875399999999999</c:v>
                </c:pt>
                <c:pt idx="14586">
                  <c:v>17.873919999999998</c:v>
                </c:pt>
                <c:pt idx="14587">
                  <c:v>17.8383</c:v>
                </c:pt>
                <c:pt idx="14588">
                  <c:v>17.835280000000001</c:v>
                </c:pt>
                <c:pt idx="14589">
                  <c:v>17.747789999999998</c:v>
                </c:pt>
                <c:pt idx="14590">
                  <c:v>17.730429999999998</c:v>
                </c:pt>
                <c:pt idx="14591">
                  <c:v>17.711349999999999</c:v>
                </c:pt>
                <c:pt idx="14592">
                  <c:v>17.686219999999999</c:v>
                </c:pt>
                <c:pt idx="14593">
                  <c:v>17.680399999999999</c:v>
                </c:pt>
                <c:pt idx="14594">
                  <c:v>17.67361</c:v>
                </c:pt>
                <c:pt idx="14595">
                  <c:v>17.623660000000001</c:v>
                </c:pt>
                <c:pt idx="14596">
                  <c:v>17.606539999999999</c:v>
                </c:pt>
                <c:pt idx="14597">
                  <c:v>17.60464</c:v>
                </c:pt>
                <c:pt idx="14598">
                  <c:v>17.607869999999998</c:v>
                </c:pt>
                <c:pt idx="14599">
                  <c:v>17.644760000000002</c:v>
                </c:pt>
                <c:pt idx="14600">
                  <c:v>17.677510000000002</c:v>
                </c:pt>
                <c:pt idx="14601">
                  <c:v>17.742080000000001</c:v>
                </c:pt>
                <c:pt idx="14602">
                  <c:v>17.77186</c:v>
                </c:pt>
                <c:pt idx="14603">
                  <c:v>17.974070000000001</c:v>
                </c:pt>
                <c:pt idx="14604">
                  <c:v>18.133109999999999</c:v>
                </c:pt>
                <c:pt idx="14605">
                  <c:v>18.250160000000001</c:v>
                </c:pt>
                <c:pt idx="14606">
                  <c:v>18.314160000000001</c:v>
                </c:pt>
                <c:pt idx="14607">
                  <c:v>18.396909999999998</c:v>
                </c:pt>
                <c:pt idx="14608">
                  <c:v>18.52599</c:v>
                </c:pt>
                <c:pt idx="14609">
                  <c:v>18.58606</c:v>
                </c:pt>
                <c:pt idx="14610">
                  <c:v>18.61816</c:v>
                </c:pt>
                <c:pt idx="14611">
                  <c:v>18.730930000000001</c:v>
                </c:pt>
                <c:pt idx="14612">
                  <c:v>19.017910000000001</c:v>
                </c:pt>
                <c:pt idx="14613">
                  <c:v>19.06419</c:v>
                </c:pt>
                <c:pt idx="14614">
                  <c:v>19.364419999999999</c:v>
                </c:pt>
                <c:pt idx="14615">
                  <c:v>20.128060000000001</c:v>
                </c:pt>
                <c:pt idx="14616">
                  <c:v>20.33304</c:v>
                </c:pt>
                <c:pt idx="14617">
                  <c:v>20.542770000000001</c:v>
                </c:pt>
                <c:pt idx="14618">
                  <c:v>20.77694</c:v>
                </c:pt>
                <c:pt idx="14619">
                  <c:v>21.04251</c:v>
                </c:pt>
                <c:pt idx="14620">
                  <c:v>21.359570000000001</c:v>
                </c:pt>
                <c:pt idx="14621">
                  <c:v>21.669160000000002</c:v>
                </c:pt>
                <c:pt idx="14622">
                  <c:v>21.740169999999999</c:v>
                </c:pt>
                <c:pt idx="14623">
                  <c:v>22.205220000000001</c:v>
                </c:pt>
                <c:pt idx="14624">
                  <c:v>22.598700000000001</c:v>
                </c:pt>
                <c:pt idx="14625">
                  <c:v>22.76024</c:v>
                </c:pt>
                <c:pt idx="14626">
                  <c:v>23.42568</c:v>
                </c:pt>
                <c:pt idx="14627">
                  <c:v>24.209389999999999</c:v>
                </c:pt>
                <c:pt idx="14628">
                  <c:v>24.663129999999999</c:v>
                </c:pt>
                <c:pt idx="14629">
                  <c:v>25.154019999999999</c:v>
                </c:pt>
                <c:pt idx="14630">
                  <c:v>25.694939999999999</c:v>
                </c:pt>
                <c:pt idx="14631">
                  <c:v>26.293379999999999</c:v>
                </c:pt>
                <c:pt idx="14632">
                  <c:v>26.967870000000001</c:v>
                </c:pt>
                <c:pt idx="14633">
                  <c:v>27.706939999999999</c:v>
                </c:pt>
                <c:pt idx="14634">
                  <c:v>28.527920000000002</c:v>
                </c:pt>
                <c:pt idx="14635">
                  <c:v>29.437850000000001</c:v>
                </c:pt>
                <c:pt idx="14636">
                  <c:v>30.458169999999999</c:v>
                </c:pt>
                <c:pt idx="14637">
                  <c:v>31.56288</c:v>
                </c:pt>
                <c:pt idx="14638">
                  <c:v>32.768419999999999</c:v>
                </c:pt>
                <c:pt idx="14639">
                  <c:v>34.075159999999997</c:v>
                </c:pt>
                <c:pt idx="14640">
                  <c:v>35.503839999999997</c:v>
                </c:pt>
                <c:pt idx="14641">
                  <c:v>37.010429999999999</c:v>
                </c:pt>
                <c:pt idx="14642">
                  <c:v>40.309489999999997</c:v>
                </c:pt>
                <c:pt idx="14643">
                  <c:v>44.009790000000002</c:v>
                </c:pt>
                <c:pt idx="14644">
                  <c:v>48.059310000000004</c:v>
                </c:pt>
                <c:pt idx="14645">
                  <c:v>52.525500000000001</c:v>
                </c:pt>
                <c:pt idx="14646">
                  <c:v>53.240819999999999</c:v>
                </c:pt>
                <c:pt idx="14647">
                  <c:v>57.318100000000001</c:v>
                </c:pt>
                <c:pt idx="14648">
                  <c:v>62.67483</c:v>
                </c:pt>
                <c:pt idx="14649">
                  <c:v>67.467550000000003</c:v>
                </c:pt>
                <c:pt idx="14650">
                  <c:v>72.213480000000004</c:v>
                </c:pt>
                <c:pt idx="14651">
                  <c:v>74.289109999999994</c:v>
                </c:pt>
                <c:pt idx="14652">
                  <c:v>76.096609999999998</c:v>
                </c:pt>
                <c:pt idx="14653">
                  <c:v>77.597059999999999</c:v>
                </c:pt>
                <c:pt idx="14654">
                  <c:v>78.694909999999993</c:v>
                </c:pt>
                <c:pt idx="14655">
                  <c:v>79.375280000000004</c:v>
                </c:pt>
                <c:pt idx="14656">
                  <c:v>79.612899999999996</c:v>
                </c:pt>
                <c:pt idx="14657">
                  <c:v>79.221890000000002</c:v>
                </c:pt>
                <c:pt idx="14658">
                  <c:v>78.060079999999999</c:v>
                </c:pt>
                <c:pt idx="14659">
                  <c:v>76.200729999999993</c:v>
                </c:pt>
                <c:pt idx="14660">
                  <c:v>73.754869999999997</c:v>
                </c:pt>
                <c:pt idx="14661">
                  <c:v>70.822620000000001</c:v>
                </c:pt>
                <c:pt idx="14662">
                  <c:v>67.612740000000002</c:v>
                </c:pt>
                <c:pt idx="14663">
                  <c:v>60.790579999999999</c:v>
                </c:pt>
                <c:pt idx="14664">
                  <c:v>54.047759999999997</c:v>
                </c:pt>
                <c:pt idx="14665">
                  <c:v>50.890149999999998</c:v>
                </c:pt>
                <c:pt idx="14666">
                  <c:v>47.899850000000001</c:v>
                </c:pt>
                <c:pt idx="14667">
                  <c:v>45.05791</c:v>
                </c:pt>
                <c:pt idx="14668">
                  <c:v>42.432839999999999</c:v>
                </c:pt>
                <c:pt idx="14669">
                  <c:v>39.99503</c:v>
                </c:pt>
                <c:pt idx="14670">
                  <c:v>37.747230000000002</c:v>
                </c:pt>
                <c:pt idx="14671">
                  <c:v>35.670090000000002</c:v>
                </c:pt>
                <c:pt idx="14672">
                  <c:v>33.811079999999997</c:v>
                </c:pt>
                <c:pt idx="14673">
                  <c:v>32.144329999999997</c:v>
                </c:pt>
                <c:pt idx="14674">
                  <c:v>30.663779999999999</c:v>
                </c:pt>
                <c:pt idx="14675">
                  <c:v>29.344899999999999</c:v>
                </c:pt>
                <c:pt idx="14676">
                  <c:v>28.201799999999999</c:v>
                </c:pt>
                <c:pt idx="14677">
                  <c:v>27.20112</c:v>
                </c:pt>
                <c:pt idx="14678">
                  <c:v>26.324269999999999</c:v>
                </c:pt>
                <c:pt idx="14679">
                  <c:v>25.545590000000001</c:v>
                </c:pt>
                <c:pt idx="14680">
                  <c:v>24.86694</c:v>
                </c:pt>
                <c:pt idx="14681">
                  <c:v>24.266719999999999</c:v>
                </c:pt>
                <c:pt idx="14682">
                  <c:v>23.735230000000001</c:v>
                </c:pt>
                <c:pt idx="14683">
                  <c:v>23.26483</c:v>
                </c:pt>
                <c:pt idx="14684">
                  <c:v>22.849119999999999</c:v>
                </c:pt>
                <c:pt idx="14685">
                  <c:v>22.774899999999999</c:v>
                </c:pt>
                <c:pt idx="14686">
                  <c:v>22.482119999999998</c:v>
                </c:pt>
                <c:pt idx="14687">
                  <c:v>22.157789999999999</c:v>
                </c:pt>
                <c:pt idx="14688">
                  <c:v>21.60923</c:v>
                </c:pt>
                <c:pt idx="14689">
                  <c:v>21.159610000000001</c:v>
                </c:pt>
                <c:pt idx="14690">
                  <c:v>20.55789</c:v>
                </c:pt>
                <c:pt idx="14691">
                  <c:v>20.39246</c:v>
                </c:pt>
                <c:pt idx="14692">
                  <c:v>19.695129999999999</c:v>
                </c:pt>
                <c:pt idx="14693">
                  <c:v>19.3749</c:v>
                </c:pt>
                <c:pt idx="14694">
                  <c:v>19.090679999999999</c:v>
                </c:pt>
                <c:pt idx="14695">
                  <c:v>18.850149999999999</c:v>
                </c:pt>
                <c:pt idx="14696">
                  <c:v>18.660209999999999</c:v>
                </c:pt>
                <c:pt idx="14697">
                  <c:v>18.514099999999999</c:v>
                </c:pt>
                <c:pt idx="14698">
                  <c:v>18.402349999999998</c:v>
                </c:pt>
                <c:pt idx="14699">
                  <c:v>18.230830000000001</c:v>
                </c:pt>
                <c:pt idx="14700">
                  <c:v>18.140129999999999</c:v>
                </c:pt>
                <c:pt idx="14701">
                  <c:v>18.08135</c:v>
                </c:pt>
                <c:pt idx="14702">
                  <c:v>17.710750000000001</c:v>
                </c:pt>
                <c:pt idx="14703">
                  <c:v>17.497330000000002</c:v>
                </c:pt>
                <c:pt idx="14704">
                  <c:v>17.493739999999999</c:v>
                </c:pt>
                <c:pt idx="14705">
                  <c:v>17.300080000000001</c:v>
                </c:pt>
                <c:pt idx="14706">
                  <c:v>17.227360000000001</c:v>
                </c:pt>
                <c:pt idx="14707">
                  <c:v>17.135760000000001</c:v>
                </c:pt>
                <c:pt idx="14708">
                  <c:v>17.132190000000001</c:v>
                </c:pt>
                <c:pt idx="14709">
                  <c:v>17.079080000000001</c:v>
                </c:pt>
                <c:pt idx="14710">
                  <c:v>17.069859999999998</c:v>
                </c:pt>
                <c:pt idx="14711">
                  <c:v>17.014600000000002</c:v>
                </c:pt>
                <c:pt idx="14712">
                  <c:v>17.01013</c:v>
                </c:pt>
                <c:pt idx="14713">
                  <c:v>17.006830000000001</c:v>
                </c:pt>
                <c:pt idx="14714">
                  <c:v>16.969329999999999</c:v>
                </c:pt>
                <c:pt idx="14715">
                  <c:v>16.962589999999999</c:v>
                </c:pt>
                <c:pt idx="14716">
                  <c:v>16.9618</c:v>
                </c:pt>
                <c:pt idx="14717">
                  <c:v>16.9786</c:v>
                </c:pt>
                <c:pt idx="14718">
                  <c:v>17.01736</c:v>
                </c:pt>
                <c:pt idx="14719">
                  <c:v>17.07573</c:v>
                </c:pt>
                <c:pt idx="14720">
                  <c:v>17.145250000000001</c:v>
                </c:pt>
                <c:pt idx="14721">
                  <c:v>17.252400000000002</c:v>
                </c:pt>
                <c:pt idx="14722">
                  <c:v>17.301549999999999</c:v>
                </c:pt>
                <c:pt idx="14723">
                  <c:v>17.40485</c:v>
                </c:pt>
                <c:pt idx="14724">
                  <c:v>17.474910000000001</c:v>
                </c:pt>
                <c:pt idx="14725">
                  <c:v>17.564</c:v>
                </c:pt>
                <c:pt idx="14726">
                  <c:v>17.679020000000001</c:v>
                </c:pt>
                <c:pt idx="14727">
                  <c:v>17.82403</c:v>
                </c:pt>
                <c:pt idx="14728">
                  <c:v>18.00264</c:v>
                </c:pt>
                <c:pt idx="14729">
                  <c:v>18.21726</c:v>
                </c:pt>
                <c:pt idx="14730">
                  <c:v>18.33738</c:v>
                </c:pt>
                <c:pt idx="14731">
                  <c:v>18.478909999999999</c:v>
                </c:pt>
                <c:pt idx="14732">
                  <c:v>18.632200000000001</c:v>
                </c:pt>
                <c:pt idx="14733">
                  <c:v>18.80067</c:v>
                </c:pt>
                <c:pt idx="14734">
                  <c:v>18.992830000000001</c:v>
                </c:pt>
                <c:pt idx="14735">
                  <c:v>19.207429999999999</c:v>
                </c:pt>
                <c:pt idx="14736">
                  <c:v>19.45223</c:v>
                </c:pt>
                <c:pt idx="14737">
                  <c:v>19.73321</c:v>
                </c:pt>
                <c:pt idx="14738">
                  <c:v>20.062349999999999</c:v>
                </c:pt>
                <c:pt idx="14739">
                  <c:v>20.437799999999999</c:v>
                </c:pt>
                <c:pt idx="14740">
                  <c:v>20.879159999999999</c:v>
                </c:pt>
                <c:pt idx="14741">
                  <c:v>21.3825</c:v>
                </c:pt>
                <c:pt idx="14742">
                  <c:v>21.971869999999999</c:v>
                </c:pt>
                <c:pt idx="14743">
                  <c:v>22.639099999999999</c:v>
                </c:pt>
                <c:pt idx="14744">
                  <c:v>23.400320000000001</c:v>
                </c:pt>
                <c:pt idx="14745">
                  <c:v>24.262499999999999</c:v>
                </c:pt>
                <c:pt idx="14746">
                  <c:v>25.245750000000001</c:v>
                </c:pt>
                <c:pt idx="14747">
                  <c:v>26.32394</c:v>
                </c:pt>
                <c:pt idx="14748">
                  <c:v>27.527419999999999</c:v>
                </c:pt>
                <c:pt idx="14749">
                  <c:v>28.8154</c:v>
                </c:pt>
                <c:pt idx="14750">
                  <c:v>30.214089999999999</c:v>
                </c:pt>
                <c:pt idx="14751">
                  <c:v>31.366510000000002</c:v>
                </c:pt>
                <c:pt idx="14752">
                  <c:v>31.665780000000002</c:v>
                </c:pt>
                <c:pt idx="14753">
                  <c:v>34.686399999999999</c:v>
                </c:pt>
                <c:pt idx="14754">
                  <c:v>37.64537</c:v>
                </c:pt>
                <c:pt idx="14755">
                  <c:v>38.995359999999998</c:v>
                </c:pt>
                <c:pt idx="14756">
                  <c:v>40.172930000000001</c:v>
                </c:pt>
                <c:pt idx="14757">
                  <c:v>41.168660000000003</c:v>
                </c:pt>
                <c:pt idx="14758">
                  <c:v>41.91601</c:v>
                </c:pt>
                <c:pt idx="14759">
                  <c:v>42.402079999999998</c:v>
                </c:pt>
                <c:pt idx="14760">
                  <c:v>42.608690000000003</c:v>
                </c:pt>
                <c:pt idx="14761">
                  <c:v>42.59834</c:v>
                </c:pt>
                <c:pt idx="14762">
                  <c:v>42.578609999999998</c:v>
                </c:pt>
                <c:pt idx="14763">
                  <c:v>42.395910000000001</c:v>
                </c:pt>
                <c:pt idx="14764">
                  <c:v>42.065809999999999</c:v>
                </c:pt>
                <c:pt idx="14765">
                  <c:v>41.597029999999997</c:v>
                </c:pt>
                <c:pt idx="14766">
                  <c:v>41.001040000000003</c:v>
                </c:pt>
                <c:pt idx="14767">
                  <c:v>40.291620000000002</c:v>
                </c:pt>
                <c:pt idx="14768">
                  <c:v>38.59516</c:v>
                </c:pt>
                <c:pt idx="14769">
                  <c:v>36.639229999999998</c:v>
                </c:pt>
                <c:pt idx="14770">
                  <c:v>34.552509999999998</c:v>
                </c:pt>
                <c:pt idx="14771">
                  <c:v>32.446719999999999</c:v>
                </c:pt>
                <c:pt idx="14772">
                  <c:v>31.835270000000001</c:v>
                </c:pt>
                <c:pt idx="14773">
                  <c:v>30.428979999999999</c:v>
                </c:pt>
                <c:pt idx="14774">
                  <c:v>28.5198</c:v>
                </c:pt>
                <c:pt idx="14775">
                  <c:v>26.779129999999999</c:v>
                </c:pt>
                <c:pt idx="14776">
                  <c:v>25.979130000000001</c:v>
                </c:pt>
                <c:pt idx="14777">
                  <c:v>25.227930000000001</c:v>
                </c:pt>
                <c:pt idx="14778">
                  <c:v>24.526019999999999</c:v>
                </c:pt>
                <c:pt idx="14779">
                  <c:v>23.885829999999999</c:v>
                </c:pt>
                <c:pt idx="14780">
                  <c:v>23.28051</c:v>
                </c:pt>
                <c:pt idx="14781">
                  <c:v>22.72242</c:v>
                </c:pt>
                <c:pt idx="14782">
                  <c:v>22.20994</c:v>
                </c:pt>
                <c:pt idx="14783">
                  <c:v>21.741070000000001</c:v>
                </c:pt>
                <c:pt idx="14784">
                  <c:v>21.31354</c:v>
                </c:pt>
                <c:pt idx="14785">
                  <c:v>20.924859999999999</c:v>
                </c:pt>
                <c:pt idx="14786">
                  <c:v>20.572369999999999</c:v>
                </c:pt>
                <c:pt idx="14787">
                  <c:v>20.259399999999999</c:v>
                </c:pt>
                <c:pt idx="14788">
                  <c:v>19.970469999999999</c:v>
                </c:pt>
                <c:pt idx="14789">
                  <c:v>19.709579999999999</c:v>
                </c:pt>
                <c:pt idx="14790">
                  <c:v>19.474119999999999</c:v>
                </c:pt>
                <c:pt idx="14791">
                  <c:v>19.261610000000001</c:v>
                </c:pt>
                <c:pt idx="14792">
                  <c:v>18.896319999999999</c:v>
                </c:pt>
                <c:pt idx="14793">
                  <c:v>18.600069999999999</c:v>
                </c:pt>
                <c:pt idx="14794">
                  <c:v>18.353449999999999</c:v>
                </c:pt>
                <c:pt idx="14795">
                  <c:v>18.14875</c:v>
                </c:pt>
                <c:pt idx="14796">
                  <c:v>17.97691</c:v>
                </c:pt>
                <c:pt idx="14797">
                  <c:v>17.831779999999998</c:v>
                </c:pt>
                <c:pt idx="14798">
                  <c:v>17.590710000000001</c:v>
                </c:pt>
                <c:pt idx="14799">
                  <c:v>17.391950000000001</c:v>
                </c:pt>
                <c:pt idx="14800">
                  <c:v>17.214549999999999</c:v>
                </c:pt>
                <c:pt idx="14801">
                  <c:v>17.055530000000001</c:v>
                </c:pt>
                <c:pt idx="14802">
                  <c:v>16.91667</c:v>
                </c:pt>
                <c:pt idx="14803">
                  <c:v>16.807970000000001</c:v>
                </c:pt>
                <c:pt idx="14804">
                  <c:v>16.803439999999998</c:v>
                </c:pt>
                <c:pt idx="14805">
                  <c:v>16.716429999999999</c:v>
                </c:pt>
                <c:pt idx="14806">
                  <c:v>16.651250000000001</c:v>
                </c:pt>
                <c:pt idx="14807">
                  <c:v>16.555910000000001</c:v>
                </c:pt>
                <c:pt idx="14808">
                  <c:v>16.531559999999999</c:v>
                </c:pt>
                <c:pt idx="14809">
                  <c:v>16.474959999999999</c:v>
                </c:pt>
                <c:pt idx="14810">
                  <c:v>16.316310000000001</c:v>
                </c:pt>
                <c:pt idx="14811">
                  <c:v>16.166869999999999</c:v>
                </c:pt>
                <c:pt idx="14812">
                  <c:v>16.15934</c:v>
                </c:pt>
                <c:pt idx="14813">
                  <c:v>16.111049999999999</c:v>
                </c:pt>
                <c:pt idx="14814">
                  <c:v>16.071770000000001</c:v>
                </c:pt>
                <c:pt idx="14815">
                  <c:v>16.009830000000001</c:v>
                </c:pt>
                <c:pt idx="14816">
                  <c:v>15.97129</c:v>
                </c:pt>
                <c:pt idx="14817">
                  <c:v>15.89602</c:v>
                </c:pt>
                <c:pt idx="14818">
                  <c:v>15.88921</c:v>
                </c:pt>
                <c:pt idx="14819">
                  <c:v>15.819889999999999</c:v>
                </c:pt>
                <c:pt idx="14820">
                  <c:v>15.766920000000001</c:v>
                </c:pt>
                <c:pt idx="14821">
                  <c:v>15.692220000000001</c:v>
                </c:pt>
                <c:pt idx="14822">
                  <c:v>15.66724</c:v>
                </c:pt>
                <c:pt idx="14823">
                  <c:v>15.644629999999999</c:v>
                </c:pt>
                <c:pt idx="14824">
                  <c:v>15.593920000000001</c:v>
                </c:pt>
                <c:pt idx="14825">
                  <c:v>15.584070000000001</c:v>
                </c:pt>
                <c:pt idx="14826">
                  <c:v>15.581580000000001</c:v>
                </c:pt>
                <c:pt idx="14827">
                  <c:v>15.54917</c:v>
                </c:pt>
                <c:pt idx="14828">
                  <c:v>15.5382</c:v>
                </c:pt>
                <c:pt idx="14829">
                  <c:v>15.4955</c:v>
                </c:pt>
                <c:pt idx="14830">
                  <c:v>15.46842</c:v>
                </c:pt>
                <c:pt idx="14831">
                  <c:v>15.3284</c:v>
                </c:pt>
                <c:pt idx="14832">
                  <c:v>15.31049</c:v>
                </c:pt>
                <c:pt idx="14833">
                  <c:v>15.265180000000001</c:v>
                </c:pt>
                <c:pt idx="14834">
                  <c:v>15.20208</c:v>
                </c:pt>
                <c:pt idx="14835">
                  <c:v>15.101929999999999</c:v>
                </c:pt>
                <c:pt idx="14836">
                  <c:v>15.05617</c:v>
                </c:pt>
                <c:pt idx="14837">
                  <c:v>14.98082</c:v>
                </c:pt>
                <c:pt idx="14838">
                  <c:v>14.93807</c:v>
                </c:pt>
                <c:pt idx="14839">
                  <c:v>14.887639999999999</c:v>
                </c:pt>
                <c:pt idx="14840">
                  <c:v>14.84679</c:v>
                </c:pt>
                <c:pt idx="14841">
                  <c:v>14.830080000000001</c:v>
                </c:pt>
                <c:pt idx="14842">
                  <c:v>14.770720000000001</c:v>
                </c:pt>
                <c:pt idx="14843">
                  <c:v>14.7219</c:v>
                </c:pt>
                <c:pt idx="14844">
                  <c:v>14.71222</c:v>
                </c:pt>
                <c:pt idx="14845">
                  <c:v>14.715630000000001</c:v>
                </c:pt>
                <c:pt idx="14846">
                  <c:v>14.727740000000001</c:v>
                </c:pt>
                <c:pt idx="14847">
                  <c:v>14.742979999999999</c:v>
                </c:pt>
                <c:pt idx="14848">
                  <c:v>14.76501</c:v>
                </c:pt>
                <c:pt idx="14849">
                  <c:v>14.79632</c:v>
                </c:pt>
                <c:pt idx="14850">
                  <c:v>14.83775</c:v>
                </c:pt>
                <c:pt idx="14851">
                  <c:v>14.892989999999999</c:v>
                </c:pt>
                <c:pt idx="14852">
                  <c:v>14.96261</c:v>
                </c:pt>
                <c:pt idx="14853">
                  <c:v>15.0518</c:v>
                </c:pt>
                <c:pt idx="14854">
                  <c:v>15.160410000000001</c:v>
                </c:pt>
                <c:pt idx="14855">
                  <c:v>15.29543</c:v>
                </c:pt>
                <c:pt idx="14856">
                  <c:v>15.45543</c:v>
                </c:pt>
                <c:pt idx="14857">
                  <c:v>15.64944</c:v>
                </c:pt>
                <c:pt idx="14858">
                  <c:v>15.874140000000001</c:v>
                </c:pt>
                <c:pt idx="14859">
                  <c:v>16.140820000000001</c:v>
                </c:pt>
                <c:pt idx="14860">
                  <c:v>16.44351</c:v>
                </c:pt>
                <c:pt idx="14861">
                  <c:v>16.795909999999999</c:v>
                </c:pt>
                <c:pt idx="14862">
                  <c:v>17.188510000000001</c:v>
                </c:pt>
                <c:pt idx="14863">
                  <c:v>17.637270000000001</c:v>
                </c:pt>
                <c:pt idx="14864">
                  <c:v>18.128039999999999</c:v>
                </c:pt>
                <c:pt idx="14865">
                  <c:v>18.678370000000001</c:v>
                </c:pt>
                <c:pt idx="14866">
                  <c:v>19.268249999999998</c:v>
                </c:pt>
                <c:pt idx="14867">
                  <c:v>19.915669999999999</c:v>
                </c:pt>
                <c:pt idx="14868">
                  <c:v>20.593710000000002</c:v>
                </c:pt>
                <c:pt idx="14869">
                  <c:v>22.058389999999999</c:v>
                </c:pt>
                <c:pt idx="14870">
                  <c:v>23.58107</c:v>
                </c:pt>
                <c:pt idx="14871">
                  <c:v>24.336400000000001</c:v>
                </c:pt>
                <c:pt idx="14872">
                  <c:v>25.049679999999999</c:v>
                </c:pt>
                <c:pt idx="14873">
                  <c:v>25.72946</c:v>
                </c:pt>
                <c:pt idx="14874">
                  <c:v>26.336680000000001</c:v>
                </c:pt>
                <c:pt idx="14875">
                  <c:v>26.869450000000001</c:v>
                </c:pt>
                <c:pt idx="14876">
                  <c:v>27.315760000000001</c:v>
                </c:pt>
                <c:pt idx="14877">
                  <c:v>27.722290000000001</c:v>
                </c:pt>
                <c:pt idx="14878">
                  <c:v>27.979869999999998</c:v>
                </c:pt>
                <c:pt idx="14879">
                  <c:v>28.092369999999999</c:v>
                </c:pt>
                <c:pt idx="14880">
                  <c:v>28.062909999999999</c:v>
                </c:pt>
                <c:pt idx="14881">
                  <c:v>27.900189999999998</c:v>
                </c:pt>
                <c:pt idx="14882">
                  <c:v>27.617339999999999</c:v>
                </c:pt>
                <c:pt idx="14883">
                  <c:v>27.230650000000001</c:v>
                </c:pt>
                <c:pt idx="14884">
                  <c:v>26.758150000000001</c:v>
                </c:pt>
                <c:pt idx="14885">
                  <c:v>25.62932</c:v>
                </c:pt>
                <c:pt idx="14886">
                  <c:v>24.368549999999999</c:v>
                </c:pt>
                <c:pt idx="14887">
                  <c:v>23.088429999999999</c:v>
                </c:pt>
                <c:pt idx="14888">
                  <c:v>21.87238</c:v>
                </c:pt>
                <c:pt idx="14889">
                  <c:v>21.299029999999998</c:v>
                </c:pt>
                <c:pt idx="14890">
                  <c:v>20.770130000000002</c:v>
                </c:pt>
                <c:pt idx="14891">
                  <c:v>20.2806</c:v>
                </c:pt>
                <c:pt idx="14892">
                  <c:v>19.832750000000001</c:v>
                </c:pt>
                <c:pt idx="14893">
                  <c:v>19.427579999999999</c:v>
                </c:pt>
                <c:pt idx="14894">
                  <c:v>19.064869999999999</c:v>
                </c:pt>
                <c:pt idx="14895">
                  <c:v>18.743289999999998</c:v>
                </c:pt>
                <c:pt idx="14896">
                  <c:v>18.460540000000002</c:v>
                </c:pt>
                <c:pt idx="14897">
                  <c:v>18.213560000000001</c:v>
                </c:pt>
                <c:pt idx="14898">
                  <c:v>17.998799999999999</c:v>
                </c:pt>
                <c:pt idx="14899">
                  <c:v>17.812429999999999</c:v>
                </c:pt>
                <c:pt idx="14900">
                  <c:v>17.65061</c:v>
                </c:pt>
                <c:pt idx="14901">
                  <c:v>17.50967</c:v>
                </c:pt>
                <c:pt idx="14902">
                  <c:v>17.38627</c:v>
                </c:pt>
                <c:pt idx="14903">
                  <c:v>17.18102</c:v>
                </c:pt>
                <c:pt idx="14904">
                  <c:v>17.016169999999999</c:v>
                </c:pt>
                <c:pt idx="14905">
                  <c:v>16.883019999999998</c:v>
                </c:pt>
                <c:pt idx="14906">
                  <c:v>16.773399999999999</c:v>
                </c:pt>
                <c:pt idx="14907">
                  <c:v>16.682580000000002</c:v>
                </c:pt>
                <c:pt idx="14908">
                  <c:v>16.541139999999999</c:v>
                </c:pt>
                <c:pt idx="14909">
                  <c:v>16.51829</c:v>
                </c:pt>
                <c:pt idx="14910">
                  <c:v>16.42981</c:v>
                </c:pt>
                <c:pt idx="14911">
                  <c:v>16.232610000000001</c:v>
                </c:pt>
                <c:pt idx="14912">
                  <c:v>16.19211</c:v>
                </c:pt>
                <c:pt idx="14913">
                  <c:v>16.056419999999999</c:v>
                </c:pt>
                <c:pt idx="14914">
                  <c:v>15.98742</c:v>
                </c:pt>
                <c:pt idx="14915">
                  <c:v>15.93563</c:v>
                </c:pt>
                <c:pt idx="14916">
                  <c:v>15.864800000000001</c:v>
                </c:pt>
                <c:pt idx="14917">
                  <c:v>15.747719999999999</c:v>
                </c:pt>
                <c:pt idx="14918">
                  <c:v>15.689439999999999</c:v>
                </c:pt>
                <c:pt idx="14919">
                  <c:v>15.583640000000001</c:v>
                </c:pt>
                <c:pt idx="14920">
                  <c:v>15.51995</c:v>
                </c:pt>
                <c:pt idx="14921">
                  <c:v>15.49084</c:v>
                </c:pt>
                <c:pt idx="14922">
                  <c:v>15.48057</c:v>
                </c:pt>
                <c:pt idx="14923">
                  <c:v>15.45163</c:v>
                </c:pt>
                <c:pt idx="14924">
                  <c:v>15.41255</c:v>
                </c:pt>
                <c:pt idx="14925">
                  <c:v>15.397919999999999</c:v>
                </c:pt>
                <c:pt idx="14926">
                  <c:v>15.3858</c:v>
                </c:pt>
                <c:pt idx="14927">
                  <c:v>15.37148</c:v>
                </c:pt>
                <c:pt idx="14928">
                  <c:v>15.33009</c:v>
                </c:pt>
                <c:pt idx="14929">
                  <c:v>15.28973</c:v>
                </c:pt>
                <c:pt idx="14930">
                  <c:v>15.24729</c:v>
                </c:pt>
                <c:pt idx="14931">
                  <c:v>15.20594</c:v>
                </c:pt>
                <c:pt idx="14932">
                  <c:v>15.190469999999999</c:v>
                </c:pt>
                <c:pt idx="14933">
                  <c:v>15.18515</c:v>
                </c:pt>
                <c:pt idx="14934">
                  <c:v>15.18479</c:v>
                </c:pt>
                <c:pt idx="14935">
                  <c:v>15.164059999999999</c:v>
                </c:pt>
                <c:pt idx="14936">
                  <c:v>15.14288</c:v>
                </c:pt>
                <c:pt idx="14937">
                  <c:v>15.12172</c:v>
                </c:pt>
                <c:pt idx="14938">
                  <c:v>15.11126</c:v>
                </c:pt>
                <c:pt idx="14939">
                  <c:v>15.101050000000001</c:v>
                </c:pt>
                <c:pt idx="14940">
                  <c:v>15.091340000000001</c:v>
                </c:pt>
                <c:pt idx="14941">
                  <c:v>15.084860000000001</c:v>
                </c:pt>
                <c:pt idx="14942">
                  <c:v>15.082700000000001</c:v>
                </c:pt>
                <c:pt idx="14943">
                  <c:v>15.07868</c:v>
                </c:pt>
                <c:pt idx="14944">
                  <c:v>15.077780000000001</c:v>
                </c:pt>
                <c:pt idx="14945">
                  <c:v>15.077120000000001</c:v>
                </c:pt>
                <c:pt idx="14946">
                  <c:v>15.07789</c:v>
                </c:pt>
                <c:pt idx="14947">
                  <c:v>15.08015</c:v>
                </c:pt>
                <c:pt idx="14948">
                  <c:v>15.08473</c:v>
                </c:pt>
                <c:pt idx="14949">
                  <c:v>15.09254</c:v>
                </c:pt>
                <c:pt idx="14950">
                  <c:v>15.10539</c:v>
                </c:pt>
                <c:pt idx="14951">
                  <c:v>15.12494</c:v>
                </c:pt>
                <c:pt idx="14952">
                  <c:v>15.15466</c:v>
                </c:pt>
                <c:pt idx="14953">
                  <c:v>15.197179999999999</c:v>
                </c:pt>
                <c:pt idx="14954">
                  <c:v>15.258559999999999</c:v>
                </c:pt>
                <c:pt idx="14955">
                  <c:v>15.342269999999999</c:v>
                </c:pt>
                <c:pt idx="14956">
                  <c:v>15.457700000000001</c:v>
                </c:pt>
                <c:pt idx="14957">
                  <c:v>15.58775</c:v>
                </c:pt>
                <c:pt idx="14958">
                  <c:v>15.60816</c:v>
                </c:pt>
                <c:pt idx="14959">
                  <c:v>15.806430000000001</c:v>
                </c:pt>
                <c:pt idx="14960">
                  <c:v>16.053249999999998</c:v>
                </c:pt>
                <c:pt idx="14961">
                  <c:v>16.363569999999999</c:v>
                </c:pt>
                <c:pt idx="14962">
                  <c:v>16.7317</c:v>
                </c:pt>
                <c:pt idx="14963">
                  <c:v>17.172039999999999</c:v>
                </c:pt>
                <c:pt idx="14964">
                  <c:v>17.668040000000001</c:v>
                </c:pt>
                <c:pt idx="14965">
                  <c:v>18.22992</c:v>
                </c:pt>
                <c:pt idx="14966">
                  <c:v>18.82742</c:v>
                </c:pt>
                <c:pt idx="14967">
                  <c:v>18.97664</c:v>
                </c:pt>
                <c:pt idx="14968">
                  <c:v>20.095970000000001</c:v>
                </c:pt>
                <c:pt idx="14969">
                  <c:v>20.719740000000002</c:v>
                </c:pt>
                <c:pt idx="14970">
                  <c:v>21.286670000000001</c:v>
                </c:pt>
                <c:pt idx="14971">
                  <c:v>21.787600000000001</c:v>
                </c:pt>
                <c:pt idx="14972">
                  <c:v>22.001059999999999</c:v>
                </c:pt>
                <c:pt idx="14973">
                  <c:v>22.180129999999998</c:v>
                </c:pt>
                <c:pt idx="14974">
                  <c:v>22.334610000000001</c:v>
                </c:pt>
                <c:pt idx="14975">
                  <c:v>22.45561</c:v>
                </c:pt>
                <c:pt idx="14976">
                  <c:v>22.541399999999999</c:v>
                </c:pt>
                <c:pt idx="14977">
                  <c:v>22.589659999999999</c:v>
                </c:pt>
                <c:pt idx="14978">
                  <c:v>22.590029999999999</c:v>
                </c:pt>
                <c:pt idx="14979">
                  <c:v>22.590250000000001</c:v>
                </c:pt>
                <c:pt idx="14980">
                  <c:v>22.483930000000001</c:v>
                </c:pt>
                <c:pt idx="14981">
                  <c:v>22.275310000000001</c:v>
                </c:pt>
                <c:pt idx="14982">
                  <c:v>21.97334</c:v>
                </c:pt>
                <c:pt idx="14983">
                  <c:v>21.59056</c:v>
                </c:pt>
                <c:pt idx="14984">
                  <c:v>21.14226</c:v>
                </c:pt>
                <c:pt idx="14985">
                  <c:v>20.64545</c:v>
                </c:pt>
                <c:pt idx="14986">
                  <c:v>20.11778</c:v>
                </c:pt>
                <c:pt idx="14987">
                  <c:v>19.037839999999999</c:v>
                </c:pt>
                <c:pt idx="14988">
                  <c:v>18.515619999999998</c:v>
                </c:pt>
                <c:pt idx="14989">
                  <c:v>18.021460000000001</c:v>
                </c:pt>
                <c:pt idx="14990">
                  <c:v>17.5641</c:v>
                </c:pt>
                <c:pt idx="14991">
                  <c:v>17.1495</c:v>
                </c:pt>
                <c:pt idx="14992">
                  <c:v>16.780919999999998</c:v>
                </c:pt>
                <c:pt idx="14993">
                  <c:v>16.623239999999999</c:v>
                </c:pt>
                <c:pt idx="14994">
                  <c:v>16.45928</c:v>
                </c:pt>
                <c:pt idx="14995">
                  <c:v>16.183499999999999</c:v>
                </c:pt>
                <c:pt idx="14996">
                  <c:v>15.950900000000001</c:v>
                </c:pt>
                <c:pt idx="14997">
                  <c:v>15.75779</c:v>
                </c:pt>
                <c:pt idx="14998">
                  <c:v>15.599819999999999</c:v>
                </c:pt>
                <c:pt idx="14999">
                  <c:v>15.472340000000001</c:v>
                </c:pt>
                <c:pt idx="15000">
                  <c:v>15.37073</c:v>
                </c:pt>
                <c:pt idx="15001">
                  <c:v>15.2906</c:v>
                </c:pt>
                <c:pt idx="15002">
                  <c:v>15.227980000000001</c:v>
                </c:pt>
                <c:pt idx="15003">
                  <c:v>15.179349999999999</c:v>
                </c:pt>
                <c:pt idx="15004">
                  <c:v>15.141730000000001</c:v>
                </c:pt>
                <c:pt idx="15005">
                  <c:v>15.11261</c:v>
                </c:pt>
                <c:pt idx="15006">
                  <c:v>15.09</c:v>
                </c:pt>
                <c:pt idx="15007">
                  <c:v>15.0723</c:v>
                </c:pt>
                <c:pt idx="15008">
                  <c:v>15.058260000000001</c:v>
                </c:pt>
                <c:pt idx="15009">
                  <c:v>15.055149999999999</c:v>
                </c:pt>
                <c:pt idx="15010">
                  <c:v>15.04693</c:v>
                </c:pt>
                <c:pt idx="15011">
                  <c:v>15.037599999999999</c:v>
                </c:pt>
                <c:pt idx="15012">
                  <c:v>15.02299</c:v>
                </c:pt>
                <c:pt idx="15013">
                  <c:v>15.01174</c:v>
                </c:pt>
                <c:pt idx="15014">
                  <c:v>15.00245</c:v>
                </c:pt>
                <c:pt idx="15015">
                  <c:v>14.994400000000001</c:v>
                </c:pt>
                <c:pt idx="15016">
                  <c:v>14.98052</c:v>
                </c:pt>
                <c:pt idx="15017">
                  <c:v>14.96823</c:v>
                </c:pt>
                <c:pt idx="15018">
                  <c:v>14.945600000000001</c:v>
                </c:pt>
                <c:pt idx="15019">
                  <c:v>14.935639999999999</c:v>
                </c:pt>
                <c:pt idx="15020">
                  <c:v>14.92492</c:v>
                </c:pt>
                <c:pt idx="15021">
                  <c:v>14.915469999999999</c:v>
                </c:pt>
                <c:pt idx="15022">
                  <c:v>14.90662</c:v>
                </c:pt>
                <c:pt idx="15023">
                  <c:v>14.89002</c:v>
                </c:pt>
                <c:pt idx="15024">
                  <c:v>14.871090000000001</c:v>
                </c:pt>
                <c:pt idx="15025">
                  <c:v>14.869910000000001</c:v>
                </c:pt>
                <c:pt idx="15026">
                  <c:v>14.85805</c:v>
                </c:pt>
                <c:pt idx="15027">
                  <c:v>14.85638</c:v>
                </c:pt>
                <c:pt idx="15028">
                  <c:v>14.84244</c:v>
                </c:pt>
                <c:pt idx="15029">
                  <c:v>14.836370000000001</c:v>
                </c:pt>
                <c:pt idx="15030">
                  <c:v>14.831480000000001</c:v>
                </c:pt>
                <c:pt idx="15031">
                  <c:v>14.83114</c:v>
                </c:pt>
                <c:pt idx="15032">
                  <c:v>14.82817</c:v>
                </c:pt>
                <c:pt idx="15033">
                  <c:v>14.826449999999999</c:v>
                </c:pt>
                <c:pt idx="15034">
                  <c:v>14.82624</c:v>
                </c:pt>
                <c:pt idx="15035">
                  <c:v>14.826309999999999</c:v>
                </c:pt>
                <c:pt idx="15036">
                  <c:v>14.82738</c:v>
                </c:pt>
                <c:pt idx="15037">
                  <c:v>14.828110000000001</c:v>
                </c:pt>
                <c:pt idx="15038">
                  <c:v>14.82856</c:v>
                </c:pt>
                <c:pt idx="15039">
                  <c:v>14.832420000000001</c:v>
                </c:pt>
                <c:pt idx="15040">
                  <c:v>14.834250000000001</c:v>
                </c:pt>
                <c:pt idx="15041">
                  <c:v>14.834770000000001</c:v>
                </c:pt>
                <c:pt idx="15042">
                  <c:v>14.835940000000001</c:v>
                </c:pt>
                <c:pt idx="15043">
                  <c:v>14.844110000000001</c:v>
                </c:pt>
                <c:pt idx="15044">
                  <c:v>14.850070000000001</c:v>
                </c:pt>
                <c:pt idx="15045">
                  <c:v>14.85506</c:v>
                </c:pt>
                <c:pt idx="15046">
                  <c:v>14.86092</c:v>
                </c:pt>
                <c:pt idx="15047">
                  <c:v>14.86829</c:v>
                </c:pt>
                <c:pt idx="15048">
                  <c:v>14.869070000000001</c:v>
                </c:pt>
                <c:pt idx="15049">
                  <c:v>14.87884</c:v>
                </c:pt>
                <c:pt idx="15050">
                  <c:v>14.88611</c:v>
                </c:pt>
                <c:pt idx="15051">
                  <c:v>14.895009999999999</c:v>
                </c:pt>
                <c:pt idx="15052">
                  <c:v>14.90584</c:v>
                </c:pt>
                <c:pt idx="15053">
                  <c:v>14.918799999999999</c:v>
                </c:pt>
                <c:pt idx="15054">
                  <c:v>14.934150000000001</c:v>
                </c:pt>
                <c:pt idx="15055">
                  <c:v>14.951549999999999</c:v>
                </c:pt>
                <c:pt idx="15056">
                  <c:v>14.971019999999999</c:v>
                </c:pt>
                <c:pt idx="15057">
                  <c:v>14.99239</c:v>
                </c:pt>
                <c:pt idx="15058">
                  <c:v>15.03642</c:v>
                </c:pt>
                <c:pt idx="15059">
                  <c:v>15.040469999999999</c:v>
                </c:pt>
                <c:pt idx="15060">
                  <c:v>15.0581</c:v>
                </c:pt>
                <c:pt idx="15061">
                  <c:v>15.09491</c:v>
                </c:pt>
                <c:pt idx="15062">
                  <c:v>15.125769999999999</c:v>
                </c:pt>
                <c:pt idx="15063">
                  <c:v>15.159470000000001</c:v>
                </c:pt>
                <c:pt idx="15064">
                  <c:v>15.1974</c:v>
                </c:pt>
                <c:pt idx="15065">
                  <c:v>15.217359999999999</c:v>
                </c:pt>
                <c:pt idx="15066">
                  <c:v>15.241020000000001</c:v>
                </c:pt>
                <c:pt idx="15067">
                  <c:v>15.29269</c:v>
                </c:pt>
                <c:pt idx="15068">
                  <c:v>15.35346</c:v>
                </c:pt>
                <c:pt idx="15069">
                  <c:v>15.388199999999999</c:v>
                </c:pt>
                <c:pt idx="15070">
                  <c:v>15.42632</c:v>
                </c:pt>
                <c:pt idx="15071">
                  <c:v>15.429880000000001</c:v>
                </c:pt>
                <c:pt idx="15072">
                  <c:v>15.468719999999999</c:v>
                </c:pt>
                <c:pt idx="15073">
                  <c:v>15.515330000000001</c:v>
                </c:pt>
                <c:pt idx="15074">
                  <c:v>15.56771</c:v>
                </c:pt>
                <c:pt idx="15075">
                  <c:v>15.624169999999999</c:v>
                </c:pt>
                <c:pt idx="15076">
                  <c:v>15.68627</c:v>
                </c:pt>
                <c:pt idx="15077">
                  <c:v>15.754580000000001</c:v>
                </c:pt>
                <c:pt idx="15078">
                  <c:v>15.829700000000001</c:v>
                </c:pt>
                <c:pt idx="15079">
                  <c:v>15.91226</c:v>
                </c:pt>
                <c:pt idx="15080">
                  <c:v>15.954689999999999</c:v>
                </c:pt>
                <c:pt idx="15081">
                  <c:v>16.00385</c:v>
                </c:pt>
                <c:pt idx="15082">
                  <c:v>16.10502</c:v>
                </c:pt>
                <c:pt idx="15083">
                  <c:v>16.218060000000001</c:v>
                </c:pt>
                <c:pt idx="15084">
                  <c:v>16.338940000000001</c:v>
                </c:pt>
                <c:pt idx="15085">
                  <c:v>16.47053</c:v>
                </c:pt>
                <c:pt idx="15086">
                  <c:v>16.613420000000001</c:v>
                </c:pt>
                <c:pt idx="15087">
                  <c:v>16.768129999999999</c:v>
                </c:pt>
                <c:pt idx="15088">
                  <c:v>16.935140000000001</c:v>
                </c:pt>
                <c:pt idx="15089">
                  <c:v>17.088039999999999</c:v>
                </c:pt>
                <c:pt idx="15090">
                  <c:v>17.11514</c:v>
                </c:pt>
                <c:pt idx="15091">
                  <c:v>17.310040000000001</c:v>
                </c:pt>
                <c:pt idx="15092">
                  <c:v>17.522600000000001</c:v>
                </c:pt>
                <c:pt idx="15093">
                  <c:v>17.744</c:v>
                </c:pt>
                <c:pt idx="15094">
                  <c:v>18.225449999999999</c:v>
                </c:pt>
                <c:pt idx="15095">
                  <c:v>18.473459999999999</c:v>
                </c:pt>
                <c:pt idx="15096">
                  <c:v>18.756959999999999</c:v>
                </c:pt>
                <c:pt idx="15097">
                  <c:v>19.331160000000001</c:v>
                </c:pt>
                <c:pt idx="15098">
                  <c:v>20.257860000000001</c:v>
                </c:pt>
                <c:pt idx="15099">
                  <c:v>20.556999999999999</c:v>
                </c:pt>
                <c:pt idx="15100">
                  <c:v>21.161619999999999</c:v>
                </c:pt>
                <c:pt idx="15101">
                  <c:v>21.724989999999998</c:v>
                </c:pt>
                <c:pt idx="15102">
                  <c:v>22.21996</c:v>
                </c:pt>
                <c:pt idx="15103">
                  <c:v>22.60436</c:v>
                </c:pt>
                <c:pt idx="15104">
                  <c:v>22.748529999999999</c:v>
                </c:pt>
                <c:pt idx="15105">
                  <c:v>22.85697</c:v>
                </c:pt>
                <c:pt idx="15106">
                  <c:v>22.92773</c:v>
                </c:pt>
                <c:pt idx="15107">
                  <c:v>22.93383</c:v>
                </c:pt>
                <c:pt idx="15108">
                  <c:v>22.96058</c:v>
                </c:pt>
                <c:pt idx="15109">
                  <c:v>22.952580000000001</c:v>
                </c:pt>
                <c:pt idx="15110">
                  <c:v>22.901959999999999</c:v>
                </c:pt>
                <c:pt idx="15111">
                  <c:v>22.808119999999999</c:v>
                </c:pt>
                <c:pt idx="15112">
                  <c:v>22.677109999999999</c:v>
                </c:pt>
                <c:pt idx="15113">
                  <c:v>22.506740000000001</c:v>
                </c:pt>
                <c:pt idx="15114">
                  <c:v>22.502669999999998</c:v>
                </c:pt>
                <c:pt idx="15115">
                  <c:v>22.311029999999999</c:v>
                </c:pt>
                <c:pt idx="15116">
                  <c:v>21.840810000000001</c:v>
                </c:pt>
                <c:pt idx="15117">
                  <c:v>21.28932</c:v>
                </c:pt>
                <c:pt idx="15118">
                  <c:v>21.043980000000001</c:v>
                </c:pt>
                <c:pt idx="15119">
                  <c:v>20.703530000000001</c:v>
                </c:pt>
                <c:pt idx="15120">
                  <c:v>20.197610000000001</c:v>
                </c:pt>
                <c:pt idx="15121">
                  <c:v>19.557680000000001</c:v>
                </c:pt>
                <c:pt idx="15122">
                  <c:v>19.386690000000002</c:v>
                </c:pt>
                <c:pt idx="15123">
                  <c:v>19.03905</c:v>
                </c:pt>
                <c:pt idx="15124">
                  <c:v>18.75543</c:v>
                </c:pt>
                <c:pt idx="15125">
                  <c:v>18.67981</c:v>
                </c:pt>
                <c:pt idx="15126">
                  <c:v>18.575839999999999</c:v>
                </c:pt>
                <c:pt idx="15127">
                  <c:v>18.369489999999999</c:v>
                </c:pt>
                <c:pt idx="15128">
                  <c:v>18.18075</c:v>
                </c:pt>
                <c:pt idx="15129">
                  <c:v>18.10568</c:v>
                </c:pt>
                <c:pt idx="15130">
                  <c:v>18.011279999999999</c:v>
                </c:pt>
                <c:pt idx="15131">
                  <c:v>17.8752</c:v>
                </c:pt>
                <c:pt idx="15132">
                  <c:v>17.860610000000001</c:v>
                </c:pt>
                <c:pt idx="15133">
                  <c:v>17.728680000000001</c:v>
                </c:pt>
                <c:pt idx="15134">
                  <c:v>17.688490000000002</c:v>
                </c:pt>
                <c:pt idx="15135">
                  <c:v>17.619700000000002</c:v>
                </c:pt>
                <c:pt idx="15136">
                  <c:v>17.544419999999999</c:v>
                </c:pt>
                <c:pt idx="15137">
                  <c:v>17.528199999999998</c:v>
                </c:pt>
                <c:pt idx="15138">
                  <c:v>17.46143</c:v>
                </c:pt>
                <c:pt idx="15139">
                  <c:v>17.448049999999999</c:v>
                </c:pt>
                <c:pt idx="15140">
                  <c:v>17.417750000000002</c:v>
                </c:pt>
                <c:pt idx="15141">
                  <c:v>17.39864</c:v>
                </c:pt>
                <c:pt idx="15142">
                  <c:v>17.395959999999999</c:v>
                </c:pt>
                <c:pt idx="15143">
                  <c:v>17.397939999999998</c:v>
                </c:pt>
                <c:pt idx="15144">
                  <c:v>17.399650000000001</c:v>
                </c:pt>
                <c:pt idx="15145">
                  <c:v>17.429079999999999</c:v>
                </c:pt>
                <c:pt idx="15146">
                  <c:v>17.455850000000002</c:v>
                </c:pt>
                <c:pt idx="15147">
                  <c:v>17.484310000000001</c:v>
                </c:pt>
                <c:pt idx="15148">
                  <c:v>17.56269</c:v>
                </c:pt>
                <c:pt idx="15149">
                  <c:v>17.566210000000002</c:v>
                </c:pt>
                <c:pt idx="15150">
                  <c:v>17.679760000000002</c:v>
                </c:pt>
                <c:pt idx="15151">
                  <c:v>17.740069999999999</c:v>
                </c:pt>
                <c:pt idx="15152">
                  <c:v>17.81983</c:v>
                </c:pt>
                <c:pt idx="15153">
                  <c:v>17.97608</c:v>
                </c:pt>
                <c:pt idx="15154">
                  <c:v>17.98826</c:v>
                </c:pt>
                <c:pt idx="15155">
                  <c:v>18.19322</c:v>
                </c:pt>
                <c:pt idx="15156">
                  <c:v>18.279039999999998</c:v>
                </c:pt>
                <c:pt idx="15157">
                  <c:v>18.42606</c:v>
                </c:pt>
                <c:pt idx="15158">
                  <c:v>18.643080000000001</c:v>
                </c:pt>
                <c:pt idx="15159">
                  <c:v>18.684930000000001</c:v>
                </c:pt>
                <c:pt idx="15160">
                  <c:v>18.98828</c:v>
                </c:pt>
                <c:pt idx="15161">
                  <c:v>19.080480000000001</c:v>
                </c:pt>
                <c:pt idx="15162">
                  <c:v>19.31766</c:v>
                </c:pt>
                <c:pt idx="15163">
                  <c:v>19.57959</c:v>
                </c:pt>
                <c:pt idx="15164">
                  <c:v>20.0702</c:v>
                </c:pt>
                <c:pt idx="15165">
                  <c:v>20.150480000000002</c:v>
                </c:pt>
                <c:pt idx="15166">
                  <c:v>20.628699999999998</c:v>
                </c:pt>
                <c:pt idx="15167">
                  <c:v>20.779250000000001</c:v>
                </c:pt>
                <c:pt idx="15168">
                  <c:v>20.953299999999999</c:v>
                </c:pt>
                <c:pt idx="15169">
                  <c:v>21.480270000000001</c:v>
                </c:pt>
                <c:pt idx="15170">
                  <c:v>21.944590000000002</c:v>
                </c:pt>
                <c:pt idx="15171">
                  <c:v>22.241990000000001</c:v>
                </c:pt>
                <c:pt idx="15172">
                  <c:v>23.049900000000001</c:v>
                </c:pt>
                <c:pt idx="15173">
                  <c:v>23.061330000000002</c:v>
                </c:pt>
                <c:pt idx="15174">
                  <c:v>23.92248</c:v>
                </c:pt>
                <c:pt idx="15175">
                  <c:v>24.27328</c:v>
                </c:pt>
                <c:pt idx="15176">
                  <c:v>25.563300000000002</c:v>
                </c:pt>
                <c:pt idx="15177">
                  <c:v>25.78528</c:v>
                </c:pt>
                <c:pt idx="15178">
                  <c:v>26.89339</c:v>
                </c:pt>
                <c:pt idx="15179">
                  <c:v>27.743300000000001</c:v>
                </c:pt>
                <c:pt idx="15180">
                  <c:v>29.5334</c:v>
                </c:pt>
                <c:pt idx="15181">
                  <c:v>29.653009999999998</c:v>
                </c:pt>
                <c:pt idx="15182">
                  <c:v>30.517330000000001</c:v>
                </c:pt>
                <c:pt idx="15183">
                  <c:v>31.267749999999999</c:v>
                </c:pt>
                <c:pt idx="15184">
                  <c:v>31.659009999999999</c:v>
                </c:pt>
                <c:pt idx="15185">
                  <c:v>31.894449999999999</c:v>
                </c:pt>
                <c:pt idx="15186">
                  <c:v>32.352469999999997</c:v>
                </c:pt>
                <c:pt idx="15187">
                  <c:v>32.356340000000003</c:v>
                </c:pt>
                <c:pt idx="15188">
                  <c:v>32.632260000000002</c:v>
                </c:pt>
                <c:pt idx="15189">
                  <c:v>32.663049999999998</c:v>
                </c:pt>
                <c:pt idx="15190">
                  <c:v>32.711289999999998</c:v>
                </c:pt>
                <c:pt idx="15191">
                  <c:v>32.629849999999998</c:v>
                </c:pt>
                <c:pt idx="15192">
                  <c:v>32.626989999999999</c:v>
                </c:pt>
                <c:pt idx="15193">
                  <c:v>32.416670000000003</c:v>
                </c:pt>
                <c:pt idx="15194">
                  <c:v>32.189010000000003</c:v>
                </c:pt>
                <c:pt idx="15195">
                  <c:v>32.078539999999997</c:v>
                </c:pt>
                <c:pt idx="15196">
                  <c:v>31.634679999999999</c:v>
                </c:pt>
                <c:pt idx="15197">
                  <c:v>31.415420000000001</c:v>
                </c:pt>
                <c:pt idx="15198">
                  <c:v>31.082529999999998</c:v>
                </c:pt>
                <c:pt idx="15199">
                  <c:v>30.455870000000001</c:v>
                </c:pt>
                <c:pt idx="15200">
                  <c:v>30.3674</c:v>
                </c:pt>
                <c:pt idx="15201">
                  <c:v>29.572479999999999</c:v>
                </c:pt>
                <c:pt idx="15202">
                  <c:v>29.118169999999999</c:v>
                </c:pt>
                <c:pt idx="15203">
                  <c:v>29.017340000000001</c:v>
                </c:pt>
                <c:pt idx="15204">
                  <c:v>27.753070000000001</c:v>
                </c:pt>
                <c:pt idx="15205">
                  <c:v>26.363689999999998</c:v>
                </c:pt>
                <c:pt idx="15206">
                  <c:v>25.788699999999999</c:v>
                </c:pt>
                <c:pt idx="15207">
                  <c:v>24.98706</c:v>
                </c:pt>
                <c:pt idx="15208">
                  <c:v>24.199780000000001</c:v>
                </c:pt>
                <c:pt idx="15209">
                  <c:v>22.715620000000001</c:v>
                </c:pt>
                <c:pt idx="15210">
                  <c:v>22.403749999999999</c:v>
                </c:pt>
                <c:pt idx="15211">
                  <c:v>21.336839999999999</c:v>
                </c:pt>
                <c:pt idx="15212">
                  <c:v>20.690999999999999</c:v>
                </c:pt>
                <c:pt idx="15213">
                  <c:v>20.0901</c:v>
                </c:pt>
                <c:pt idx="15214">
                  <c:v>19.5139</c:v>
                </c:pt>
                <c:pt idx="15215">
                  <c:v>18.982959999999999</c:v>
                </c:pt>
                <c:pt idx="15216">
                  <c:v>18.487559999999998</c:v>
                </c:pt>
                <c:pt idx="15217">
                  <c:v>18.334389999999999</c:v>
                </c:pt>
                <c:pt idx="15218">
                  <c:v>18.028110000000002</c:v>
                </c:pt>
                <c:pt idx="15219">
                  <c:v>17.59751</c:v>
                </c:pt>
                <c:pt idx="15220">
                  <c:v>17.210319999999999</c:v>
                </c:pt>
                <c:pt idx="15221">
                  <c:v>16.852270000000001</c:v>
                </c:pt>
                <c:pt idx="15222">
                  <c:v>16.53462</c:v>
                </c:pt>
                <c:pt idx="15223">
                  <c:v>16.244669999999999</c:v>
                </c:pt>
                <c:pt idx="15224">
                  <c:v>15.99052</c:v>
                </c:pt>
                <c:pt idx="15225">
                  <c:v>15.764709999999999</c:v>
                </c:pt>
                <c:pt idx="15226">
                  <c:v>15.5648</c:v>
                </c:pt>
                <c:pt idx="15227">
                  <c:v>15.38533</c:v>
                </c:pt>
                <c:pt idx="15228">
                  <c:v>15.229839999999999</c:v>
                </c:pt>
                <c:pt idx="15229">
                  <c:v>15.09023</c:v>
                </c:pt>
                <c:pt idx="15230">
                  <c:v>14.96888</c:v>
                </c:pt>
                <c:pt idx="15231">
                  <c:v>14.859260000000001</c:v>
                </c:pt>
                <c:pt idx="15232">
                  <c:v>14.85083</c:v>
                </c:pt>
                <c:pt idx="15233">
                  <c:v>14.76324</c:v>
                </c:pt>
                <c:pt idx="15234">
                  <c:v>14.59943</c:v>
                </c:pt>
                <c:pt idx="15235">
                  <c:v>14.4643</c:v>
                </c:pt>
                <c:pt idx="15236">
                  <c:v>14.37927</c:v>
                </c:pt>
                <c:pt idx="15237">
                  <c:v>14.354150000000001</c:v>
                </c:pt>
                <c:pt idx="15238">
                  <c:v>14.35319</c:v>
                </c:pt>
                <c:pt idx="15239">
                  <c:v>14.263529999999999</c:v>
                </c:pt>
                <c:pt idx="15240">
                  <c:v>14.21489</c:v>
                </c:pt>
                <c:pt idx="15241">
                  <c:v>14.195259999999999</c:v>
                </c:pt>
                <c:pt idx="15242">
                  <c:v>14.1496</c:v>
                </c:pt>
                <c:pt idx="15243">
                  <c:v>14.1387</c:v>
                </c:pt>
                <c:pt idx="15244">
                  <c:v>14.136749999999999</c:v>
                </c:pt>
                <c:pt idx="15245">
                  <c:v>14.132210000000001</c:v>
                </c:pt>
                <c:pt idx="15246">
                  <c:v>14.134779999999999</c:v>
                </c:pt>
                <c:pt idx="15247">
                  <c:v>14.136839999999999</c:v>
                </c:pt>
                <c:pt idx="15248">
                  <c:v>14.15192</c:v>
                </c:pt>
                <c:pt idx="15249">
                  <c:v>14.15997</c:v>
                </c:pt>
                <c:pt idx="15250">
                  <c:v>14.1791</c:v>
                </c:pt>
                <c:pt idx="15251">
                  <c:v>14.220079999999999</c:v>
                </c:pt>
                <c:pt idx="15252">
                  <c:v>14.22208</c:v>
                </c:pt>
                <c:pt idx="15253">
                  <c:v>14.278169999999999</c:v>
                </c:pt>
                <c:pt idx="15254">
                  <c:v>14.333449999999999</c:v>
                </c:pt>
                <c:pt idx="15255">
                  <c:v>14.35327</c:v>
                </c:pt>
                <c:pt idx="15256">
                  <c:v>14.450340000000001</c:v>
                </c:pt>
                <c:pt idx="15257">
                  <c:v>14.504</c:v>
                </c:pt>
                <c:pt idx="15258">
                  <c:v>14.568099999999999</c:v>
                </c:pt>
                <c:pt idx="15259">
                  <c:v>14.712730000000001</c:v>
                </c:pt>
                <c:pt idx="15260">
                  <c:v>14.74226</c:v>
                </c:pt>
                <c:pt idx="15261">
                  <c:v>14.88125</c:v>
                </c:pt>
                <c:pt idx="15262">
                  <c:v>15.07741</c:v>
                </c:pt>
                <c:pt idx="15263">
                  <c:v>15.302659999999999</c:v>
                </c:pt>
                <c:pt idx="15264">
                  <c:v>15.46256</c:v>
                </c:pt>
                <c:pt idx="15265">
                  <c:v>15.51591</c:v>
                </c:pt>
                <c:pt idx="15266">
                  <c:v>15.751569999999999</c:v>
                </c:pt>
                <c:pt idx="15267">
                  <c:v>16.010190000000001</c:v>
                </c:pt>
                <c:pt idx="15268">
                  <c:v>16.286370000000002</c:v>
                </c:pt>
                <c:pt idx="15269">
                  <c:v>16.56073</c:v>
                </c:pt>
                <c:pt idx="15270">
                  <c:v>16.592649999999999</c:v>
                </c:pt>
                <c:pt idx="15271">
                  <c:v>16.924399999999999</c:v>
                </c:pt>
                <c:pt idx="15272">
                  <c:v>17.282620000000001</c:v>
                </c:pt>
                <c:pt idx="15273">
                  <c:v>17.660260000000001</c:v>
                </c:pt>
                <c:pt idx="15274">
                  <c:v>18.074870000000001</c:v>
                </c:pt>
                <c:pt idx="15275">
                  <c:v>18.084150000000001</c:v>
                </c:pt>
                <c:pt idx="15276">
                  <c:v>18.520409999999998</c:v>
                </c:pt>
                <c:pt idx="15277">
                  <c:v>18.99868</c:v>
                </c:pt>
                <c:pt idx="15278">
                  <c:v>19.500509999999998</c:v>
                </c:pt>
                <c:pt idx="15279">
                  <c:v>20.049060000000001</c:v>
                </c:pt>
                <c:pt idx="15280">
                  <c:v>20.476759999999999</c:v>
                </c:pt>
                <c:pt idx="15281">
                  <c:v>20.635629999999999</c:v>
                </c:pt>
                <c:pt idx="15282">
                  <c:v>21.26144</c:v>
                </c:pt>
                <c:pt idx="15283">
                  <c:v>21.91281</c:v>
                </c:pt>
                <c:pt idx="15284">
                  <c:v>22.8475</c:v>
                </c:pt>
                <c:pt idx="15285">
                  <c:v>23.36008</c:v>
                </c:pt>
                <c:pt idx="15286">
                  <c:v>24.932289999999998</c:v>
                </c:pt>
                <c:pt idx="15287">
                  <c:v>26.62575</c:v>
                </c:pt>
                <c:pt idx="15288">
                  <c:v>28.34554</c:v>
                </c:pt>
                <c:pt idx="15289">
                  <c:v>30.046589999999998</c:v>
                </c:pt>
                <c:pt idx="15290">
                  <c:v>31.6005</c:v>
                </c:pt>
                <c:pt idx="15291">
                  <c:v>32.944490000000002</c:v>
                </c:pt>
                <c:pt idx="15292">
                  <c:v>33.504179999999998</c:v>
                </c:pt>
                <c:pt idx="15293">
                  <c:v>33.968220000000002</c:v>
                </c:pt>
                <c:pt idx="15294">
                  <c:v>34.281860000000002</c:v>
                </c:pt>
                <c:pt idx="15295">
                  <c:v>34.544539999999998</c:v>
                </c:pt>
                <c:pt idx="15296">
                  <c:v>34.851399999999998</c:v>
                </c:pt>
                <c:pt idx="15297">
                  <c:v>34.886490000000002</c:v>
                </c:pt>
                <c:pt idx="15298">
                  <c:v>34.666679999999999</c:v>
                </c:pt>
                <c:pt idx="15299">
                  <c:v>34.210729999999998</c:v>
                </c:pt>
                <c:pt idx="15300">
                  <c:v>33.553370000000001</c:v>
                </c:pt>
                <c:pt idx="15301">
                  <c:v>33.262740000000001</c:v>
                </c:pt>
                <c:pt idx="15302">
                  <c:v>32.733759999999997</c:v>
                </c:pt>
                <c:pt idx="15303">
                  <c:v>31.804739999999999</c:v>
                </c:pt>
                <c:pt idx="15304">
                  <c:v>29.711099999999998</c:v>
                </c:pt>
                <c:pt idx="15305">
                  <c:v>28.49579</c:v>
                </c:pt>
                <c:pt idx="15306">
                  <c:v>27.567240000000002</c:v>
                </c:pt>
                <c:pt idx="15307">
                  <c:v>27.400649999999999</c:v>
                </c:pt>
                <c:pt idx="15308">
                  <c:v>25.544129999999999</c:v>
                </c:pt>
                <c:pt idx="15309">
                  <c:v>24.622959999999999</c:v>
                </c:pt>
                <c:pt idx="15310">
                  <c:v>23.784790000000001</c:v>
                </c:pt>
                <c:pt idx="15311">
                  <c:v>23.012429999999998</c:v>
                </c:pt>
                <c:pt idx="15312">
                  <c:v>22.31795</c:v>
                </c:pt>
                <c:pt idx="15313">
                  <c:v>21.699280000000002</c:v>
                </c:pt>
                <c:pt idx="15314">
                  <c:v>21.1586</c:v>
                </c:pt>
                <c:pt idx="15315">
                  <c:v>20.67623</c:v>
                </c:pt>
                <c:pt idx="15316">
                  <c:v>20.252849999999999</c:v>
                </c:pt>
                <c:pt idx="15317">
                  <c:v>19.881530000000001</c:v>
                </c:pt>
                <c:pt idx="15318">
                  <c:v>19.63382</c:v>
                </c:pt>
                <c:pt idx="15319">
                  <c:v>19.5595</c:v>
                </c:pt>
                <c:pt idx="15320">
                  <c:v>19.27244</c:v>
                </c:pt>
                <c:pt idx="15321">
                  <c:v>19.01942</c:v>
                </c:pt>
                <c:pt idx="15322">
                  <c:v>18.599779999999999</c:v>
                </c:pt>
                <c:pt idx="15323">
                  <c:v>18.26642</c:v>
                </c:pt>
                <c:pt idx="15324">
                  <c:v>18.103960000000001</c:v>
                </c:pt>
                <c:pt idx="15325">
                  <c:v>17.995069999999998</c:v>
                </c:pt>
                <c:pt idx="15326">
                  <c:v>17.764279999999999</c:v>
                </c:pt>
                <c:pt idx="15327">
                  <c:v>17.619420000000002</c:v>
                </c:pt>
                <c:pt idx="15328">
                  <c:v>17.56127</c:v>
                </c:pt>
                <c:pt idx="15329">
                  <c:v>17.54158</c:v>
                </c:pt>
                <c:pt idx="15330">
                  <c:v>17.19651</c:v>
                </c:pt>
                <c:pt idx="15331">
                  <c:v>17.097490000000001</c:v>
                </c:pt>
                <c:pt idx="15332">
                  <c:v>16.895790000000002</c:v>
                </c:pt>
                <c:pt idx="15333">
                  <c:v>16.87546</c:v>
                </c:pt>
                <c:pt idx="15334">
                  <c:v>16.80639</c:v>
                </c:pt>
                <c:pt idx="15335">
                  <c:v>16.738399999999999</c:v>
                </c:pt>
                <c:pt idx="15336">
                  <c:v>16.723379999999999</c:v>
                </c:pt>
                <c:pt idx="15337">
                  <c:v>16.649339999999999</c:v>
                </c:pt>
                <c:pt idx="15338">
                  <c:v>16.621079999999999</c:v>
                </c:pt>
                <c:pt idx="15339">
                  <c:v>16.584</c:v>
                </c:pt>
                <c:pt idx="15340">
                  <c:v>16.52392</c:v>
                </c:pt>
                <c:pt idx="15341">
                  <c:v>16.523420000000002</c:v>
                </c:pt>
                <c:pt idx="15342">
                  <c:v>16.47505</c:v>
                </c:pt>
                <c:pt idx="15343">
                  <c:v>16.446770000000001</c:v>
                </c:pt>
                <c:pt idx="15344">
                  <c:v>16.42371</c:v>
                </c:pt>
                <c:pt idx="15345">
                  <c:v>16.380189999999999</c:v>
                </c:pt>
                <c:pt idx="15346">
                  <c:v>16.337350000000001</c:v>
                </c:pt>
                <c:pt idx="15347">
                  <c:v>16.333850000000002</c:v>
                </c:pt>
                <c:pt idx="15348">
                  <c:v>16.30489</c:v>
                </c:pt>
                <c:pt idx="15349">
                  <c:v>16.279119999999999</c:v>
                </c:pt>
                <c:pt idx="15350">
                  <c:v>16.273720000000001</c:v>
                </c:pt>
                <c:pt idx="15351">
                  <c:v>16.242819999999998</c:v>
                </c:pt>
                <c:pt idx="15352">
                  <c:v>16.181730000000002</c:v>
                </c:pt>
                <c:pt idx="15353">
                  <c:v>16.172899999999998</c:v>
                </c:pt>
                <c:pt idx="15354">
                  <c:v>16.086929999999999</c:v>
                </c:pt>
                <c:pt idx="15355">
                  <c:v>15.951090000000001</c:v>
                </c:pt>
                <c:pt idx="15356">
                  <c:v>15.87335</c:v>
                </c:pt>
                <c:pt idx="15357">
                  <c:v>15.84207</c:v>
                </c:pt>
                <c:pt idx="15358">
                  <c:v>15.745620000000001</c:v>
                </c:pt>
                <c:pt idx="15359">
                  <c:v>15.70627</c:v>
                </c:pt>
                <c:pt idx="15360">
                  <c:v>15.698040000000001</c:v>
                </c:pt>
                <c:pt idx="15361">
                  <c:v>15.690519999999999</c:v>
                </c:pt>
                <c:pt idx="15362">
                  <c:v>15.691789999999999</c:v>
                </c:pt>
                <c:pt idx="15363">
                  <c:v>15.696820000000001</c:v>
                </c:pt>
                <c:pt idx="15364">
                  <c:v>15.72058</c:v>
                </c:pt>
                <c:pt idx="15365">
                  <c:v>15.786239999999999</c:v>
                </c:pt>
                <c:pt idx="15366">
                  <c:v>15.793229999999999</c:v>
                </c:pt>
                <c:pt idx="15367">
                  <c:v>15.855639999999999</c:v>
                </c:pt>
                <c:pt idx="15368">
                  <c:v>15.889570000000001</c:v>
                </c:pt>
                <c:pt idx="15369">
                  <c:v>15.90836</c:v>
                </c:pt>
                <c:pt idx="15370">
                  <c:v>15.92887</c:v>
                </c:pt>
                <c:pt idx="15371">
                  <c:v>15.951969999999999</c:v>
                </c:pt>
                <c:pt idx="15372">
                  <c:v>15.97705</c:v>
                </c:pt>
                <c:pt idx="15373">
                  <c:v>15.9779</c:v>
                </c:pt>
                <c:pt idx="15374">
                  <c:v>15.98579</c:v>
                </c:pt>
                <c:pt idx="15375">
                  <c:v>16.00742</c:v>
                </c:pt>
                <c:pt idx="15376">
                  <c:v>16.040140000000001</c:v>
                </c:pt>
                <c:pt idx="15377">
                  <c:v>16.07554</c:v>
                </c:pt>
                <c:pt idx="15378">
                  <c:v>16.113160000000001</c:v>
                </c:pt>
                <c:pt idx="15379">
                  <c:v>16.115459999999999</c:v>
                </c:pt>
                <c:pt idx="15380">
                  <c:v>16.199860000000001</c:v>
                </c:pt>
                <c:pt idx="15381">
                  <c:v>16.284009999999999</c:v>
                </c:pt>
                <c:pt idx="15382">
                  <c:v>16.393740000000001</c:v>
                </c:pt>
                <c:pt idx="15383">
                  <c:v>16.536850000000001</c:v>
                </c:pt>
                <c:pt idx="15384">
                  <c:v>16.72326</c:v>
                </c:pt>
                <c:pt idx="15385">
                  <c:v>16.77909</c:v>
                </c:pt>
                <c:pt idx="15386">
                  <c:v>16.95119</c:v>
                </c:pt>
                <c:pt idx="15387">
                  <c:v>17.21124</c:v>
                </c:pt>
                <c:pt idx="15388">
                  <c:v>17.3127</c:v>
                </c:pt>
                <c:pt idx="15389">
                  <c:v>17.492730000000002</c:v>
                </c:pt>
                <c:pt idx="15390">
                  <c:v>17.619769999999999</c:v>
                </c:pt>
                <c:pt idx="15391">
                  <c:v>17.752140000000001</c:v>
                </c:pt>
                <c:pt idx="15392">
                  <c:v>17.799769999999999</c:v>
                </c:pt>
                <c:pt idx="15393">
                  <c:v>17.967659999999999</c:v>
                </c:pt>
                <c:pt idx="15394">
                  <c:v>18.158850000000001</c:v>
                </c:pt>
                <c:pt idx="15395">
                  <c:v>18.160720000000001</c:v>
                </c:pt>
                <c:pt idx="15396">
                  <c:v>18.378509999999999</c:v>
                </c:pt>
                <c:pt idx="15397">
                  <c:v>18.393899999999999</c:v>
                </c:pt>
                <c:pt idx="15398">
                  <c:v>18.63383</c:v>
                </c:pt>
                <c:pt idx="15399">
                  <c:v>18.670459999999999</c:v>
                </c:pt>
                <c:pt idx="15400">
                  <c:v>18.939440000000001</c:v>
                </c:pt>
                <c:pt idx="15401">
                  <c:v>18.99879</c:v>
                </c:pt>
                <c:pt idx="15402">
                  <c:v>19.299969999999998</c:v>
                </c:pt>
                <c:pt idx="15403">
                  <c:v>19.396609999999999</c:v>
                </c:pt>
                <c:pt idx="15404">
                  <c:v>19.731300000000001</c:v>
                </c:pt>
                <c:pt idx="15405">
                  <c:v>19.87218</c:v>
                </c:pt>
                <c:pt idx="15406">
                  <c:v>20.237469999999998</c:v>
                </c:pt>
                <c:pt idx="15407">
                  <c:v>20.83231</c:v>
                </c:pt>
                <c:pt idx="15408">
                  <c:v>21.109690000000001</c:v>
                </c:pt>
                <c:pt idx="15409">
                  <c:v>21.53848</c:v>
                </c:pt>
                <c:pt idx="15410">
                  <c:v>21.94989</c:v>
                </c:pt>
                <c:pt idx="15411">
                  <c:v>22.129259999999999</c:v>
                </c:pt>
                <c:pt idx="15412">
                  <c:v>22.39574</c:v>
                </c:pt>
                <c:pt idx="15413">
                  <c:v>22.888570000000001</c:v>
                </c:pt>
                <c:pt idx="15414">
                  <c:v>22.898150000000001</c:v>
                </c:pt>
                <c:pt idx="15415">
                  <c:v>23.437519999999999</c:v>
                </c:pt>
                <c:pt idx="15416">
                  <c:v>24.0594</c:v>
                </c:pt>
                <c:pt idx="15417">
                  <c:v>24.742069999999998</c:v>
                </c:pt>
                <c:pt idx="15418">
                  <c:v>25.50581</c:v>
                </c:pt>
                <c:pt idx="15419">
                  <c:v>25.715979999999998</c:v>
                </c:pt>
                <c:pt idx="15420">
                  <c:v>26.365020000000001</c:v>
                </c:pt>
                <c:pt idx="15421">
                  <c:v>27.346489999999999</c:v>
                </c:pt>
                <c:pt idx="15422">
                  <c:v>28.42681</c:v>
                </c:pt>
                <c:pt idx="15423">
                  <c:v>29.633109999999999</c:v>
                </c:pt>
                <c:pt idx="15424">
                  <c:v>30.269089999999998</c:v>
                </c:pt>
                <c:pt idx="15425">
                  <c:v>30.9785</c:v>
                </c:pt>
                <c:pt idx="15426">
                  <c:v>32.471629999999998</c:v>
                </c:pt>
                <c:pt idx="15427">
                  <c:v>33.452970000000001</c:v>
                </c:pt>
                <c:pt idx="15428">
                  <c:v>34.118510000000001</c:v>
                </c:pt>
                <c:pt idx="15429">
                  <c:v>35.923879999999997</c:v>
                </c:pt>
                <c:pt idx="15430">
                  <c:v>37.300409999999999</c:v>
                </c:pt>
                <c:pt idx="15431">
                  <c:v>37.887390000000003</c:v>
                </c:pt>
                <c:pt idx="15432">
                  <c:v>40.0458</c:v>
                </c:pt>
                <c:pt idx="15433">
                  <c:v>42.310090000000002</c:v>
                </c:pt>
                <c:pt idx="15434">
                  <c:v>47.022199999999998</c:v>
                </c:pt>
                <c:pt idx="15435">
                  <c:v>47.19408</c:v>
                </c:pt>
                <c:pt idx="15436">
                  <c:v>56.08549</c:v>
                </c:pt>
                <c:pt idx="15437">
                  <c:v>57.582659999999997</c:v>
                </c:pt>
                <c:pt idx="15438">
                  <c:v>57.914110000000001</c:v>
                </c:pt>
                <c:pt idx="15439">
                  <c:v>62.357089999999999</c:v>
                </c:pt>
                <c:pt idx="15440">
                  <c:v>64.42456</c:v>
                </c:pt>
                <c:pt idx="15441">
                  <c:v>66.223470000000006</c:v>
                </c:pt>
                <c:pt idx="15442">
                  <c:v>66.770229999999998</c:v>
                </c:pt>
                <c:pt idx="15443">
                  <c:v>67.710419999999999</c:v>
                </c:pt>
                <c:pt idx="15444">
                  <c:v>68.845339999999993</c:v>
                </c:pt>
                <c:pt idx="15445">
                  <c:v>69.597729999999999</c:v>
                </c:pt>
                <c:pt idx="15446">
                  <c:v>69.949950000000001</c:v>
                </c:pt>
                <c:pt idx="15447">
                  <c:v>69.935100000000006</c:v>
                </c:pt>
                <c:pt idx="15448">
                  <c:v>69.930419999999998</c:v>
                </c:pt>
                <c:pt idx="15449">
                  <c:v>69.628749999999997</c:v>
                </c:pt>
                <c:pt idx="15450">
                  <c:v>69.038430000000005</c:v>
                </c:pt>
                <c:pt idx="15451">
                  <c:v>68.199569999999994</c:v>
                </c:pt>
                <c:pt idx="15452">
                  <c:v>67.098569999999995</c:v>
                </c:pt>
                <c:pt idx="15453">
                  <c:v>66.209549999999993</c:v>
                </c:pt>
                <c:pt idx="15454">
                  <c:v>65.808570000000003</c:v>
                </c:pt>
                <c:pt idx="15455">
                  <c:v>62.717080000000003</c:v>
                </c:pt>
                <c:pt idx="15456">
                  <c:v>59.084800000000001</c:v>
                </c:pt>
                <c:pt idx="15457">
                  <c:v>57.71696</c:v>
                </c:pt>
                <c:pt idx="15458">
                  <c:v>55.239280000000001</c:v>
                </c:pt>
                <c:pt idx="15459">
                  <c:v>48.041420000000002</c:v>
                </c:pt>
                <c:pt idx="15460">
                  <c:v>47.524830000000001</c:v>
                </c:pt>
                <c:pt idx="15461">
                  <c:v>43.961950000000002</c:v>
                </c:pt>
                <c:pt idx="15462">
                  <c:v>40.717419999999997</c:v>
                </c:pt>
                <c:pt idx="15463">
                  <c:v>39.675049999999999</c:v>
                </c:pt>
                <c:pt idx="15464">
                  <c:v>39.218319999999999</c:v>
                </c:pt>
                <c:pt idx="15465">
                  <c:v>37.850230000000003</c:v>
                </c:pt>
                <c:pt idx="15466">
                  <c:v>36.575949999999999</c:v>
                </c:pt>
                <c:pt idx="15467">
                  <c:v>35.395569999999999</c:v>
                </c:pt>
                <c:pt idx="15468">
                  <c:v>34.28642</c:v>
                </c:pt>
                <c:pt idx="15469">
                  <c:v>33.29175</c:v>
                </c:pt>
                <c:pt idx="15470">
                  <c:v>32.385179999999998</c:v>
                </c:pt>
                <c:pt idx="15471">
                  <c:v>31.56326</c:v>
                </c:pt>
                <c:pt idx="15472">
                  <c:v>30.80734</c:v>
                </c:pt>
                <c:pt idx="15473">
                  <c:v>30.143740000000001</c:v>
                </c:pt>
                <c:pt idx="15474">
                  <c:v>29.72418</c:v>
                </c:pt>
                <c:pt idx="15475">
                  <c:v>29.55245</c:v>
                </c:pt>
                <c:pt idx="15476">
                  <c:v>29.029959999999999</c:v>
                </c:pt>
                <c:pt idx="15477">
                  <c:v>28.55969</c:v>
                </c:pt>
                <c:pt idx="15478">
                  <c:v>28.15568</c:v>
                </c:pt>
                <c:pt idx="15479">
                  <c:v>27.795929999999998</c:v>
                </c:pt>
                <c:pt idx="15480">
                  <c:v>27.490300000000001</c:v>
                </c:pt>
                <c:pt idx="15481">
                  <c:v>27.221350000000001</c:v>
                </c:pt>
                <c:pt idx="15482">
                  <c:v>26.995799999999999</c:v>
                </c:pt>
                <c:pt idx="15483">
                  <c:v>26.642009999999999</c:v>
                </c:pt>
                <c:pt idx="15484">
                  <c:v>26.555040000000002</c:v>
                </c:pt>
                <c:pt idx="15485">
                  <c:v>26.394110000000001</c:v>
                </c:pt>
                <c:pt idx="15486">
                  <c:v>26.23471</c:v>
                </c:pt>
                <c:pt idx="15487">
                  <c:v>26.141870000000001</c:v>
                </c:pt>
                <c:pt idx="15488">
                  <c:v>26.102540000000001</c:v>
                </c:pt>
                <c:pt idx="15489">
                  <c:v>26.10342</c:v>
                </c:pt>
                <c:pt idx="15490">
                  <c:v>26.134879999999999</c:v>
                </c:pt>
                <c:pt idx="15491">
                  <c:v>26.25789</c:v>
                </c:pt>
                <c:pt idx="15492">
                  <c:v>26.429469999999998</c:v>
                </c:pt>
                <c:pt idx="15493">
                  <c:v>26.466519999999999</c:v>
                </c:pt>
                <c:pt idx="15494">
                  <c:v>26.61337</c:v>
                </c:pt>
                <c:pt idx="15495">
                  <c:v>26.828050000000001</c:v>
                </c:pt>
                <c:pt idx="15496">
                  <c:v>27.001290000000001</c:v>
                </c:pt>
                <c:pt idx="15497">
                  <c:v>27.05753</c:v>
                </c:pt>
                <c:pt idx="15498">
                  <c:v>27.263089999999998</c:v>
                </c:pt>
                <c:pt idx="15499">
                  <c:v>27.270689999999998</c:v>
                </c:pt>
                <c:pt idx="15500">
                  <c:v>27.424430000000001</c:v>
                </c:pt>
                <c:pt idx="15501">
                  <c:v>27.45778</c:v>
                </c:pt>
                <c:pt idx="15502">
                  <c:v>27.50517</c:v>
                </c:pt>
                <c:pt idx="15503">
                  <c:v>27.536850000000001</c:v>
                </c:pt>
                <c:pt idx="15504">
                  <c:v>27.518280000000001</c:v>
                </c:pt>
                <c:pt idx="15505">
                  <c:v>27.503910000000001</c:v>
                </c:pt>
                <c:pt idx="15506">
                  <c:v>27.412299999999998</c:v>
                </c:pt>
                <c:pt idx="15507">
                  <c:v>27.361519999999999</c:v>
                </c:pt>
                <c:pt idx="15508">
                  <c:v>27.243790000000001</c:v>
                </c:pt>
                <c:pt idx="15509">
                  <c:v>27.06118</c:v>
                </c:pt>
                <c:pt idx="15510">
                  <c:v>26.828379999999999</c:v>
                </c:pt>
                <c:pt idx="15511">
                  <c:v>26.520420000000001</c:v>
                </c:pt>
                <c:pt idx="15512">
                  <c:v>26.129290000000001</c:v>
                </c:pt>
                <c:pt idx="15513">
                  <c:v>25.396719999999998</c:v>
                </c:pt>
                <c:pt idx="15514">
                  <c:v>25.171389999999999</c:v>
                </c:pt>
                <c:pt idx="15515">
                  <c:v>24.60455</c:v>
                </c:pt>
                <c:pt idx="15516">
                  <c:v>24.18554</c:v>
                </c:pt>
                <c:pt idx="15517">
                  <c:v>23.844470000000001</c:v>
                </c:pt>
                <c:pt idx="15518">
                  <c:v>23.283550000000002</c:v>
                </c:pt>
                <c:pt idx="15519">
                  <c:v>22.493510000000001</c:v>
                </c:pt>
                <c:pt idx="15520">
                  <c:v>22.480180000000001</c:v>
                </c:pt>
                <c:pt idx="15521">
                  <c:v>21.726479999999999</c:v>
                </c:pt>
                <c:pt idx="15522">
                  <c:v>21.00592</c:v>
                </c:pt>
                <c:pt idx="15523">
                  <c:v>20.674939999999999</c:v>
                </c:pt>
                <c:pt idx="15524">
                  <c:v>20.375129999999999</c:v>
                </c:pt>
                <c:pt idx="15525">
                  <c:v>20.26915</c:v>
                </c:pt>
                <c:pt idx="15526">
                  <c:v>19.93515</c:v>
                </c:pt>
                <c:pt idx="15527">
                  <c:v>19.857330000000001</c:v>
                </c:pt>
                <c:pt idx="15528">
                  <c:v>19.386780000000002</c:v>
                </c:pt>
                <c:pt idx="15529">
                  <c:v>18.950119999999998</c:v>
                </c:pt>
                <c:pt idx="15530">
                  <c:v>18.76859</c:v>
                </c:pt>
                <c:pt idx="15531">
                  <c:v>18.759119999999999</c:v>
                </c:pt>
                <c:pt idx="15532">
                  <c:v>18.593810000000001</c:v>
                </c:pt>
                <c:pt idx="15533">
                  <c:v>18.316479999999999</c:v>
                </c:pt>
                <c:pt idx="15534">
                  <c:v>18.039809999999999</c:v>
                </c:pt>
                <c:pt idx="15535">
                  <c:v>17.90288</c:v>
                </c:pt>
                <c:pt idx="15536">
                  <c:v>17.70675</c:v>
                </c:pt>
                <c:pt idx="15537">
                  <c:v>17.632380000000001</c:v>
                </c:pt>
                <c:pt idx="15538">
                  <c:v>17.515139999999999</c:v>
                </c:pt>
                <c:pt idx="15539">
                  <c:v>17.34243</c:v>
                </c:pt>
                <c:pt idx="15540">
                  <c:v>17.141749999999998</c:v>
                </c:pt>
                <c:pt idx="15541">
                  <c:v>17.113150000000001</c:v>
                </c:pt>
                <c:pt idx="15542">
                  <c:v>16.91187</c:v>
                </c:pt>
                <c:pt idx="15543">
                  <c:v>16.85407</c:v>
                </c:pt>
                <c:pt idx="15544">
                  <c:v>16.829789999999999</c:v>
                </c:pt>
                <c:pt idx="15545">
                  <c:v>16.759309999999999</c:v>
                </c:pt>
                <c:pt idx="15546">
                  <c:v>16.636600000000001</c:v>
                </c:pt>
                <c:pt idx="15547">
                  <c:v>16.624919999999999</c:v>
                </c:pt>
                <c:pt idx="15548">
                  <c:v>16.518039999999999</c:v>
                </c:pt>
                <c:pt idx="15549">
                  <c:v>16.169799999999999</c:v>
                </c:pt>
                <c:pt idx="15550">
                  <c:v>16.057829999999999</c:v>
                </c:pt>
                <c:pt idx="15551">
                  <c:v>15.961449999999999</c:v>
                </c:pt>
                <c:pt idx="15552">
                  <c:v>15.92001</c:v>
                </c:pt>
                <c:pt idx="15553">
                  <c:v>15.809760000000001</c:v>
                </c:pt>
                <c:pt idx="15554">
                  <c:v>15.52308</c:v>
                </c:pt>
                <c:pt idx="15555">
                  <c:v>15.45716</c:v>
                </c:pt>
                <c:pt idx="15556">
                  <c:v>15.40227</c:v>
                </c:pt>
                <c:pt idx="15557">
                  <c:v>15.309430000000001</c:v>
                </c:pt>
                <c:pt idx="15558">
                  <c:v>15.15682</c:v>
                </c:pt>
                <c:pt idx="15559">
                  <c:v>15.153219999999999</c:v>
                </c:pt>
                <c:pt idx="15560">
                  <c:v>15.01529</c:v>
                </c:pt>
                <c:pt idx="15561">
                  <c:v>14.958500000000001</c:v>
                </c:pt>
                <c:pt idx="15562">
                  <c:v>14.879759999999999</c:v>
                </c:pt>
                <c:pt idx="15563">
                  <c:v>14.79142</c:v>
                </c:pt>
                <c:pt idx="15564">
                  <c:v>14.72747</c:v>
                </c:pt>
                <c:pt idx="15565">
                  <c:v>14.685460000000001</c:v>
                </c:pt>
                <c:pt idx="15566">
                  <c:v>14.670769999999999</c:v>
                </c:pt>
                <c:pt idx="15567">
                  <c:v>14.6614</c:v>
                </c:pt>
                <c:pt idx="15568">
                  <c:v>14.642580000000001</c:v>
                </c:pt>
                <c:pt idx="15569">
                  <c:v>14.600009999999999</c:v>
                </c:pt>
                <c:pt idx="15570">
                  <c:v>14.515230000000001</c:v>
                </c:pt>
                <c:pt idx="15571">
                  <c:v>14.47283</c:v>
                </c:pt>
                <c:pt idx="15572">
                  <c:v>14.451739999999999</c:v>
                </c:pt>
                <c:pt idx="15573">
                  <c:v>14.44665</c:v>
                </c:pt>
                <c:pt idx="15574">
                  <c:v>14.430770000000001</c:v>
                </c:pt>
                <c:pt idx="15575">
                  <c:v>14.40986</c:v>
                </c:pt>
                <c:pt idx="15576">
                  <c:v>14.39152</c:v>
                </c:pt>
                <c:pt idx="15577">
                  <c:v>14.389329999999999</c:v>
                </c:pt>
                <c:pt idx="15578">
                  <c:v>14.379910000000001</c:v>
                </c:pt>
                <c:pt idx="15579">
                  <c:v>14.37069</c:v>
                </c:pt>
                <c:pt idx="15580">
                  <c:v>14.36173</c:v>
                </c:pt>
                <c:pt idx="15581">
                  <c:v>14.357519999999999</c:v>
                </c:pt>
                <c:pt idx="15582">
                  <c:v>14.353719999999999</c:v>
                </c:pt>
                <c:pt idx="15583">
                  <c:v>14.351760000000001</c:v>
                </c:pt>
                <c:pt idx="15584">
                  <c:v>14.350110000000001</c:v>
                </c:pt>
                <c:pt idx="15585">
                  <c:v>14.34891</c:v>
                </c:pt>
                <c:pt idx="15586">
                  <c:v>14.348560000000001</c:v>
                </c:pt>
                <c:pt idx="15587">
                  <c:v>14.34853</c:v>
                </c:pt>
                <c:pt idx="15588">
                  <c:v>14.349299999999999</c:v>
                </c:pt>
                <c:pt idx="15589">
                  <c:v>14.3512</c:v>
                </c:pt>
                <c:pt idx="15590">
                  <c:v>14.354699999999999</c:v>
                </c:pt>
                <c:pt idx="15591">
                  <c:v>14.360150000000001</c:v>
                </c:pt>
                <c:pt idx="15592">
                  <c:v>14.368399999999999</c:v>
                </c:pt>
                <c:pt idx="15593">
                  <c:v>14.37984</c:v>
                </c:pt>
                <c:pt idx="15594">
                  <c:v>14.39579</c:v>
                </c:pt>
                <c:pt idx="15595">
                  <c:v>14.41661</c:v>
                </c:pt>
                <c:pt idx="15596">
                  <c:v>14.44415</c:v>
                </c:pt>
                <c:pt idx="15597">
                  <c:v>14.47845</c:v>
                </c:pt>
                <c:pt idx="15598">
                  <c:v>14.512090000000001</c:v>
                </c:pt>
                <c:pt idx="15599">
                  <c:v>14.521929999999999</c:v>
                </c:pt>
                <c:pt idx="15600">
                  <c:v>14.573919999999999</c:v>
                </c:pt>
                <c:pt idx="15601">
                  <c:v>14.6372</c:v>
                </c:pt>
                <c:pt idx="15602">
                  <c:v>14.711399999999999</c:v>
                </c:pt>
                <c:pt idx="15603">
                  <c:v>14.79659</c:v>
                </c:pt>
                <c:pt idx="15604">
                  <c:v>14.890459999999999</c:v>
                </c:pt>
                <c:pt idx="15605">
                  <c:v>14.99558</c:v>
                </c:pt>
                <c:pt idx="15606">
                  <c:v>15.10636</c:v>
                </c:pt>
                <c:pt idx="15607">
                  <c:v>15.343209999999999</c:v>
                </c:pt>
                <c:pt idx="15608">
                  <c:v>15.462949999999999</c:v>
                </c:pt>
                <c:pt idx="15609">
                  <c:v>15.57558</c:v>
                </c:pt>
                <c:pt idx="15610">
                  <c:v>15.681319999999999</c:v>
                </c:pt>
                <c:pt idx="15611">
                  <c:v>15.772220000000001</c:v>
                </c:pt>
                <c:pt idx="15612">
                  <c:v>15.847989999999999</c:v>
                </c:pt>
                <c:pt idx="15613">
                  <c:v>15.902620000000001</c:v>
                </c:pt>
                <c:pt idx="15614">
                  <c:v>15.935739999999999</c:v>
                </c:pt>
                <c:pt idx="15615">
                  <c:v>15.944610000000001</c:v>
                </c:pt>
                <c:pt idx="15616">
                  <c:v>15.934329999999999</c:v>
                </c:pt>
                <c:pt idx="15617">
                  <c:v>15.90948</c:v>
                </c:pt>
                <c:pt idx="15618">
                  <c:v>15.869529999999999</c:v>
                </c:pt>
                <c:pt idx="15619">
                  <c:v>15.81737</c:v>
                </c:pt>
                <c:pt idx="15620">
                  <c:v>15.751849999999999</c:v>
                </c:pt>
                <c:pt idx="15621">
                  <c:v>15.67769</c:v>
                </c:pt>
                <c:pt idx="15622">
                  <c:v>15.59314</c:v>
                </c:pt>
                <c:pt idx="15623">
                  <c:v>15.50417</c:v>
                </c:pt>
                <c:pt idx="15624">
                  <c:v>15.283239999999999</c:v>
                </c:pt>
                <c:pt idx="15625">
                  <c:v>15.11816</c:v>
                </c:pt>
                <c:pt idx="15626">
                  <c:v>14.93404</c:v>
                </c:pt>
                <c:pt idx="15627">
                  <c:v>14.849919999999999</c:v>
                </c:pt>
                <c:pt idx="15628">
                  <c:v>14.771409999999999</c:v>
                </c:pt>
                <c:pt idx="15629">
                  <c:v>14.697380000000001</c:v>
                </c:pt>
                <c:pt idx="15630">
                  <c:v>14.631640000000001</c:v>
                </c:pt>
                <c:pt idx="15631">
                  <c:v>14.57109</c:v>
                </c:pt>
                <c:pt idx="15632">
                  <c:v>14.518520000000001</c:v>
                </c:pt>
                <c:pt idx="15633">
                  <c:v>14.471120000000001</c:v>
                </c:pt>
                <c:pt idx="15634">
                  <c:v>14.43079</c:v>
                </c:pt>
                <c:pt idx="15635">
                  <c:v>14.3653</c:v>
                </c:pt>
                <c:pt idx="15636">
                  <c:v>14.317970000000001</c:v>
                </c:pt>
                <c:pt idx="15637">
                  <c:v>14.29959</c:v>
                </c:pt>
                <c:pt idx="15638">
                  <c:v>14.284599999999999</c:v>
                </c:pt>
                <c:pt idx="15639">
                  <c:v>14.27181</c:v>
                </c:pt>
                <c:pt idx="15640">
                  <c:v>14.26141</c:v>
                </c:pt>
                <c:pt idx="15641">
                  <c:v>14.25273</c:v>
                </c:pt>
                <c:pt idx="15642">
                  <c:v>14.24545</c:v>
                </c:pt>
                <c:pt idx="15643">
                  <c:v>14.23917</c:v>
                </c:pt>
                <c:pt idx="15644">
                  <c:v>14.233969999999999</c:v>
                </c:pt>
                <c:pt idx="15645">
                  <c:v>14.22939</c:v>
                </c:pt>
                <c:pt idx="15646">
                  <c:v>14.2255</c:v>
                </c:pt>
                <c:pt idx="15647">
                  <c:v>14.22232</c:v>
                </c:pt>
                <c:pt idx="15648">
                  <c:v>14.218870000000001</c:v>
                </c:pt>
                <c:pt idx="15649">
                  <c:v>14.213329999999999</c:v>
                </c:pt>
                <c:pt idx="15650">
                  <c:v>14.208449999999999</c:v>
                </c:pt>
                <c:pt idx="15651">
                  <c:v>14.20396</c:v>
                </c:pt>
                <c:pt idx="15652">
                  <c:v>14.19563</c:v>
                </c:pt>
                <c:pt idx="15653">
                  <c:v>14.18763</c:v>
                </c:pt>
                <c:pt idx="15654">
                  <c:v>14.1798</c:v>
                </c:pt>
                <c:pt idx="15655">
                  <c:v>14.16451</c:v>
                </c:pt>
                <c:pt idx="15656">
                  <c:v>14.14955</c:v>
                </c:pt>
                <c:pt idx="15657">
                  <c:v>14.13489</c:v>
                </c:pt>
                <c:pt idx="15658">
                  <c:v>14.1058</c:v>
                </c:pt>
                <c:pt idx="15659">
                  <c:v>14.093349999999999</c:v>
                </c:pt>
                <c:pt idx="15660">
                  <c:v>14.04782</c:v>
                </c:pt>
                <c:pt idx="15661">
                  <c:v>14.019310000000001</c:v>
                </c:pt>
                <c:pt idx="15662">
                  <c:v>13.991</c:v>
                </c:pt>
                <c:pt idx="15663">
                  <c:v>13.93439</c:v>
                </c:pt>
                <c:pt idx="15664">
                  <c:v>13.87778</c:v>
                </c:pt>
                <c:pt idx="15665">
                  <c:v>13.849500000000001</c:v>
                </c:pt>
                <c:pt idx="15666">
                  <c:v>13.821619999999999</c:v>
                </c:pt>
                <c:pt idx="15667">
                  <c:v>13.786199999999999</c:v>
                </c:pt>
                <c:pt idx="15668">
                  <c:v>13.767060000000001</c:v>
                </c:pt>
                <c:pt idx="15669">
                  <c:v>13.730079999999999</c:v>
                </c:pt>
                <c:pt idx="15670">
                  <c:v>13.717700000000001</c:v>
                </c:pt>
                <c:pt idx="15671">
                  <c:v>13.697900000000001</c:v>
                </c:pt>
                <c:pt idx="15672">
                  <c:v>13.673439999999999</c:v>
                </c:pt>
                <c:pt idx="15673">
                  <c:v>13.6656</c:v>
                </c:pt>
                <c:pt idx="15674">
                  <c:v>13.65174</c:v>
                </c:pt>
                <c:pt idx="15675">
                  <c:v>13.641859999999999</c:v>
                </c:pt>
                <c:pt idx="15676">
                  <c:v>13.637919999999999</c:v>
                </c:pt>
                <c:pt idx="15677">
                  <c:v>13.63382</c:v>
                </c:pt>
                <c:pt idx="15678">
                  <c:v>13.6233</c:v>
                </c:pt>
                <c:pt idx="15679">
                  <c:v>13.61544</c:v>
                </c:pt>
                <c:pt idx="15680">
                  <c:v>13.610860000000001</c:v>
                </c:pt>
                <c:pt idx="15681">
                  <c:v>13.61736</c:v>
                </c:pt>
                <c:pt idx="15682">
                  <c:v>13.638540000000001</c:v>
                </c:pt>
                <c:pt idx="15683">
                  <c:v>13.67881</c:v>
                </c:pt>
                <c:pt idx="15684">
                  <c:v>13.708920000000001</c:v>
                </c:pt>
                <c:pt idx="15685">
                  <c:v>13.752039999999999</c:v>
                </c:pt>
                <c:pt idx="15686">
                  <c:v>13.822979999999999</c:v>
                </c:pt>
                <c:pt idx="15687">
                  <c:v>13.87738</c:v>
                </c:pt>
                <c:pt idx="15688">
                  <c:v>13.93491</c:v>
                </c:pt>
                <c:pt idx="15689">
                  <c:v>13.950839999999999</c:v>
                </c:pt>
                <c:pt idx="15690">
                  <c:v>14.05316</c:v>
                </c:pt>
                <c:pt idx="15691">
                  <c:v>14.19412</c:v>
                </c:pt>
                <c:pt idx="15692">
                  <c:v>14.28312</c:v>
                </c:pt>
                <c:pt idx="15693">
                  <c:v>14.38696</c:v>
                </c:pt>
                <c:pt idx="15694">
                  <c:v>14.507680000000001</c:v>
                </c:pt>
                <c:pt idx="15695">
                  <c:v>14.64395</c:v>
                </c:pt>
                <c:pt idx="15696">
                  <c:v>14.804690000000001</c:v>
                </c:pt>
                <c:pt idx="15697">
                  <c:v>14.9892</c:v>
                </c:pt>
                <c:pt idx="15698">
                  <c:v>15.199960000000001</c:v>
                </c:pt>
                <c:pt idx="15699">
                  <c:v>15.43938</c:v>
                </c:pt>
                <c:pt idx="15700">
                  <c:v>15.70984</c:v>
                </c:pt>
                <c:pt idx="15701">
                  <c:v>16.013539999999999</c:v>
                </c:pt>
                <c:pt idx="15702">
                  <c:v>16.35247</c:v>
                </c:pt>
                <c:pt idx="15703">
                  <c:v>16.718900000000001</c:v>
                </c:pt>
                <c:pt idx="15704">
                  <c:v>17.131930000000001</c:v>
                </c:pt>
                <c:pt idx="15705">
                  <c:v>17.583819999999999</c:v>
                </c:pt>
                <c:pt idx="15706">
                  <c:v>18.07471</c:v>
                </c:pt>
                <c:pt idx="15707">
                  <c:v>18.604019999999998</c:v>
                </c:pt>
                <c:pt idx="15708">
                  <c:v>19.170400000000001</c:v>
                </c:pt>
                <c:pt idx="15709">
                  <c:v>19.771609999999999</c:v>
                </c:pt>
                <c:pt idx="15710">
                  <c:v>21.048909999999999</c:v>
                </c:pt>
                <c:pt idx="15711">
                  <c:v>23.848320000000001</c:v>
                </c:pt>
                <c:pt idx="15712">
                  <c:v>25.237929999999999</c:v>
                </c:pt>
                <c:pt idx="15713">
                  <c:v>26.509879999999999</c:v>
                </c:pt>
                <c:pt idx="15714">
                  <c:v>27.09122</c:v>
                </c:pt>
                <c:pt idx="15715">
                  <c:v>27.618110000000001</c:v>
                </c:pt>
                <c:pt idx="15716">
                  <c:v>28.081679999999999</c:v>
                </c:pt>
                <c:pt idx="15717">
                  <c:v>28.465430000000001</c:v>
                </c:pt>
                <c:pt idx="15718">
                  <c:v>28.781220000000001</c:v>
                </c:pt>
                <c:pt idx="15719">
                  <c:v>29.013069999999999</c:v>
                </c:pt>
                <c:pt idx="15720">
                  <c:v>29.156700000000001</c:v>
                </c:pt>
                <c:pt idx="15721">
                  <c:v>29.209230000000002</c:v>
                </c:pt>
                <c:pt idx="15722">
                  <c:v>29.174160000000001</c:v>
                </c:pt>
                <c:pt idx="15723">
                  <c:v>29.052119999999999</c:v>
                </c:pt>
                <c:pt idx="15724">
                  <c:v>28.845269999999999</c:v>
                </c:pt>
                <c:pt idx="15725">
                  <c:v>28.55724</c:v>
                </c:pt>
                <c:pt idx="15726">
                  <c:v>28.19303</c:v>
                </c:pt>
                <c:pt idx="15727">
                  <c:v>27.758880000000001</c:v>
                </c:pt>
                <c:pt idx="15728">
                  <c:v>26.71059</c:v>
                </c:pt>
                <c:pt idx="15729">
                  <c:v>25.478899999999999</c:v>
                </c:pt>
                <c:pt idx="15730">
                  <c:v>24.136130000000001</c:v>
                </c:pt>
                <c:pt idx="15731">
                  <c:v>21.410250000000001</c:v>
                </c:pt>
                <c:pt idx="15732">
                  <c:v>20.125340000000001</c:v>
                </c:pt>
                <c:pt idx="15733">
                  <c:v>18.953569999999999</c:v>
                </c:pt>
                <c:pt idx="15734">
                  <c:v>18.41807</c:v>
                </c:pt>
                <c:pt idx="15735">
                  <c:v>17.918659999999999</c:v>
                </c:pt>
                <c:pt idx="15736">
                  <c:v>17.456250000000001</c:v>
                </c:pt>
                <c:pt idx="15737">
                  <c:v>17.040959999999998</c:v>
                </c:pt>
                <c:pt idx="15738">
                  <c:v>16.651620000000001</c:v>
                </c:pt>
                <c:pt idx="15739">
                  <c:v>16.298120000000001</c:v>
                </c:pt>
                <c:pt idx="15740">
                  <c:v>15.97912</c:v>
                </c:pt>
                <c:pt idx="15741">
                  <c:v>15.69289</c:v>
                </c:pt>
                <c:pt idx="15742">
                  <c:v>15.43746</c:v>
                </c:pt>
                <c:pt idx="15743">
                  <c:v>15.21068</c:v>
                </c:pt>
                <c:pt idx="15744">
                  <c:v>15.010300000000001</c:v>
                </c:pt>
                <c:pt idx="15745">
                  <c:v>14.838039999999999</c:v>
                </c:pt>
                <c:pt idx="15746">
                  <c:v>14.68305</c:v>
                </c:pt>
                <c:pt idx="15747">
                  <c:v>14.54768</c:v>
                </c:pt>
                <c:pt idx="15748">
                  <c:v>14.4298</c:v>
                </c:pt>
                <c:pt idx="15749">
                  <c:v>14.32738</c:v>
                </c:pt>
                <c:pt idx="15750">
                  <c:v>14.161530000000001</c:v>
                </c:pt>
                <c:pt idx="15751">
                  <c:v>14.0382</c:v>
                </c:pt>
                <c:pt idx="15752">
                  <c:v>13.9437</c:v>
                </c:pt>
                <c:pt idx="15753">
                  <c:v>13.87135</c:v>
                </c:pt>
                <c:pt idx="15754">
                  <c:v>13.769830000000001</c:v>
                </c:pt>
                <c:pt idx="15755">
                  <c:v>13.699809999999999</c:v>
                </c:pt>
                <c:pt idx="15756">
                  <c:v>13.646380000000001</c:v>
                </c:pt>
                <c:pt idx="15757">
                  <c:v>13.56508</c:v>
                </c:pt>
                <c:pt idx="15758">
                  <c:v>13.509130000000001</c:v>
                </c:pt>
                <c:pt idx="15759">
                  <c:v>13.47204</c:v>
                </c:pt>
                <c:pt idx="15760">
                  <c:v>13.450939999999999</c:v>
                </c:pt>
                <c:pt idx="15761">
                  <c:v>13.41766</c:v>
                </c:pt>
                <c:pt idx="15762">
                  <c:v>13.36631</c:v>
                </c:pt>
                <c:pt idx="15763">
                  <c:v>13.34221</c:v>
                </c:pt>
                <c:pt idx="15764">
                  <c:v>13.32338</c:v>
                </c:pt>
                <c:pt idx="15765">
                  <c:v>13.320650000000001</c:v>
                </c:pt>
                <c:pt idx="15766">
                  <c:v>13.299630000000001</c:v>
                </c:pt>
                <c:pt idx="15767">
                  <c:v>13.281560000000001</c:v>
                </c:pt>
                <c:pt idx="15768">
                  <c:v>13.27572</c:v>
                </c:pt>
                <c:pt idx="15769">
                  <c:v>13.25033</c:v>
                </c:pt>
                <c:pt idx="15770">
                  <c:v>13.23319</c:v>
                </c:pt>
                <c:pt idx="15771">
                  <c:v>13.189030000000001</c:v>
                </c:pt>
                <c:pt idx="15772">
                  <c:v>13.141159999999999</c:v>
                </c:pt>
                <c:pt idx="15773">
                  <c:v>13.127549999999999</c:v>
                </c:pt>
                <c:pt idx="15774">
                  <c:v>13.0975</c:v>
                </c:pt>
                <c:pt idx="15775">
                  <c:v>13.07386</c:v>
                </c:pt>
                <c:pt idx="15776">
                  <c:v>13.06391</c:v>
                </c:pt>
                <c:pt idx="15777">
                  <c:v>13.06058</c:v>
                </c:pt>
                <c:pt idx="15778">
                  <c:v>13.054930000000001</c:v>
                </c:pt>
                <c:pt idx="15779">
                  <c:v>13.05293</c:v>
                </c:pt>
                <c:pt idx="15780">
                  <c:v>13.049340000000001</c:v>
                </c:pt>
                <c:pt idx="15781">
                  <c:v>13.0585</c:v>
                </c:pt>
                <c:pt idx="15782">
                  <c:v>13.085760000000001</c:v>
                </c:pt>
                <c:pt idx="15783">
                  <c:v>13.1387</c:v>
                </c:pt>
                <c:pt idx="15784">
                  <c:v>13.294320000000001</c:v>
                </c:pt>
                <c:pt idx="15785">
                  <c:v>13.46776</c:v>
                </c:pt>
                <c:pt idx="15786">
                  <c:v>13.57409</c:v>
                </c:pt>
                <c:pt idx="15787">
                  <c:v>13.6456</c:v>
                </c:pt>
                <c:pt idx="15788">
                  <c:v>13.7378</c:v>
                </c:pt>
                <c:pt idx="15789">
                  <c:v>13.858409999999999</c:v>
                </c:pt>
                <c:pt idx="15790">
                  <c:v>14.010719999999999</c:v>
                </c:pt>
                <c:pt idx="15791">
                  <c:v>14.20004</c:v>
                </c:pt>
                <c:pt idx="15792">
                  <c:v>14.43031</c:v>
                </c:pt>
                <c:pt idx="15793">
                  <c:v>14.719429999999999</c:v>
                </c:pt>
                <c:pt idx="15794">
                  <c:v>14.89533</c:v>
                </c:pt>
                <c:pt idx="15795">
                  <c:v>15.095689999999999</c:v>
                </c:pt>
                <c:pt idx="15796">
                  <c:v>15.331110000000001</c:v>
                </c:pt>
                <c:pt idx="15797">
                  <c:v>15.6021</c:v>
                </c:pt>
                <c:pt idx="15798">
                  <c:v>15.917009999999999</c:v>
                </c:pt>
                <c:pt idx="15799">
                  <c:v>16.280889999999999</c:v>
                </c:pt>
                <c:pt idx="15800">
                  <c:v>16.70288</c:v>
                </c:pt>
                <c:pt idx="15801">
                  <c:v>17.175350000000002</c:v>
                </c:pt>
                <c:pt idx="15802">
                  <c:v>17.70356</c:v>
                </c:pt>
                <c:pt idx="15803">
                  <c:v>18.286629999999999</c:v>
                </c:pt>
                <c:pt idx="15804">
                  <c:v>18.930430000000001</c:v>
                </c:pt>
                <c:pt idx="15805">
                  <c:v>19.617319999999999</c:v>
                </c:pt>
                <c:pt idx="15806">
                  <c:v>20.352309999999999</c:v>
                </c:pt>
                <c:pt idx="15807">
                  <c:v>21.133980000000001</c:v>
                </c:pt>
                <c:pt idx="15808">
                  <c:v>21.97241</c:v>
                </c:pt>
                <c:pt idx="15809">
                  <c:v>22.849150000000002</c:v>
                </c:pt>
                <c:pt idx="15810">
                  <c:v>24.755379999999999</c:v>
                </c:pt>
                <c:pt idx="15811">
                  <c:v>25.863959999999999</c:v>
                </c:pt>
                <c:pt idx="15812">
                  <c:v>26.8843</c:v>
                </c:pt>
                <c:pt idx="15813">
                  <c:v>29.165800000000001</c:v>
                </c:pt>
                <c:pt idx="15814">
                  <c:v>31.47345</c:v>
                </c:pt>
                <c:pt idx="15815">
                  <c:v>32.542639999999999</c:v>
                </c:pt>
                <c:pt idx="15816">
                  <c:v>33.504010000000001</c:v>
                </c:pt>
                <c:pt idx="15817">
                  <c:v>33.956060000000001</c:v>
                </c:pt>
                <c:pt idx="15818">
                  <c:v>34.321539999999999</c:v>
                </c:pt>
                <c:pt idx="15819">
                  <c:v>34.933869999999999</c:v>
                </c:pt>
                <c:pt idx="15820">
                  <c:v>35.317169999999997</c:v>
                </c:pt>
                <c:pt idx="15821">
                  <c:v>35.447969999999998</c:v>
                </c:pt>
                <c:pt idx="15822">
                  <c:v>35.345779999999998</c:v>
                </c:pt>
                <c:pt idx="15823">
                  <c:v>35.042400000000001</c:v>
                </c:pt>
                <c:pt idx="15824">
                  <c:v>34.548969999999997</c:v>
                </c:pt>
                <c:pt idx="15825">
                  <c:v>33.894109999999998</c:v>
                </c:pt>
                <c:pt idx="15826">
                  <c:v>33.083889999999997</c:v>
                </c:pt>
                <c:pt idx="15827">
                  <c:v>32.167400000000001</c:v>
                </c:pt>
                <c:pt idx="15828">
                  <c:v>30.08398</c:v>
                </c:pt>
                <c:pt idx="15829">
                  <c:v>25.67869</c:v>
                </c:pt>
                <c:pt idx="15830">
                  <c:v>23.647320000000001</c:v>
                </c:pt>
                <c:pt idx="15831">
                  <c:v>22.704519999999999</c:v>
                </c:pt>
                <c:pt idx="15832">
                  <c:v>21.833269999999999</c:v>
                </c:pt>
                <c:pt idx="15833">
                  <c:v>21.012180000000001</c:v>
                </c:pt>
                <c:pt idx="15834">
                  <c:v>20.264420000000001</c:v>
                </c:pt>
                <c:pt idx="15835">
                  <c:v>19.569279999999999</c:v>
                </c:pt>
                <c:pt idx="15836">
                  <c:v>18.944279999999999</c:v>
                </c:pt>
                <c:pt idx="15837">
                  <c:v>18.370100000000001</c:v>
                </c:pt>
                <c:pt idx="15838">
                  <c:v>17.859359999999999</c:v>
                </c:pt>
                <c:pt idx="15839">
                  <c:v>17.39451</c:v>
                </c:pt>
                <c:pt idx="15840">
                  <c:v>16.984210000000001</c:v>
                </c:pt>
                <c:pt idx="15841">
                  <c:v>16.613</c:v>
                </c:pt>
                <c:pt idx="15842">
                  <c:v>16.286729999999999</c:v>
                </c:pt>
                <c:pt idx="15843">
                  <c:v>15.992290000000001</c:v>
                </c:pt>
                <c:pt idx="15844">
                  <c:v>15.733750000000001</c:v>
                </c:pt>
                <c:pt idx="15845">
                  <c:v>15.500360000000001</c:v>
                </c:pt>
                <c:pt idx="15846">
                  <c:v>15.29509</c:v>
                </c:pt>
                <c:pt idx="15847">
                  <c:v>14.945</c:v>
                </c:pt>
                <c:pt idx="15848">
                  <c:v>14.660069999999999</c:v>
                </c:pt>
                <c:pt idx="15849">
                  <c:v>14.42573</c:v>
                </c:pt>
                <c:pt idx="15850">
                  <c:v>14.2248</c:v>
                </c:pt>
                <c:pt idx="15851">
                  <c:v>14.04598</c:v>
                </c:pt>
                <c:pt idx="15852">
                  <c:v>13.729990000000001</c:v>
                </c:pt>
                <c:pt idx="15853">
                  <c:v>13.4625</c:v>
                </c:pt>
                <c:pt idx="15854">
                  <c:v>13.35083</c:v>
                </c:pt>
                <c:pt idx="15855">
                  <c:v>13.25563</c:v>
                </c:pt>
                <c:pt idx="15856">
                  <c:v>13.17637</c:v>
                </c:pt>
                <c:pt idx="15857">
                  <c:v>13.110889999999999</c:v>
                </c:pt>
                <c:pt idx="15858">
                  <c:v>13.008710000000001</c:v>
                </c:pt>
                <c:pt idx="15859">
                  <c:v>12.92553</c:v>
                </c:pt>
                <c:pt idx="15860">
                  <c:v>12.618209999999999</c:v>
                </c:pt>
                <c:pt idx="15861">
                  <c:v>12.4742</c:v>
                </c:pt>
                <c:pt idx="15862">
                  <c:v>12.414960000000001</c:v>
                </c:pt>
                <c:pt idx="15863">
                  <c:v>12.369059999999999</c:v>
                </c:pt>
                <c:pt idx="15864">
                  <c:v>12.30608</c:v>
                </c:pt>
                <c:pt idx="15865">
                  <c:v>12.25446</c:v>
                </c:pt>
                <c:pt idx="15866">
                  <c:v>12.152559999999999</c:v>
                </c:pt>
                <c:pt idx="15867">
                  <c:v>11.94853</c:v>
                </c:pt>
                <c:pt idx="15868">
                  <c:v>11.89658</c:v>
                </c:pt>
                <c:pt idx="15869">
                  <c:v>11.85056</c:v>
                </c:pt>
                <c:pt idx="15870">
                  <c:v>11.811299999999999</c:v>
                </c:pt>
                <c:pt idx="15871">
                  <c:v>11.788410000000001</c:v>
                </c:pt>
                <c:pt idx="15872">
                  <c:v>11.7767</c:v>
                </c:pt>
                <c:pt idx="15873">
                  <c:v>11.724640000000001</c:v>
                </c:pt>
                <c:pt idx="15874">
                  <c:v>11.64298</c:v>
                </c:pt>
                <c:pt idx="15875">
                  <c:v>11.50914</c:v>
                </c:pt>
                <c:pt idx="15876">
                  <c:v>11.50675</c:v>
                </c:pt>
                <c:pt idx="15877">
                  <c:v>11.287660000000001</c:v>
                </c:pt>
                <c:pt idx="15878">
                  <c:v>11.24001</c:v>
                </c:pt>
                <c:pt idx="15879">
                  <c:v>11.17268</c:v>
                </c:pt>
                <c:pt idx="15880">
                  <c:v>11.11656</c:v>
                </c:pt>
                <c:pt idx="15881">
                  <c:v>11.106400000000001</c:v>
                </c:pt>
                <c:pt idx="15882">
                  <c:v>11.02214</c:v>
                </c:pt>
                <c:pt idx="15883">
                  <c:v>10.96477</c:v>
                </c:pt>
                <c:pt idx="15884">
                  <c:v>10.911519999999999</c:v>
                </c:pt>
                <c:pt idx="15885">
                  <c:v>10.821289999999999</c:v>
                </c:pt>
                <c:pt idx="15886">
                  <c:v>10.6844</c:v>
                </c:pt>
                <c:pt idx="15887">
                  <c:v>10.321910000000001</c:v>
                </c:pt>
                <c:pt idx="15888">
                  <c:v>10.217169999999999</c:v>
                </c:pt>
                <c:pt idx="15889">
                  <c:v>10.15551</c:v>
                </c:pt>
                <c:pt idx="15890">
                  <c:v>10.102220000000001</c:v>
                </c:pt>
                <c:pt idx="15891">
                  <c:v>9.9195550000000008</c:v>
                </c:pt>
                <c:pt idx="15892">
                  <c:v>9.8835300000000004</c:v>
                </c:pt>
                <c:pt idx="15893">
                  <c:v>9.8528479999999998</c:v>
                </c:pt>
                <c:pt idx="15894">
                  <c:v>9.8186669999999996</c:v>
                </c:pt>
                <c:pt idx="15895">
                  <c:v>9.7435659999999995</c:v>
                </c:pt>
                <c:pt idx="15896">
                  <c:v>9.6571569999999998</c:v>
                </c:pt>
                <c:pt idx="15897">
                  <c:v>9.5879480000000008</c:v>
                </c:pt>
                <c:pt idx="15898">
                  <c:v>9.5425160000000009</c:v>
                </c:pt>
                <c:pt idx="15899">
                  <c:v>9.4869369999999993</c:v>
                </c:pt>
                <c:pt idx="15900">
                  <c:v>9.420026</c:v>
                </c:pt>
                <c:pt idx="15901">
                  <c:v>9.3453060000000008</c:v>
                </c:pt>
                <c:pt idx="15902">
                  <c:v>9.3055620000000001</c:v>
                </c:pt>
                <c:pt idx="15903">
                  <c:v>9.2660219999999995</c:v>
                </c:pt>
                <c:pt idx="15904">
                  <c:v>9.2479390000000006</c:v>
                </c:pt>
                <c:pt idx="15905">
                  <c:v>9.2332350000000005</c:v>
                </c:pt>
                <c:pt idx="15906">
                  <c:v>9.2242619999999995</c:v>
                </c:pt>
                <c:pt idx="15907">
                  <c:v>9.2247430000000001</c:v>
                </c:pt>
                <c:pt idx="15908">
                  <c:v>9.240062</c:v>
                </c:pt>
                <c:pt idx="15909">
                  <c:v>9.2766129999999993</c:v>
                </c:pt>
                <c:pt idx="15910">
                  <c:v>9.3054039999999993</c:v>
                </c:pt>
                <c:pt idx="15911">
                  <c:v>9.342746</c:v>
                </c:pt>
                <c:pt idx="15912">
                  <c:v>9.3899030000000003</c:v>
                </c:pt>
                <c:pt idx="15913">
                  <c:v>9.4482119999999998</c:v>
                </c:pt>
                <c:pt idx="15914">
                  <c:v>9.5208010000000005</c:v>
                </c:pt>
                <c:pt idx="15915">
                  <c:v>9.6059760000000001</c:v>
                </c:pt>
                <c:pt idx="15916">
                  <c:v>9.7066189999999999</c:v>
                </c:pt>
                <c:pt idx="15917">
                  <c:v>9.7588600000000003</c:v>
                </c:pt>
                <c:pt idx="15918">
                  <c:v>9.824389</c:v>
                </c:pt>
                <c:pt idx="15919">
                  <c:v>9.9606169999999992</c:v>
                </c:pt>
                <c:pt idx="15920">
                  <c:v>10.116400000000001</c:v>
                </c:pt>
                <c:pt idx="15921">
                  <c:v>10.29288</c:v>
                </c:pt>
                <c:pt idx="15922">
                  <c:v>10.49098</c:v>
                </c:pt>
                <c:pt idx="15923">
                  <c:v>10.768689999999999</c:v>
                </c:pt>
                <c:pt idx="15924">
                  <c:v>11.075609999999999</c:v>
                </c:pt>
                <c:pt idx="15925">
                  <c:v>11.42249</c:v>
                </c:pt>
                <c:pt idx="15926">
                  <c:v>11.79546</c:v>
                </c:pt>
                <c:pt idx="15927">
                  <c:v>12.205209999999999</c:v>
                </c:pt>
                <c:pt idx="15928">
                  <c:v>12.632910000000001</c:v>
                </c:pt>
                <c:pt idx="15929">
                  <c:v>13.539300000000001</c:v>
                </c:pt>
                <c:pt idx="15930">
                  <c:v>14.010820000000001</c:v>
                </c:pt>
                <c:pt idx="15931">
                  <c:v>14.467879999999999</c:v>
                </c:pt>
                <c:pt idx="15932">
                  <c:v>14.916119999999999</c:v>
                </c:pt>
                <c:pt idx="15933">
                  <c:v>15.043519999999999</c:v>
                </c:pt>
                <c:pt idx="15934">
                  <c:v>15.3285</c:v>
                </c:pt>
                <c:pt idx="15935">
                  <c:v>15.70844</c:v>
                </c:pt>
                <c:pt idx="15936">
                  <c:v>16.03162</c:v>
                </c:pt>
                <c:pt idx="15937">
                  <c:v>16.295819999999999</c:v>
                </c:pt>
                <c:pt idx="15938">
                  <c:v>16.493279999999999</c:v>
                </c:pt>
                <c:pt idx="15939">
                  <c:v>16.59742</c:v>
                </c:pt>
                <c:pt idx="15940">
                  <c:v>16.655560000000001</c:v>
                </c:pt>
                <c:pt idx="15941">
                  <c:v>16.666989999999998</c:v>
                </c:pt>
                <c:pt idx="15942">
                  <c:v>16.631979999999999</c:v>
                </c:pt>
                <c:pt idx="15943">
                  <c:v>16.551829999999999</c:v>
                </c:pt>
                <c:pt idx="15944">
                  <c:v>16.42876</c:v>
                </c:pt>
                <c:pt idx="15945">
                  <c:v>16.072019999999998</c:v>
                </c:pt>
                <c:pt idx="15946">
                  <c:v>15.58591</c:v>
                </c:pt>
                <c:pt idx="15947">
                  <c:v>15.01384</c:v>
                </c:pt>
                <c:pt idx="15948">
                  <c:v>14.59843</c:v>
                </c:pt>
                <c:pt idx="15949">
                  <c:v>14.3979</c:v>
                </c:pt>
                <c:pt idx="15950">
                  <c:v>13.78443</c:v>
                </c:pt>
                <c:pt idx="15951">
                  <c:v>13.191229999999999</c:v>
                </c:pt>
                <c:pt idx="15952">
                  <c:v>12.649290000000001</c:v>
                </c:pt>
                <c:pt idx="15953">
                  <c:v>12.1729</c:v>
                </c:pt>
                <c:pt idx="15954">
                  <c:v>11.771940000000001</c:v>
                </c:pt>
                <c:pt idx="15955">
                  <c:v>11.43566</c:v>
                </c:pt>
                <c:pt idx="15956">
                  <c:v>11.163080000000001</c:v>
                </c:pt>
                <c:pt idx="15957">
                  <c:v>10.945349999999999</c:v>
                </c:pt>
                <c:pt idx="15958">
                  <c:v>10.774509999999999</c:v>
                </c:pt>
                <c:pt idx="15959">
                  <c:v>10.637219999999999</c:v>
                </c:pt>
                <c:pt idx="15960">
                  <c:v>10.52746</c:v>
                </c:pt>
                <c:pt idx="15961">
                  <c:v>10.438499999999999</c:v>
                </c:pt>
                <c:pt idx="15962">
                  <c:v>10.365880000000001</c:v>
                </c:pt>
                <c:pt idx="15963">
                  <c:v>10.251300000000001</c:v>
                </c:pt>
                <c:pt idx="15964">
                  <c:v>10.16591</c:v>
                </c:pt>
                <c:pt idx="15965">
                  <c:v>10.09882</c:v>
                </c:pt>
                <c:pt idx="15966">
                  <c:v>10.09661</c:v>
                </c:pt>
                <c:pt idx="15967">
                  <c:v>10.04481</c:v>
                </c:pt>
                <c:pt idx="15968">
                  <c:v>9.9583519999999996</c:v>
                </c:pt>
                <c:pt idx="15969">
                  <c:v>9.9200029999999995</c:v>
                </c:pt>
                <c:pt idx="15970">
                  <c:v>9.8840450000000004</c:v>
                </c:pt>
                <c:pt idx="15971">
                  <c:v>9.8167229999999996</c:v>
                </c:pt>
                <c:pt idx="15972">
                  <c:v>9.7600049999999996</c:v>
                </c:pt>
                <c:pt idx="15973">
                  <c:v>9.7161589999999993</c:v>
                </c:pt>
                <c:pt idx="15974">
                  <c:v>9.6505259999999993</c:v>
                </c:pt>
                <c:pt idx="15975">
                  <c:v>9.5905699999999996</c:v>
                </c:pt>
                <c:pt idx="15976">
                  <c:v>9.5836249999999996</c:v>
                </c:pt>
                <c:pt idx="15977">
                  <c:v>9.4712259999999997</c:v>
                </c:pt>
                <c:pt idx="15978">
                  <c:v>9.4182380000000006</c:v>
                </c:pt>
                <c:pt idx="15979">
                  <c:v>9.3745139999999996</c:v>
                </c:pt>
                <c:pt idx="15980">
                  <c:v>9.3344529999999999</c:v>
                </c:pt>
                <c:pt idx="15981">
                  <c:v>9.3095569999999999</c:v>
                </c:pt>
                <c:pt idx="15982">
                  <c:v>9.2980470000000004</c:v>
                </c:pt>
                <c:pt idx="15983">
                  <c:v>9.2934099999999997</c:v>
                </c:pt>
                <c:pt idx="15984">
                  <c:v>9.2863330000000008</c:v>
                </c:pt>
                <c:pt idx="15985">
                  <c:v>9.2677479999999992</c:v>
                </c:pt>
                <c:pt idx="15986">
                  <c:v>9.2634570000000007</c:v>
                </c:pt>
                <c:pt idx="15987">
                  <c:v>9.2556200000000004</c:v>
                </c:pt>
                <c:pt idx="15988">
                  <c:v>9.2491909999999997</c:v>
                </c:pt>
                <c:pt idx="15989">
                  <c:v>9.2480270000000004</c:v>
                </c:pt>
                <c:pt idx="15990">
                  <c:v>9.2415470000000006</c:v>
                </c:pt>
                <c:pt idx="15991">
                  <c:v>9.2379669999999994</c:v>
                </c:pt>
                <c:pt idx="15992">
                  <c:v>9.2308459999999997</c:v>
                </c:pt>
                <c:pt idx="15993">
                  <c:v>9.2295409999999993</c:v>
                </c:pt>
                <c:pt idx="15994">
                  <c:v>9.2274960000000004</c:v>
                </c:pt>
                <c:pt idx="15995">
                  <c:v>9.2255299999999991</c:v>
                </c:pt>
                <c:pt idx="15996">
                  <c:v>9.2246159999999993</c:v>
                </c:pt>
                <c:pt idx="15997">
                  <c:v>9.2240219999999997</c:v>
                </c:pt>
                <c:pt idx="15998">
                  <c:v>9.2238009999999999</c:v>
                </c:pt>
                <c:pt idx="15999">
                  <c:v>9.2231690000000004</c:v>
                </c:pt>
                <c:pt idx="16000">
                  <c:v>9.2228700000000003</c:v>
                </c:pt>
                <c:pt idx="16001">
                  <c:v>9.2229170000000007</c:v>
                </c:pt>
                <c:pt idx="16002">
                  <c:v>9.2231489999999994</c:v>
                </c:pt>
                <c:pt idx="16003">
                  <c:v>9.2236370000000001</c:v>
                </c:pt>
                <c:pt idx="16004">
                  <c:v>9.2244279999999996</c:v>
                </c:pt>
                <c:pt idx="16005">
                  <c:v>9.2256520000000002</c:v>
                </c:pt>
                <c:pt idx="16006">
                  <c:v>9.2273549999999993</c:v>
                </c:pt>
                <c:pt idx="16007">
                  <c:v>9.2296879999999994</c:v>
                </c:pt>
                <c:pt idx="16008">
                  <c:v>9.2327940000000002</c:v>
                </c:pt>
                <c:pt idx="16009">
                  <c:v>9.2369570000000003</c:v>
                </c:pt>
                <c:pt idx="16010">
                  <c:v>9.2421769999999999</c:v>
                </c:pt>
                <c:pt idx="16011">
                  <c:v>9.2489310000000007</c:v>
                </c:pt>
                <c:pt idx="16012">
                  <c:v>9.2571449999999995</c:v>
                </c:pt>
                <c:pt idx="16013">
                  <c:v>9.2797180000000008</c:v>
                </c:pt>
                <c:pt idx="16014">
                  <c:v>9.3116219999999998</c:v>
                </c:pt>
                <c:pt idx="16015">
                  <c:v>9.3402650000000005</c:v>
                </c:pt>
                <c:pt idx="16016">
                  <c:v>9.3742640000000002</c:v>
                </c:pt>
                <c:pt idx="16017">
                  <c:v>9.4143609999999995</c:v>
                </c:pt>
                <c:pt idx="16018">
                  <c:v>9.4386910000000004</c:v>
                </c:pt>
                <c:pt idx="16019">
                  <c:v>9.4606030000000008</c:v>
                </c:pt>
                <c:pt idx="16020">
                  <c:v>9.5136629999999993</c:v>
                </c:pt>
                <c:pt idx="16021">
                  <c:v>9.5710029999999993</c:v>
                </c:pt>
                <c:pt idx="16022">
                  <c:v>9.6963100000000004</c:v>
                </c:pt>
                <c:pt idx="16023">
                  <c:v>9.8249490000000002</c:v>
                </c:pt>
                <c:pt idx="16024">
                  <c:v>9.8839220000000001</c:v>
                </c:pt>
                <c:pt idx="16025">
                  <c:v>9.9364869999999996</c:v>
                </c:pt>
                <c:pt idx="16026">
                  <c:v>9.9803359999999994</c:v>
                </c:pt>
                <c:pt idx="16027">
                  <c:v>10.00067</c:v>
                </c:pt>
                <c:pt idx="16028">
                  <c:v>10.01346</c:v>
                </c:pt>
                <c:pt idx="16029">
                  <c:v>10.03429</c:v>
                </c:pt>
                <c:pt idx="16030">
                  <c:v>10.0418</c:v>
                </c:pt>
                <c:pt idx="16031">
                  <c:v>10.0375</c:v>
                </c:pt>
                <c:pt idx="16032">
                  <c:v>10.023630000000001</c:v>
                </c:pt>
                <c:pt idx="16033">
                  <c:v>10.012639999999999</c:v>
                </c:pt>
                <c:pt idx="16034">
                  <c:v>10.002750000000001</c:v>
                </c:pt>
                <c:pt idx="16035">
                  <c:v>10.000859999999999</c:v>
                </c:pt>
                <c:pt idx="16036">
                  <c:v>9.9699670000000005</c:v>
                </c:pt>
                <c:pt idx="16037">
                  <c:v>9.9318249999999999</c:v>
                </c:pt>
                <c:pt idx="16038">
                  <c:v>9.887689</c:v>
                </c:pt>
                <c:pt idx="16039">
                  <c:v>9.7870010000000001</c:v>
                </c:pt>
                <c:pt idx="16040">
                  <c:v>9.6792630000000006</c:v>
                </c:pt>
                <c:pt idx="16041">
                  <c:v>9.6193969999999993</c:v>
                </c:pt>
                <c:pt idx="16042">
                  <c:v>9.5753260000000004</c:v>
                </c:pt>
                <c:pt idx="16043">
                  <c:v>9.4831210000000006</c:v>
                </c:pt>
                <c:pt idx="16044">
                  <c:v>9.4695409999999995</c:v>
                </c:pt>
                <c:pt idx="16045">
                  <c:v>9.4267240000000001</c:v>
                </c:pt>
                <c:pt idx="16046">
                  <c:v>9.4072619999999993</c:v>
                </c:pt>
                <c:pt idx="16047">
                  <c:v>9.3494919999999997</c:v>
                </c:pt>
                <c:pt idx="16048">
                  <c:v>9.3116529999999997</c:v>
                </c:pt>
                <c:pt idx="16049">
                  <c:v>9.3079269999999994</c:v>
                </c:pt>
                <c:pt idx="16050">
                  <c:v>9.2933430000000001</c:v>
                </c:pt>
                <c:pt idx="16051">
                  <c:v>9.2817930000000004</c:v>
                </c:pt>
                <c:pt idx="16052">
                  <c:v>9.2728940000000009</c:v>
                </c:pt>
                <c:pt idx="16053">
                  <c:v>9.2662650000000006</c:v>
                </c:pt>
                <c:pt idx="16054">
                  <c:v>9.2615459999999992</c:v>
                </c:pt>
                <c:pt idx="16055">
                  <c:v>9.2584119999999999</c:v>
                </c:pt>
                <c:pt idx="16056">
                  <c:v>9.2565690000000007</c:v>
                </c:pt>
                <c:pt idx="16057">
                  <c:v>9.2565349999999995</c:v>
                </c:pt>
                <c:pt idx="16058">
                  <c:v>9.2566690000000005</c:v>
                </c:pt>
                <c:pt idx="16059">
                  <c:v>9.2576319999999992</c:v>
                </c:pt>
                <c:pt idx="16060">
                  <c:v>9.2592370000000006</c:v>
                </c:pt>
                <c:pt idx="16061">
                  <c:v>9.2613389999999995</c:v>
                </c:pt>
                <c:pt idx="16062">
                  <c:v>9.262632</c:v>
                </c:pt>
                <c:pt idx="16063">
                  <c:v>9.2640209999999996</c:v>
                </c:pt>
                <c:pt idx="16064">
                  <c:v>9.2672109999999996</c:v>
                </c:pt>
                <c:pt idx="16065">
                  <c:v>9.2706160000000004</c:v>
                </c:pt>
                <c:pt idx="16066">
                  <c:v>9.2715979999999991</c:v>
                </c:pt>
                <c:pt idx="16067">
                  <c:v>9.2786720000000003</c:v>
                </c:pt>
                <c:pt idx="16068">
                  <c:v>9.2872179999999993</c:v>
                </c:pt>
                <c:pt idx="16069">
                  <c:v>9.2959669999999992</c:v>
                </c:pt>
                <c:pt idx="16070">
                  <c:v>9.3085760000000004</c:v>
                </c:pt>
                <c:pt idx="16071">
                  <c:v>9.3137969999999992</c:v>
                </c:pt>
                <c:pt idx="16072">
                  <c:v>9.3318960000000004</c:v>
                </c:pt>
                <c:pt idx="16073">
                  <c:v>9.3352299999999993</c:v>
                </c:pt>
                <c:pt idx="16074">
                  <c:v>9.3694310000000005</c:v>
                </c:pt>
                <c:pt idx="16075">
                  <c:v>9.3696520000000003</c:v>
                </c:pt>
                <c:pt idx="16076">
                  <c:v>9.4084559999999993</c:v>
                </c:pt>
                <c:pt idx="16077">
                  <c:v>9.4139199999999992</c:v>
                </c:pt>
                <c:pt idx="16078">
                  <c:v>9.4332259999999994</c:v>
                </c:pt>
                <c:pt idx="16079">
                  <c:v>9.4641149999999996</c:v>
                </c:pt>
                <c:pt idx="16080">
                  <c:v>9.5036280000000009</c:v>
                </c:pt>
                <c:pt idx="16081">
                  <c:v>9.5386579999999999</c:v>
                </c:pt>
                <c:pt idx="16082">
                  <c:v>9.5537989999999997</c:v>
                </c:pt>
                <c:pt idx="16083">
                  <c:v>9.616168</c:v>
                </c:pt>
                <c:pt idx="16084">
                  <c:v>9.6466779999999996</c:v>
                </c:pt>
                <c:pt idx="16085">
                  <c:v>9.6905230000000007</c:v>
                </c:pt>
                <c:pt idx="16086">
                  <c:v>9.7800779999999996</c:v>
                </c:pt>
                <c:pt idx="16087">
                  <c:v>9.7975549999999991</c:v>
                </c:pt>
                <c:pt idx="16088">
                  <c:v>9.8325429999999994</c:v>
                </c:pt>
                <c:pt idx="16089">
                  <c:v>9.8917300000000008</c:v>
                </c:pt>
                <c:pt idx="16090">
                  <c:v>9.9620230000000003</c:v>
                </c:pt>
                <c:pt idx="16091">
                  <c:v>10.047510000000001</c:v>
                </c:pt>
                <c:pt idx="16092">
                  <c:v>10.15549</c:v>
                </c:pt>
                <c:pt idx="16093">
                  <c:v>10.29528</c:v>
                </c:pt>
                <c:pt idx="16094">
                  <c:v>10.38458</c:v>
                </c:pt>
                <c:pt idx="16095">
                  <c:v>10.38696</c:v>
                </c:pt>
                <c:pt idx="16096">
                  <c:v>10.48705</c:v>
                </c:pt>
                <c:pt idx="16097">
                  <c:v>10.60791</c:v>
                </c:pt>
                <c:pt idx="16098">
                  <c:v>10.751250000000001</c:v>
                </c:pt>
                <c:pt idx="16099">
                  <c:v>10.926259999999999</c:v>
                </c:pt>
                <c:pt idx="16100">
                  <c:v>11.130929999999999</c:v>
                </c:pt>
                <c:pt idx="16101">
                  <c:v>11.37575</c:v>
                </c:pt>
                <c:pt idx="16102">
                  <c:v>11.668699999999999</c:v>
                </c:pt>
                <c:pt idx="16103">
                  <c:v>12.027889999999999</c:v>
                </c:pt>
                <c:pt idx="16104">
                  <c:v>12.44764</c:v>
                </c:pt>
                <c:pt idx="16105">
                  <c:v>12.9598</c:v>
                </c:pt>
                <c:pt idx="16106">
                  <c:v>13.55423</c:v>
                </c:pt>
                <c:pt idx="16107">
                  <c:v>13.89879</c:v>
                </c:pt>
                <c:pt idx="16108">
                  <c:v>14.27328</c:v>
                </c:pt>
                <c:pt idx="16109">
                  <c:v>14.67972</c:v>
                </c:pt>
                <c:pt idx="16110">
                  <c:v>15.099360000000001</c:v>
                </c:pt>
                <c:pt idx="16111">
                  <c:v>15.574170000000001</c:v>
                </c:pt>
                <c:pt idx="16112">
                  <c:v>16.062860000000001</c:v>
                </c:pt>
                <c:pt idx="16113">
                  <c:v>16.613959999999999</c:v>
                </c:pt>
                <c:pt idx="16114">
                  <c:v>17.179210000000001</c:v>
                </c:pt>
                <c:pt idx="16115">
                  <c:v>17.72775</c:v>
                </c:pt>
                <c:pt idx="16116">
                  <c:v>17.81438</c:v>
                </c:pt>
                <c:pt idx="16117">
                  <c:v>18.4956</c:v>
                </c:pt>
                <c:pt idx="16118">
                  <c:v>19.224530000000001</c:v>
                </c:pt>
                <c:pt idx="16119">
                  <c:v>19.9664</c:v>
                </c:pt>
                <c:pt idx="16120">
                  <c:v>20.793399999999998</c:v>
                </c:pt>
                <c:pt idx="16121">
                  <c:v>21.672709999999999</c:v>
                </c:pt>
                <c:pt idx="16122">
                  <c:v>23.546749999999999</c:v>
                </c:pt>
                <c:pt idx="16123">
                  <c:v>25.682220000000001</c:v>
                </c:pt>
                <c:pt idx="16124">
                  <c:v>27.983989999999999</c:v>
                </c:pt>
                <c:pt idx="16125">
                  <c:v>30.494959999999999</c:v>
                </c:pt>
                <c:pt idx="16126">
                  <c:v>33.206150000000001</c:v>
                </c:pt>
                <c:pt idx="16127">
                  <c:v>36.171610000000001</c:v>
                </c:pt>
                <c:pt idx="16128">
                  <c:v>39.233879999999999</c:v>
                </c:pt>
                <c:pt idx="16129">
                  <c:v>45.798319999999997</c:v>
                </c:pt>
                <c:pt idx="16130">
                  <c:v>52.573560000000001</c:v>
                </c:pt>
                <c:pt idx="16131">
                  <c:v>53.555140000000002</c:v>
                </c:pt>
                <c:pt idx="16132">
                  <c:v>59.06832</c:v>
                </c:pt>
                <c:pt idx="16133">
                  <c:v>62.164490000000001</c:v>
                </c:pt>
                <c:pt idx="16134">
                  <c:v>64.962360000000004</c:v>
                </c:pt>
                <c:pt idx="16135">
                  <c:v>67.477509999999995</c:v>
                </c:pt>
                <c:pt idx="16136">
                  <c:v>69.657039999999995</c:v>
                </c:pt>
                <c:pt idx="16137">
                  <c:v>71.490560000000002</c:v>
                </c:pt>
                <c:pt idx="16138">
                  <c:v>72.854079999999996</c:v>
                </c:pt>
                <c:pt idx="16139">
                  <c:v>73.763339999999999</c:v>
                </c:pt>
                <c:pt idx="16140">
                  <c:v>74.197599999999994</c:v>
                </c:pt>
                <c:pt idx="16141">
                  <c:v>74.046679999999995</c:v>
                </c:pt>
                <c:pt idx="16142">
                  <c:v>73.134339999999995</c:v>
                </c:pt>
                <c:pt idx="16143">
                  <c:v>71.462220000000002</c:v>
                </c:pt>
                <c:pt idx="16144">
                  <c:v>70.64922</c:v>
                </c:pt>
                <c:pt idx="16145">
                  <c:v>69.151949999999999</c:v>
                </c:pt>
                <c:pt idx="16146">
                  <c:v>66.202600000000004</c:v>
                </c:pt>
                <c:pt idx="16147">
                  <c:v>62.821269999999998</c:v>
                </c:pt>
                <c:pt idx="16148">
                  <c:v>58.996830000000003</c:v>
                </c:pt>
                <c:pt idx="16149">
                  <c:v>54.985230000000001</c:v>
                </c:pt>
                <c:pt idx="16150">
                  <c:v>46.575780000000002</c:v>
                </c:pt>
                <c:pt idx="16151">
                  <c:v>42.388779999999997</c:v>
                </c:pt>
                <c:pt idx="16152">
                  <c:v>38.433529999999998</c:v>
                </c:pt>
                <c:pt idx="16153">
                  <c:v>34.634250000000002</c:v>
                </c:pt>
                <c:pt idx="16154">
                  <c:v>31.180810000000001</c:v>
                </c:pt>
                <c:pt idx="16155">
                  <c:v>29.510100000000001</c:v>
                </c:pt>
                <c:pt idx="16156">
                  <c:v>27.980730000000001</c:v>
                </c:pt>
                <c:pt idx="16157">
                  <c:v>26.533359999999998</c:v>
                </c:pt>
                <c:pt idx="16158">
                  <c:v>25.168890000000001</c:v>
                </c:pt>
                <c:pt idx="16159">
                  <c:v>23.84158</c:v>
                </c:pt>
                <c:pt idx="16160">
                  <c:v>22.645569999999999</c:v>
                </c:pt>
                <c:pt idx="16161">
                  <c:v>21.530639999999998</c:v>
                </c:pt>
                <c:pt idx="16162">
                  <c:v>20.49493</c:v>
                </c:pt>
                <c:pt idx="16163">
                  <c:v>19.502009999999999</c:v>
                </c:pt>
                <c:pt idx="16164">
                  <c:v>18.619969999999999</c:v>
                </c:pt>
                <c:pt idx="16165">
                  <c:v>17.80883</c:v>
                </c:pt>
                <c:pt idx="16166">
                  <c:v>17.06523</c:v>
                </c:pt>
                <c:pt idx="16167">
                  <c:v>16.361609999999999</c:v>
                </c:pt>
                <c:pt idx="16168">
                  <c:v>15.744440000000001</c:v>
                </c:pt>
                <c:pt idx="16169">
                  <c:v>15.18366</c:v>
                </c:pt>
                <c:pt idx="16170">
                  <c:v>14.6755</c:v>
                </c:pt>
                <c:pt idx="16171">
                  <c:v>14.200100000000001</c:v>
                </c:pt>
                <c:pt idx="16172">
                  <c:v>13.787599999999999</c:v>
                </c:pt>
                <c:pt idx="16173">
                  <c:v>13.41657</c:v>
                </c:pt>
                <c:pt idx="16174">
                  <c:v>13.08356</c:v>
                </c:pt>
                <c:pt idx="16175">
                  <c:v>12.774850000000001</c:v>
                </c:pt>
                <c:pt idx="16176">
                  <c:v>12.50925</c:v>
                </c:pt>
                <c:pt idx="16177">
                  <c:v>12.3073</c:v>
                </c:pt>
                <c:pt idx="16178">
                  <c:v>12.27219</c:v>
                </c:pt>
                <c:pt idx="16179">
                  <c:v>12.06099</c:v>
                </c:pt>
                <c:pt idx="16180">
                  <c:v>11.866429999999999</c:v>
                </c:pt>
                <c:pt idx="16181">
                  <c:v>11.699960000000001</c:v>
                </c:pt>
                <c:pt idx="16182">
                  <c:v>11.42065</c:v>
                </c:pt>
                <c:pt idx="16183">
                  <c:v>11.196809999999999</c:v>
                </c:pt>
                <c:pt idx="16184">
                  <c:v>11.10393</c:v>
                </c:pt>
                <c:pt idx="16185">
                  <c:v>11.023860000000001</c:v>
                </c:pt>
                <c:pt idx="16186">
                  <c:v>10.884880000000001</c:v>
                </c:pt>
                <c:pt idx="16187">
                  <c:v>10.77679</c:v>
                </c:pt>
                <c:pt idx="16188">
                  <c:v>10.689080000000001</c:v>
                </c:pt>
                <c:pt idx="16189">
                  <c:v>10.62006</c:v>
                </c:pt>
                <c:pt idx="16190">
                  <c:v>10.518090000000001</c:v>
                </c:pt>
                <c:pt idx="16191">
                  <c:v>10.501899999999999</c:v>
                </c:pt>
                <c:pt idx="16192">
                  <c:v>10.45191</c:v>
                </c:pt>
                <c:pt idx="16193">
                  <c:v>10.408340000000001</c:v>
                </c:pt>
                <c:pt idx="16194">
                  <c:v>10.3796</c:v>
                </c:pt>
                <c:pt idx="16195">
                  <c:v>10.36533</c:v>
                </c:pt>
                <c:pt idx="16196">
                  <c:v>10.356629999999999</c:v>
                </c:pt>
                <c:pt idx="16197">
                  <c:v>10.35697</c:v>
                </c:pt>
                <c:pt idx="16198">
                  <c:v>10.373379999999999</c:v>
                </c:pt>
                <c:pt idx="16199">
                  <c:v>10.379720000000001</c:v>
                </c:pt>
                <c:pt idx="16200">
                  <c:v>10.40836</c:v>
                </c:pt>
                <c:pt idx="16201">
                  <c:v>10.43816</c:v>
                </c:pt>
                <c:pt idx="16202">
                  <c:v>10.46001</c:v>
                </c:pt>
                <c:pt idx="16203">
                  <c:v>10.48358</c:v>
                </c:pt>
                <c:pt idx="16204">
                  <c:v>10.541359999999999</c:v>
                </c:pt>
                <c:pt idx="16205">
                  <c:v>10.544040000000001</c:v>
                </c:pt>
                <c:pt idx="16206">
                  <c:v>10.630850000000001</c:v>
                </c:pt>
                <c:pt idx="16207">
                  <c:v>10.675750000000001</c:v>
                </c:pt>
                <c:pt idx="16208">
                  <c:v>10.752800000000001</c:v>
                </c:pt>
                <c:pt idx="16209">
                  <c:v>10.83222</c:v>
                </c:pt>
                <c:pt idx="16210">
                  <c:v>10.8848</c:v>
                </c:pt>
                <c:pt idx="16211">
                  <c:v>10.92487</c:v>
                </c:pt>
                <c:pt idx="16212">
                  <c:v>11.03375</c:v>
                </c:pt>
                <c:pt idx="16213">
                  <c:v>11.15906</c:v>
                </c:pt>
                <c:pt idx="16214">
                  <c:v>11.218159999999999</c:v>
                </c:pt>
                <c:pt idx="16215">
                  <c:v>11.30475</c:v>
                </c:pt>
                <c:pt idx="16216">
                  <c:v>11.4674</c:v>
                </c:pt>
                <c:pt idx="16217">
                  <c:v>11.64847</c:v>
                </c:pt>
                <c:pt idx="16218">
                  <c:v>11.693619999999999</c:v>
                </c:pt>
                <c:pt idx="16219">
                  <c:v>11.848560000000001</c:v>
                </c:pt>
                <c:pt idx="16220">
                  <c:v>12.30382</c:v>
                </c:pt>
                <c:pt idx="16221">
                  <c:v>12.81737</c:v>
                </c:pt>
                <c:pt idx="16222">
                  <c:v>13.066739999999999</c:v>
                </c:pt>
                <c:pt idx="16223">
                  <c:v>13.39012</c:v>
                </c:pt>
                <c:pt idx="16224">
                  <c:v>13.64677</c:v>
                </c:pt>
                <c:pt idx="16225">
                  <c:v>14.011039999999999</c:v>
                </c:pt>
                <c:pt idx="16226">
                  <c:v>14.623570000000001</c:v>
                </c:pt>
                <c:pt idx="16227">
                  <c:v>14.691129999999999</c:v>
                </c:pt>
                <c:pt idx="16228">
                  <c:v>14.88312</c:v>
                </c:pt>
                <c:pt idx="16229">
                  <c:v>15.41794</c:v>
                </c:pt>
                <c:pt idx="16230">
                  <c:v>15.43286</c:v>
                </c:pt>
                <c:pt idx="16231">
                  <c:v>15.994429999999999</c:v>
                </c:pt>
                <c:pt idx="16232">
                  <c:v>16.24953</c:v>
                </c:pt>
                <c:pt idx="16233">
                  <c:v>16.592590000000001</c:v>
                </c:pt>
                <c:pt idx="16234">
                  <c:v>17.11093</c:v>
                </c:pt>
                <c:pt idx="16235">
                  <c:v>17.20748</c:v>
                </c:pt>
                <c:pt idx="16236">
                  <c:v>17.51652</c:v>
                </c:pt>
                <c:pt idx="16237">
                  <c:v>17.821829999999999</c:v>
                </c:pt>
                <c:pt idx="16238">
                  <c:v>17.978590000000001</c:v>
                </c:pt>
                <c:pt idx="16239">
                  <c:v>18.11703</c:v>
                </c:pt>
                <c:pt idx="16240">
                  <c:v>18.39162</c:v>
                </c:pt>
                <c:pt idx="16241">
                  <c:v>18.67474</c:v>
                </c:pt>
                <c:pt idx="16242">
                  <c:v>18.75977</c:v>
                </c:pt>
                <c:pt idx="16243">
                  <c:v>18.921430000000001</c:v>
                </c:pt>
                <c:pt idx="16244">
                  <c:v>19.092099999999999</c:v>
                </c:pt>
                <c:pt idx="16245">
                  <c:v>19.343440000000001</c:v>
                </c:pt>
                <c:pt idx="16246">
                  <c:v>19.366379999999999</c:v>
                </c:pt>
                <c:pt idx="16247">
                  <c:v>19.579910000000002</c:v>
                </c:pt>
                <c:pt idx="16248">
                  <c:v>19.62641</c:v>
                </c:pt>
                <c:pt idx="16249">
                  <c:v>19.722919999999998</c:v>
                </c:pt>
                <c:pt idx="16250">
                  <c:v>19.762229999999999</c:v>
                </c:pt>
                <c:pt idx="16251">
                  <c:v>19.800080000000001</c:v>
                </c:pt>
                <c:pt idx="16252">
                  <c:v>19.764089999999999</c:v>
                </c:pt>
                <c:pt idx="16253">
                  <c:v>19.74212</c:v>
                </c:pt>
                <c:pt idx="16254">
                  <c:v>19.630120000000002</c:v>
                </c:pt>
                <c:pt idx="16255">
                  <c:v>19.56101</c:v>
                </c:pt>
                <c:pt idx="16256">
                  <c:v>19.435590000000001</c:v>
                </c:pt>
                <c:pt idx="16257">
                  <c:v>19.37969</c:v>
                </c:pt>
                <c:pt idx="16258">
                  <c:v>19.280049999999999</c:v>
                </c:pt>
                <c:pt idx="16259">
                  <c:v>19.026060000000001</c:v>
                </c:pt>
                <c:pt idx="16260">
                  <c:v>18.82358</c:v>
                </c:pt>
                <c:pt idx="16261">
                  <c:v>18.615130000000001</c:v>
                </c:pt>
                <c:pt idx="16262">
                  <c:v>18.391819999999999</c:v>
                </c:pt>
                <c:pt idx="16263">
                  <c:v>18.161380000000001</c:v>
                </c:pt>
                <c:pt idx="16264">
                  <c:v>17.910350000000001</c:v>
                </c:pt>
                <c:pt idx="16265">
                  <c:v>17.647670000000002</c:v>
                </c:pt>
                <c:pt idx="16266">
                  <c:v>17.557210000000001</c:v>
                </c:pt>
                <c:pt idx="16267">
                  <c:v>17.227789999999999</c:v>
                </c:pt>
                <c:pt idx="16268">
                  <c:v>16.79993</c:v>
                </c:pt>
                <c:pt idx="16269">
                  <c:v>16.584430000000001</c:v>
                </c:pt>
                <c:pt idx="16270">
                  <c:v>16.378990000000002</c:v>
                </c:pt>
                <c:pt idx="16271">
                  <c:v>15.981909999999999</c:v>
                </c:pt>
                <c:pt idx="16272">
                  <c:v>15.93394</c:v>
                </c:pt>
                <c:pt idx="16273">
                  <c:v>15.67864</c:v>
                </c:pt>
                <c:pt idx="16274">
                  <c:v>15.59479</c:v>
                </c:pt>
                <c:pt idx="16275">
                  <c:v>15.24628</c:v>
                </c:pt>
                <c:pt idx="16276">
                  <c:v>14.91234</c:v>
                </c:pt>
                <c:pt idx="16277">
                  <c:v>14.89114</c:v>
                </c:pt>
                <c:pt idx="16278">
                  <c:v>14.609400000000001</c:v>
                </c:pt>
                <c:pt idx="16279">
                  <c:v>14.412089999999999</c:v>
                </c:pt>
                <c:pt idx="16280">
                  <c:v>14.32091</c:v>
                </c:pt>
                <c:pt idx="16281">
                  <c:v>14.22513</c:v>
                </c:pt>
                <c:pt idx="16282">
                  <c:v>14.05963</c:v>
                </c:pt>
                <c:pt idx="16283">
                  <c:v>13.811120000000001</c:v>
                </c:pt>
                <c:pt idx="16284">
                  <c:v>13.658160000000001</c:v>
                </c:pt>
                <c:pt idx="16285">
                  <c:v>13.58038</c:v>
                </c:pt>
                <c:pt idx="16286">
                  <c:v>13.36534</c:v>
                </c:pt>
                <c:pt idx="16287">
                  <c:v>13.316700000000001</c:v>
                </c:pt>
                <c:pt idx="16288">
                  <c:v>13.17266</c:v>
                </c:pt>
                <c:pt idx="16289">
                  <c:v>13.160360000000001</c:v>
                </c:pt>
                <c:pt idx="16290">
                  <c:v>12.978630000000001</c:v>
                </c:pt>
                <c:pt idx="16291">
                  <c:v>12.96264</c:v>
                </c:pt>
                <c:pt idx="16292">
                  <c:v>12.81564</c:v>
                </c:pt>
                <c:pt idx="16293">
                  <c:v>12.778320000000001</c:v>
                </c:pt>
                <c:pt idx="16294">
                  <c:v>12.61828</c:v>
                </c:pt>
                <c:pt idx="16295">
                  <c:v>12.611890000000001</c:v>
                </c:pt>
                <c:pt idx="16296">
                  <c:v>12.48779</c:v>
                </c:pt>
                <c:pt idx="16297">
                  <c:v>12.45594</c:v>
                </c:pt>
                <c:pt idx="16298">
                  <c:v>12.38503</c:v>
                </c:pt>
                <c:pt idx="16299">
                  <c:v>12.311019999999999</c:v>
                </c:pt>
                <c:pt idx="16300">
                  <c:v>12.27102</c:v>
                </c:pt>
                <c:pt idx="16301">
                  <c:v>12.26239</c:v>
                </c:pt>
                <c:pt idx="16302">
                  <c:v>12.23812</c:v>
                </c:pt>
                <c:pt idx="16303">
                  <c:v>12.232609999999999</c:v>
                </c:pt>
                <c:pt idx="16304">
                  <c:v>12.24203</c:v>
                </c:pt>
                <c:pt idx="16305">
                  <c:v>12.28717</c:v>
                </c:pt>
                <c:pt idx="16306">
                  <c:v>12.291679999999999</c:v>
                </c:pt>
                <c:pt idx="16307">
                  <c:v>12.433680000000001</c:v>
                </c:pt>
                <c:pt idx="16308">
                  <c:v>12.46176</c:v>
                </c:pt>
                <c:pt idx="16309">
                  <c:v>12.502879999999999</c:v>
                </c:pt>
                <c:pt idx="16310">
                  <c:v>12.673780000000001</c:v>
                </c:pt>
                <c:pt idx="16311">
                  <c:v>12.782120000000001</c:v>
                </c:pt>
                <c:pt idx="16312">
                  <c:v>12.91324</c:v>
                </c:pt>
                <c:pt idx="16313">
                  <c:v>13.176970000000001</c:v>
                </c:pt>
                <c:pt idx="16314">
                  <c:v>13.403460000000001</c:v>
                </c:pt>
                <c:pt idx="16315">
                  <c:v>13.448270000000001</c:v>
                </c:pt>
                <c:pt idx="16316">
                  <c:v>13.73325</c:v>
                </c:pt>
                <c:pt idx="16317">
                  <c:v>13.800140000000001</c:v>
                </c:pt>
                <c:pt idx="16318">
                  <c:v>14.02609</c:v>
                </c:pt>
                <c:pt idx="16319">
                  <c:v>14.17192</c:v>
                </c:pt>
                <c:pt idx="16320">
                  <c:v>14.17517</c:v>
                </c:pt>
                <c:pt idx="16321">
                  <c:v>14.343540000000001</c:v>
                </c:pt>
                <c:pt idx="16322">
                  <c:v>14.38461</c:v>
                </c:pt>
                <c:pt idx="16323">
                  <c:v>14.458819999999999</c:v>
                </c:pt>
                <c:pt idx="16324">
                  <c:v>14.5806</c:v>
                </c:pt>
                <c:pt idx="16325">
                  <c:v>14.630100000000001</c:v>
                </c:pt>
                <c:pt idx="16326">
                  <c:v>14.655010000000001</c:v>
                </c:pt>
                <c:pt idx="16327">
                  <c:v>14.714359999999999</c:v>
                </c:pt>
                <c:pt idx="16328">
                  <c:v>14.78538</c:v>
                </c:pt>
                <c:pt idx="16329">
                  <c:v>14.85713</c:v>
                </c:pt>
                <c:pt idx="16330">
                  <c:v>14.919700000000001</c:v>
                </c:pt>
                <c:pt idx="16331">
                  <c:v>14.932130000000001</c:v>
                </c:pt>
                <c:pt idx="16332">
                  <c:v>15.013210000000001</c:v>
                </c:pt>
                <c:pt idx="16333">
                  <c:v>15.09647</c:v>
                </c:pt>
                <c:pt idx="16334">
                  <c:v>15.1477</c:v>
                </c:pt>
                <c:pt idx="16335">
                  <c:v>15.18487</c:v>
                </c:pt>
                <c:pt idx="16336">
                  <c:v>15.270049999999999</c:v>
                </c:pt>
                <c:pt idx="16337">
                  <c:v>15.282679999999999</c:v>
                </c:pt>
                <c:pt idx="16338">
                  <c:v>15.389279999999999</c:v>
                </c:pt>
                <c:pt idx="16339">
                  <c:v>15.50291</c:v>
                </c:pt>
                <c:pt idx="16340">
                  <c:v>15.62537</c:v>
                </c:pt>
                <c:pt idx="16341">
                  <c:v>15.762890000000001</c:v>
                </c:pt>
                <c:pt idx="16342">
                  <c:v>15.907019999999999</c:v>
                </c:pt>
                <c:pt idx="16343">
                  <c:v>15.914300000000001</c:v>
                </c:pt>
                <c:pt idx="16344">
                  <c:v>16.089829999999999</c:v>
                </c:pt>
                <c:pt idx="16345">
                  <c:v>16.278919999999999</c:v>
                </c:pt>
                <c:pt idx="16346">
                  <c:v>16.48789</c:v>
                </c:pt>
                <c:pt idx="16347">
                  <c:v>16.508379999999999</c:v>
                </c:pt>
                <c:pt idx="16348">
                  <c:v>16.717390000000002</c:v>
                </c:pt>
                <c:pt idx="16349">
                  <c:v>16.965730000000001</c:v>
                </c:pt>
                <c:pt idx="16350">
                  <c:v>17.221360000000001</c:v>
                </c:pt>
                <c:pt idx="16351">
                  <c:v>17.285869999999999</c:v>
                </c:pt>
                <c:pt idx="16352">
                  <c:v>17.763940000000002</c:v>
                </c:pt>
                <c:pt idx="16353">
                  <c:v>18.031649999999999</c:v>
                </c:pt>
                <c:pt idx="16354">
                  <c:v>18.127610000000001</c:v>
                </c:pt>
                <c:pt idx="16355">
                  <c:v>18.285119999999999</c:v>
                </c:pt>
                <c:pt idx="16356">
                  <c:v>18.472670000000001</c:v>
                </c:pt>
                <c:pt idx="16357">
                  <c:v>18.52336</c:v>
                </c:pt>
                <c:pt idx="16358">
                  <c:v>18.73068</c:v>
                </c:pt>
                <c:pt idx="16359">
                  <c:v>18.824459999999998</c:v>
                </c:pt>
                <c:pt idx="16360">
                  <c:v>18.910540000000001</c:v>
                </c:pt>
                <c:pt idx="16361">
                  <c:v>18.988340000000001</c:v>
                </c:pt>
                <c:pt idx="16362">
                  <c:v>19.054680000000001</c:v>
                </c:pt>
                <c:pt idx="16363">
                  <c:v>19.123390000000001</c:v>
                </c:pt>
                <c:pt idx="16364">
                  <c:v>19.177679999999999</c:v>
                </c:pt>
                <c:pt idx="16365">
                  <c:v>19.2209</c:v>
                </c:pt>
                <c:pt idx="16366">
                  <c:v>19.251560000000001</c:v>
                </c:pt>
                <c:pt idx="16367">
                  <c:v>19.272269999999999</c:v>
                </c:pt>
                <c:pt idx="16368">
                  <c:v>19.283110000000001</c:v>
                </c:pt>
                <c:pt idx="16369">
                  <c:v>19.282419999999998</c:v>
                </c:pt>
                <c:pt idx="16370">
                  <c:v>19.261089999999999</c:v>
                </c:pt>
                <c:pt idx="16371">
                  <c:v>19.25367</c:v>
                </c:pt>
                <c:pt idx="16372">
                  <c:v>19.23141</c:v>
                </c:pt>
                <c:pt idx="16373">
                  <c:v>19.203589999999998</c:v>
                </c:pt>
                <c:pt idx="16374">
                  <c:v>19.187180000000001</c:v>
                </c:pt>
                <c:pt idx="16375">
                  <c:v>19.188199999999998</c:v>
                </c:pt>
                <c:pt idx="16376">
                  <c:v>19.199590000000001</c:v>
                </c:pt>
                <c:pt idx="16377">
                  <c:v>19.211670000000002</c:v>
                </c:pt>
                <c:pt idx="16378">
                  <c:v>19.258870000000002</c:v>
                </c:pt>
                <c:pt idx="16379">
                  <c:v>19.326989999999999</c:v>
                </c:pt>
                <c:pt idx="16380">
                  <c:v>19.415659999999999</c:v>
                </c:pt>
                <c:pt idx="16381">
                  <c:v>19.519690000000001</c:v>
                </c:pt>
                <c:pt idx="16382">
                  <c:v>19.638649999999998</c:v>
                </c:pt>
                <c:pt idx="16383">
                  <c:v>19.76643</c:v>
                </c:pt>
                <c:pt idx="16384">
                  <c:v>19.90371</c:v>
                </c:pt>
                <c:pt idx="16385">
                  <c:v>20.046620000000001</c:v>
                </c:pt>
                <c:pt idx="16386">
                  <c:v>20.19342</c:v>
                </c:pt>
                <c:pt idx="16387">
                  <c:v>20.340890000000002</c:v>
                </c:pt>
                <c:pt idx="16388">
                  <c:v>20.380140000000001</c:v>
                </c:pt>
                <c:pt idx="16389">
                  <c:v>20.497530000000001</c:v>
                </c:pt>
                <c:pt idx="16390">
                  <c:v>20.655139999999999</c:v>
                </c:pt>
                <c:pt idx="16391">
                  <c:v>20.81551</c:v>
                </c:pt>
                <c:pt idx="16392">
                  <c:v>20.974219999999999</c:v>
                </c:pt>
                <c:pt idx="16393">
                  <c:v>21.032820000000001</c:v>
                </c:pt>
                <c:pt idx="16394">
                  <c:v>21.24024</c:v>
                </c:pt>
                <c:pt idx="16395">
                  <c:v>21.301749999999998</c:v>
                </c:pt>
                <c:pt idx="16396">
                  <c:v>21.664200000000001</c:v>
                </c:pt>
                <c:pt idx="16397">
                  <c:v>21.72823</c:v>
                </c:pt>
                <c:pt idx="16398">
                  <c:v>22.297360000000001</c:v>
                </c:pt>
                <c:pt idx="16399">
                  <c:v>22.528639999999999</c:v>
                </c:pt>
                <c:pt idx="16400">
                  <c:v>22.623760000000001</c:v>
                </c:pt>
                <c:pt idx="16401">
                  <c:v>22.982890000000001</c:v>
                </c:pt>
                <c:pt idx="16402">
                  <c:v>23.376349999999999</c:v>
                </c:pt>
                <c:pt idx="16403">
                  <c:v>23.67126</c:v>
                </c:pt>
                <c:pt idx="16404">
                  <c:v>23.80423</c:v>
                </c:pt>
                <c:pt idx="16405">
                  <c:v>24.339939999999999</c:v>
                </c:pt>
                <c:pt idx="16406">
                  <c:v>24.756519999999998</c:v>
                </c:pt>
                <c:pt idx="16407">
                  <c:v>25.106380000000001</c:v>
                </c:pt>
                <c:pt idx="16408">
                  <c:v>25.81654</c:v>
                </c:pt>
                <c:pt idx="16409">
                  <c:v>26.972370000000002</c:v>
                </c:pt>
                <c:pt idx="16410">
                  <c:v>27.076429999999998</c:v>
                </c:pt>
                <c:pt idx="16411">
                  <c:v>28.256699999999999</c:v>
                </c:pt>
                <c:pt idx="16412">
                  <c:v>28.682320000000001</c:v>
                </c:pt>
                <c:pt idx="16413">
                  <c:v>28.963809999999999</c:v>
                </c:pt>
                <c:pt idx="16414">
                  <c:v>29.733930000000001</c:v>
                </c:pt>
                <c:pt idx="16415">
                  <c:v>30.587399999999999</c:v>
                </c:pt>
                <c:pt idx="16416">
                  <c:v>30.783300000000001</c:v>
                </c:pt>
                <c:pt idx="16417">
                  <c:v>31.575230000000001</c:v>
                </c:pt>
                <c:pt idx="16418">
                  <c:v>32.704770000000003</c:v>
                </c:pt>
                <c:pt idx="16419">
                  <c:v>33.647970000000001</c:v>
                </c:pt>
                <c:pt idx="16420">
                  <c:v>34.010509999999996</c:v>
                </c:pt>
                <c:pt idx="16421">
                  <c:v>35.54515</c:v>
                </c:pt>
                <c:pt idx="16422">
                  <c:v>37.321390000000001</c:v>
                </c:pt>
                <c:pt idx="16423">
                  <c:v>37.842570000000002</c:v>
                </c:pt>
                <c:pt idx="16424">
                  <c:v>39.415480000000002</c:v>
                </c:pt>
                <c:pt idx="16425">
                  <c:v>40.603920000000002</c:v>
                </c:pt>
                <c:pt idx="16426">
                  <c:v>41.861130000000003</c:v>
                </c:pt>
                <c:pt idx="16427">
                  <c:v>43.243940000000002</c:v>
                </c:pt>
                <c:pt idx="16428">
                  <c:v>44.046990000000001</c:v>
                </c:pt>
                <c:pt idx="16429">
                  <c:v>44.713169999999998</c:v>
                </c:pt>
                <c:pt idx="16430">
                  <c:v>46.335479999999997</c:v>
                </c:pt>
                <c:pt idx="16431">
                  <c:v>48.047840000000001</c:v>
                </c:pt>
                <c:pt idx="16432">
                  <c:v>49.888449999999999</c:v>
                </c:pt>
                <c:pt idx="16433">
                  <c:v>49.92454</c:v>
                </c:pt>
                <c:pt idx="16434">
                  <c:v>51.940089999999998</c:v>
                </c:pt>
                <c:pt idx="16435">
                  <c:v>53.144950000000001</c:v>
                </c:pt>
                <c:pt idx="16436">
                  <c:v>54.105339999999998</c:v>
                </c:pt>
                <c:pt idx="16437">
                  <c:v>56.380830000000003</c:v>
                </c:pt>
                <c:pt idx="16438">
                  <c:v>61.433050000000001</c:v>
                </c:pt>
                <c:pt idx="16439">
                  <c:v>67.112480000000005</c:v>
                </c:pt>
                <c:pt idx="16440">
                  <c:v>73.421329999999998</c:v>
                </c:pt>
                <c:pt idx="16441">
                  <c:v>80.337159999999997</c:v>
                </c:pt>
                <c:pt idx="16442">
                  <c:v>83.599670000000003</c:v>
                </c:pt>
                <c:pt idx="16443">
                  <c:v>86.644710000000003</c:v>
                </c:pt>
                <c:pt idx="16444">
                  <c:v>87.804810000000003</c:v>
                </c:pt>
                <c:pt idx="16445">
                  <c:v>95.724680000000006</c:v>
                </c:pt>
                <c:pt idx="16446">
                  <c:v>112.21559999999999</c:v>
                </c:pt>
                <c:pt idx="16447">
                  <c:v>120.2552</c:v>
                </c:pt>
                <c:pt idx="16448">
                  <c:v>122.99809999999999</c:v>
                </c:pt>
                <c:pt idx="16449">
                  <c:v>127.6921</c:v>
                </c:pt>
                <c:pt idx="16450">
                  <c:v>130.1893</c:v>
                </c:pt>
                <c:pt idx="16451">
                  <c:v>134.1225</c:v>
                </c:pt>
                <c:pt idx="16452">
                  <c:v>139.14869999999999</c:v>
                </c:pt>
                <c:pt idx="16453">
                  <c:v>141.042</c:v>
                </c:pt>
                <c:pt idx="16454">
                  <c:v>142.4332</c:v>
                </c:pt>
                <c:pt idx="16455">
                  <c:v>143.352</c:v>
                </c:pt>
                <c:pt idx="16456">
                  <c:v>143.74780000000001</c:v>
                </c:pt>
                <c:pt idx="16457">
                  <c:v>142.18170000000001</c:v>
                </c:pt>
                <c:pt idx="16458">
                  <c:v>140.0093</c:v>
                </c:pt>
                <c:pt idx="16459">
                  <c:v>137.01320000000001</c:v>
                </c:pt>
                <c:pt idx="16460">
                  <c:v>133.30199999999999</c:v>
                </c:pt>
                <c:pt idx="16461">
                  <c:v>129.0009</c:v>
                </c:pt>
                <c:pt idx="16462">
                  <c:v>119.16379999999999</c:v>
                </c:pt>
                <c:pt idx="16463">
                  <c:v>97.979510000000005</c:v>
                </c:pt>
                <c:pt idx="16464">
                  <c:v>97.904920000000004</c:v>
                </c:pt>
                <c:pt idx="16465">
                  <c:v>88.02928</c:v>
                </c:pt>
                <c:pt idx="16466">
                  <c:v>83.466560000000001</c:v>
                </c:pt>
                <c:pt idx="16467">
                  <c:v>79.191919999999996</c:v>
                </c:pt>
                <c:pt idx="16468">
                  <c:v>75.167180000000002</c:v>
                </c:pt>
                <c:pt idx="16469">
                  <c:v>71.511480000000006</c:v>
                </c:pt>
                <c:pt idx="16470">
                  <c:v>68.167280000000005</c:v>
                </c:pt>
                <c:pt idx="16471">
                  <c:v>65.129499999999993</c:v>
                </c:pt>
                <c:pt idx="16472">
                  <c:v>62.38841</c:v>
                </c:pt>
                <c:pt idx="16473">
                  <c:v>59.930570000000003</c:v>
                </c:pt>
                <c:pt idx="16474">
                  <c:v>58.81964</c:v>
                </c:pt>
                <c:pt idx="16475">
                  <c:v>57.739759999999997</c:v>
                </c:pt>
                <c:pt idx="16476">
                  <c:v>55.797510000000003</c:v>
                </c:pt>
                <c:pt idx="16477">
                  <c:v>54.083779999999997</c:v>
                </c:pt>
                <c:pt idx="16478">
                  <c:v>52.578249999999997</c:v>
                </c:pt>
                <c:pt idx="16479">
                  <c:v>51.260750000000002</c:v>
                </c:pt>
                <c:pt idx="16480">
                  <c:v>50.111739999999998</c:v>
                </c:pt>
                <c:pt idx="16481">
                  <c:v>49.112749999999998</c:v>
                </c:pt>
                <c:pt idx="16482">
                  <c:v>48.246580000000002</c:v>
                </c:pt>
                <c:pt idx="16483">
                  <c:v>47.497320000000002</c:v>
                </c:pt>
                <c:pt idx="16484">
                  <c:v>46.850349999999999</c:v>
                </c:pt>
                <c:pt idx="16485">
                  <c:v>46.284979999999997</c:v>
                </c:pt>
                <c:pt idx="16486">
                  <c:v>45.804499999999997</c:v>
                </c:pt>
                <c:pt idx="16487">
                  <c:v>45.029200000000003</c:v>
                </c:pt>
                <c:pt idx="16488">
                  <c:v>44.696890000000003</c:v>
                </c:pt>
                <c:pt idx="16489">
                  <c:v>44.440910000000002</c:v>
                </c:pt>
                <c:pt idx="16490">
                  <c:v>43.981479999999998</c:v>
                </c:pt>
                <c:pt idx="16491">
                  <c:v>43.609360000000002</c:v>
                </c:pt>
                <c:pt idx="16492">
                  <c:v>43.303469999999997</c:v>
                </c:pt>
                <c:pt idx="16493">
                  <c:v>43.249870000000001</c:v>
                </c:pt>
                <c:pt idx="16494">
                  <c:v>43.086309999999997</c:v>
                </c:pt>
                <c:pt idx="16495">
                  <c:v>43.051609999999997</c:v>
                </c:pt>
                <c:pt idx="16496">
                  <c:v>42.941549999999999</c:v>
                </c:pt>
                <c:pt idx="16497">
                  <c:v>42.868360000000003</c:v>
                </c:pt>
                <c:pt idx="16498">
                  <c:v>42.872340000000001</c:v>
                </c:pt>
                <c:pt idx="16499">
                  <c:v>42.884599999999999</c:v>
                </c:pt>
                <c:pt idx="16500">
                  <c:v>43.052509999999998</c:v>
                </c:pt>
                <c:pt idx="16501">
                  <c:v>43.217559999999999</c:v>
                </c:pt>
                <c:pt idx="16502">
                  <c:v>43.316389999999998</c:v>
                </c:pt>
                <c:pt idx="16503">
                  <c:v>43.698970000000003</c:v>
                </c:pt>
                <c:pt idx="16504">
                  <c:v>43.922969999999999</c:v>
                </c:pt>
                <c:pt idx="16505">
                  <c:v>44.17727</c:v>
                </c:pt>
                <c:pt idx="16506">
                  <c:v>45.327249999999999</c:v>
                </c:pt>
                <c:pt idx="16507">
                  <c:v>46.035519999999998</c:v>
                </c:pt>
                <c:pt idx="16508">
                  <c:v>46.383650000000003</c:v>
                </c:pt>
                <c:pt idx="16509">
                  <c:v>48.745289999999997</c:v>
                </c:pt>
                <c:pt idx="16510">
                  <c:v>50.59892</c:v>
                </c:pt>
                <c:pt idx="16511">
                  <c:v>50.928629999999998</c:v>
                </c:pt>
                <c:pt idx="16512">
                  <c:v>53.35324</c:v>
                </c:pt>
                <c:pt idx="16513">
                  <c:v>53.45391</c:v>
                </c:pt>
                <c:pt idx="16514">
                  <c:v>54.8752</c:v>
                </c:pt>
                <c:pt idx="16515">
                  <c:v>56.301470000000002</c:v>
                </c:pt>
                <c:pt idx="16516">
                  <c:v>56.486739999999998</c:v>
                </c:pt>
                <c:pt idx="16517">
                  <c:v>58.008879999999998</c:v>
                </c:pt>
                <c:pt idx="16518">
                  <c:v>58.406869999999998</c:v>
                </c:pt>
                <c:pt idx="16519">
                  <c:v>59.951999999999998</c:v>
                </c:pt>
                <c:pt idx="16520">
                  <c:v>60.611530000000002</c:v>
                </c:pt>
                <c:pt idx="16521">
                  <c:v>61.63411</c:v>
                </c:pt>
                <c:pt idx="16522">
                  <c:v>64.369560000000007</c:v>
                </c:pt>
                <c:pt idx="16523">
                  <c:v>65.521439999999998</c:v>
                </c:pt>
                <c:pt idx="16524">
                  <c:v>67.664850000000001</c:v>
                </c:pt>
                <c:pt idx="16525">
                  <c:v>69.608469999999997</c:v>
                </c:pt>
                <c:pt idx="16526">
                  <c:v>73.804519999999997</c:v>
                </c:pt>
                <c:pt idx="16527">
                  <c:v>73.813720000000004</c:v>
                </c:pt>
                <c:pt idx="16528">
                  <c:v>75.874610000000004</c:v>
                </c:pt>
                <c:pt idx="16529">
                  <c:v>78.58869</c:v>
                </c:pt>
                <c:pt idx="16530">
                  <c:v>83.744770000000003</c:v>
                </c:pt>
                <c:pt idx="16531">
                  <c:v>84.412809999999993</c:v>
                </c:pt>
                <c:pt idx="16532">
                  <c:v>86.739630000000005</c:v>
                </c:pt>
                <c:pt idx="16533">
                  <c:v>87.558610000000002</c:v>
                </c:pt>
                <c:pt idx="16534">
                  <c:v>90.119540000000001</c:v>
                </c:pt>
                <c:pt idx="16535">
                  <c:v>94.801839999999999</c:v>
                </c:pt>
                <c:pt idx="16536">
                  <c:v>97.763859999999994</c:v>
                </c:pt>
                <c:pt idx="16537">
                  <c:v>104.3771</c:v>
                </c:pt>
                <c:pt idx="16538">
                  <c:v>106.8237</c:v>
                </c:pt>
                <c:pt idx="16539">
                  <c:v>114.0483</c:v>
                </c:pt>
                <c:pt idx="16540">
                  <c:v>122.2743</c:v>
                </c:pt>
                <c:pt idx="16541">
                  <c:v>131.29830000000001</c:v>
                </c:pt>
                <c:pt idx="16542">
                  <c:v>131.45740000000001</c:v>
                </c:pt>
                <c:pt idx="16543">
                  <c:v>140.33420000000001</c:v>
                </c:pt>
                <c:pt idx="16544">
                  <c:v>147.02019999999999</c:v>
                </c:pt>
                <c:pt idx="16545">
                  <c:v>156.50909999999999</c:v>
                </c:pt>
                <c:pt idx="16546">
                  <c:v>164.0189</c:v>
                </c:pt>
                <c:pt idx="16547">
                  <c:v>174.78110000000001</c:v>
                </c:pt>
                <c:pt idx="16548">
                  <c:v>179.3451</c:v>
                </c:pt>
                <c:pt idx="16549">
                  <c:v>183.53360000000001</c:v>
                </c:pt>
                <c:pt idx="16550">
                  <c:v>184.7304</c:v>
                </c:pt>
                <c:pt idx="16551">
                  <c:v>200.04179999999999</c:v>
                </c:pt>
                <c:pt idx="16552">
                  <c:v>203.93960000000001</c:v>
                </c:pt>
                <c:pt idx="16553">
                  <c:v>207.51840000000001</c:v>
                </c:pt>
                <c:pt idx="16554">
                  <c:v>213.65770000000001</c:v>
                </c:pt>
                <c:pt idx="16555">
                  <c:v>214.67859999999999</c:v>
                </c:pt>
                <c:pt idx="16556">
                  <c:v>219.75569999999999</c:v>
                </c:pt>
                <c:pt idx="16557">
                  <c:v>221.92439999999999</c:v>
                </c:pt>
                <c:pt idx="16558">
                  <c:v>222.3783</c:v>
                </c:pt>
                <c:pt idx="16559">
                  <c:v>227.31049999999999</c:v>
                </c:pt>
                <c:pt idx="16560">
                  <c:v>238.30619999999999</c:v>
                </c:pt>
                <c:pt idx="16561">
                  <c:v>239.21459999999999</c:v>
                </c:pt>
                <c:pt idx="16562">
                  <c:v>244.93610000000001</c:v>
                </c:pt>
                <c:pt idx="16563">
                  <c:v>245.92269999999999</c:v>
                </c:pt>
                <c:pt idx="16564">
                  <c:v>247.47190000000001</c:v>
                </c:pt>
                <c:pt idx="16565">
                  <c:v>249.85</c:v>
                </c:pt>
                <c:pt idx="16566">
                  <c:v>252.2576</c:v>
                </c:pt>
                <c:pt idx="16567">
                  <c:v>252.27019999999999</c:v>
                </c:pt>
                <c:pt idx="16568">
                  <c:v>253.75579999999999</c:v>
                </c:pt>
                <c:pt idx="16569">
                  <c:v>254.245</c:v>
                </c:pt>
                <c:pt idx="16570">
                  <c:v>255.29429999999999</c:v>
                </c:pt>
                <c:pt idx="16571">
                  <c:v>256.86790000000002</c:v>
                </c:pt>
                <c:pt idx="16572">
                  <c:v>257.2749</c:v>
                </c:pt>
                <c:pt idx="16573">
                  <c:v>258.11840000000001</c:v>
                </c:pt>
                <c:pt idx="16574">
                  <c:v>259.2835</c:v>
                </c:pt>
                <c:pt idx="16575">
                  <c:v>260.50400000000002</c:v>
                </c:pt>
                <c:pt idx="16576">
                  <c:v>261.13069999999999</c:v>
                </c:pt>
                <c:pt idx="16577">
                  <c:v>261.14890000000003</c:v>
                </c:pt>
                <c:pt idx="16578">
                  <c:v>261.77050000000003</c:v>
                </c:pt>
                <c:pt idx="16579">
                  <c:v>262.44139999999999</c:v>
                </c:pt>
                <c:pt idx="16580">
                  <c:v>262.738</c:v>
                </c:pt>
                <c:pt idx="16581">
                  <c:v>263.16070000000002</c:v>
                </c:pt>
                <c:pt idx="16582">
                  <c:v>263.95920000000001</c:v>
                </c:pt>
                <c:pt idx="16583">
                  <c:v>264.83969999999999</c:v>
                </c:pt>
                <c:pt idx="16584">
                  <c:v>265.32569999999998</c:v>
                </c:pt>
                <c:pt idx="16585">
                  <c:v>265.84370000000001</c:v>
                </c:pt>
                <c:pt idx="16586">
                  <c:v>266.3297</c:v>
                </c:pt>
                <c:pt idx="16587">
                  <c:v>266.38299999999998</c:v>
                </c:pt>
                <c:pt idx="16588">
                  <c:v>266.84750000000003</c:v>
                </c:pt>
                <c:pt idx="16589">
                  <c:v>267.36509999999998</c:v>
                </c:pt>
                <c:pt idx="16590">
                  <c:v>267.91899999999998</c:v>
                </c:pt>
                <c:pt idx="16591">
                  <c:v>268.5367</c:v>
                </c:pt>
                <c:pt idx="16592">
                  <c:v>268.93599999999998</c:v>
                </c:pt>
                <c:pt idx="16593">
                  <c:v>269.19779999999997</c:v>
                </c:pt>
                <c:pt idx="16594">
                  <c:v>269.93459999999999</c:v>
                </c:pt>
                <c:pt idx="16595">
                  <c:v>270.73860000000002</c:v>
                </c:pt>
                <c:pt idx="16596">
                  <c:v>271.6146</c:v>
                </c:pt>
                <c:pt idx="16597">
                  <c:v>272.54680000000002</c:v>
                </c:pt>
                <c:pt idx="16598">
                  <c:v>273.57810000000001</c:v>
                </c:pt>
                <c:pt idx="16599">
                  <c:v>274.69349999999997</c:v>
                </c:pt>
                <c:pt idx="16600">
                  <c:v>274.93900000000002</c:v>
                </c:pt>
                <c:pt idx="16601">
                  <c:v>275.89609999999999</c:v>
                </c:pt>
                <c:pt idx="16602">
                  <c:v>276.97640000000001</c:v>
                </c:pt>
                <c:pt idx="16603">
                  <c:v>277.12799999999999</c:v>
                </c:pt>
                <c:pt idx="16604">
                  <c:v>278.2792</c:v>
                </c:pt>
                <c:pt idx="16605">
                  <c:v>279.52140000000003</c:v>
                </c:pt>
                <c:pt idx="16606">
                  <c:v>282.2439</c:v>
                </c:pt>
                <c:pt idx="16607">
                  <c:v>282.8098</c:v>
                </c:pt>
                <c:pt idx="16608">
                  <c:v>285.29390000000001</c:v>
                </c:pt>
                <c:pt idx="16609">
                  <c:v>288.61829999999998</c:v>
                </c:pt>
                <c:pt idx="16610">
                  <c:v>293.15030000000002</c:v>
                </c:pt>
                <c:pt idx="16611">
                  <c:v>295.56650000000002</c:v>
                </c:pt>
                <c:pt idx="16612">
                  <c:v>298.83600000000001</c:v>
                </c:pt>
                <c:pt idx="16613">
                  <c:v>301.78379999999999</c:v>
                </c:pt>
                <c:pt idx="16614">
                  <c:v>304.26159999999999</c:v>
                </c:pt>
                <c:pt idx="16615">
                  <c:v>306.01960000000003</c:v>
                </c:pt>
                <c:pt idx="16616">
                  <c:v>306.59010000000001</c:v>
                </c:pt>
                <c:pt idx="16617">
                  <c:v>306.65199999999999</c:v>
                </c:pt>
                <c:pt idx="16618">
                  <c:v>306.76929999999999</c:v>
                </c:pt>
                <c:pt idx="16619">
                  <c:v>306.89299999999997</c:v>
                </c:pt>
                <c:pt idx="16620">
                  <c:v>306.9502</c:v>
                </c:pt>
                <c:pt idx="16621">
                  <c:v>306.75869999999998</c:v>
                </c:pt>
                <c:pt idx="16622">
                  <c:v>306.26</c:v>
                </c:pt>
                <c:pt idx="16623">
                  <c:v>305.48160000000001</c:v>
                </c:pt>
                <c:pt idx="16624">
                  <c:v>304.42700000000002</c:v>
                </c:pt>
                <c:pt idx="16625">
                  <c:v>303.11219999999997</c:v>
                </c:pt>
                <c:pt idx="16626">
                  <c:v>301.55860000000001</c:v>
                </c:pt>
                <c:pt idx="16627">
                  <c:v>299.7919</c:v>
                </c:pt>
                <c:pt idx="16628">
                  <c:v>295.73570000000001</c:v>
                </c:pt>
                <c:pt idx="16629">
                  <c:v>291.14550000000003</c:v>
                </c:pt>
                <c:pt idx="16630">
                  <c:v>286.35550000000001</c:v>
                </c:pt>
                <c:pt idx="16631">
                  <c:v>281.53949999999998</c:v>
                </c:pt>
                <c:pt idx="16632">
                  <c:v>276.86880000000002</c:v>
                </c:pt>
                <c:pt idx="16633">
                  <c:v>273.99099999999999</c:v>
                </c:pt>
                <c:pt idx="16634">
                  <c:v>272.36279999999999</c:v>
                </c:pt>
                <c:pt idx="16635">
                  <c:v>269.0693</c:v>
                </c:pt>
                <c:pt idx="16636">
                  <c:v>268.1345</c:v>
                </c:pt>
                <c:pt idx="16637">
                  <c:v>266.16469999999998</c:v>
                </c:pt>
                <c:pt idx="16638">
                  <c:v>264.2944</c:v>
                </c:pt>
                <c:pt idx="16639">
                  <c:v>262.524</c:v>
                </c:pt>
                <c:pt idx="16640">
                  <c:v>260.85289999999998</c:v>
                </c:pt>
                <c:pt idx="16641">
                  <c:v>259.27910000000003</c:v>
                </c:pt>
                <c:pt idx="16642">
                  <c:v>257.7998</c:v>
                </c:pt>
                <c:pt idx="16643">
                  <c:v>256.41120000000001</c:v>
                </c:pt>
                <c:pt idx="16644">
                  <c:v>256.06060000000002</c:v>
                </c:pt>
                <c:pt idx="16645">
                  <c:v>255.02449999999999</c:v>
                </c:pt>
                <c:pt idx="16646">
                  <c:v>253.68799999999999</c:v>
                </c:pt>
                <c:pt idx="16647">
                  <c:v>253.13050000000001</c:v>
                </c:pt>
                <c:pt idx="16648">
                  <c:v>252.42760000000001</c:v>
                </c:pt>
                <c:pt idx="16649">
                  <c:v>251.2379</c:v>
                </c:pt>
                <c:pt idx="16650">
                  <c:v>250.1131</c:v>
                </c:pt>
                <c:pt idx="16651">
                  <c:v>249.02760000000001</c:v>
                </c:pt>
                <c:pt idx="16652">
                  <c:v>248.017</c:v>
                </c:pt>
                <c:pt idx="16653">
                  <c:v>247.05500000000001</c:v>
                </c:pt>
                <c:pt idx="16654">
                  <c:v>246.13650000000001</c:v>
                </c:pt>
                <c:pt idx="16655">
                  <c:v>245.25710000000001</c:v>
                </c:pt>
                <c:pt idx="16656">
                  <c:v>245.06219999999999</c:v>
                </c:pt>
                <c:pt idx="16657">
                  <c:v>244.3638</c:v>
                </c:pt>
                <c:pt idx="16658">
                  <c:v>242.63749999999999</c:v>
                </c:pt>
                <c:pt idx="16659">
                  <c:v>240.99340000000001</c:v>
                </c:pt>
                <c:pt idx="16660">
                  <c:v>239.44130000000001</c:v>
                </c:pt>
                <c:pt idx="16661">
                  <c:v>237.9477</c:v>
                </c:pt>
                <c:pt idx="16662">
                  <c:v>236.49870000000001</c:v>
                </c:pt>
                <c:pt idx="16663">
                  <c:v>235.6003</c:v>
                </c:pt>
                <c:pt idx="16664">
                  <c:v>235.06950000000001</c:v>
                </c:pt>
                <c:pt idx="16665">
                  <c:v>233.67830000000001</c:v>
                </c:pt>
                <c:pt idx="16666">
                  <c:v>232.77109999999999</c:v>
                </c:pt>
                <c:pt idx="16667">
                  <c:v>230.94450000000001</c:v>
                </c:pt>
                <c:pt idx="16668">
                  <c:v>230.16759999999999</c:v>
                </c:pt>
                <c:pt idx="16669">
                  <c:v>228.233</c:v>
                </c:pt>
                <c:pt idx="16670">
                  <c:v>226.06299999999999</c:v>
                </c:pt>
                <c:pt idx="16671">
                  <c:v>225.5463</c:v>
                </c:pt>
                <c:pt idx="16672">
                  <c:v>224.69290000000001</c:v>
                </c:pt>
                <c:pt idx="16673">
                  <c:v>222.88759999999999</c:v>
                </c:pt>
                <c:pt idx="16674">
                  <c:v>220.77430000000001</c:v>
                </c:pt>
                <c:pt idx="16675">
                  <c:v>220.2877</c:v>
                </c:pt>
                <c:pt idx="16676">
                  <c:v>217.72309999999999</c:v>
                </c:pt>
                <c:pt idx="16677">
                  <c:v>216.9606</c:v>
                </c:pt>
                <c:pt idx="16678">
                  <c:v>215.2098</c:v>
                </c:pt>
                <c:pt idx="16679">
                  <c:v>210.23230000000001</c:v>
                </c:pt>
                <c:pt idx="16680">
                  <c:v>209.5077</c:v>
                </c:pt>
                <c:pt idx="16681">
                  <c:v>205.2953</c:v>
                </c:pt>
                <c:pt idx="16682">
                  <c:v>204.66679999999999</c:v>
                </c:pt>
                <c:pt idx="16683">
                  <c:v>202.1551</c:v>
                </c:pt>
                <c:pt idx="16684">
                  <c:v>198.512</c:v>
                </c:pt>
                <c:pt idx="16685">
                  <c:v>195.541</c:v>
                </c:pt>
                <c:pt idx="16686">
                  <c:v>194.88890000000001</c:v>
                </c:pt>
                <c:pt idx="16687">
                  <c:v>193.0864</c:v>
                </c:pt>
                <c:pt idx="16688">
                  <c:v>192.559</c:v>
                </c:pt>
                <c:pt idx="16689">
                  <c:v>191.45249999999999</c:v>
                </c:pt>
                <c:pt idx="16690">
                  <c:v>190.95070000000001</c:v>
                </c:pt>
                <c:pt idx="16691">
                  <c:v>189.88990000000001</c:v>
                </c:pt>
                <c:pt idx="16692">
                  <c:v>188.36330000000001</c:v>
                </c:pt>
                <c:pt idx="16693">
                  <c:v>186.8741</c:v>
                </c:pt>
                <c:pt idx="16694">
                  <c:v>186.8646</c:v>
                </c:pt>
                <c:pt idx="16695">
                  <c:v>186.14089999999999</c:v>
                </c:pt>
                <c:pt idx="16696">
                  <c:v>185.44479999999999</c:v>
                </c:pt>
                <c:pt idx="16697">
                  <c:v>184.76300000000001</c:v>
                </c:pt>
                <c:pt idx="16698">
                  <c:v>184.1097</c:v>
                </c:pt>
                <c:pt idx="16699">
                  <c:v>183.49080000000001</c:v>
                </c:pt>
                <c:pt idx="16700">
                  <c:v>183.2903</c:v>
                </c:pt>
                <c:pt idx="16701">
                  <c:v>182.95169999999999</c:v>
                </c:pt>
                <c:pt idx="16702">
                  <c:v>182.9255</c:v>
                </c:pt>
                <c:pt idx="16703">
                  <c:v>182.46</c:v>
                </c:pt>
                <c:pt idx="16704">
                  <c:v>182.04519999999999</c:v>
                </c:pt>
                <c:pt idx="16705">
                  <c:v>181.68520000000001</c:v>
                </c:pt>
                <c:pt idx="16706">
                  <c:v>181.38679999999999</c:v>
                </c:pt>
                <c:pt idx="16707">
                  <c:v>181.2124</c:v>
                </c:pt>
                <c:pt idx="16708">
                  <c:v>181.1447</c:v>
                </c:pt>
                <c:pt idx="16709">
                  <c:v>180.965</c:v>
                </c:pt>
                <c:pt idx="16710">
                  <c:v>180.8459</c:v>
                </c:pt>
                <c:pt idx="16711">
                  <c:v>180.7867</c:v>
                </c:pt>
                <c:pt idx="16712">
                  <c:v>180.78460000000001</c:v>
                </c:pt>
                <c:pt idx="16713">
                  <c:v>180.8391</c:v>
                </c:pt>
                <c:pt idx="16714">
                  <c:v>180.94800000000001</c:v>
                </c:pt>
                <c:pt idx="16715">
                  <c:v>181.10579999999999</c:v>
                </c:pt>
                <c:pt idx="16716">
                  <c:v>181.5582</c:v>
                </c:pt>
                <c:pt idx="16717">
                  <c:v>181.95849999999999</c:v>
                </c:pt>
                <c:pt idx="16718">
                  <c:v>182.1174</c:v>
                </c:pt>
                <c:pt idx="16719">
                  <c:v>182.64490000000001</c:v>
                </c:pt>
                <c:pt idx="16720">
                  <c:v>182.82669999999999</c:v>
                </c:pt>
                <c:pt idx="16721">
                  <c:v>182.90940000000001</c:v>
                </c:pt>
                <c:pt idx="16722">
                  <c:v>182.86089999999999</c:v>
                </c:pt>
                <c:pt idx="16723">
                  <c:v>182.64760000000001</c:v>
                </c:pt>
                <c:pt idx="16724">
                  <c:v>182.2431</c:v>
                </c:pt>
                <c:pt idx="16725">
                  <c:v>181.63910000000001</c:v>
                </c:pt>
                <c:pt idx="16726">
                  <c:v>180.90719999999999</c:v>
                </c:pt>
                <c:pt idx="16727">
                  <c:v>180.0033</c:v>
                </c:pt>
                <c:pt idx="16728">
                  <c:v>178.93690000000001</c:v>
                </c:pt>
                <c:pt idx="16729">
                  <c:v>177.7235</c:v>
                </c:pt>
                <c:pt idx="16730">
                  <c:v>176.3835</c:v>
                </c:pt>
                <c:pt idx="16731">
                  <c:v>174.94030000000001</c:v>
                </c:pt>
                <c:pt idx="16732">
                  <c:v>171.86590000000001</c:v>
                </c:pt>
                <c:pt idx="16733">
                  <c:v>165.4366</c:v>
                </c:pt>
                <c:pt idx="16734">
                  <c:v>162.35059999999999</c:v>
                </c:pt>
                <c:pt idx="16735">
                  <c:v>161.90690000000001</c:v>
                </c:pt>
                <c:pt idx="16736">
                  <c:v>160.8717</c:v>
                </c:pt>
                <c:pt idx="16737">
                  <c:v>159.46199999999999</c:v>
                </c:pt>
                <c:pt idx="16738">
                  <c:v>158.08369999999999</c:v>
                </c:pt>
                <c:pt idx="16739">
                  <c:v>156.75970000000001</c:v>
                </c:pt>
                <c:pt idx="16740">
                  <c:v>155.4913</c:v>
                </c:pt>
                <c:pt idx="16741">
                  <c:v>154.27889999999999</c:v>
                </c:pt>
                <c:pt idx="16742">
                  <c:v>153.12180000000001</c:v>
                </c:pt>
                <c:pt idx="16743">
                  <c:v>152.0189</c:v>
                </c:pt>
                <c:pt idx="16744">
                  <c:v>150.96799999999999</c:v>
                </c:pt>
                <c:pt idx="16745">
                  <c:v>149.97989999999999</c:v>
                </c:pt>
                <c:pt idx="16746">
                  <c:v>149.02250000000001</c:v>
                </c:pt>
                <c:pt idx="16747">
                  <c:v>148.1062</c:v>
                </c:pt>
                <c:pt idx="16748">
                  <c:v>147.22640000000001</c:v>
                </c:pt>
                <c:pt idx="16749">
                  <c:v>146.3905</c:v>
                </c:pt>
                <c:pt idx="16750">
                  <c:v>145.56970000000001</c:v>
                </c:pt>
                <c:pt idx="16751">
                  <c:v>144.7723</c:v>
                </c:pt>
                <c:pt idx="16752">
                  <c:v>143.99420000000001</c:v>
                </c:pt>
                <c:pt idx="16753">
                  <c:v>143.24299999999999</c:v>
                </c:pt>
                <c:pt idx="16754">
                  <c:v>142.7439</c:v>
                </c:pt>
                <c:pt idx="16755">
                  <c:v>141.8922</c:v>
                </c:pt>
                <c:pt idx="16756">
                  <c:v>140.64709999999999</c:v>
                </c:pt>
                <c:pt idx="16757">
                  <c:v>139.4282</c:v>
                </c:pt>
                <c:pt idx="16758">
                  <c:v>138.2373</c:v>
                </c:pt>
                <c:pt idx="16759">
                  <c:v>138.17830000000001</c:v>
                </c:pt>
                <c:pt idx="16760">
                  <c:v>136.25210000000001</c:v>
                </c:pt>
                <c:pt idx="16761">
                  <c:v>134.54320000000001</c:v>
                </c:pt>
                <c:pt idx="16762">
                  <c:v>134.33320000000001</c:v>
                </c:pt>
                <c:pt idx="16763">
                  <c:v>134.08690000000001</c:v>
                </c:pt>
                <c:pt idx="16764">
                  <c:v>130.80330000000001</c:v>
                </c:pt>
                <c:pt idx="16765">
                  <c:v>128.1567</c:v>
                </c:pt>
                <c:pt idx="16766">
                  <c:v>128.00049999999999</c:v>
                </c:pt>
                <c:pt idx="16767">
                  <c:v>127.3974</c:v>
                </c:pt>
                <c:pt idx="16768">
                  <c:v>127.30410000000001</c:v>
                </c:pt>
                <c:pt idx="16769">
                  <c:v>125.5758</c:v>
                </c:pt>
                <c:pt idx="16770">
                  <c:v>123.8646</c:v>
                </c:pt>
                <c:pt idx="16771">
                  <c:v>120.4589</c:v>
                </c:pt>
                <c:pt idx="16772">
                  <c:v>115.31950000000001</c:v>
                </c:pt>
                <c:pt idx="16773">
                  <c:v>113.70099999999999</c:v>
                </c:pt>
                <c:pt idx="16774">
                  <c:v>112.68600000000001</c:v>
                </c:pt>
                <c:pt idx="16775">
                  <c:v>109.1176</c:v>
                </c:pt>
                <c:pt idx="16776">
                  <c:v>106.437</c:v>
                </c:pt>
                <c:pt idx="16777">
                  <c:v>104.2182</c:v>
                </c:pt>
                <c:pt idx="16778">
                  <c:v>102.56319999999999</c:v>
                </c:pt>
                <c:pt idx="16779">
                  <c:v>100.73</c:v>
                </c:pt>
                <c:pt idx="16780">
                  <c:v>100.4149</c:v>
                </c:pt>
                <c:pt idx="16781">
                  <c:v>98.271690000000007</c:v>
                </c:pt>
                <c:pt idx="16782">
                  <c:v>96.244619999999998</c:v>
                </c:pt>
                <c:pt idx="16783">
                  <c:v>94.012180000000001</c:v>
                </c:pt>
                <c:pt idx="16784">
                  <c:v>91.574759999999998</c:v>
                </c:pt>
                <c:pt idx="16785">
                  <c:v>89.019670000000005</c:v>
                </c:pt>
                <c:pt idx="16786">
                  <c:v>88.362859999999998</c:v>
                </c:pt>
                <c:pt idx="16787">
                  <c:v>86.074849999999998</c:v>
                </c:pt>
                <c:pt idx="16788">
                  <c:v>85.183580000000006</c:v>
                </c:pt>
                <c:pt idx="16789">
                  <c:v>83.153090000000006</c:v>
                </c:pt>
                <c:pt idx="16790">
                  <c:v>82.546769999999995</c:v>
                </c:pt>
                <c:pt idx="16791">
                  <c:v>82.481219999999993</c:v>
                </c:pt>
                <c:pt idx="16792">
                  <c:v>80.633579999999995</c:v>
                </c:pt>
                <c:pt idx="16793">
                  <c:v>79.61524</c:v>
                </c:pt>
                <c:pt idx="16794">
                  <c:v>77.31559</c:v>
                </c:pt>
                <c:pt idx="16795">
                  <c:v>76.759569999999997</c:v>
                </c:pt>
                <c:pt idx="16796">
                  <c:v>76.752129999999994</c:v>
                </c:pt>
                <c:pt idx="16797">
                  <c:v>76.036789999999996</c:v>
                </c:pt>
                <c:pt idx="16798">
                  <c:v>75.215130000000002</c:v>
                </c:pt>
                <c:pt idx="16799">
                  <c:v>74.799250000000001</c:v>
                </c:pt>
                <c:pt idx="16800">
                  <c:v>74.751490000000004</c:v>
                </c:pt>
                <c:pt idx="16801">
                  <c:v>74.056740000000005</c:v>
                </c:pt>
                <c:pt idx="16802">
                  <c:v>73.955969999999994</c:v>
                </c:pt>
                <c:pt idx="16803">
                  <c:v>73.216639999999998</c:v>
                </c:pt>
                <c:pt idx="16804">
                  <c:v>72.90119</c:v>
                </c:pt>
                <c:pt idx="16805">
                  <c:v>72.504639999999995</c:v>
                </c:pt>
                <c:pt idx="16806">
                  <c:v>71.944879999999998</c:v>
                </c:pt>
                <c:pt idx="16807">
                  <c:v>69.967250000000007</c:v>
                </c:pt>
                <c:pt idx="16808">
                  <c:v>69.183279999999996</c:v>
                </c:pt>
                <c:pt idx="16809">
                  <c:v>67.432050000000004</c:v>
                </c:pt>
                <c:pt idx="16810">
                  <c:v>67.178539999999998</c:v>
                </c:pt>
                <c:pt idx="16811">
                  <c:v>65.228089999999995</c:v>
                </c:pt>
                <c:pt idx="16812">
                  <c:v>64.936859999999996</c:v>
                </c:pt>
                <c:pt idx="16813">
                  <c:v>64.892709999999994</c:v>
                </c:pt>
                <c:pt idx="16814">
                  <c:v>63.624119999999998</c:v>
                </c:pt>
                <c:pt idx="16815">
                  <c:v>62.993519999999997</c:v>
                </c:pt>
                <c:pt idx="16816">
                  <c:v>62.965069999999997</c:v>
                </c:pt>
                <c:pt idx="16817">
                  <c:v>62.408270000000002</c:v>
                </c:pt>
                <c:pt idx="16818">
                  <c:v>62.370350000000002</c:v>
                </c:pt>
                <c:pt idx="16819">
                  <c:v>61.857750000000003</c:v>
                </c:pt>
                <c:pt idx="16820">
                  <c:v>61.491169999999997</c:v>
                </c:pt>
                <c:pt idx="16821">
                  <c:v>61.473990000000001</c:v>
                </c:pt>
                <c:pt idx="16822">
                  <c:v>61.142389999999999</c:v>
                </c:pt>
                <c:pt idx="16823">
                  <c:v>60.768050000000002</c:v>
                </c:pt>
                <c:pt idx="16824">
                  <c:v>60.122230000000002</c:v>
                </c:pt>
                <c:pt idx="16825">
                  <c:v>59.978499999999997</c:v>
                </c:pt>
                <c:pt idx="16826">
                  <c:v>59.880130000000001</c:v>
                </c:pt>
                <c:pt idx="16827">
                  <c:v>59.526649999999997</c:v>
                </c:pt>
                <c:pt idx="16828">
                  <c:v>59.258479999999999</c:v>
                </c:pt>
                <c:pt idx="16829">
                  <c:v>59.11392</c:v>
                </c:pt>
                <c:pt idx="16830">
                  <c:v>59.096879999999999</c:v>
                </c:pt>
                <c:pt idx="16831">
                  <c:v>59.04598</c:v>
                </c:pt>
                <c:pt idx="16832">
                  <c:v>58.963859999999997</c:v>
                </c:pt>
                <c:pt idx="16833">
                  <c:v>58.845050000000001</c:v>
                </c:pt>
                <c:pt idx="16834">
                  <c:v>58.841630000000002</c:v>
                </c:pt>
                <c:pt idx="16835">
                  <c:v>58.766280000000002</c:v>
                </c:pt>
                <c:pt idx="16836">
                  <c:v>58.744459999999997</c:v>
                </c:pt>
                <c:pt idx="16837">
                  <c:v>58.731659999999998</c:v>
                </c:pt>
                <c:pt idx="16838">
                  <c:v>58.730759999999997</c:v>
                </c:pt>
                <c:pt idx="16839">
                  <c:v>58.722450000000002</c:v>
                </c:pt>
                <c:pt idx="16840">
                  <c:v>58.729730000000004</c:v>
                </c:pt>
                <c:pt idx="16841">
                  <c:v>58.75441</c:v>
                </c:pt>
                <c:pt idx="16842">
                  <c:v>58.76305</c:v>
                </c:pt>
                <c:pt idx="16843">
                  <c:v>58.767499999999998</c:v>
                </c:pt>
                <c:pt idx="16844">
                  <c:v>58.822890000000001</c:v>
                </c:pt>
                <c:pt idx="16845">
                  <c:v>58.857660000000003</c:v>
                </c:pt>
                <c:pt idx="16846">
                  <c:v>58.858710000000002</c:v>
                </c:pt>
                <c:pt idx="16847">
                  <c:v>58.861460000000001</c:v>
                </c:pt>
                <c:pt idx="16848">
                  <c:v>58.904209999999999</c:v>
                </c:pt>
                <c:pt idx="16849">
                  <c:v>58.956969999999998</c:v>
                </c:pt>
                <c:pt idx="16850">
                  <c:v>58.987969999999997</c:v>
                </c:pt>
                <c:pt idx="16851">
                  <c:v>59.00761</c:v>
                </c:pt>
                <c:pt idx="16852">
                  <c:v>59.019730000000003</c:v>
                </c:pt>
                <c:pt idx="16853">
                  <c:v>59.095689999999998</c:v>
                </c:pt>
                <c:pt idx="16854">
                  <c:v>59.180079999999997</c:v>
                </c:pt>
                <c:pt idx="16855">
                  <c:v>59.187249999999999</c:v>
                </c:pt>
                <c:pt idx="16856">
                  <c:v>59.297809999999998</c:v>
                </c:pt>
                <c:pt idx="16857">
                  <c:v>59.43103</c:v>
                </c:pt>
                <c:pt idx="16858">
                  <c:v>59.508360000000003</c:v>
                </c:pt>
                <c:pt idx="16859">
                  <c:v>59.591999999999999</c:v>
                </c:pt>
                <c:pt idx="16860">
                  <c:v>59.685899999999997</c:v>
                </c:pt>
                <c:pt idx="16861">
                  <c:v>59.787979999999997</c:v>
                </c:pt>
                <c:pt idx="16862">
                  <c:v>59.90325</c:v>
                </c:pt>
                <c:pt idx="16863">
                  <c:v>59.97186</c:v>
                </c:pt>
                <c:pt idx="16864">
                  <c:v>60.02946</c:v>
                </c:pt>
                <c:pt idx="16865">
                  <c:v>60.173009999999998</c:v>
                </c:pt>
                <c:pt idx="16866">
                  <c:v>60.331130000000002</c:v>
                </c:pt>
                <c:pt idx="16867">
                  <c:v>60.340479999999999</c:v>
                </c:pt>
                <c:pt idx="16868">
                  <c:v>60.512129999999999</c:v>
                </c:pt>
                <c:pt idx="16869">
                  <c:v>60.712350000000001</c:v>
                </c:pt>
                <c:pt idx="16870">
                  <c:v>60.80733</c:v>
                </c:pt>
                <c:pt idx="16871">
                  <c:v>60.942030000000003</c:v>
                </c:pt>
                <c:pt idx="16872">
                  <c:v>61.196359999999999</c:v>
                </c:pt>
                <c:pt idx="16873">
                  <c:v>61.487499999999997</c:v>
                </c:pt>
                <c:pt idx="16874">
                  <c:v>61.808630000000001</c:v>
                </c:pt>
                <c:pt idx="16875">
                  <c:v>62.174210000000002</c:v>
                </c:pt>
                <c:pt idx="16876">
                  <c:v>62.279519999999998</c:v>
                </c:pt>
                <c:pt idx="16877">
                  <c:v>62.574849999999998</c:v>
                </c:pt>
                <c:pt idx="16878">
                  <c:v>63.026649999999997</c:v>
                </c:pt>
                <c:pt idx="16879">
                  <c:v>63.515439999999998</c:v>
                </c:pt>
                <c:pt idx="16880">
                  <c:v>64.059010000000001</c:v>
                </c:pt>
                <c:pt idx="16881">
                  <c:v>64.638090000000005</c:v>
                </c:pt>
                <c:pt idx="16882">
                  <c:v>64.714479999999995</c:v>
                </c:pt>
                <c:pt idx="16883">
                  <c:v>65.272120000000001</c:v>
                </c:pt>
                <c:pt idx="16884">
                  <c:v>65.93477</c:v>
                </c:pt>
                <c:pt idx="16885">
                  <c:v>67.367249999999999</c:v>
                </c:pt>
                <c:pt idx="16886">
                  <c:v>68.092429999999993</c:v>
                </c:pt>
                <c:pt idx="16887">
                  <c:v>69.909469999999999</c:v>
                </c:pt>
                <c:pt idx="16888">
                  <c:v>70.352080000000001</c:v>
                </c:pt>
                <c:pt idx="16889">
                  <c:v>71.588610000000003</c:v>
                </c:pt>
                <c:pt idx="16890">
                  <c:v>71.694280000000006</c:v>
                </c:pt>
                <c:pt idx="16891">
                  <c:v>72.281739999999999</c:v>
                </c:pt>
                <c:pt idx="16892">
                  <c:v>72.778220000000005</c:v>
                </c:pt>
                <c:pt idx="16893">
                  <c:v>72.891199999999998</c:v>
                </c:pt>
                <c:pt idx="16894">
                  <c:v>73.192019999999999</c:v>
                </c:pt>
                <c:pt idx="16895">
                  <c:v>73.341040000000007</c:v>
                </c:pt>
                <c:pt idx="16896">
                  <c:v>73.498400000000004</c:v>
                </c:pt>
                <c:pt idx="16897">
                  <c:v>73.636039999999994</c:v>
                </c:pt>
                <c:pt idx="16898">
                  <c:v>73.700580000000002</c:v>
                </c:pt>
                <c:pt idx="16899">
                  <c:v>73.779120000000006</c:v>
                </c:pt>
                <c:pt idx="16900">
                  <c:v>73.787670000000006</c:v>
                </c:pt>
                <c:pt idx="16901">
                  <c:v>73.581109999999995</c:v>
                </c:pt>
                <c:pt idx="16902">
                  <c:v>73.377369999999999</c:v>
                </c:pt>
                <c:pt idx="16903">
                  <c:v>73.200540000000004</c:v>
                </c:pt>
                <c:pt idx="16904">
                  <c:v>73.173029999999997</c:v>
                </c:pt>
                <c:pt idx="16905">
                  <c:v>72.764719999999997</c:v>
                </c:pt>
                <c:pt idx="16906">
                  <c:v>72.421530000000004</c:v>
                </c:pt>
                <c:pt idx="16907">
                  <c:v>72.260720000000006</c:v>
                </c:pt>
                <c:pt idx="16908">
                  <c:v>71.683530000000005</c:v>
                </c:pt>
                <c:pt idx="16909">
                  <c:v>71.530590000000004</c:v>
                </c:pt>
                <c:pt idx="16910">
                  <c:v>71.395240000000001</c:v>
                </c:pt>
                <c:pt idx="16911">
                  <c:v>71.10324</c:v>
                </c:pt>
                <c:pt idx="16912">
                  <c:v>70.818960000000004</c:v>
                </c:pt>
                <c:pt idx="16913">
                  <c:v>70.628439999999998</c:v>
                </c:pt>
                <c:pt idx="16914">
                  <c:v>70.547820000000002</c:v>
                </c:pt>
                <c:pt idx="16915">
                  <c:v>70.284120000000001</c:v>
                </c:pt>
                <c:pt idx="16916">
                  <c:v>70.039699999999996</c:v>
                </c:pt>
                <c:pt idx="16917">
                  <c:v>69.860100000000003</c:v>
                </c:pt>
                <c:pt idx="16918">
                  <c:v>69.817719999999994</c:v>
                </c:pt>
                <c:pt idx="16919">
                  <c:v>69.626159999999999</c:v>
                </c:pt>
                <c:pt idx="16920">
                  <c:v>69.318460000000002</c:v>
                </c:pt>
                <c:pt idx="16921">
                  <c:v>69.306659999999994</c:v>
                </c:pt>
                <c:pt idx="16922">
                  <c:v>69.164619999999999</c:v>
                </c:pt>
                <c:pt idx="16923">
                  <c:v>69.122870000000006</c:v>
                </c:pt>
                <c:pt idx="16924">
                  <c:v>69.082700000000003</c:v>
                </c:pt>
                <c:pt idx="16925">
                  <c:v>69.078580000000002</c:v>
                </c:pt>
                <c:pt idx="16926">
                  <c:v>69.101879999999994</c:v>
                </c:pt>
                <c:pt idx="16927">
                  <c:v>69.131360000000001</c:v>
                </c:pt>
                <c:pt idx="16928">
                  <c:v>69.136790000000005</c:v>
                </c:pt>
                <c:pt idx="16929">
                  <c:v>69.269930000000002</c:v>
                </c:pt>
                <c:pt idx="16930">
                  <c:v>69.305319999999995</c:v>
                </c:pt>
                <c:pt idx="16931">
                  <c:v>69.451260000000005</c:v>
                </c:pt>
                <c:pt idx="16932">
                  <c:v>69.679090000000002</c:v>
                </c:pt>
                <c:pt idx="16933">
                  <c:v>69.883470000000003</c:v>
                </c:pt>
                <c:pt idx="16934">
                  <c:v>69.933449999999993</c:v>
                </c:pt>
                <c:pt idx="16935">
                  <c:v>70.195189999999997</c:v>
                </c:pt>
                <c:pt idx="16936">
                  <c:v>70.217140000000001</c:v>
                </c:pt>
                <c:pt idx="16937">
                  <c:v>70.436679999999996</c:v>
                </c:pt>
                <c:pt idx="16938">
                  <c:v>70.53143</c:v>
                </c:pt>
                <c:pt idx="16939">
                  <c:v>70.654880000000006</c:v>
                </c:pt>
                <c:pt idx="16940">
                  <c:v>70.790000000000006</c:v>
                </c:pt>
                <c:pt idx="16941">
                  <c:v>70.829759999999993</c:v>
                </c:pt>
                <c:pt idx="16942">
                  <c:v>70.953609999999998</c:v>
                </c:pt>
                <c:pt idx="16943">
                  <c:v>70.956699999999998</c:v>
                </c:pt>
                <c:pt idx="16944">
                  <c:v>70.994190000000003</c:v>
                </c:pt>
                <c:pt idx="16945">
                  <c:v>70.993769999999998</c:v>
                </c:pt>
                <c:pt idx="16946">
                  <c:v>70.998289999999997</c:v>
                </c:pt>
                <c:pt idx="16947">
                  <c:v>70.966830000000002</c:v>
                </c:pt>
                <c:pt idx="16948">
                  <c:v>70.958079999999995</c:v>
                </c:pt>
                <c:pt idx="16949">
                  <c:v>70.9495</c:v>
                </c:pt>
                <c:pt idx="16950">
                  <c:v>70.902789999999996</c:v>
                </c:pt>
                <c:pt idx="16951">
                  <c:v>70.814869999999999</c:v>
                </c:pt>
                <c:pt idx="16952">
                  <c:v>70.789360000000002</c:v>
                </c:pt>
                <c:pt idx="16953">
                  <c:v>70.637870000000007</c:v>
                </c:pt>
                <c:pt idx="16954">
                  <c:v>70.587850000000003</c:v>
                </c:pt>
                <c:pt idx="16955">
                  <c:v>70.439729999999997</c:v>
                </c:pt>
                <c:pt idx="16956">
                  <c:v>70.268219999999999</c:v>
                </c:pt>
                <c:pt idx="16957">
                  <c:v>70.205669999999998</c:v>
                </c:pt>
                <c:pt idx="16958">
                  <c:v>69.928139999999999</c:v>
                </c:pt>
                <c:pt idx="16959">
                  <c:v>69.616039999999998</c:v>
                </c:pt>
                <c:pt idx="16960">
                  <c:v>69.350570000000005</c:v>
                </c:pt>
                <c:pt idx="16961">
                  <c:v>68.923919999999995</c:v>
                </c:pt>
                <c:pt idx="16962">
                  <c:v>68.894630000000006</c:v>
                </c:pt>
                <c:pt idx="16963">
                  <c:v>68.80292</c:v>
                </c:pt>
                <c:pt idx="16964">
                  <c:v>68.19265</c:v>
                </c:pt>
                <c:pt idx="16965">
                  <c:v>68.070660000000004</c:v>
                </c:pt>
                <c:pt idx="16966">
                  <c:v>67.172389999999993</c:v>
                </c:pt>
                <c:pt idx="16967">
                  <c:v>66.845010000000002</c:v>
                </c:pt>
                <c:pt idx="16968">
                  <c:v>65.456149999999994</c:v>
                </c:pt>
                <c:pt idx="16969">
                  <c:v>65.304150000000007</c:v>
                </c:pt>
                <c:pt idx="16970">
                  <c:v>65.016319999999993</c:v>
                </c:pt>
                <c:pt idx="16971">
                  <c:v>64.404390000000006</c:v>
                </c:pt>
                <c:pt idx="16972">
                  <c:v>64.125579999999999</c:v>
                </c:pt>
                <c:pt idx="16973">
                  <c:v>63.564169999999997</c:v>
                </c:pt>
                <c:pt idx="16974">
                  <c:v>63.184179999999998</c:v>
                </c:pt>
                <c:pt idx="16975">
                  <c:v>62.948120000000003</c:v>
                </c:pt>
                <c:pt idx="16976">
                  <c:v>62.806260000000002</c:v>
                </c:pt>
                <c:pt idx="16977">
                  <c:v>62.154380000000003</c:v>
                </c:pt>
                <c:pt idx="16978">
                  <c:v>61.966279999999998</c:v>
                </c:pt>
                <c:pt idx="16979">
                  <c:v>61.853250000000003</c:v>
                </c:pt>
                <c:pt idx="16980">
                  <c:v>61.75611</c:v>
                </c:pt>
                <c:pt idx="16981">
                  <c:v>61.592480000000002</c:v>
                </c:pt>
                <c:pt idx="16982">
                  <c:v>61.357680000000002</c:v>
                </c:pt>
                <c:pt idx="16983">
                  <c:v>61.22701</c:v>
                </c:pt>
                <c:pt idx="16984">
                  <c:v>61.144979999999997</c:v>
                </c:pt>
                <c:pt idx="16985">
                  <c:v>60.949489999999997</c:v>
                </c:pt>
                <c:pt idx="16986">
                  <c:v>60.821800000000003</c:v>
                </c:pt>
                <c:pt idx="16987">
                  <c:v>60.782739999999997</c:v>
                </c:pt>
                <c:pt idx="16988">
                  <c:v>60.698729999999998</c:v>
                </c:pt>
                <c:pt idx="16989">
                  <c:v>60.646099999999997</c:v>
                </c:pt>
                <c:pt idx="16990">
                  <c:v>60.528500000000001</c:v>
                </c:pt>
                <c:pt idx="16991">
                  <c:v>60.42492</c:v>
                </c:pt>
                <c:pt idx="16992">
                  <c:v>60.375239999999998</c:v>
                </c:pt>
                <c:pt idx="16993">
                  <c:v>60.340620000000001</c:v>
                </c:pt>
                <c:pt idx="16994">
                  <c:v>60.331969999999998</c:v>
                </c:pt>
                <c:pt idx="16995">
                  <c:v>60.239710000000002</c:v>
                </c:pt>
                <c:pt idx="16996">
                  <c:v>60.188969999999998</c:v>
                </c:pt>
                <c:pt idx="16997">
                  <c:v>60.185989999999997</c:v>
                </c:pt>
                <c:pt idx="16998">
                  <c:v>60.191670000000002</c:v>
                </c:pt>
                <c:pt idx="16999">
                  <c:v>60.194780000000002</c:v>
                </c:pt>
                <c:pt idx="17000">
                  <c:v>60.239319999999999</c:v>
                </c:pt>
                <c:pt idx="17001">
                  <c:v>60.269089999999998</c:v>
                </c:pt>
                <c:pt idx="17002">
                  <c:v>60.32002</c:v>
                </c:pt>
                <c:pt idx="17003">
                  <c:v>60.401499999999999</c:v>
                </c:pt>
                <c:pt idx="17004">
                  <c:v>60.42877</c:v>
                </c:pt>
                <c:pt idx="17005">
                  <c:v>60.55039</c:v>
                </c:pt>
                <c:pt idx="17006">
                  <c:v>60.682839999999999</c:v>
                </c:pt>
                <c:pt idx="17007">
                  <c:v>60.783740000000002</c:v>
                </c:pt>
                <c:pt idx="17008">
                  <c:v>60.793460000000003</c:v>
                </c:pt>
                <c:pt idx="17009">
                  <c:v>60.826149999999998</c:v>
                </c:pt>
                <c:pt idx="17010">
                  <c:v>61.154429999999998</c:v>
                </c:pt>
                <c:pt idx="17011">
                  <c:v>61.247529999999998</c:v>
                </c:pt>
                <c:pt idx="17012">
                  <c:v>61.275559999999999</c:v>
                </c:pt>
                <c:pt idx="17013">
                  <c:v>61.497669999999999</c:v>
                </c:pt>
                <c:pt idx="17014">
                  <c:v>61.798000000000002</c:v>
                </c:pt>
                <c:pt idx="17015">
                  <c:v>61.850050000000003</c:v>
                </c:pt>
                <c:pt idx="17016">
                  <c:v>62.341439999999999</c:v>
                </c:pt>
                <c:pt idx="17017">
                  <c:v>62.584200000000003</c:v>
                </c:pt>
                <c:pt idx="17018">
                  <c:v>62.898949999999999</c:v>
                </c:pt>
                <c:pt idx="17019">
                  <c:v>63.340510000000002</c:v>
                </c:pt>
                <c:pt idx="17020">
                  <c:v>63.46658</c:v>
                </c:pt>
                <c:pt idx="17021">
                  <c:v>63.884369999999997</c:v>
                </c:pt>
                <c:pt idx="17022">
                  <c:v>63.977820000000001</c:v>
                </c:pt>
                <c:pt idx="17023">
                  <c:v>64.054019999999994</c:v>
                </c:pt>
                <c:pt idx="17024">
                  <c:v>64.130449999999996</c:v>
                </c:pt>
                <c:pt idx="17025">
                  <c:v>64.913910000000001</c:v>
                </c:pt>
                <c:pt idx="17026">
                  <c:v>64.99248</c:v>
                </c:pt>
                <c:pt idx="17027">
                  <c:v>65.375770000000003</c:v>
                </c:pt>
                <c:pt idx="17028">
                  <c:v>65.952709999999996</c:v>
                </c:pt>
                <c:pt idx="17029">
                  <c:v>66.569550000000007</c:v>
                </c:pt>
                <c:pt idx="17030">
                  <c:v>67.156180000000006</c:v>
                </c:pt>
                <c:pt idx="17031">
                  <c:v>67.292699999999996</c:v>
                </c:pt>
                <c:pt idx="17032">
                  <c:v>67.573759999999993</c:v>
                </c:pt>
                <c:pt idx="17033">
                  <c:v>68.174869999999999</c:v>
                </c:pt>
                <c:pt idx="17034">
                  <c:v>68.339370000000002</c:v>
                </c:pt>
                <c:pt idx="17035">
                  <c:v>69.214510000000004</c:v>
                </c:pt>
                <c:pt idx="17036">
                  <c:v>69.644490000000005</c:v>
                </c:pt>
                <c:pt idx="17037">
                  <c:v>70.414180000000002</c:v>
                </c:pt>
                <c:pt idx="17038">
                  <c:v>71.045109999999994</c:v>
                </c:pt>
                <c:pt idx="17039">
                  <c:v>71.752170000000007</c:v>
                </c:pt>
                <c:pt idx="17040">
                  <c:v>73.705079999999995</c:v>
                </c:pt>
                <c:pt idx="17041">
                  <c:v>74.752669999999995</c:v>
                </c:pt>
                <c:pt idx="17042">
                  <c:v>76.680520000000001</c:v>
                </c:pt>
                <c:pt idx="17043">
                  <c:v>77.837509999999995</c:v>
                </c:pt>
                <c:pt idx="17044">
                  <c:v>78.159329999999997</c:v>
                </c:pt>
                <c:pt idx="17045">
                  <c:v>80.09863</c:v>
                </c:pt>
                <c:pt idx="17046">
                  <c:v>82.267830000000004</c:v>
                </c:pt>
                <c:pt idx="17047">
                  <c:v>83.633709999999994</c:v>
                </c:pt>
                <c:pt idx="17048">
                  <c:v>84.246700000000004</c:v>
                </c:pt>
                <c:pt idx="17049">
                  <c:v>84.7654</c:v>
                </c:pt>
                <c:pt idx="17050">
                  <c:v>87.625150000000005</c:v>
                </c:pt>
                <c:pt idx="17051">
                  <c:v>90.851889999999997</c:v>
                </c:pt>
                <c:pt idx="17052">
                  <c:v>91.836759999999998</c:v>
                </c:pt>
                <c:pt idx="17053">
                  <c:v>94.412279999999996</c:v>
                </c:pt>
                <c:pt idx="17054">
                  <c:v>98.244950000000003</c:v>
                </c:pt>
                <c:pt idx="17055">
                  <c:v>102.289</c:v>
                </c:pt>
                <c:pt idx="17056">
                  <c:v>110.88890000000001</c:v>
                </c:pt>
                <c:pt idx="17057">
                  <c:v>111.41500000000001</c:v>
                </c:pt>
                <c:pt idx="17058">
                  <c:v>114.3379</c:v>
                </c:pt>
                <c:pt idx="17059">
                  <c:v>115.5363</c:v>
                </c:pt>
                <c:pt idx="17060">
                  <c:v>120.51390000000001</c:v>
                </c:pt>
                <c:pt idx="17061">
                  <c:v>125.9135</c:v>
                </c:pt>
                <c:pt idx="17062">
                  <c:v>131.7937</c:v>
                </c:pt>
                <c:pt idx="17063">
                  <c:v>138.1473</c:v>
                </c:pt>
                <c:pt idx="17064">
                  <c:v>144.88740000000001</c:v>
                </c:pt>
                <c:pt idx="17065">
                  <c:v>158.8272</c:v>
                </c:pt>
                <c:pt idx="17066">
                  <c:v>161.9409</c:v>
                </c:pt>
                <c:pt idx="17067">
                  <c:v>172.2079</c:v>
                </c:pt>
                <c:pt idx="17068">
                  <c:v>178.24549999999999</c:v>
                </c:pt>
                <c:pt idx="17069">
                  <c:v>181.80869999999999</c:v>
                </c:pt>
                <c:pt idx="17070">
                  <c:v>183.60740000000001</c:v>
                </c:pt>
                <c:pt idx="17071">
                  <c:v>188.17330000000001</c:v>
                </c:pt>
                <c:pt idx="17072">
                  <c:v>191.6756</c:v>
                </c:pt>
                <c:pt idx="17073">
                  <c:v>193.31720000000001</c:v>
                </c:pt>
                <c:pt idx="17074">
                  <c:v>193.8691</c:v>
                </c:pt>
                <c:pt idx="17075">
                  <c:v>194.56100000000001</c:v>
                </c:pt>
                <c:pt idx="17076">
                  <c:v>193.99619999999999</c:v>
                </c:pt>
                <c:pt idx="17077">
                  <c:v>192.46950000000001</c:v>
                </c:pt>
                <c:pt idx="17078">
                  <c:v>190.06370000000001</c:v>
                </c:pt>
                <c:pt idx="17079">
                  <c:v>189.9128</c:v>
                </c:pt>
                <c:pt idx="17080">
                  <c:v>186.89490000000001</c:v>
                </c:pt>
                <c:pt idx="17081">
                  <c:v>178.7567</c:v>
                </c:pt>
                <c:pt idx="17082">
                  <c:v>170.5753</c:v>
                </c:pt>
                <c:pt idx="17083">
                  <c:v>168.8921</c:v>
                </c:pt>
                <c:pt idx="17084">
                  <c:v>157.9238</c:v>
                </c:pt>
                <c:pt idx="17085">
                  <c:v>146.46629999999999</c:v>
                </c:pt>
                <c:pt idx="17086">
                  <c:v>135.20160000000001</c:v>
                </c:pt>
                <c:pt idx="17087">
                  <c:v>124.74160000000001</c:v>
                </c:pt>
                <c:pt idx="17088">
                  <c:v>120.49769999999999</c:v>
                </c:pt>
                <c:pt idx="17089">
                  <c:v>115.27719999999999</c:v>
                </c:pt>
                <c:pt idx="17090">
                  <c:v>106.8626</c:v>
                </c:pt>
                <c:pt idx="17091">
                  <c:v>103.02889999999999</c:v>
                </c:pt>
                <c:pt idx="17092">
                  <c:v>99.438209999999998</c:v>
                </c:pt>
                <c:pt idx="17093">
                  <c:v>99.145769999999999</c:v>
                </c:pt>
                <c:pt idx="17094">
                  <c:v>96.088740000000001</c:v>
                </c:pt>
                <c:pt idx="17095">
                  <c:v>94.631219999999999</c:v>
                </c:pt>
                <c:pt idx="17096">
                  <c:v>92.97587</c:v>
                </c:pt>
                <c:pt idx="17097">
                  <c:v>90.091030000000003</c:v>
                </c:pt>
                <c:pt idx="17098">
                  <c:v>88.671430000000001</c:v>
                </c:pt>
                <c:pt idx="17099">
                  <c:v>87.421480000000003</c:v>
                </c:pt>
                <c:pt idx="17100">
                  <c:v>84.952179999999998</c:v>
                </c:pt>
                <c:pt idx="17101">
                  <c:v>82.669200000000004</c:v>
                </c:pt>
                <c:pt idx="17102">
                  <c:v>80.612250000000003</c:v>
                </c:pt>
                <c:pt idx="17103">
                  <c:v>80.562079999999995</c:v>
                </c:pt>
                <c:pt idx="17104">
                  <c:v>78.623649999999998</c:v>
                </c:pt>
                <c:pt idx="17105">
                  <c:v>76.846819999999994</c:v>
                </c:pt>
                <c:pt idx="17106">
                  <c:v>75.234309999999994</c:v>
                </c:pt>
                <c:pt idx="17107">
                  <c:v>72.375389999999996</c:v>
                </c:pt>
                <c:pt idx="17108">
                  <c:v>70.692220000000006</c:v>
                </c:pt>
                <c:pt idx="17109">
                  <c:v>70.052419999999998</c:v>
                </c:pt>
                <c:pt idx="17110">
                  <c:v>69.894930000000002</c:v>
                </c:pt>
                <c:pt idx="17111">
                  <c:v>67.619789999999995</c:v>
                </c:pt>
                <c:pt idx="17112">
                  <c:v>65.445030000000003</c:v>
                </c:pt>
                <c:pt idx="17113">
                  <c:v>63.358699999999999</c:v>
                </c:pt>
                <c:pt idx="17114">
                  <c:v>61.426099999999998</c:v>
                </c:pt>
                <c:pt idx="17115">
                  <c:v>59.744599999999998</c:v>
                </c:pt>
                <c:pt idx="17116">
                  <c:v>59.020009999999999</c:v>
                </c:pt>
                <c:pt idx="17117">
                  <c:v>58.379159999999999</c:v>
                </c:pt>
                <c:pt idx="17118">
                  <c:v>57.483199999999997</c:v>
                </c:pt>
                <c:pt idx="17119">
                  <c:v>57.293669999999999</c:v>
                </c:pt>
                <c:pt idx="17120">
                  <c:v>56.402509999999999</c:v>
                </c:pt>
                <c:pt idx="17121">
                  <c:v>54.854280000000003</c:v>
                </c:pt>
                <c:pt idx="17122">
                  <c:v>51.871630000000003</c:v>
                </c:pt>
                <c:pt idx="17123">
                  <c:v>48.90934</c:v>
                </c:pt>
                <c:pt idx="17124">
                  <c:v>48.810220000000001</c:v>
                </c:pt>
                <c:pt idx="17125">
                  <c:v>48.215589999999999</c:v>
                </c:pt>
                <c:pt idx="17126">
                  <c:v>47.590859999999999</c:v>
                </c:pt>
                <c:pt idx="17127">
                  <c:v>47.274529999999999</c:v>
                </c:pt>
                <c:pt idx="17128">
                  <c:v>47.066429999999997</c:v>
                </c:pt>
                <c:pt idx="17129">
                  <c:v>46.651269999999997</c:v>
                </c:pt>
                <c:pt idx="17130">
                  <c:v>46.320039999999999</c:v>
                </c:pt>
                <c:pt idx="17131">
                  <c:v>46.039270000000002</c:v>
                </c:pt>
                <c:pt idx="17132">
                  <c:v>45.528649999999999</c:v>
                </c:pt>
                <c:pt idx="17133">
                  <c:v>45.352080000000001</c:v>
                </c:pt>
                <c:pt idx="17134">
                  <c:v>44.546430000000001</c:v>
                </c:pt>
                <c:pt idx="17135">
                  <c:v>43.679540000000003</c:v>
                </c:pt>
                <c:pt idx="17136">
                  <c:v>41.312330000000003</c:v>
                </c:pt>
                <c:pt idx="17137">
                  <c:v>40.76878</c:v>
                </c:pt>
                <c:pt idx="17138">
                  <c:v>40.356760000000001</c:v>
                </c:pt>
                <c:pt idx="17139">
                  <c:v>40.006990000000002</c:v>
                </c:pt>
                <c:pt idx="17140">
                  <c:v>39.839230000000001</c:v>
                </c:pt>
                <c:pt idx="17141">
                  <c:v>39.752110000000002</c:v>
                </c:pt>
                <c:pt idx="17142">
                  <c:v>39.750959999999999</c:v>
                </c:pt>
                <c:pt idx="17143">
                  <c:v>39.693890000000003</c:v>
                </c:pt>
                <c:pt idx="17144">
                  <c:v>39.57291</c:v>
                </c:pt>
                <c:pt idx="17145">
                  <c:v>39.47184</c:v>
                </c:pt>
                <c:pt idx="17146">
                  <c:v>39.382060000000003</c:v>
                </c:pt>
                <c:pt idx="17147">
                  <c:v>39.380029999999998</c:v>
                </c:pt>
                <c:pt idx="17148">
                  <c:v>39.131630000000001</c:v>
                </c:pt>
                <c:pt idx="17149">
                  <c:v>38.992719999999998</c:v>
                </c:pt>
                <c:pt idx="17150">
                  <c:v>38.914760000000001</c:v>
                </c:pt>
                <c:pt idx="17151">
                  <c:v>38.807169999999999</c:v>
                </c:pt>
                <c:pt idx="17152">
                  <c:v>38.802599999999998</c:v>
                </c:pt>
                <c:pt idx="17153">
                  <c:v>38.172849999999997</c:v>
                </c:pt>
                <c:pt idx="17154">
                  <c:v>37.674880000000002</c:v>
                </c:pt>
                <c:pt idx="17155">
                  <c:v>37.48789</c:v>
                </c:pt>
                <c:pt idx="17156">
                  <c:v>36.333880000000001</c:v>
                </c:pt>
                <c:pt idx="17157">
                  <c:v>36.280589999999997</c:v>
                </c:pt>
                <c:pt idx="17158">
                  <c:v>35.413330000000002</c:v>
                </c:pt>
                <c:pt idx="17159">
                  <c:v>35.208419999999997</c:v>
                </c:pt>
                <c:pt idx="17160">
                  <c:v>34.865029999999997</c:v>
                </c:pt>
                <c:pt idx="17161">
                  <c:v>34.703650000000003</c:v>
                </c:pt>
                <c:pt idx="17162">
                  <c:v>34.551580000000001</c:v>
                </c:pt>
                <c:pt idx="17163">
                  <c:v>34.284500000000001</c:v>
                </c:pt>
                <c:pt idx="17164">
                  <c:v>33.7956</c:v>
                </c:pt>
                <c:pt idx="17165">
                  <c:v>33.782789999999999</c:v>
                </c:pt>
                <c:pt idx="17166">
                  <c:v>33.2151</c:v>
                </c:pt>
                <c:pt idx="17167">
                  <c:v>33.026980000000002</c:v>
                </c:pt>
                <c:pt idx="17168">
                  <c:v>32.63212</c:v>
                </c:pt>
                <c:pt idx="17169">
                  <c:v>32.624650000000003</c:v>
                </c:pt>
                <c:pt idx="17170">
                  <c:v>32.535159999999998</c:v>
                </c:pt>
                <c:pt idx="17171">
                  <c:v>32.411589999999997</c:v>
                </c:pt>
                <c:pt idx="17172">
                  <c:v>32.288069999999998</c:v>
                </c:pt>
                <c:pt idx="17173">
                  <c:v>32.074469999999998</c:v>
                </c:pt>
                <c:pt idx="17174">
                  <c:v>32.041029999999999</c:v>
                </c:pt>
                <c:pt idx="17175">
                  <c:v>31.05068</c:v>
                </c:pt>
                <c:pt idx="17176">
                  <c:v>30.719149999999999</c:v>
                </c:pt>
                <c:pt idx="17177">
                  <c:v>30.553450000000002</c:v>
                </c:pt>
                <c:pt idx="17178">
                  <c:v>30.47063</c:v>
                </c:pt>
                <c:pt idx="17179">
                  <c:v>30.38861</c:v>
                </c:pt>
                <c:pt idx="17180">
                  <c:v>30.307600000000001</c:v>
                </c:pt>
                <c:pt idx="17181">
                  <c:v>30.227329999999998</c:v>
                </c:pt>
                <c:pt idx="17182">
                  <c:v>30.148050000000001</c:v>
                </c:pt>
                <c:pt idx="17183">
                  <c:v>30.110399999999998</c:v>
                </c:pt>
                <c:pt idx="17184">
                  <c:v>30.075620000000001</c:v>
                </c:pt>
                <c:pt idx="17185">
                  <c:v>30.045940000000002</c:v>
                </c:pt>
                <c:pt idx="17186">
                  <c:v>30.03538</c:v>
                </c:pt>
                <c:pt idx="17187">
                  <c:v>30.031479999999998</c:v>
                </c:pt>
                <c:pt idx="17188">
                  <c:v>30.03406</c:v>
                </c:pt>
                <c:pt idx="17189">
                  <c:v>30.041509999999999</c:v>
                </c:pt>
                <c:pt idx="17190">
                  <c:v>30.055859999999999</c:v>
                </c:pt>
                <c:pt idx="17191">
                  <c:v>30.079910000000002</c:v>
                </c:pt>
                <c:pt idx="17192">
                  <c:v>30.1173</c:v>
                </c:pt>
                <c:pt idx="17193">
                  <c:v>30.172640000000001</c:v>
                </c:pt>
                <c:pt idx="17194">
                  <c:v>30.251550000000002</c:v>
                </c:pt>
                <c:pt idx="17195">
                  <c:v>30.360600000000002</c:v>
                </c:pt>
                <c:pt idx="17196">
                  <c:v>30.5093</c:v>
                </c:pt>
                <c:pt idx="17197">
                  <c:v>30.70121</c:v>
                </c:pt>
                <c:pt idx="17198">
                  <c:v>30.945070000000001</c:v>
                </c:pt>
                <c:pt idx="17199">
                  <c:v>31.246559999999999</c:v>
                </c:pt>
                <c:pt idx="17200">
                  <c:v>31.608920000000001</c:v>
                </c:pt>
                <c:pt idx="17201">
                  <c:v>32.031889999999997</c:v>
                </c:pt>
                <c:pt idx="17202">
                  <c:v>32.510629999999999</c:v>
                </c:pt>
                <c:pt idx="17203">
                  <c:v>33.035020000000003</c:v>
                </c:pt>
                <c:pt idx="17204">
                  <c:v>34.15258</c:v>
                </c:pt>
                <c:pt idx="17205">
                  <c:v>34.212519999999998</c:v>
                </c:pt>
                <c:pt idx="17206">
                  <c:v>34.699809999999999</c:v>
                </c:pt>
                <c:pt idx="17207">
                  <c:v>35.20299</c:v>
                </c:pt>
                <c:pt idx="17208">
                  <c:v>35.63402</c:v>
                </c:pt>
                <c:pt idx="17209">
                  <c:v>35.967080000000003</c:v>
                </c:pt>
                <c:pt idx="17210">
                  <c:v>36.181159999999998</c:v>
                </c:pt>
                <c:pt idx="17211">
                  <c:v>36.262219999999999</c:v>
                </c:pt>
                <c:pt idx="17212">
                  <c:v>36.248719999999999</c:v>
                </c:pt>
                <c:pt idx="17213">
                  <c:v>36.195720000000001</c:v>
                </c:pt>
                <c:pt idx="17214">
                  <c:v>35.979500000000002</c:v>
                </c:pt>
                <c:pt idx="17215">
                  <c:v>35.623530000000002</c:v>
                </c:pt>
                <c:pt idx="17216">
                  <c:v>35.16122</c:v>
                </c:pt>
                <c:pt idx="17217">
                  <c:v>34.611400000000003</c:v>
                </c:pt>
                <c:pt idx="17218">
                  <c:v>34.02122</c:v>
                </c:pt>
                <c:pt idx="17219">
                  <c:v>32.817239999999998</c:v>
                </c:pt>
                <c:pt idx="17220">
                  <c:v>32.256250000000001</c:v>
                </c:pt>
                <c:pt idx="17221">
                  <c:v>31.756250000000001</c:v>
                </c:pt>
                <c:pt idx="17222">
                  <c:v>31.314</c:v>
                </c:pt>
                <c:pt idx="17223">
                  <c:v>30.944240000000001</c:v>
                </c:pt>
                <c:pt idx="17224">
                  <c:v>30.78191</c:v>
                </c:pt>
                <c:pt idx="17225">
                  <c:v>30.635629999999999</c:v>
                </c:pt>
                <c:pt idx="17226">
                  <c:v>30.390720000000002</c:v>
                </c:pt>
                <c:pt idx="17227">
                  <c:v>30.197679999999998</c:v>
                </c:pt>
                <c:pt idx="17228">
                  <c:v>30.048100000000002</c:v>
                </c:pt>
                <c:pt idx="17229">
                  <c:v>29.932320000000001</c:v>
                </c:pt>
                <c:pt idx="17230">
                  <c:v>29.845569999999999</c:v>
                </c:pt>
                <c:pt idx="17231">
                  <c:v>29.778780000000001</c:v>
                </c:pt>
                <c:pt idx="17232">
                  <c:v>29.728210000000001</c:v>
                </c:pt>
                <c:pt idx="17233">
                  <c:v>29.688199999999998</c:v>
                </c:pt>
                <c:pt idx="17234">
                  <c:v>29.65654</c:v>
                </c:pt>
                <c:pt idx="17235">
                  <c:v>29.607610000000001</c:v>
                </c:pt>
                <c:pt idx="17236">
                  <c:v>29.569690000000001</c:v>
                </c:pt>
                <c:pt idx="17237">
                  <c:v>29.53734</c:v>
                </c:pt>
                <c:pt idx="17238">
                  <c:v>29.481580000000001</c:v>
                </c:pt>
                <c:pt idx="17239">
                  <c:v>29.453019999999999</c:v>
                </c:pt>
                <c:pt idx="17240">
                  <c:v>29.409479999999999</c:v>
                </c:pt>
                <c:pt idx="17241">
                  <c:v>29.346419999999998</c:v>
                </c:pt>
                <c:pt idx="17242">
                  <c:v>29.22804</c:v>
                </c:pt>
                <c:pt idx="17243">
                  <c:v>29.181069999999998</c:v>
                </c:pt>
                <c:pt idx="17244">
                  <c:v>29.151879999999998</c:v>
                </c:pt>
                <c:pt idx="17245">
                  <c:v>29.121600000000001</c:v>
                </c:pt>
                <c:pt idx="17246">
                  <c:v>29.12227</c:v>
                </c:pt>
                <c:pt idx="17247">
                  <c:v>29.140309999999999</c:v>
                </c:pt>
                <c:pt idx="17248">
                  <c:v>29.181840000000001</c:v>
                </c:pt>
                <c:pt idx="17249">
                  <c:v>29.19669</c:v>
                </c:pt>
                <c:pt idx="17250">
                  <c:v>29.258980000000001</c:v>
                </c:pt>
                <c:pt idx="17251">
                  <c:v>29.31654</c:v>
                </c:pt>
                <c:pt idx="17252">
                  <c:v>29.39246</c:v>
                </c:pt>
                <c:pt idx="17253">
                  <c:v>29.493490000000001</c:v>
                </c:pt>
                <c:pt idx="17254">
                  <c:v>29.628720000000001</c:v>
                </c:pt>
                <c:pt idx="17255">
                  <c:v>29.809370000000001</c:v>
                </c:pt>
                <c:pt idx="17256">
                  <c:v>30.047809999999998</c:v>
                </c:pt>
                <c:pt idx="17257">
                  <c:v>30.19387</c:v>
                </c:pt>
                <c:pt idx="17258">
                  <c:v>30.359179999999999</c:v>
                </c:pt>
                <c:pt idx="17259">
                  <c:v>30.544989999999999</c:v>
                </c:pt>
                <c:pt idx="17260">
                  <c:v>30.748729999999998</c:v>
                </c:pt>
                <c:pt idx="17261">
                  <c:v>30.978110000000001</c:v>
                </c:pt>
                <c:pt idx="17262">
                  <c:v>31.22608</c:v>
                </c:pt>
                <c:pt idx="17263">
                  <c:v>31.501380000000001</c:v>
                </c:pt>
                <c:pt idx="17264">
                  <c:v>31.795020000000001</c:v>
                </c:pt>
                <c:pt idx="17265">
                  <c:v>32.456229999999998</c:v>
                </c:pt>
                <c:pt idx="17266">
                  <c:v>33.208150000000003</c:v>
                </c:pt>
                <c:pt idx="17267">
                  <c:v>34.047609999999999</c:v>
                </c:pt>
                <c:pt idx="17268">
                  <c:v>34.968989999999998</c:v>
                </c:pt>
                <c:pt idx="17269">
                  <c:v>35.961539999999999</c:v>
                </c:pt>
                <c:pt idx="17270">
                  <c:v>37.004739999999998</c:v>
                </c:pt>
                <c:pt idx="17271">
                  <c:v>38.063560000000003</c:v>
                </c:pt>
                <c:pt idx="17272">
                  <c:v>39.085720000000002</c:v>
                </c:pt>
                <c:pt idx="17273">
                  <c:v>40.003619999999998</c:v>
                </c:pt>
                <c:pt idx="17274">
                  <c:v>40.403060000000004</c:v>
                </c:pt>
                <c:pt idx="17275">
                  <c:v>40.742109999999997</c:v>
                </c:pt>
                <c:pt idx="17276">
                  <c:v>41.023699999999998</c:v>
                </c:pt>
                <c:pt idx="17277">
                  <c:v>41.231319999999997</c:v>
                </c:pt>
                <c:pt idx="17278">
                  <c:v>41.366430000000001</c:v>
                </c:pt>
                <c:pt idx="17279">
                  <c:v>41.421059999999997</c:v>
                </c:pt>
                <c:pt idx="17280">
                  <c:v>41.392310000000002</c:v>
                </c:pt>
                <c:pt idx="17281">
                  <c:v>41.277450000000002</c:v>
                </c:pt>
                <c:pt idx="17282">
                  <c:v>41.080509999999997</c:v>
                </c:pt>
                <c:pt idx="17283">
                  <c:v>40.807670000000002</c:v>
                </c:pt>
                <c:pt idx="17284">
                  <c:v>40.461010000000002</c:v>
                </c:pt>
                <c:pt idx="17285">
                  <c:v>40.061160000000001</c:v>
                </c:pt>
                <c:pt idx="17286">
                  <c:v>39.128489999999999</c:v>
                </c:pt>
                <c:pt idx="17287">
                  <c:v>36.999960000000002</c:v>
                </c:pt>
                <c:pt idx="17288">
                  <c:v>35.928939999999997</c:v>
                </c:pt>
                <c:pt idx="17289">
                  <c:v>34.915210000000002</c:v>
                </c:pt>
                <c:pt idx="17290">
                  <c:v>33.959820000000001</c:v>
                </c:pt>
                <c:pt idx="17291">
                  <c:v>33.086390000000002</c:v>
                </c:pt>
                <c:pt idx="17292">
                  <c:v>32.285939999999997</c:v>
                </c:pt>
                <c:pt idx="17293">
                  <c:v>31.575859999999999</c:v>
                </c:pt>
                <c:pt idx="17294">
                  <c:v>30.949110000000001</c:v>
                </c:pt>
                <c:pt idx="17295">
                  <c:v>30.672360000000001</c:v>
                </c:pt>
                <c:pt idx="17296">
                  <c:v>30.418330000000001</c:v>
                </c:pt>
                <c:pt idx="17297">
                  <c:v>30.186789999999998</c:v>
                </c:pt>
                <c:pt idx="17298">
                  <c:v>29.977180000000001</c:v>
                </c:pt>
                <c:pt idx="17299">
                  <c:v>29.78867</c:v>
                </c:pt>
                <c:pt idx="17300">
                  <c:v>29.620159999999998</c:v>
                </c:pt>
                <c:pt idx="17301">
                  <c:v>29.468019999999999</c:v>
                </c:pt>
                <c:pt idx="17302">
                  <c:v>29.335519999999999</c:v>
                </c:pt>
                <c:pt idx="17303">
                  <c:v>29.115130000000001</c:v>
                </c:pt>
                <c:pt idx="17304">
                  <c:v>28.94173</c:v>
                </c:pt>
                <c:pt idx="17305">
                  <c:v>28.805530000000001</c:v>
                </c:pt>
                <c:pt idx="17306">
                  <c:v>28.693960000000001</c:v>
                </c:pt>
                <c:pt idx="17307">
                  <c:v>28.63345</c:v>
                </c:pt>
                <c:pt idx="17308">
                  <c:v>28.603470000000002</c:v>
                </c:pt>
                <c:pt idx="17309">
                  <c:v>28.46631</c:v>
                </c:pt>
                <c:pt idx="17310">
                  <c:v>28.36337</c:v>
                </c:pt>
                <c:pt idx="17311">
                  <c:v>28.285160000000001</c:v>
                </c:pt>
                <c:pt idx="17312">
                  <c:v>28.170020000000001</c:v>
                </c:pt>
                <c:pt idx="17313">
                  <c:v>27.975000000000001</c:v>
                </c:pt>
                <c:pt idx="17314">
                  <c:v>27.952539999999999</c:v>
                </c:pt>
                <c:pt idx="17315">
                  <c:v>27.88542</c:v>
                </c:pt>
                <c:pt idx="17316">
                  <c:v>27.812069999999999</c:v>
                </c:pt>
                <c:pt idx="17317">
                  <c:v>27.75339</c:v>
                </c:pt>
                <c:pt idx="17318">
                  <c:v>27.699909999999999</c:v>
                </c:pt>
                <c:pt idx="17319">
                  <c:v>27.594439999999999</c:v>
                </c:pt>
                <c:pt idx="17320">
                  <c:v>27.38344</c:v>
                </c:pt>
                <c:pt idx="17321">
                  <c:v>27.33109</c:v>
                </c:pt>
                <c:pt idx="17322">
                  <c:v>27.307320000000001</c:v>
                </c:pt>
                <c:pt idx="17323">
                  <c:v>27.2805</c:v>
                </c:pt>
                <c:pt idx="17324">
                  <c:v>27.232769999999999</c:v>
                </c:pt>
                <c:pt idx="17325">
                  <c:v>27.186920000000001</c:v>
                </c:pt>
                <c:pt idx="17326">
                  <c:v>27.09806</c:v>
                </c:pt>
                <c:pt idx="17327">
                  <c:v>27.00489</c:v>
                </c:pt>
                <c:pt idx="17328">
                  <c:v>26.88777</c:v>
                </c:pt>
                <c:pt idx="17329">
                  <c:v>26.82272</c:v>
                </c:pt>
                <c:pt idx="17330">
                  <c:v>26.784109999999998</c:v>
                </c:pt>
                <c:pt idx="17331">
                  <c:v>26.740539999999999</c:v>
                </c:pt>
                <c:pt idx="17332">
                  <c:v>26.68066</c:v>
                </c:pt>
                <c:pt idx="17333">
                  <c:v>26.56202</c:v>
                </c:pt>
                <c:pt idx="17334">
                  <c:v>26.473990000000001</c:v>
                </c:pt>
                <c:pt idx="17335">
                  <c:v>26.472989999999999</c:v>
                </c:pt>
                <c:pt idx="17336">
                  <c:v>26.459540000000001</c:v>
                </c:pt>
                <c:pt idx="17337">
                  <c:v>26.451309999999999</c:v>
                </c:pt>
                <c:pt idx="17338">
                  <c:v>26.431059999999999</c:v>
                </c:pt>
                <c:pt idx="17339">
                  <c:v>26.413430000000002</c:v>
                </c:pt>
                <c:pt idx="17340">
                  <c:v>26.399750000000001</c:v>
                </c:pt>
                <c:pt idx="17341">
                  <c:v>26.393460000000001</c:v>
                </c:pt>
                <c:pt idx="17342">
                  <c:v>26.392949999999999</c:v>
                </c:pt>
                <c:pt idx="17343">
                  <c:v>26.389050000000001</c:v>
                </c:pt>
                <c:pt idx="17344">
                  <c:v>26.384239999999998</c:v>
                </c:pt>
                <c:pt idx="17345">
                  <c:v>26.382490000000001</c:v>
                </c:pt>
                <c:pt idx="17346">
                  <c:v>26.381959999999999</c:v>
                </c:pt>
                <c:pt idx="17347">
                  <c:v>26.381900000000002</c:v>
                </c:pt>
                <c:pt idx="17348">
                  <c:v>26.381989999999998</c:v>
                </c:pt>
                <c:pt idx="17349">
                  <c:v>26.382069999999999</c:v>
                </c:pt>
                <c:pt idx="17350">
                  <c:v>26.38654</c:v>
                </c:pt>
                <c:pt idx="17351">
                  <c:v>26.392040000000001</c:v>
                </c:pt>
                <c:pt idx="17352">
                  <c:v>26.40165</c:v>
                </c:pt>
                <c:pt idx="17353">
                  <c:v>26.41161</c:v>
                </c:pt>
                <c:pt idx="17354">
                  <c:v>26.424700000000001</c:v>
                </c:pt>
                <c:pt idx="17355">
                  <c:v>26.441199999999998</c:v>
                </c:pt>
                <c:pt idx="17356">
                  <c:v>26.449539999999999</c:v>
                </c:pt>
                <c:pt idx="17357">
                  <c:v>26.45844</c:v>
                </c:pt>
                <c:pt idx="17358">
                  <c:v>26.471959999999999</c:v>
                </c:pt>
                <c:pt idx="17359">
                  <c:v>26.486139999999999</c:v>
                </c:pt>
                <c:pt idx="17360">
                  <c:v>26.490269999999999</c:v>
                </c:pt>
                <c:pt idx="17361">
                  <c:v>26.515470000000001</c:v>
                </c:pt>
                <c:pt idx="17362">
                  <c:v>26.51549</c:v>
                </c:pt>
                <c:pt idx="17363">
                  <c:v>26.53209</c:v>
                </c:pt>
                <c:pt idx="17364">
                  <c:v>26.545570000000001</c:v>
                </c:pt>
                <c:pt idx="17365">
                  <c:v>26.555540000000001</c:v>
                </c:pt>
                <c:pt idx="17366">
                  <c:v>26.563130000000001</c:v>
                </c:pt>
                <c:pt idx="17367">
                  <c:v>26.575009999999999</c:v>
                </c:pt>
                <c:pt idx="17368">
                  <c:v>26.59037</c:v>
                </c:pt>
                <c:pt idx="17369">
                  <c:v>26.595279999999999</c:v>
                </c:pt>
                <c:pt idx="17370">
                  <c:v>26.610679999999999</c:v>
                </c:pt>
                <c:pt idx="17371">
                  <c:v>26.621410000000001</c:v>
                </c:pt>
                <c:pt idx="17372">
                  <c:v>26.639040000000001</c:v>
                </c:pt>
                <c:pt idx="17373">
                  <c:v>26.648</c:v>
                </c:pt>
                <c:pt idx="17374">
                  <c:v>26.666930000000001</c:v>
                </c:pt>
                <c:pt idx="17375">
                  <c:v>26.691549999999999</c:v>
                </c:pt>
                <c:pt idx="17376">
                  <c:v>26.723960000000002</c:v>
                </c:pt>
                <c:pt idx="17377">
                  <c:v>26.765000000000001</c:v>
                </c:pt>
                <c:pt idx="17378">
                  <c:v>26.780439999999999</c:v>
                </c:pt>
                <c:pt idx="17379">
                  <c:v>26.81589</c:v>
                </c:pt>
                <c:pt idx="17380">
                  <c:v>26.875710000000002</c:v>
                </c:pt>
                <c:pt idx="17381">
                  <c:v>26.943280000000001</c:v>
                </c:pt>
                <c:pt idx="17382">
                  <c:v>27.015930000000001</c:v>
                </c:pt>
                <c:pt idx="17383">
                  <c:v>27.115210000000001</c:v>
                </c:pt>
                <c:pt idx="17384">
                  <c:v>27.16536</c:v>
                </c:pt>
                <c:pt idx="17385">
                  <c:v>27.175709999999999</c:v>
                </c:pt>
                <c:pt idx="17386">
                  <c:v>27.32817</c:v>
                </c:pt>
                <c:pt idx="17387">
                  <c:v>27.5474</c:v>
                </c:pt>
                <c:pt idx="17388">
                  <c:v>27.571819999999999</c:v>
                </c:pt>
                <c:pt idx="17389">
                  <c:v>27.853280000000002</c:v>
                </c:pt>
                <c:pt idx="17390">
                  <c:v>27.927949999999999</c:v>
                </c:pt>
                <c:pt idx="17391">
                  <c:v>28.010300000000001</c:v>
                </c:pt>
                <c:pt idx="17392">
                  <c:v>28.18338</c:v>
                </c:pt>
                <c:pt idx="17393">
                  <c:v>28.388750000000002</c:v>
                </c:pt>
                <c:pt idx="17394">
                  <c:v>28.505140000000001</c:v>
                </c:pt>
                <c:pt idx="17395">
                  <c:v>28.51164</c:v>
                </c:pt>
                <c:pt idx="17396">
                  <c:v>28.65748</c:v>
                </c:pt>
                <c:pt idx="17397">
                  <c:v>28.837949999999999</c:v>
                </c:pt>
                <c:pt idx="17398">
                  <c:v>29.06495</c:v>
                </c:pt>
                <c:pt idx="17399">
                  <c:v>29.204920000000001</c:v>
                </c:pt>
                <c:pt idx="17400">
                  <c:v>29.363189999999999</c:v>
                </c:pt>
                <c:pt idx="17401">
                  <c:v>29.55105</c:v>
                </c:pt>
                <c:pt idx="17402">
                  <c:v>29.765910000000002</c:v>
                </c:pt>
                <c:pt idx="17403">
                  <c:v>30.023240000000001</c:v>
                </c:pt>
                <c:pt idx="17404">
                  <c:v>30.288329999999998</c:v>
                </c:pt>
                <c:pt idx="17405">
                  <c:v>30.326250000000002</c:v>
                </c:pt>
                <c:pt idx="17406">
                  <c:v>30.683710000000001</c:v>
                </c:pt>
                <c:pt idx="17407">
                  <c:v>31.095199999999998</c:v>
                </c:pt>
                <c:pt idx="17408">
                  <c:v>31.588450000000002</c:v>
                </c:pt>
                <c:pt idx="17409">
                  <c:v>32.15363</c:v>
                </c:pt>
                <c:pt idx="17410">
                  <c:v>32.8264</c:v>
                </c:pt>
                <c:pt idx="17411">
                  <c:v>32.988939999999999</c:v>
                </c:pt>
                <c:pt idx="17412">
                  <c:v>33.590339999999998</c:v>
                </c:pt>
                <c:pt idx="17413">
                  <c:v>34.489849999999997</c:v>
                </c:pt>
                <c:pt idx="17414">
                  <c:v>35.521369999999997</c:v>
                </c:pt>
                <c:pt idx="17415">
                  <c:v>36.695320000000002</c:v>
                </c:pt>
                <c:pt idx="17416">
                  <c:v>37.991169999999997</c:v>
                </c:pt>
                <c:pt idx="17417">
                  <c:v>39.470129999999997</c:v>
                </c:pt>
                <c:pt idx="17418">
                  <c:v>41.073459999999997</c:v>
                </c:pt>
                <c:pt idx="17419">
                  <c:v>42.868490000000001</c:v>
                </c:pt>
                <c:pt idx="17420">
                  <c:v>44.775239999999997</c:v>
                </c:pt>
                <c:pt idx="17421">
                  <c:v>46.864370000000001</c:v>
                </c:pt>
                <c:pt idx="17422">
                  <c:v>49.080759999999998</c:v>
                </c:pt>
                <c:pt idx="17423">
                  <c:v>50.752119999999998</c:v>
                </c:pt>
                <c:pt idx="17424">
                  <c:v>53.750799999999998</c:v>
                </c:pt>
                <c:pt idx="17425">
                  <c:v>58.590769999999999</c:v>
                </c:pt>
                <c:pt idx="17426">
                  <c:v>63.289140000000003</c:v>
                </c:pt>
                <c:pt idx="17427">
                  <c:v>65.496650000000002</c:v>
                </c:pt>
                <c:pt idx="17428">
                  <c:v>67.233339999999998</c:v>
                </c:pt>
                <c:pt idx="17429">
                  <c:v>67.529889999999995</c:v>
                </c:pt>
                <c:pt idx="17430">
                  <c:v>69.343459999999993</c:v>
                </c:pt>
                <c:pt idx="17431">
                  <c:v>70.865390000000005</c:v>
                </c:pt>
                <c:pt idx="17432">
                  <c:v>72.123850000000004</c:v>
                </c:pt>
                <c:pt idx="17433">
                  <c:v>73.036940000000001</c:v>
                </c:pt>
                <c:pt idx="17434">
                  <c:v>73.620890000000003</c:v>
                </c:pt>
                <c:pt idx="17435">
                  <c:v>73.837689999999995</c:v>
                </c:pt>
                <c:pt idx="17436">
                  <c:v>73.698549999999997</c:v>
                </c:pt>
                <c:pt idx="17437">
                  <c:v>73.221729999999994</c:v>
                </c:pt>
                <c:pt idx="17438">
                  <c:v>72.399159999999995</c:v>
                </c:pt>
                <c:pt idx="17439">
                  <c:v>71.285830000000004</c:v>
                </c:pt>
                <c:pt idx="17440">
                  <c:v>69.861019999999996</c:v>
                </c:pt>
                <c:pt idx="17441">
                  <c:v>68.218090000000004</c:v>
                </c:pt>
                <c:pt idx="17442">
                  <c:v>66.324759999999998</c:v>
                </c:pt>
                <c:pt idx="17443">
                  <c:v>64.301230000000004</c:v>
                </c:pt>
                <c:pt idx="17444">
                  <c:v>59.865369999999999</c:v>
                </c:pt>
                <c:pt idx="17445">
                  <c:v>55.246699999999997</c:v>
                </c:pt>
                <c:pt idx="17446">
                  <c:v>54.907870000000003</c:v>
                </c:pt>
                <c:pt idx="17447">
                  <c:v>50.747250000000001</c:v>
                </c:pt>
                <c:pt idx="17448">
                  <c:v>48.595500000000001</c:v>
                </c:pt>
                <c:pt idx="17449">
                  <c:v>46.599460000000001</c:v>
                </c:pt>
                <c:pt idx="17450">
                  <c:v>44.689369999999997</c:v>
                </c:pt>
                <c:pt idx="17451">
                  <c:v>43.936599999999999</c:v>
                </c:pt>
                <c:pt idx="17452">
                  <c:v>42.958010000000002</c:v>
                </c:pt>
                <c:pt idx="17453">
                  <c:v>42.509689999999999</c:v>
                </c:pt>
                <c:pt idx="17454">
                  <c:v>41.338430000000002</c:v>
                </c:pt>
                <c:pt idx="17455">
                  <c:v>39.901409999999998</c:v>
                </c:pt>
                <c:pt idx="17456">
                  <c:v>38.582900000000002</c:v>
                </c:pt>
                <c:pt idx="17457">
                  <c:v>37.43486</c:v>
                </c:pt>
                <c:pt idx="17458">
                  <c:v>36.400590000000001</c:v>
                </c:pt>
                <c:pt idx="17459">
                  <c:v>35.515619999999998</c:v>
                </c:pt>
                <c:pt idx="17460">
                  <c:v>34.731459999999998</c:v>
                </c:pt>
                <c:pt idx="17461">
                  <c:v>34.458660000000002</c:v>
                </c:pt>
                <c:pt idx="17462">
                  <c:v>34.072189999999999</c:v>
                </c:pt>
                <c:pt idx="17463">
                  <c:v>33.497680000000003</c:v>
                </c:pt>
                <c:pt idx="17464">
                  <c:v>33.020820000000001</c:v>
                </c:pt>
                <c:pt idx="17465">
                  <c:v>32.618969999999997</c:v>
                </c:pt>
                <c:pt idx="17466">
                  <c:v>32.610300000000002</c:v>
                </c:pt>
                <c:pt idx="17467">
                  <c:v>32.276429999999998</c:v>
                </c:pt>
                <c:pt idx="17468">
                  <c:v>31.998239999999999</c:v>
                </c:pt>
                <c:pt idx="17469">
                  <c:v>31.767690000000002</c:v>
                </c:pt>
                <c:pt idx="17470">
                  <c:v>31.660499999999999</c:v>
                </c:pt>
                <c:pt idx="17471">
                  <c:v>31.57564</c:v>
                </c:pt>
                <c:pt idx="17472">
                  <c:v>31.424240000000001</c:v>
                </c:pt>
                <c:pt idx="17473">
                  <c:v>31.381630000000001</c:v>
                </c:pt>
                <c:pt idx="17474">
                  <c:v>31.302040000000002</c:v>
                </c:pt>
                <c:pt idx="17475">
                  <c:v>31.20805</c:v>
                </c:pt>
                <c:pt idx="17476">
                  <c:v>31.199480000000001</c:v>
                </c:pt>
                <c:pt idx="17477">
                  <c:v>31.093240000000002</c:v>
                </c:pt>
                <c:pt idx="17478">
                  <c:v>31.08905</c:v>
                </c:pt>
                <c:pt idx="17479">
                  <c:v>31.070810000000002</c:v>
                </c:pt>
                <c:pt idx="17480">
                  <c:v>31.064139999999998</c:v>
                </c:pt>
                <c:pt idx="17481">
                  <c:v>31.054729999999999</c:v>
                </c:pt>
                <c:pt idx="17482">
                  <c:v>31.053640000000001</c:v>
                </c:pt>
                <c:pt idx="17483">
                  <c:v>31.076840000000001</c:v>
                </c:pt>
                <c:pt idx="17484">
                  <c:v>31.098859999999998</c:v>
                </c:pt>
                <c:pt idx="17485">
                  <c:v>31.16648</c:v>
                </c:pt>
                <c:pt idx="17486">
                  <c:v>31.235199999999999</c:v>
                </c:pt>
                <c:pt idx="17487">
                  <c:v>31.342220000000001</c:v>
                </c:pt>
                <c:pt idx="17488">
                  <c:v>31.618289999999998</c:v>
                </c:pt>
                <c:pt idx="17489">
                  <c:v>31.8904</c:v>
                </c:pt>
                <c:pt idx="17490">
                  <c:v>32.034599999999998</c:v>
                </c:pt>
                <c:pt idx="17491">
                  <c:v>32.639099999999999</c:v>
                </c:pt>
                <c:pt idx="17492">
                  <c:v>33.39179</c:v>
                </c:pt>
                <c:pt idx="17493">
                  <c:v>33.47296</c:v>
                </c:pt>
                <c:pt idx="17494">
                  <c:v>33.6355</c:v>
                </c:pt>
                <c:pt idx="17495">
                  <c:v>34.603270000000002</c:v>
                </c:pt>
                <c:pt idx="17496">
                  <c:v>36.066450000000003</c:v>
                </c:pt>
                <c:pt idx="17497">
                  <c:v>36.331270000000004</c:v>
                </c:pt>
                <c:pt idx="17498">
                  <c:v>37.905189999999997</c:v>
                </c:pt>
                <c:pt idx="17499">
                  <c:v>39.779049999999998</c:v>
                </c:pt>
                <c:pt idx="17500">
                  <c:v>40.129179999999998</c:v>
                </c:pt>
                <c:pt idx="17501">
                  <c:v>41.567450000000001</c:v>
                </c:pt>
                <c:pt idx="17502">
                  <c:v>42.693049999999999</c:v>
                </c:pt>
                <c:pt idx="17503">
                  <c:v>45.586539999999999</c:v>
                </c:pt>
                <c:pt idx="17504">
                  <c:v>47.520020000000002</c:v>
                </c:pt>
                <c:pt idx="17505">
                  <c:v>48.676189999999998</c:v>
                </c:pt>
                <c:pt idx="17506">
                  <c:v>50.376800000000003</c:v>
                </c:pt>
                <c:pt idx="17507">
                  <c:v>51.822040000000001</c:v>
                </c:pt>
                <c:pt idx="17508">
                  <c:v>54.799610000000001</c:v>
                </c:pt>
                <c:pt idx="17509">
                  <c:v>57.470089999999999</c:v>
                </c:pt>
                <c:pt idx="17510">
                  <c:v>58.62641</c:v>
                </c:pt>
                <c:pt idx="17511">
                  <c:v>59.598619999999997</c:v>
                </c:pt>
                <c:pt idx="17512">
                  <c:v>59.792760000000001</c:v>
                </c:pt>
                <c:pt idx="17513">
                  <c:v>60.007309999999997</c:v>
                </c:pt>
                <c:pt idx="17514">
                  <c:v>60.421860000000002</c:v>
                </c:pt>
                <c:pt idx="17515">
                  <c:v>61.038800000000002</c:v>
                </c:pt>
                <c:pt idx="17516">
                  <c:v>61.453389999999999</c:v>
                </c:pt>
                <c:pt idx="17517">
                  <c:v>61.657640000000001</c:v>
                </c:pt>
                <c:pt idx="17518">
                  <c:v>61.576309999999999</c:v>
                </c:pt>
                <c:pt idx="17519">
                  <c:v>61.071210000000001</c:v>
                </c:pt>
                <c:pt idx="17520">
                  <c:v>60.355040000000002</c:v>
                </c:pt>
                <c:pt idx="17521">
                  <c:v>60.170439999999999</c:v>
                </c:pt>
                <c:pt idx="17522">
                  <c:v>59.286499999999997</c:v>
                </c:pt>
                <c:pt idx="17523">
                  <c:v>58.920839999999998</c:v>
                </c:pt>
                <c:pt idx="17524">
                  <c:v>57.368200000000002</c:v>
                </c:pt>
                <c:pt idx="17525">
                  <c:v>55.573279999999997</c:v>
                </c:pt>
                <c:pt idx="17526">
                  <c:v>53.604709999999997</c:v>
                </c:pt>
                <c:pt idx="17527">
                  <c:v>51.53266</c:v>
                </c:pt>
                <c:pt idx="17528">
                  <c:v>47.30847</c:v>
                </c:pt>
                <c:pt idx="17529">
                  <c:v>45.309100000000001</c:v>
                </c:pt>
                <c:pt idx="17530">
                  <c:v>43.43383</c:v>
                </c:pt>
                <c:pt idx="17531">
                  <c:v>41.714770000000001</c:v>
                </c:pt>
                <c:pt idx="17532">
                  <c:v>41.183079999999997</c:v>
                </c:pt>
                <c:pt idx="17533">
                  <c:v>40.174959999999999</c:v>
                </c:pt>
                <c:pt idx="17534">
                  <c:v>38.824060000000003</c:v>
                </c:pt>
                <c:pt idx="17535">
                  <c:v>37.662410000000001</c:v>
                </c:pt>
                <c:pt idx="17536">
                  <c:v>37.173960000000001</c:v>
                </c:pt>
                <c:pt idx="17537">
                  <c:v>36.66892</c:v>
                </c:pt>
                <c:pt idx="17538">
                  <c:v>35.86533</c:v>
                </c:pt>
                <c:pt idx="17539">
                  <c:v>35.217289999999998</c:v>
                </c:pt>
                <c:pt idx="17540">
                  <c:v>34.706870000000002</c:v>
                </c:pt>
                <c:pt idx="17541">
                  <c:v>34.315269999999998</c:v>
                </c:pt>
                <c:pt idx="17542">
                  <c:v>34.024000000000001</c:v>
                </c:pt>
                <c:pt idx="17543">
                  <c:v>33.815689999999996</c:v>
                </c:pt>
                <c:pt idx="17544">
                  <c:v>33.674660000000003</c:v>
                </c:pt>
                <c:pt idx="17545">
                  <c:v>33.58719</c:v>
                </c:pt>
                <c:pt idx="17546">
                  <c:v>33.541600000000003</c:v>
                </c:pt>
                <c:pt idx="17547">
                  <c:v>33.528269999999999</c:v>
                </c:pt>
                <c:pt idx="17548">
                  <c:v>33.539380000000001</c:v>
                </c:pt>
                <c:pt idx="17549">
                  <c:v>33.568759999999997</c:v>
                </c:pt>
                <c:pt idx="17550">
                  <c:v>33.581339999999997</c:v>
                </c:pt>
                <c:pt idx="17551">
                  <c:v>33.612020000000001</c:v>
                </c:pt>
                <c:pt idx="17552">
                  <c:v>33.7258</c:v>
                </c:pt>
                <c:pt idx="17553">
                  <c:v>33.862200000000001</c:v>
                </c:pt>
                <c:pt idx="17554">
                  <c:v>33.896299999999997</c:v>
                </c:pt>
                <c:pt idx="17555">
                  <c:v>34.009650000000001</c:v>
                </c:pt>
                <c:pt idx="17556">
                  <c:v>34.320909999999998</c:v>
                </c:pt>
                <c:pt idx="17557">
                  <c:v>34.48818</c:v>
                </c:pt>
                <c:pt idx="17558">
                  <c:v>34.645189999999999</c:v>
                </c:pt>
                <c:pt idx="17559">
                  <c:v>34.730339999999998</c:v>
                </c:pt>
                <c:pt idx="17560">
                  <c:v>34.985190000000003</c:v>
                </c:pt>
                <c:pt idx="17561">
                  <c:v>35.026949999999999</c:v>
                </c:pt>
                <c:pt idx="17562">
                  <c:v>35.18788</c:v>
                </c:pt>
                <c:pt idx="17563">
                  <c:v>35.631059999999998</c:v>
                </c:pt>
                <c:pt idx="17564">
                  <c:v>35.699919999999999</c:v>
                </c:pt>
                <c:pt idx="17565">
                  <c:v>35.748289999999997</c:v>
                </c:pt>
                <c:pt idx="17566">
                  <c:v>35.808959999999999</c:v>
                </c:pt>
                <c:pt idx="17567">
                  <c:v>36.320590000000003</c:v>
                </c:pt>
                <c:pt idx="17568">
                  <c:v>36.767150000000001</c:v>
                </c:pt>
                <c:pt idx="17569">
                  <c:v>37.078989999999997</c:v>
                </c:pt>
                <c:pt idx="17570">
                  <c:v>37.331090000000003</c:v>
                </c:pt>
                <c:pt idx="17571">
                  <c:v>37.958739999999999</c:v>
                </c:pt>
                <c:pt idx="17572">
                  <c:v>38.057690000000001</c:v>
                </c:pt>
                <c:pt idx="17573">
                  <c:v>38.906410000000001</c:v>
                </c:pt>
                <c:pt idx="17574">
                  <c:v>39.518560000000001</c:v>
                </c:pt>
                <c:pt idx="17575">
                  <c:v>41.987690000000001</c:v>
                </c:pt>
                <c:pt idx="17576">
                  <c:v>42.497599999999998</c:v>
                </c:pt>
                <c:pt idx="17577">
                  <c:v>42.840789999999998</c:v>
                </c:pt>
                <c:pt idx="17578">
                  <c:v>46.86712</c:v>
                </c:pt>
                <c:pt idx="17579">
                  <c:v>48.044539999999998</c:v>
                </c:pt>
                <c:pt idx="17580">
                  <c:v>49.039029999999997</c:v>
                </c:pt>
                <c:pt idx="17581">
                  <c:v>49.451729999999998</c:v>
                </c:pt>
                <c:pt idx="17582">
                  <c:v>51.132129999999997</c:v>
                </c:pt>
                <c:pt idx="17583">
                  <c:v>53.020859999999999</c:v>
                </c:pt>
                <c:pt idx="17584">
                  <c:v>54.530610000000003</c:v>
                </c:pt>
                <c:pt idx="17585">
                  <c:v>54.696910000000003</c:v>
                </c:pt>
                <c:pt idx="17586">
                  <c:v>59.649209999999997</c:v>
                </c:pt>
                <c:pt idx="17587">
                  <c:v>60.714530000000003</c:v>
                </c:pt>
                <c:pt idx="17588">
                  <c:v>61.187260000000002</c:v>
                </c:pt>
                <c:pt idx="17589">
                  <c:v>64.625889999999998</c:v>
                </c:pt>
                <c:pt idx="17590">
                  <c:v>69.427999999999997</c:v>
                </c:pt>
                <c:pt idx="17591">
                  <c:v>73.202780000000004</c:v>
                </c:pt>
                <c:pt idx="17592">
                  <c:v>74.615849999999995</c:v>
                </c:pt>
                <c:pt idx="17593">
                  <c:v>85.940539999999999</c:v>
                </c:pt>
                <c:pt idx="17594">
                  <c:v>94.209230000000005</c:v>
                </c:pt>
                <c:pt idx="17595">
                  <c:v>94.61788</c:v>
                </c:pt>
                <c:pt idx="17596">
                  <c:v>98.144109999999998</c:v>
                </c:pt>
                <c:pt idx="17597">
                  <c:v>98.256249999999994</c:v>
                </c:pt>
                <c:pt idx="17598">
                  <c:v>100.0795</c:v>
                </c:pt>
                <c:pt idx="17599">
                  <c:v>101.5812</c:v>
                </c:pt>
                <c:pt idx="17600">
                  <c:v>103.23009999999999</c:v>
                </c:pt>
                <c:pt idx="17601">
                  <c:v>104.2681</c:v>
                </c:pt>
                <c:pt idx="17602">
                  <c:v>105.0492</c:v>
                </c:pt>
                <c:pt idx="17603">
                  <c:v>105.30540000000001</c:v>
                </c:pt>
                <c:pt idx="17604">
                  <c:v>104.6298</c:v>
                </c:pt>
                <c:pt idx="17605">
                  <c:v>103.38249999999999</c:v>
                </c:pt>
                <c:pt idx="17606">
                  <c:v>101.9181</c:v>
                </c:pt>
                <c:pt idx="17607">
                  <c:v>101.71169999999999</c:v>
                </c:pt>
                <c:pt idx="17608">
                  <c:v>100.0264</c:v>
                </c:pt>
                <c:pt idx="17609">
                  <c:v>97.363820000000004</c:v>
                </c:pt>
                <c:pt idx="17610">
                  <c:v>89.888800000000003</c:v>
                </c:pt>
                <c:pt idx="17611">
                  <c:v>88.093559999999997</c:v>
                </c:pt>
                <c:pt idx="17612">
                  <c:v>84.728369999999998</c:v>
                </c:pt>
                <c:pt idx="17613">
                  <c:v>80.117170000000002</c:v>
                </c:pt>
                <c:pt idx="17614">
                  <c:v>72.161910000000006</c:v>
                </c:pt>
                <c:pt idx="17615">
                  <c:v>71.865610000000004</c:v>
                </c:pt>
                <c:pt idx="17616">
                  <c:v>68.792640000000006</c:v>
                </c:pt>
                <c:pt idx="17617">
                  <c:v>67.744609999999994</c:v>
                </c:pt>
                <c:pt idx="17618">
                  <c:v>65.749799999999993</c:v>
                </c:pt>
                <c:pt idx="17619">
                  <c:v>64.016350000000003</c:v>
                </c:pt>
                <c:pt idx="17620">
                  <c:v>62.589799999999997</c:v>
                </c:pt>
                <c:pt idx="17621">
                  <c:v>61.41093</c:v>
                </c:pt>
                <c:pt idx="17622">
                  <c:v>61.396639999999998</c:v>
                </c:pt>
                <c:pt idx="17623">
                  <c:v>61.184550000000002</c:v>
                </c:pt>
                <c:pt idx="17624">
                  <c:v>60.32593</c:v>
                </c:pt>
                <c:pt idx="17625">
                  <c:v>58.985390000000002</c:v>
                </c:pt>
                <c:pt idx="17626">
                  <c:v>58.171010000000003</c:v>
                </c:pt>
                <c:pt idx="17627">
                  <c:v>55.820729999999998</c:v>
                </c:pt>
                <c:pt idx="17628">
                  <c:v>54.230800000000002</c:v>
                </c:pt>
                <c:pt idx="17629">
                  <c:v>53.971200000000003</c:v>
                </c:pt>
                <c:pt idx="17630">
                  <c:v>53.303660000000001</c:v>
                </c:pt>
                <c:pt idx="17631">
                  <c:v>52.616190000000003</c:v>
                </c:pt>
                <c:pt idx="17632">
                  <c:v>52.56962</c:v>
                </c:pt>
                <c:pt idx="17633">
                  <c:v>52.033540000000002</c:v>
                </c:pt>
                <c:pt idx="17634">
                  <c:v>51.498739999999998</c:v>
                </c:pt>
                <c:pt idx="17635">
                  <c:v>51.425159999999998</c:v>
                </c:pt>
                <c:pt idx="17636">
                  <c:v>51.136989999999997</c:v>
                </c:pt>
                <c:pt idx="17637">
                  <c:v>50.776890000000002</c:v>
                </c:pt>
                <c:pt idx="17638">
                  <c:v>50.056849999999997</c:v>
                </c:pt>
                <c:pt idx="17639">
                  <c:v>49.336190000000002</c:v>
                </c:pt>
                <c:pt idx="17640">
                  <c:v>49.265509999999999</c:v>
                </c:pt>
                <c:pt idx="17641">
                  <c:v>48.977550000000001</c:v>
                </c:pt>
                <c:pt idx="17642">
                  <c:v>48.62068</c:v>
                </c:pt>
                <c:pt idx="17643">
                  <c:v>48.265389999999996</c:v>
                </c:pt>
                <c:pt idx="17644">
                  <c:v>48.089390000000002</c:v>
                </c:pt>
                <c:pt idx="17645">
                  <c:v>47.916710000000002</c:v>
                </c:pt>
                <c:pt idx="17646">
                  <c:v>47.747819999999997</c:v>
                </c:pt>
                <c:pt idx="17647">
                  <c:v>47.666820000000001</c:v>
                </c:pt>
                <c:pt idx="17648">
                  <c:v>47.590530000000001</c:v>
                </c:pt>
                <c:pt idx="17649">
                  <c:v>47.518889999999999</c:v>
                </c:pt>
                <c:pt idx="17650">
                  <c:v>47.455329999999996</c:v>
                </c:pt>
                <c:pt idx="17651">
                  <c:v>47.403219999999997</c:v>
                </c:pt>
                <c:pt idx="17652">
                  <c:v>47.367249999999999</c:v>
                </c:pt>
                <c:pt idx="17653">
                  <c:v>47.351939999999999</c:v>
                </c:pt>
                <c:pt idx="17654">
                  <c:v>47.364190000000001</c:v>
                </c:pt>
                <c:pt idx="17655">
                  <c:v>47.411020000000001</c:v>
                </c:pt>
                <c:pt idx="17656">
                  <c:v>47.498220000000003</c:v>
                </c:pt>
                <c:pt idx="17657">
                  <c:v>47.634149999999998</c:v>
                </c:pt>
                <c:pt idx="17658">
                  <c:v>47.694699999999997</c:v>
                </c:pt>
                <c:pt idx="17659">
                  <c:v>47.822330000000001</c:v>
                </c:pt>
                <c:pt idx="17660">
                  <c:v>48.06427</c:v>
                </c:pt>
                <c:pt idx="17661">
                  <c:v>48.353409999999997</c:v>
                </c:pt>
                <c:pt idx="17662">
                  <c:v>48.688699999999997</c:v>
                </c:pt>
                <c:pt idx="17663">
                  <c:v>49.05321</c:v>
                </c:pt>
                <c:pt idx="17664">
                  <c:v>49.427779999999998</c:v>
                </c:pt>
                <c:pt idx="17665">
                  <c:v>49.784739999999999</c:v>
                </c:pt>
                <c:pt idx="17666">
                  <c:v>50.106929999999998</c:v>
                </c:pt>
                <c:pt idx="17667">
                  <c:v>50.24512</c:v>
                </c:pt>
                <c:pt idx="17668">
                  <c:v>50.363889999999998</c:v>
                </c:pt>
                <c:pt idx="17669">
                  <c:v>50.460430000000002</c:v>
                </c:pt>
                <c:pt idx="17670">
                  <c:v>50.532269999999997</c:v>
                </c:pt>
                <c:pt idx="17671">
                  <c:v>50.577350000000003</c:v>
                </c:pt>
                <c:pt idx="17672">
                  <c:v>50.59404</c:v>
                </c:pt>
                <c:pt idx="17673">
                  <c:v>50.583950000000002</c:v>
                </c:pt>
                <c:pt idx="17674">
                  <c:v>50.549320000000002</c:v>
                </c:pt>
                <c:pt idx="17675">
                  <c:v>50.490200000000002</c:v>
                </c:pt>
                <c:pt idx="17676">
                  <c:v>50.406950000000002</c:v>
                </c:pt>
                <c:pt idx="17677">
                  <c:v>50.297179999999997</c:v>
                </c:pt>
                <c:pt idx="17678">
                  <c:v>50.167610000000003</c:v>
                </c:pt>
                <c:pt idx="17679">
                  <c:v>49.847380000000001</c:v>
                </c:pt>
                <c:pt idx="17680">
                  <c:v>49.452469999999998</c:v>
                </c:pt>
                <c:pt idx="17681">
                  <c:v>49.219889999999999</c:v>
                </c:pt>
                <c:pt idx="17682">
                  <c:v>49.010570000000001</c:v>
                </c:pt>
                <c:pt idx="17683">
                  <c:v>48.046289999999999</c:v>
                </c:pt>
                <c:pt idx="17684">
                  <c:v>47.553100000000001</c:v>
                </c:pt>
                <c:pt idx="17685">
                  <c:v>47.083489999999998</c:v>
                </c:pt>
                <c:pt idx="17686">
                  <c:v>46.642139999999998</c:v>
                </c:pt>
                <c:pt idx="17687">
                  <c:v>46.236699999999999</c:v>
                </c:pt>
                <c:pt idx="17688">
                  <c:v>45.86692</c:v>
                </c:pt>
                <c:pt idx="17689">
                  <c:v>45.543669999999999</c:v>
                </c:pt>
                <c:pt idx="17690">
                  <c:v>45.260649999999998</c:v>
                </c:pt>
                <c:pt idx="17691">
                  <c:v>45.014890000000001</c:v>
                </c:pt>
                <c:pt idx="17692">
                  <c:v>44.799660000000003</c:v>
                </c:pt>
                <c:pt idx="17693">
                  <c:v>44.777880000000003</c:v>
                </c:pt>
                <c:pt idx="17694">
                  <c:v>44.619700000000002</c:v>
                </c:pt>
                <c:pt idx="17695">
                  <c:v>44.463819999999998</c:v>
                </c:pt>
                <c:pt idx="17696">
                  <c:v>44.32694</c:v>
                </c:pt>
                <c:pt idx="17697">
                  <c:v>44.203449999999997</c:v>
                </c:pt>
                <c:pt idx="17698">
                  <c:v>44.093029999999999</c:v>
                </c:pt>
                <c:pt idx="17699">
                  <c:v>43.991129999999998</c:v>
                </c:pt>
                <c:pt idx="17700">
                  <c:v>43.895470000000003</c:v>
                </c:pt>
                <c:pt idx="17701">
                  <c:v>43.803130000000003</c:v>
                </c:pt>
                <c:pt idx="17702">
                  <c:v>43.71519</c:v>
                </c:pt>
                <c:pt idx="17703">
                  <c:v>43.545380000000002</c:v>
                </c:pt>
                <c:pt idx="17704">
                  <c:v>43.392180000000003</c:v>
                </c:pt>
                <c:pt idx="17705">
                  <c:v>43.379150000000003</c:v>
                </c:pt>
                <c:pt idx="17706">
                  <c:v>43.253010000000003</c:v>
                </c:pt>
                <c:pt idx="17707">
                  <c:v>43.22625</c:v>
                </c:pt>
                <c:pt idx="17708">
                  <c:v>42.990009999999998</c:v>
                </c:pt>
                <c:pt idx="17709">
                  <c:v>42.830579999999998</c:v>
                </c:pt>
                <c:pt idx="17710">
                  <c:v>42.776299999999999</c:v>
                </c:pt>
                <c:pt idx="17711">
                  <c:v>42.6907</c:v>
                </c:pt>
                <c:pt idx="17712">
                  <c:v>42.527500000000003</c:v>
                </c:pt>
                <c:pt idx="17713">
                  <c:v>42.453870000000002</c:v>
                </c:pt>
                <c:pt idx="17714">
                  <c:v>42.451909999999998</c:v>
                </c:pt>
                <c:pt idx="17715">
                  <c:v>42.224150000000002</c:v>
                </c:pt>
                <c:pt idx="17716">
                  <c:v>42.165889999999997</c:v>
                </c:pt>
                <c:pt idx="17717">
                  <c:v>42.0411</c:v>
                </c:pt>
                <c:pt idx="17718">
                  <c:v>41.916809999999998</c:v>
                </c:pt>
                <c:pt idx="17719">
                  <c:v>41.829709999999999</c:v>
                </c:pt>
                <c:pt idx="17720">
                  <c:v>41.740099999999998</c:v>
                </c:pt>
                <c:pt idx="17721">
                  <c:v>41.597430000000003</c:v>
                </c:pt>
                <c:pt idx="17722">
                  <c:v>41.56973</c:v>
                </c:pt>
                <c:pt idx="17723">
                  <c:v>41.462510000000002</c:v>
                </c:pt>
                <c:pt idx="17724">
                  <c:v>41.229550000000003</c:v>
                </c:pt>
                <c:pt idx="17725">
                  <c:v>41.144509999999997</c:v>
                </c:pt>
                <c:pt idx="17726">
                  <c:v>41.059519999999999</c:v>
                </c:pt>
                <c:pt idx="17727">
                  <c:v>40.974600000000002</c:v>
                </c:pt>
                <c:pt idx="17728">
                  <c:v>40.890180000000001</c:v>
                </c:pt>
                <c:pt idx="17729">
                  <c:v>40.84769</c:v>
                </c:pt>
                <c:pt idx="17730">
                  <c:v>40.805720000000001</c:v>
                </c:pt>
                <c:pt idx="17731">
                  <c:v>40.767029999999998</c:v>
                </c:pt>
                <c:pt idx="17732">
                  <c:v>40.763730000000002</c:v>
                </c:pt>
                <c:pt idx="17733">
                  <c:v>40.743429999999996</c:v>
                </c:pt>
                <c:pt idx="17734">
                  <c:v>40.734459999999999</c:v>
                </c:pt>
                <c:pt idx="17735">
                  <c:v>40.72334</c:v>
                </c:pt>
                <c:pt idx="17736">
                  <c:v>40.703189999999999</c:v>
                </c:pt>
                <c:pt idx="17737">
                  <c:v>40.683779999999999</c:v>
                </c:pt>
                <c:pt idx="17738">
                  <c:v>40.664900000000003</c:v>
                </c:pt>
                <c:pt idx="17739">
                  <c:v>40.646720000000002</c:v>
                </c:pt>
                <c:pt idx="17740">
                  <c:v>40.629440000000002</c:v>
                </c:pt>
                <c:pt idx="17741">
                  <c:v>40.613320000000002</c:v>
                </c:pt>
                <c:pt idx="17742">
                  <c:v>40.598680000000002</c:v>
                </c:pt>
                <c:pt idx="17743">
                  <c:v>40.585850000000001</c:v>
                </c:pt>
                <c:pt idx="17744">
                  <c:v>40.571899999999999</c:v>
                </c:pt>
                <c:pt idx="17745">
                  <c:v>40.563310000000001</c:v>
                </c:pt>
                <c:pt idx="17746">
                  <c:v>40.560980000000001</c:v>
                </c:pt>
                <c:pt idx="17747">
                  <c:v>40.565959999999997</c:v>
                </c:pt>
                <c:pt idx="17748">
                  <c:v>40.579169999999998</c:v>
                </c:pt>
                <c:pt idx="17749">
                  <c:v>40.600589999999997</c:v>
                </c:pt>
                <c:pt idx="17750">
                  <c:v>40.630049999999997</c:v>
                </c:pt>
                <c:pt idx="17751">
                  <c:v>40.666530000000002</c:v>
                </c:pt>
                <c:pt idx="17752">
                  <c:v>40.70872</c:v>
                </c:pt>
                <c:pt idx="17753">
                  <c:v>40.752800000000001</c:v>
                </c:pt>
                <c:pt idx="17754">
                  <c:v>40.796419999999998</c:v>
                </c:pt>
                <c:pt idx="17755">
                  <c:v>40.834490000000002</c:v>
                </c:pt>
                <c:pt idx="17756">
                  <c:v>40.863900000000001</c:v>
                </c:pt>
                <c:pt idx="17757">
                  <c:v>40.873809999999999</c:v>
                </c:pt>
                <c:pt idx="17758">
                  <c:v>40.880090000000003</c:v>
                </c:pt>
                <c:pt idx="17759">
                  <c:v>40.88241</c:v>
                </c:pt>
                <c:pt idx="17760">
                  <c:v>40.880470000000003</c:v>
                </c:pt>
                <c:pt idx="17761">
                  <c:v>40.874040000000001</c:v>
                </c:pt>
                <c:pt idx="17762">
                  <c:v>40.863</c:v>
                </c:pt>
                <c:pt idx="17763">
                  <c:v>40.84825</c:v>
                </c:pt>
                <c:pt idx="17764">
                  <c:v>40.829909999999998</c:v>
                </c:pt>
                <c:pt idx="17765">
                  <c:v>40.781860000000002</c:v>
                </c:pt>
                <c:pt idx="17766">
                  <c:v>40.719909999999999</c:v>
                </c:pt>
                <c:pt idx="17767">
                  <c:v>40.697809999999997</c:v>
                </c:pt>
                <c:pt idx="17768">
                  <c:v>40.64705</c:v>
                </c:pt>
                <c:pt idx="17769">
                  <c:v>40.564369999999997</c:v>
                </c:pt>
                <c:pt idx="17770">
                  <c:v>40.476970000000001</c:v>
                </c:pt>
                <c:pt idx="17771">
                  <c:v>40.296909999999997</c:v>
                </c:pt>
                <c:pt idx="17772">
                  <c:v>40.208399999999997</c:v>
                </c:pt>
                <c:pt idx="17773">
                  <c:v>40.125779999999999</c:v>
                </c:pt>
                <c:pt idx="17774">
                  <c:v>40.049120000000002</c:v>
                </c:pt>
                <c:pt idx="17775">
                  <c:v>39.979140000000001</c:v>
                </c:pt>
                <c:pt idx="17776">
                  <c:v>39.916080000000001</c:v>
                </c:pt>
                <c:pt idx="17777">
                  <c:v>39.85971</c:v>
                </c:pt>
                <c:pt idx="17778">
                  <c:v>39.809510000000003</c:v>
                </c:pt>
                <c:pt idx="17779">
                  <c:v>39.764749999999999</c:v>
                </c:pt>
                <c:pt idx="17780">
                  <c:v>39.724080000000001</c:v>
                </c:pt>
                <c:pt idx="17781">
                  <c:v>39.721490000000003</c:v>
                </c:pt>
                <c:pt idx="17782">
                  <c:v>39.697749999999999</c:v>
                </c:pt>
                <c:pt idx="17783">
                  <c:v>39.675199999999997</c:v>
                </c:pt>
                <c:pt idx="17784">
                  <c:v>39.654980000000002</c:v>
                </c:pt>
                <c:pt idx="17785">
                  <c:v>39.63626</c:v>
                </c:pt>
                <c:pt idx="17786">
                  <c:v>39.619109999999999</c:v>
                </c:pt>
                <c:pt idx="17787">
                  <c:v>39.602870000000003</c:v>
                </c:pt>
                <c:pt idx="17788">
                  <c:v>39.587949999999999</c:v>
                </c:pt>
                <c:pt idx="17789">
                  <c:v>39.588149999999999</c:v>
                </c:pt>
                <c:pt idx="17790">
                  <c:v>39.59328</c:v>
                </c:pt>
                <c:pt idx="17791">
                  <c:v>39.598640000000003</c:v>
                </c:pt>
                <c:pt idx="17792">
                  <c:v>39.604210000000002</c:v>
                </c:pt>
                <c:pt idx="17793">
                  <c:v>39.609909999999999</c:v>
                </c:pt>
                <c:pt idx="17794">
                  <c:v>39.621569999999998</c:v>
                </c:pt>
                <c:pt idx="17795">
                  <c:v>39.626570000000001</c:v>
                </c:pt>
                <c:pt idx="17796">
                  <c:v>39.657420000000002</c:v>
                </c:pt>
                <c:pt idx="17797">
                  <c:v>39.764749999999999</c:v>
                </c:pt>
                <c:pt idx="17798">
                  <c:v>39.796140000000001</c:v>
                </c:pt>
                <c:pt idx="17799">
                  <c:v>39.90428</c:v>
                </c:pt>
                <c:pt idx="17800">
                  <c:v>40.080550000000002</c:v>
                </c:pt>
                <c:pt idx="17801">
                  <c:v>40.2239</c:v>
                </c:pt>
                <c:pt idx="17802">
                  <c:v>40.56335</c:v>
                </c:pt>
                <c:pt idx="17803">
                  <c:v>40.665640000000003</c:v>
                </c:pt>
                <c:pt idx="17804">
                  <c:v>40.915500000000002</c:v>
                </c:pt>
                <c:pt idx="17805">
                  <c:v>40.974170000000001</c:v>
                </c:pt>
                <c:pt idx="17806">
                  <c:v>41.404130000000002</c:v>
                </c:pt>
                <c:pt idx="17807">
                  <c:v>41.416020000000003</c:v>
                </c:pt>
                <c:pt idx="17808">
                  <c:v>41.796750000000003</c:v>
                </c:pt>
                <c:pt idx="17809">
                  <c:v>42.359760000000001</c:v>
                </c:pt>
                <c:pt idx="17810">
                  <c:v>42.563479999999998</c:v>
                </c:pt>
                <c:pt idx="17811">
                  <c:v>43.13008</c:v>
                </c:pt>
                <c:pt idx="17812">
                  <c:v>44.082700000000003</c:v>
                </c:pt>
                <c:pt idx="17813">
                  <c:v>45.18092</c:v>
                </c:pt>
                <c:pt idx="17814">
                  <c:v>46.400669999999998</c:v>
                </c:pt>
                <c:pt idx="17815">
                  <c:v>47.671199999999999</c:v>
                </c:pt>
                <c:pt idx="17816">
                  <c:v>47.798259999999999</c:v>
                </c:pt>
                <c:pt idx="17817">
                  <c:v>48.590269999999997</c:v>
                </c:pt>
                <c:pt idx="17818">
                  <c:v>49.536450000000002</c:v>
                </c:pt>
                <c:pt idx="17819">
                  <c:v>50.623390000000001</c:v>
                </c:pt>
                <c:pt idx="17820">
                  <c:v>51.910110000000003</c:v>
                </c:pt>
                <c:pt idx="17821">
                  <c:v>53.447330000000001</c:v>
                </c:pt>
                <c:pt idx="17822">
                  <c:v>54.042409999999997</c:v>
                </c:pt>
                <c:pt idx="17823">
                  <c:v>55.295769999999997</c:v>
                </c:pt>
                <c:pt idx="17824">
                  <c:v>57.523600000000002</c:v>
                </c:pt>
                <c:pt idx="17825">
                  <c:v>60.213259999999998</c:v>
                </c:pt>
                <c:pt idx="17826">
                  <c:v>63.463610000000003</c:v>
                </c:pt>
                <c:pt idx="17827">
                  <c:v>63.884790000000002</c:v>
                </c:pt>
                <c:pt idx="17828">
                  <c:v>66.282300000000006</c:v>
                </c:pt>
                <c:pt idx="17829">
                  <c:v>67.352130000000002</c:v>
                </c:pt>
                <c:pt idx="17830">
                  <c:v>69.620609999999999</c:v>
                </c:pt>
                <c:pt idx="17831">
                  <c:v>72.062650000000005</c:v>
                </c:pt>
                <c:pt idx="17832">
                  <c:v>74.773949999999999</c:v>
                </c:pt>
                <c:pt idx="17833">
                  <c:v>77.678600000000003</c:v>
                </c:pt>
                <c:pt idx="17834">
                  <c:v>80.885270000000006</c:v>
                </c:pt>
                <c:pt idx="17835">
                  <c:v>84.298929999999999</c:v>
                </c:pt>
                <c:pt idx="17836">
                  <c:v>90.088549999999998</c:v>
                </c:pt>
                <c:pt idx="17837">
                  <c:v>91.997219999999999</c:v>
                </c:pt>
                <c:pt idx="17838">
                  <c:v>100.8145</c:v>
                </c:pt>
                <c:pt idx="17839">
                  <c:v>110.7529</c:v>
                </c:pt>
                <c:pt idx="17840">
                  <c:v>121.76560000000001</c:v>
                </c:pt>
                <c:pt idx="17841">
                  <c:v>133.6345</c:v>
                </c:pt>
                <c:pt idx="17842">
                  <c:v>138.7559</c:v>
                </c:pt>
                <c:pt idx="17843">
                  <c:v>140.56979999999999</c:v>
                </c:pt>
                <c:pt idx="17844">
                  <c:v>159.45660000000001</c:v>
                </c:pt>
                <c:pt idx="17845">
                  <c:v>169.1319</c:v>
                </c:pt>
                <c:pt idx="17846">
                  <c:v>172.4649</c:v>
                </c:pt>
                <c:pt idx="17847">
                  <c:v>184.61680000000001</c:v>
                </c:pt>
                <c:pt idx="17848">
                  <c:v>194.81870000000001</c:v>
                </c:pt>
                <c:pt idx="17849">
                  <c:v>195.3511</c:v>
                </c:pt>
                <c:pt idx="17850">
                  <c:v>195.6516</c:v>
                </c:pt>
                <c:pt idx="17851">
                  <c:v>199.93369999999999</c:v>
                </c:pt>
                <c:pt idx="17852">
                  <c:v>203.77340000000001</c:v>
                </c:pt>
                <c:pt idx="17853">
                  <c:v>206.9145</c:v>
                </c:pt>
                <c:pt idx="17854">
                  <c:v>209.18539999999999</c:v>
                </c:pt>
                <c:pt idx="17855">
                  <c:v>209.608</c:v>
                </c:pt>
                <c:pt idx="17856">
                  <c:v>210.59520000000001</c:v>
                </c:pt>
                <c:pt idx="17857">
                  <c:v>211.11099999999999</c:v>
                </c:pt>
                <c:pt idx="17858">
                  <c:v>210.69319999999999</c:v>
                </c:pt>
                <c:pt idx="17859">
                  <c:v>209.321</c:v>
                </c:pt>
                <c:pt idx="17860">
                  <c:v>207.8426</c:v>
                </c:pt>
                <c:pt idx="17861">
                  <c:v>207.03039999999999</c:v>
                </c:pt>
                <c:pt idx="17862">
                  <c:v>206.21889999999999</c:v>
                </c:pt>
                <c:pt idx="17863">
                  <c:v>203.9366</c:v>
                </c:pt>
                <c:pt idx="17864">
                  <c:v>200.01060000000001</c:v>
                </c:pt>
                <c:pt idx="17865">
                  <c:v>195.4659</c:v>
                </c:pt>
                <c:pt idx="17866">
                  <c:v>190.18539999999999</c:v>
                </c:pt>
                <c:pt idx="17867">
                  <c:v>184.64449999999999</c:v>
                </c:pt>
                <c:pt idx="17868">
                  <c:v>177.3415</c:v>
                </c:pt>
                <c:pt idx="17869">
                  <c:v>163.47630000000001</c:v>
                </c:pt>
                <c:pt idx="17870">
                  <c:v>156.49809999999999</c:v>
                </c:pt>
                <c:pt idx="17871">
                  <c:v>149.63050000000001</c:v>
                </c:pt>
                <c:pt idx="17872">
                  <c:v>142.66800000000001</c:v>
                </c:pt>
                <c:pt idx="17873">
                  <c:v>135.82140000000001</c:v>
                </c:pt>
                <c:pt idx="17874">
                  <c:v>133.44120000000001</c:v>
                </c:pt>
                <c:pt idx="17875">
                  <c:v>129.1926</c:v>
                </c:pt>
                <c:pt idx="17876">
                  <c:v>122.8411</c:v>
                </c:pt>
                <c:pt idx="17877">
                  <c:v>121.5955</c:v>
                </c:pt>
                <c:pt idx="17878">
                  <c:v>116.8426</c:v>
                </c:pt>
                <c:pt idx="17879">
                  <c:v>111.06870000000001</c:v>
                </c:pt>
                <c:pt idx="17880">
                  <c:v>110.80840000000001</c:v>
                </c:pt>
                <c:pt idx="17881">
                  <c:v>104.797</c:v>
                </c:pt>
                <c:pt idx="17882">
                  <c:v>103.7178</c:v>
                </c:pt>
                <c:pt idx="17883">
                  <c:v>101.2512</c:v>
                </c:pt>
                <c:pt idx="17884">
                  <c:v>99.006219999999999</c:v>
                </c:pt>
                <c:pt idx="17885">
                  <c:v>93.659149999999997</c:v>
                </c:pt>
                <c:pt idx="17886">
                  <c:v>93.004490000000004</c:v>
                </c:pt>
                <c:pt idx="17887">
                  <c:v>89.112300000000005</c:v>
                </c:pt>
                <c:pt idx="17888">
                  <c:v>86.900440000000003</c:v>
                </c:pt>
                <c:pt idx="17889">
                  <c:v>86.137119999999996</c:v>
                </c:pt>
                <c:pt idx="17890">
                  <c:v>84.892380000000003</c:v>
                </c:pt>
                <c:pt idx="17891">
                  <c:v>83.210250000000002</c:v>
                </c:pt>
                <c:pt idx="17892">
                  <c:v>81.384389999999996</c:v>
                </c:pt>
                <c:pt idx="17893">
                  <c:v>80.646140000000003</c:v>
                </c:pt>
                <c:pt idx="17894">
                  <c:v>78.357709999999997</c:v>
                </c:pt>
                <c:pt idx="17895">
                  <c:v>76.418599999999998</c:v>
                </c:pt>
                <c:pt idx="17896">
                  <c:v>75.913030000000006</c:v>
                </c:pt>
                <c:pt idx="17897">
                  <c:v>74.712230000000005</c:v>
                </c:pt>
                <c:pt idx="17898">
                  <c:v>73.854619999999997</c:v>
                </c:pt>
                <c:pt idx="17899">
                  <c:v>73.264679999999998</c:v>
                </c:pt>
                <c:pt idx="17900">
                  <c:v>72.245410000000007</c:v>
                </c:pt>
                <c:pt idx="17901">
                  <c:v>70.890540000000001</c:v>
                </c:pt>
                <c:pt idx="17902">
                  <c:v>70.751710000000003</c:v>
                </c:pt>
                <c:pt idx="17903">
                  <c:v>69.55556</c:v>
                </c:pt>
                <c:pt idx="17904">
                  <c:v>68.991979999999998</c:v>
                </c:pt>
                <c:pt idx="17905">
                  <c:v>68.919600000000003</c:v>
                </c:pt>
                <c:pt idx="17906">
                  <c:v>68.388499999999993</c:v>
                </c:pt>
                <c:pt idx="17907">
                  <c:v>67.802019999999999</c:v>
                </c:pt>
                <c:pt idx="17908">
                  <c:v>67.203569999999999</c:v>
                </c:pt>
                <c:pt idx="17909">
                  <c:v>67.178619999999995</c:v>
                </c:pt>
                <c:pt idx="17910">
                  <c:v>66.614320000000006</c:v>
                </c:pt>
                <c:pt idx="17911">
                  <c:v>65.980249999999998</c:v>
                </c:pt>
                <c:pt idx="17912">
                  <c:v>65.609489999999994</c:v>
                </c:pt>
                <c:pt idx="17913">
                  <c:v>65.274050000000003</c:v>
                </c:pt>
                <c:pt idx="17914">
                  <c:v>65.254589999999993</c:v>
                </c:pt>
                <c:pt idx="17915">
                  <c:v>64.630139999999997</c:v>
                </c:pt>
                <c:pt idx="17916">
                  <c:v>63.549869999999999</c:v>
                </c:pt>
                <c:pt idx="17917">
                  <c:v>62.979770000000002</c:v>
                </c:pt>
                <c:pt idx="17918">
                  <c:v>62.420639999999999</c:v>
                </c:pt>
                <c:pt idx="17919">
                  <c:v>61.207659999999997</c:v>
                </c:pt>
                <c:pt idx="17920">
                  <c:v>60.406440000000003</c:v>
                </c:pt>
                <c:pt idx="17921">
                  <c:v>59.947279999999999</c:v>
                </c:pt>
                <c:pt idx="17922">
                  <c:v>58.643140000000002</c:v>
                </c:pt>
                <c:pt idx="17923">
                  <c:v>57.624310000000001</c:v>
                </c:pt>
                <c:pt idx="17924">
                  <c:v>57.315359999999998</c:v>
                </c:pt>
                <c:pt idx="17925">
                  <c:v>54.804920000000003</c:v>
                </c:pt>
                <c:pt idx="17926">
                  <c:v>54.677259999999997</c:v>
                </c:pt>
                <c:pt idx="17927">
                  <c:v>53.785020000000003</c:v>
                </c:pt>
                <c:pt idx="17928">
                  <c:v>52.23424</c:v>
                </c:pt>
                <c:pt idx="17929">
                  <c:v>51.052019999999999</c:v>
                </c:pt>
                <c:pt idx="17930">
                  <c:v>49.941299999999998</c:v>
                </c:pt>
                <c:pt idx="17931">
                  <c:v>49.757010000000001</c:v>
                </c:pt>
                <c:pt idx="17932">
                  <c:v>48.940669999999997</c:v>
                </c:pt>
                <c:pt idx="17933">
                  <c:v>48.401609999999998</c:v>
                </c:pt>
                <c:pt idx="17934">
                  <c:v>48.036960000000001</c:v>
                </c:pt>
                <c:pt idx="17935">
                  <c:v>47.186320000000002</c:v>
                </c:pt>
                <c:pt idx="17936">
                  <c:v>46.417299999999997</c:v>
                </c:pt>
                <c:pt idx="17937">
                  <c:v>46.095619999999997</c:v>
                </c:pt>
                <c:pt idx="17938">
                  <c:v>45.722209999999997</c:v>
                </c:pt>
                <c:pt idx="17939">
                  <c:v>45.11609</c:v>
                </c:pt>
                <c:pt idx="17940">
                  <c:v>44.863840000000003</c:v>
                </c:pt>
                <c:pt idx="17941">
                  <c:v>44.553400000000003</c:v>
                </c:pt>
                <c:pt idx="17942">
                  <c:v>44.047089999999997</c:v>
                </c:pt>
                <c:pt idx="17943">
                  <c:v>43.703510000000001</c:v>
                </c:pt>
                <c:pt idx="17944">
                  <c:v>43.57949</c:v>
                </c:pt>
                <c:pt idx="17945">
                  <c:v>43.171300000000002</c:v>
                </c:pt>
                <c:pt idx="17946">
                  <c:v>42.784129999999998</c:v>
                </c:pt>
                <c:pt idx="17947">
                  <c:v>42.426020000000001</c:v>
                </c:pt>
                <c:pt idx="17948">
                  <c:v>42.079700000000003</c:v>
                </c:pt>
                <c:pt idx="17949">
                  <c:v>41.780889999999999</c:v>
                </c:pt>
                <c:pt idx="17950">
                  <c:v>41.487639999999999</c:v>
                </c:pt>
                <c:pt idx="17951">
                  <c:v>41.207470000000001</c:v>
                </c:pt>
                <c:pt idx="17952">
                  <c:v>41.116790000000002</c:v>
                </c:pt>
                <c:pt idx="17953">
                  <c:v>40.849559999999997</c:v>
                </c:pt>
                <c:pt idx="17954">
                  <c:v>40.685879999999997</c:v>
                </c:pt>
                <c:pt idx="17955">
                  <c:v>40.22842</c:v>
                </c:pt>
                <c:pt idx="17956">
                  <c:v>39.87171</c:v>
                </c:pt>
                <c:pt idx="17957">
                  <c:v>39.79712</c:v>
                </c:pt>
                <c:pt idx="17958">
                  <c:v>39.443019999999997</c:v>
                </c:pt>
                <c:pt idx="17959">
                  <c:v>39.115340000000003</c:v>
                </c:pt>
                <c:pt idx="17960">
                  <c:v>39.071689999999997</c:v>
                </c:pt>
                <c:pt idx="17961">
                  <c:v>38.832830000000001</c:v>
                </c:pt>
                <c:pt idx="17962">
                  <c:v>38.551209999999998</c:v>
                </c:pt>
                <c:pt idx="17963">
                  <c:v>38.461750000000002</c:v>
                </c:pt>
                <c:pt idx="17964">
                  <c:v>38.38335</c:v>
                </c:pt>
                <c:pt idx="17965">
                  <c:v>38.023009999999999</c:v>
                </c:pt>
                <c:pt idx="17966">
                  <c:v>38.016730000000003</c:v>
                </c:pt>
                <c:pt idx="17967">
                  <c:v>37.780189999999997</c:v>
                </c:pt>
                <c:pt idx="17968">
                  <c:v>37.61497</c:v>
                </c:pt>
                <c:pt idx="17969">
                  <c:v>37.402389999999997</c:v>
                </c:pt>
                <c:pt idx="17970">
                  <c:v>37.263550000000002</c:v>
                </c:pt>
                <c:pt idx="17971">
                  <c:v>37.169150000000002</c:v>
                </c:pt>
                <c:pt idx="17972">
                  <c:v>37.08972</c:v>
                </c:pt>
                <c:pt idx="17973">
                  <c:v>36.920470000000002</c:v>
                </c:pt>
                <c:pt idx="17974">
                  <c:v>36.84449</c:v>
                </c:pt>
                <c:pt idx="17975">
                  <c:v>36.752630000000003</c:v>
                </c:pt>
                <c:pt idx="17976">
                  <c:v>36.670140000000004</c:v>
                </c:pt>
                <c:pt idx="17977">
                  <c:v>36.590020000000003</c:v>
                </c:pt>
                <c:pt idx="17978">
                  <c:v>36.513280000000002</c:v>
                </c:pt>
                <c:pt idx="17979">
                  <c:v>36.441319999999997</c:v>
                </c:pt>
                <c:pt idx="17980">
                  <c:v>36.376010000000001</c:v>
                </c:pt>
                <c:pt idx="17981">
                  <c:v>36.353819999999999</c:v>
                </c:pt>
                <c:pt idx="17982">
                  <c:v>36.319040000000001</c:v>
                </c:pt>
                <c:pt idx="17983">
                  <c:v>36.273710000000001</c:v>
                </c:pt>
                <c:pt idx="17984">
                  <c:v>36.244149999999998</c:v>
                </c:pt>
                <c:pt idx="17985">
                  <c:v>36.235320000000002</c:v>
                </c:pt>
                <c:pt idx="17986">
                  <c:v>36.234810000000003</c:v>
                </c:pt>
                <c:pt idx="17987">
                  <c:v>36.251910000000002</c:v>
                </c:pt>
                <c:pt idx="17988">
                  <c:v>36.298830000000002</c:v>
                </c:pt>
                <c:pt idx="17989">
                  <c:v>36.371189999999999</c:v>
                </c:pt>
                <c:pt idx="17990">
                  <c:v>36.380330000000001</c:v>
                </c:pt>
                <c:pt idx="17991">
                  <c:v>36.50038</c:v>
                </c:pt>
                <c:pt idx="17992">
                  <c:v>36.66236</c:v>
                </c:pt>
                <c:pt idx="17993">
                  <c:v>36.867429999999999</c:v>
                </c:pt>
                <c:pt idx="17994">
                  <c:v>37.114249999999998</c:v>
                </c:pt>
                <c:pt idx="17995">
                  <c:v>37.39837</c:v>
                </c:pt>
                <c:pt idx="17996">
                  <c:v>37.707360000000001</c:v>
                </c:pt>
                <c:pt idx="17997">
                  <c:v>38.37406</c:v>
                </c:pt>
                <c:pt idx="17998">
                  <c:v>38.696040000000004</c:v>
                </c:pt>
                <c:pt idx="17999">
                  <c:v>38.830939999999998</c:v>
                </c:pt>
                <c:pt idx="18000">
                  <c:v>38.986280000000001</c:v>
                </c:pt>
                <c:pt idx="18001">
                  <c:v>39.182319999999997</c:v>
                </c:pt>
                <c:pt idx="18002">
                  <c:v>39.229089999999999</c:v>
                </c:pt>
                <c:pt idx="18003">
                  <c:v>39.417110000000001</c:v>
                </c:pt>
                <c:pt idx="18004">
                  <c:v>39.508499999999998</c:v>
                </c:pt>
                <c:pt idx="18005">
                  <c:v>39.52346</c:v>
                </c:pt>
                <c:pt idx="18006">
                  <c:v>39.538490000000003</c:v>
                </c:pt>
                <c:pt idx="18007">
                  <c:v>39.491869999999999</c:v>
                </c:pt>
                <c:pt idx="18008">
                  <c:v>39.399590000000003</c:v>
                </c:pt>
                <c:pt idx="18009">
                  <c:v>39.262430000000002</c:v>
                </c:pt>
                <c:pt idx="18010">
                  <c:v>39.082880000000003</c:v>
                </c:pt>
                <c:pt idx="18011">
                  <c:v>38.864519999999999</c:v>
                </c:pt>
                <c:pt idx="18012">
                  <c:v>38.751089999999998</c:v>
                </c:pt>
                <c:pt idx="18013">
                  <c:v>38.619819999999997</c:v>
                </c:pt>
                <c:pt idx="18014">
                  <c:v>38.352580000000003</c:v>
                </c:pt>
                <c:pt idx="18015">
                  <c:v>38.06212</c:v>
                </c:pt>
                <c:pt idx="18016">
                  <c:v>37.435789999999997</c:v>
                </c:pt>
                <c:pt idx="18017">
                  <c:v>36.788510000000002</c:v>
                </c:pt>
                <c:pt idx="18018">
                  <c:v>36.162100000000002</c:v>
                </c:pt>
                <c:pt idx="18019">
                  <c:v>35.734569999999998</c:v>
                </c:pt>
                <c:pt idx="18020">
                  <c:v>35.593330000000002</c:v>
                </c:pt>
                <c:pt idx="18021">
                  <c:v>35.337800000000001</c:v>
                </c:pt>
                <c:pt idx="18022">
                  <c:v>35.314250000000001</c:v>
                </c:pt>
                <c:pt idx="18023">
                  <c:v>35.104579999999999</c:v>
                </c:pt>
                <c:pt idx="18024">
                  <c:v>34.891100000000002</c:v>
                </c:pt>
                <c:pt idx="18025">
                  <c:v>34.697629999999997</c:v>
                </c:pt>
                <c:pt idx="18026">
                  <c:v>34.523620000000001</c:v>
                </c:pt>
                <c:pt idx="18027">
                  <c:v>34.368169999999999</c:v>
                </c:pt>
                <c:pt idx="18028">
                  <c:v>34.230029999999999</c:v>
                </c:pt>
                <c:pt idx="18029">
                  <c:v>34.107779999999998</c:v>
                </c:pt>
                <c:pt idx="18030">
                  <c:v>33.904710000000001</c:v>
                </c:pt>
                <c:pt idx="18031">
                  <c:v>33.746479999999998</c:v>
                </c:pt>
                <c:pt idx="18032">
                  <c:v>33.680529999999997</c:v>
                </c:pt>
                <c:pt idx="18033">
                  <c:v>33.621670000000002</c:v>
                </c:pt>
                <c:pt idx="18034">
                  <c:v>33.56879</c:v>
                </c:pt>
                <c:pt idx="18035">
                  <c:v>33.520960000000002</c:v>
                </c:pt>
                <c:pt idx="18036">
                  <c:v>33.478250000000003</c:v>
                </c:pt>
                <c:pt idx="18037">
                  <c:v>33.439830000000001</c:v>
                </c:pt>
                <c:pt idx="18038">
                  <c:v>33.404319999999998</c:v>
                </c:pt>
                <c:pt idx="18039">
                  <c:v>33.381909999999998</c:v>
                </c:pt>
                <c:pt idx="18040">
                  <c:v>33.37182</c:v>
                </c:pt>
                <c:pt idx="18041">
                  <c:v>33.371200000000002</c:v>
                </c:pt>
                <c:pt idx="18042">
                  <c:v>33.334290000000003</c:v>
                </c:pt>
                <c:pt idx="18043">
                  <c:v>33.299619999999997</c:v>
                </c:pt>
                <c:pt idx="18044">
                  <c:v>33.236780000000003</c:v>
                </c:pt>
                <c:pt idx="18045">
                  <c:v>33.182360000000003</c:v>
                </c:pt>
                <c:pt idx="18046">
                  <c:v>33.138309999999997</c:v>
                </c:pt>
                <c:pt idx="18047">
                  <c:v>33.10492</c:v>
                </c:pt>
                <c:pt idx="18048">
                  <c:v>33.082720000000002</c:v>
                </c:pt>
                <c:pt idx="18049">
                  <c:v>33.071129999999997</c:v>
                </c:pt>
                <c:pt idx="18050">
                  <c:v>33.069139999999997</c:v>
                </c:pt>
                <c:pt idx="18051">
                  <c:v>33.070929999999997</c:v>
                </c:pt>
                <c:pt idx="18052">
                  <c:v>33.068300000000001</c:v>
                </c:pt>
                <c:pt idx="18053">
                  <c:v>33.060920000000003</c:v>
                </c:pt>
                <c:pt idx="18054">
                  <c:v>33.052720000000001</c:v>
                </c:pt>
                <c:pt idx="18055">
                  <c:v>33.040680000000002</c:v>
                </c:pt>
                <c:pt idx="18056">
                  <c:v>33.023569999999999</c:v>
                </c:pt>
                <c:pt idx="18057">
                  <c:v>33.001489999999997</c:v>
                </c:pt>
                <c:pt idx="18058">
                  <c:v>32.973689999999998</c:v>
                </c:pt>
                <c:pt idx="18059">
                  <c:v>32.939880000000002</c:v>
                </c:pt>
                <c:pt idx="18060">
                  <c:v>32.907040000000002</c:v>
                </c:pt>
                <c:pt idx="18061">
                  <c:v>32.869999999999997</c:v>
                </c:pt>
                <c:pt idx="18062">
                  <c:v>32.828859999999999</c:v>
                </c:pt>
                <c:pt idx="18063">
                  <c:v>32.784999999999997</c:v>
                </c:pt>
                <c:pt idx="18064">
                  <c:v>32.684629999999999</c:v>
                </c:pt>
                <c:pt idx="18065">
                  <c:v>32.656680000000001</c:v>
                </c:pt>
                <c:pt idx="18066">
                  <c:v>32.573999999999998</c:v>
                </c:pt>
                <c:pt idx="18067">
                  <c:v>32.121769999999998</c:v>
                </c:pt>
                <c:pt idx="18068">
                  <c:v>32.088090000000001</c:v>
                </c:pt>
                <c:pt idx="18069">
                  <c:v>31.971209999999999</c:v>
                </c:pt>
                <c:pt idx="18070">
                  <c:v>31.862220000000001</c:v>
                </c:pt>
                <c:pt idx="18071">
                  <c:v>31.760359999999999</c:v>
                </c:pt>
                <c:pt idx="18072">
                  <c:v>31.665710000000001</c:v>
                </c:pt>
                <c:pt idx="18073">
                  <c:v>31.57676</c:v>
                </c:pt>
                <c:pt idx="18074">
                  <c:v>31.54984</c:v>
                </c:pt>
                <c:pt idx="18075">
                  <c:v>31.492599999999999</c:v>
                </c:pt>
                <c:pt idx="18076">
                  <c:v>31.412320000000001</c:v>
                </c:pt>
                <c:pt idx="18077">
                  <c:v>31.336120000000001</c:v>
                </c:pt>
                <c:pt idx="18078">
                  <c:v>31.262170000000001</c:v>
                </c:pt>
                <c:pt idx="18079">
                  <c:v>31.191520000000001</c:v>
                </c:pt>
                <c:pt idx="18080">
                  <c:v>31.12171</c:v>
                </c:pt>
                <c:pt idx="18081">
                  <c:v>31.053979999999999</c:v>
                </c:pt>
                <c:pt idx="18082">
                  <c:v>30.986219999999999</c:v>
                </c:pt>
                <c:pt idx="18083">
                  <c:v>30.91986</c:v>
                </c:pt>
                <c:pt idx="18084">
                  <c:v>30.853860000000001</c:v>
                </c:pt>
                <c:pt idx="18085">
                  <c:v>30.827220000000001</c:v>
                </c:pt>
                <c:pt idx="18086">
                  <c:v>30.780889999999999</c:v>
                </c:pt>
                <c:pt idx="18087">
                  <c:v>30.63044</c:v>
                </c:pt>
                <c:pt idx="18088">
                  <c:v>30.62378</c:v>
                </c:pt>
                <c:pt idx="18089">
                  <c:v>30.448619999999998</c:v>
                </c:pt>
                <c:pt idx="18090">
                  <c:v>30.408760000000001</c:v>
                </c:pt>
                <c:pt idx="18091">
                  <c:v>30.15814</c:v>
                </c:pt>
                <c:pt idx="18092">
                  <c:v>30.045269999999999</c:v>
                </c:pt>
                <c:pt idx="18093">
                  <c:v>29.880990000000001</c:v>
                </c:pt>
                <c:pt idx="18094">
                  <c:v>29.57152</c:v>
                </c:pt>
                <c:pt idx="18095">
                  <c:v>29.262239999999998</c:v>
                </c:pt>
                <c:pt idx="18096">
                  <c:v>29.06691</c:v>
                </c:pt>
                <c:pt idx="18097">
                  <c:v>28.596260000000001</c:v>
                </c:pt>
                <c:pt idx="18098">
                  <c:v>28.24372</c:v>
                </c:pt>
                <c:pt idx="18099">
                  <c:v>27.96115</c:v>
                </c:pt>
                <c:pt idx="18100">
                  <c:v>27.871929999999999</c:v>
                </c:pt>
                <c:pt idx="18101">
                  <c:v>27.478639999999999</c:v>
                </c:pt>
                <c:pt idx="18102">
                  <c:v>27.07855</c:v>
                </c:pt>
                <c:pt idx="18103">
                  <c:v>26.887119999999999</c:v>
                </c:pt>
                <c:pt idx="18104">
                  <c:v>26.73855</c:v>
                </c:pt>
                <c:pt idx="18105">
                  <c:v>26.716349999999998</c:v>
                </c:pt>
                <c:pt idx="18106">
                  <c:v>26.644010000000002</c:v>
                </c:pt>
                <c:pt idx="18107">
                  <c:v>26.588899999999999</c:v>
                </c:pt>
                <c:pt idx="18108">
                  <c:v>26.584320000000002</c:v>
                </c:pt>
                <c:pt idx="18109">
                  <c:v>26.54298</c:v>
                </c:pt>
                <c:pt idx="18110">
                  <c:v>26.521730000000002</c:v>
                </c:pt>
                <c:pt idx="18111">
                  <c:v>26.52542</c:v>
                </c:pt>
                <c:pt idx="18112">
                  <c:v>26.55968</c:v>
                </c:pt>
                <c:pt idx="18113">
                  <c:v>26.631</c:v>
                </c:pt>
                <c:pt idx="18114">
                  <c:v>26.682829999999999</c:v>
                </c:pt>
                <c:pt idx="18115">
                  <c:v>26.746749999999999</c:v>
                </c:pt>
                <c:pt idx="18116">
                  <c:v>26.823830000000001</c:v>
                </c:pt>
                <c:pt idx="18117">
                  <c:v>26.915189999999999</c:v>
                </c:pt>
                <c:pt idx="18118">
                  <c:v>27.021999999999998</c:v>
                </c:pt>
                <c:pt idx="18119">
                  <c:v>27.145489999999999</c:v>
                </c:pt>
                <c:pt idx="18120">
                  <c:v>27.286960000000001</c:v>
                </c:pt>
                <c:pt idx="18121">
                  <c:v>27.44772</c:v>
                </c:pt>
                <c:pt idx="18122">
                  <c:v>27.629159999999999</c:v>
                </c:pt>
                <c:pt idx="18123">
                  <c:v>27.74287</c:v>
                </c:pt>
                <c:pt idx="18124">
                  <c:v>27.824549999999999</c:v>
                </c:pt>
                <c:pt idx="18125">
                  <c:v>28.030609999999999</c:v>
                </c:pt>
                <c:pt idx="18126">
                  <c:v>28.18984</c:v>
                </c:pt>
                <c:pt idx="18127">
                  <c:v>28.61797</c:v>
                </c:pt>
                <c:pt idx="18128">
                  <c:v>29.114650000000001</c:v>
                </c:pt>
                <c:pt idx="18129">
                  <c:v>29.685659999999999</c:v>
                </c:pt>
                <c:pt idx="18130">
                  <c:v>30.336670000000002</c:v>
                </c:pt>
                <c:pt idx="18131">
                  <c:v>31.073139999999999</c:v>
                </c:pt>
                <c:pt idx="18132">
                  <c:v>31.900220000000001</c:v>
                </c:pt>
                <c:pt idx="18133">
                  <c:v>32.822560000000003</c:v>
                </c:pt>
                <c:pt idx="18134">
                  <c:v>33.844230000000003</c:v>
                </c:pt>
                <c:pt idx="18135">
                  <c:v>34.968470000000003</c:v>
                </c:pt>
                <c:pt idx="18136">
                  <c:v>36.197609999999997</c:v>
                </c:pt>
                <c:pt idx="18137">
                  <c:v>37.532890000000002</c:v>
                </c:pt>
                <c:pt idx="18138">
                  <c:v>38.050310000000003</c:v>
                </c:pt>
                <c:pt idx="18139">
                  <c:v>38.97486</c:v>
                </c:pt>
                <c:pt idx="18140">
                  <c:v>40.521880000000003</c:v>
                </c:pt>
                <c:pt idx="18141">
                  <c:v>42.170720000000003</c:v>
                </c:pt>
                <c:pt idx="18142">
                  <c:v>43.916890000000002</c:v>
                </c:pt>
                <c:pt idx="18143">
                  <c:v>45.506830000000001</c:v>
                </c:pt>
                <c:pt idx="18144">
                  <c:v>47.674939999999999</c:v>
                </c:pt>
                <c:pt idx="18145">
                  <c:v>51.726489999999998</c:v>
                </c:pt>
                <c:pt idx="18146">
                  <c:v>55.97607</c:v>
                </c:pt>
                <c:pt idx="18147">
                  <c:v>60.305770000000003</c:v>
                </c:pt>
                <c:pt idx="18148">
                  <c:v>64.581479999999999</c:v>
                </c:pt>
                <c:pt idx="18149">
                  <c:v>68.661159999999995</c:v>
                </c:pt>
                <c:pt idx="18150">
                  <c:v>72.40455</c:v>
                </c:pt>
                <c:pt idx="18151">
                  <c:v>75.64461</c:v>
                </c:pt>
                <c:pt idx="18152">
                  <c:v>77.227549999999994</c:v>
                </c:pt>
                <c:pt idx="18153">
                  <c:v>77.623289999999997</c:v>
                </c:pt>
                <c:pt idx="18154">
                  <c:v>79.287890000000004</c:v>
                </c:pt>
                <c:pt idx="18155">
                  <c:v>80.616810000000001</c:v>
                </c:pt>
                <c:pt idx="18156">
                  <c:v>81.582189999999997</c:v>
                </c:pt>
                <c:pt idx="18157">
                  <c:v>82.215350000000001</c:v>
                </c:pt>
                <c:pt idx="18158">
                  <c:v>82.498769999999993</c:v>
                </c:pt>
                <c:pt idx="18159">
                  <c:v>82.444000000000003</c:v>
                </c:pt>
                <c:pt idx="18160">
                  <c:v>82.079080000000005</c:v>
                </c:pt>
                <c:pt idx="18161">
                  <c:v>81.414590000000004</c:v>
                </c:pt>
                <c:pt idx="18162">
                  <c:v>80.483540000000005</c:v>
                </c:pt>
                <c:pt idx="18163">
                  <c:v>77.981030000000004</c:v>
                </c:pt>
                <c:pt idx="18164">
                  <c:v>74.835120000000003</c:v>
                </c:pt>
                <c:pt idx="18165">
                  <c:v>71.318709999999996</c:v>
                </c:pt>
                <c:pt idx="18166">
                  <c:v>67.643860000000004</c:v>
                </c:pt>
                <c:pt idx="18167">
                  <c:v>64.078890000000001</c:v>
                </c:pt>
                <c:pt idx="18168">
                  <c:v>60.707850000000001</c:v>
                </c:pt>
                <c:pt idx="18169">
                  <c:v>57.685549999999999</c:v>
                </c:pt>
                <c:pt idx="18170">
                  <c:v>55.002330000000001</c:v>
                </c:pt>
                <c:pt idx="18171">
                  <c:v>52.713650000000001</c:v>
                </c:pt>
                <c:pt idx="18172">
                  <c:v>50.772829999999999</c:v>
                </c:pt>
                <c:pt idx="18173">
                  <c:v>49.143160000000002</c:v>
                </c:pt>
                <c:pt idx="18174">
                  <c:v>47.76961</c:v>
                </c:pt>
                <c:pt idx="18175">
                  <c:v>46.632829999999998</c:v>
                </c:pt>
                <c:pt idx="18176">
                  <c:v>45.670879999999997</c:v>
                </c:pt>
                <c:pt idx="18177">
                  <c:v>45.22045</c:v>
                </c:pt>
                <c:pt idx="18178">
                  <c:v>44.866019999999999</c:v>
                </c:pt>
                <c:pt idx="18179">
                  <c:v>44.173310000000001</c:v>
                </c:pt>
                <c:pt idx="18180">
                  <c:v>43.58043</c:v>
                </c:pt>
                <c:pt idx="18181">
                  <c:v>42.594479999999997</c:v>
                </c:pt>
                <c:pt idx="18182">
                  <c:v>41.773069999999997</c:v>
                </c:pt>
                <c:pt idx="18183">
                  <c:v>41.046059999999997</c:v>
                </c:pt>
                <c:pt idx="18184">
                  <c:v>40.383980000000001</c:v>
                </c:pt>
                <c:pt idx="18185">
                  <c:v>39.792270000000002</c:v>
                </c:pt>
                <c:pt idx="18186">
                  <c:v>39.281120000000001</c:v>
                </c:pt>
                <c:pt idx="18187">
                  <c:v>39.030880000000003</c:v>
                </c:pt>
                <c:pt idx="18188">
                  <c:v>38.862810000000003</c:v>
                </c:pt>
                <c:pt idx="18189">
                  <c:v>38.530250000000002</c:v>
                </c:pt>
                <c:pt idx="18190">
                  <c:v>38.263260000000002</c:v>
                </c:pt>
                <c:pt idx="18191">
                  <c:v>37.550960000000003</c:v>
                </c:pt>
                <c:pt idx="18192">
                  <c:v>37.425550000000001</c:v>
                </c:pt>
                <c:pt idx="18193">
                  <c:v>36.634909999999998</c:v>
                </c:pt>
                <c:pt idx="18194">
                  <c:v>36.418570000000003</c:v>
                </c:pt>
                <c:pt idx="18195">
                  <c:v>35.915149999999997</c:v>
                </c:pt>
                <c:pt idx="18196">
                  <c:v>35.66968</c:v>
                </c:pt>
                <c:pt idx="18197">
                  <c:v>35.508099999999999</c:v>
                </c:pt>
                <c:pt idx="18198">
                  <c:v>35.453589999999998</c:v>
                </c:pt>
                <c:pt idx="18199">
                  <c:v>35.263500000000001</c:v>
                </c:pt>
                <c:pt idx="18200">
                  <c:v>35.216250000000002</c:v>
                </c:pt>
                <c:pt idx="18201">
                  <c:v>34.791029999999999</c:v>
                </c:pt>
                <c:pt idx="18202">
                  <c:v>34.646369999999997</c:v>
                </c:pt>
                <c:pt idx="18203">
                  <c:v>34.530909999999999</c:v>
                </c:pt>
                <c:pt idx="18204">
                  <c:v>34.359229999999997</c:v>
                </c:pt>
                <c:pt idx="18205">
                  <c:v>34.317920000000001</c:v>
                </c:pt>
                <c:pt idx="18206">
                  <c:v>34.316299999999998</c:v>
                </c:pt>
                <c:pt idx="18207">
                  <c:v>34.27402</c:v>
                </c:pt>
                <c:pt idx="18208">
                  <c:v>34.25273</c:v>
                </c:pt>
                <c:pt idx="18209">
                  <c:v>34.246380000000002</c:v>
                </c:pt>
                <c:pt idx="18210">
                  <c:v>34.231769999999997</c:v>
                </c:pt>
                <c:pt idx="18211">
                  <c:v>34.211010000000002</c:v>
                </c:pt>
                <c:pt idx="18212">
                  <c:v>34.19061</c:v>
                </c:pt>
                <c:pt idx="18213">
                  <c:v>34.170479999999998</c:v>
                </c:pt>
                <c:pt idx="18214">
                  <c:v>34.151350000000001</c:v>
                </c:pt>
                <c:pt idx="18215">
                  <c:v>34.133249999999997</c:v>
                </c:pt>
                <c:pt idx="18216">
                  <c:v>34.116540000000001</c:v>
                </c:pt>
                <c:pt idx="18217">
                  <c:v>34.102020000000003</c:v>
                </c:pt>
                <c:pt idx="18218">
                  <c:v>34.101619999999997</c:v>
                </c:pt>
                <c:pt idx="18219">
                  <c:v>34.093339999999998</c:v>
                </c:pt>
                <c:pt idx="18220">
                  <c:v>34.087800000000001</c:v>
                </c:pt>
                <c:pt idx="18221">
                  <c:v>34.085439999999998</c:v>
                </c:pt>
                <c:pt idx="18222">
                  <c:v>34.0867</c:v>
                </c:pt>
                <c:pt idx="18223">
                  <c:v>34.091799999999999</c:v>
                </c:pt>
                <c:pt idx="18224">
                  <c:v>34.113669999999999</c:v>
                </c:pt>
                <c:pt idx="18225">
                  <c:v>34.192810000000001</c:v>
                </c:pt>
                <c:pt idx="18226">
                  <c:v>34.342619999999997</c:v>
                </c:pt>
                <c:pt idx="18227">
                  <c:v>34.49259</c:v>
                </c:pt>
                <c:pt idx="18228">
                  <c:v>34.492170000000002</c:v>
                </c:pt>
                <c:pt idx="18229">
                  <c:v>34.491759999999999</c:v>
                </c:pt>
                <c:pt idx="18230">
                  <c:v>34.490989999999996</c:v>
                </c:pt>
                <c:pt idx="18231">
                  <c:v>34.489379999999997</c:v>
                </c:pt>
                <c:pt idx="18232">
                  <c:v>34.486229999999999</c:v>
                </c:pt>
                <c:pt idx="18233">
                  <c:v>34.479930000000003</c:v>
                </c:pt>
                <c:pt idx="18234">
                  <c:v>34.467309999999998</c:v>
                </c:pt>
                <c:pt idx="18235">
                  <c:v>34.457079999999998</c:v>
                </c:pt>
                <c:pt idx="18236">
                  <c:v>34.46031</c:v>
                </c:pt>
                <c:pt idx="18237">
                  <c:v>34.464739999999999</c:v>
                </c:pt>
                <c:pt idx="18238">
                  <c:v>34.474629999999998</c:v>
                </c:pt>
                <c:pt idx="18239">
                  <c:v>34.48818</c:v>
                </c:pt>
                <c:pt idx="18240">
                  <c:v>34.50806</c:v>
                </c:pt>
                <c:pt idx="18241">
                  <c:v>34.51699</c:v>
                </c:pt>
                <c:pt idx="18242">
                  <c:v>34.534820000000003</c:v>
                </c:pt>
                <c:pt idx="18243">
                  <c:v>34.553930000000001</c:v>
                </c:pt>
                <c:pt idx="18244">
                  <c:v>34.572389999999999</c:v>
                </c:pt>
                <c:pt idx="18245">
                  <c:v>34.573399999999999</c:v>
                </c:pt>
                <c:pt idx="18246">
                  <c:v>34.580170000000003</c:v>
                </c:pt>
                <c:pt idx="18247">
                  <c:v>34.582619999999999</c:v>
                </c:pt>
                <c:pt idx="18248">
                  <c:v>34.604819999999997</c:v>
                </c:pt>
                <c:pt idx="18249">
                  <c:v>34.618749999999999</c:v>
                </c:pt>
                <c:pt idx="18250">
                  <c:v>34.621870000000001</c:v>
                </c:pt>
                <c:pt idx="18251">
                  <c:v>34.69838</c:v>
                </c:pt>
                <c:pt idx="18252">
                  <c:v>34.699959999999997</c:v>
                </c:pt>
                <c:pt idx="18253">
                  <c:v>34.75779</c:v>
                </c:pt>
                <c:pt idx="18254">
                  <c:v>34.842129999999997</c:v>
                </c:pt>
                <c:pt idx="18255">
                  <c:v>35.252630000000003</c:v>
                </c:pt>
                <c:pt idx="18256">
                  <c:v>35.298169999999999</c:v>
                </c:pt>
                <c:pt idx="18257">
                  <c:v>36.028570000000002</c:v>
                </c:pt>
                <c:pt idx="18258">
                  <c:v>36.392270000000003</c:v>
                </c:pt>
                <c:pt idx="18259">
                  <c:v>36.570639999999997</c:v>
                </c:pt>
                <c:pt idx="18260">
                  <c:v>36.742759999999997</c:v>
                </c:pt>
                <c:pt idx="18261">
                  <c:v>36.907629999999997</c:v>
                </c:pt>
                <c:pt idx="18262">
                  <c:v>37.015169999999998</c:v>
                </c:pt>
                <c:pt idx="18263">
                  <c:v>37.073120000000003</c:v>
                </c:pt>
                <c:pt idx="18264">
                  <c:v>37.426000000000002</c:v>
                </c:pt>
                <c:pt idx="18265">
                  <c:v>37.455649999999999</c:v>
                </c:pt>
                <c:pt idx="18266">
                  <c:v>37.807479999999998</c:v>
                </c:pt>
                <c:pt idx="18267">
                  <c:v>38.062800000000003</c:v>
                </c:pt>
                <c:pt idx="18268">
                  <c:v>38.340989999999998</c:v>
                </c:pt>
                <c:pt idx="18269">
                  <c:v>38.54177</c:v>
                </c:pt>
                <c:pt idx="18270">
                  <c:v>39.044400000000003</c:v>
                </c:pt>
                <c:pt idx="18271">
                  <c:v>39.110779999999998</c:v>
                </c:pt>
                <c:pt idx="18272">
                  <c:v>39.4039</c:v>
                </c:pt>
                <c:pt idx="18273">
                  <c:v>39.740200000000002</c:v>
                </c:pt>
                <c:pt idx="18274">
                  <c:v>39.825389999999999</c:v>
                </c:pt>
                <c:pt idx="18275">
                  <c:v>40.062849999999997</c:v>
                </c:pt>
                <c:pt idx="18276">
                  <c:v>40.382269999999998</c:v>
                </c:pt>
                <c:pt idx="18277">
                  <c:v>40.696770000000001</c:v>
                </c:pt>
                <c:pt idx="18278">
                  <c:v>41.005789999999998</c:v>
                </c:pt>
                <c:pt idx="18279">
                  <c:v>41.161929999999998</c:v>
                </c:pt>
                <c:pt idx="18280">
                  <c:v>41.32197</c:v>
                </c:pt>
                <c:pt idx="18281">
                  <c:v>41.404389999999999</c:v>
                </c:pt>
                <c:pt idx="18282">
                  <c:v>41.503100000000003</c:v>
                </c:pt>
                <c:pt idx="18283">
                  <c:v>41.709589999999999</c:v>
                </c:pt>
                <c:pt idx="18284">
                  <c:v>41.937640000000002</c:v>
                </c:pt>
                <c:pt idx="18285">
                  <c:v>42.188960000000002</c:v>
                </c:pt>
                <c:pt idx="18286">
                  <c:v>42.329700000000003</c:v>
                </c:pt>
                <c:pt idx="18287">
                  <c:v>42.476849999999999</c:v>
                </c:pt>
                <c:pt idx="18288">
                  <c:v>42.626660000000001</c:v>
                </c:pt>
                <c:pt idx="18289">
                  <c:v>42.642650000000003</c:v>
                </c:pt>
                <c:pt idx="18290">
                  <c:v>42.837600000000002</c:v>
                </c:pt>
                <c:pt idx="18291">
                  <c:v>43.05424</c:v>
                </c:pt>
                <c:pt idx="18292">
                  <c:v>43.282049999999998</c:v>
                </c:pt>
                <c:pt idx="18293">
                  <c:v>43.536430000000003</c:v>
                </c:pt>
                <c:pt idx="18294">
                  <c:v>43.781129999999997</c:v>
                </c:pt>
                <c:pt idx="18295">
                  <c:v>43.807029999999997</c:v>
                </c:pt>
                <c:pt idx="18296">
                  <c:v>44.133099999999999</c:v>
                </c:pt>
                <c:pt idx="18297">
                  <c:v>44.47504</c:v>
                </c:pt>
                <c:pt idx="18298">
                  <c:v>44.854900000000001</c:v>
                </c:pt>
                <c:pt idx="18299">
                  <c:v>45.252690000000001</c:v>
                </c:pt>
                <c:pt idx="18300">
                  <c:v>45.643050000000002</c:v>
                </c:pt>
                <c:pt idx="18301">
                  <c:v>45.697249999999997</c:v>
                </c:pt>
                <c:pt idx="18302">
                  <c:v>46.204529999999998</c:v>
                </c:pt>
                <c:pt idx="18303">
                  <c:v>46.745950000000001</c:v>
                </c:pt>
                <c:pt idx="18304">
                  <c:v>47.305259999999997</c:v>
                </c:pt>
                <c:pt idx="18305">
                  <c:v>47.915599999999998</c:v>
                </c:pt>
                <c:pt idx="18306">
                  <c:v>48.449809999999999</c:v>
                </c:pt>
                <c:pt idx="18307">
                  <c:v>48.547370000000001</c:v>
                </c:pt>
                <c:pt idx="18308">
                  <c:v>49.263950000000001</c:v>
                </c:pt>
                <c:pt idx="18309">
                  <c:v>49.991509999999998</c:v>
                </c:pt>
                <c:pt idx="18310">
                  <c:v>51.555430000000001</c:v>
                </c:pt>
                <c:pt idx="18311">
                  <c:v>52.253900000000002</c:v>
                </c:pt>
                <c:pt idx="18312">
                  <c:v>53.261009999999999</c:v>
                </c:pt>
                <c:pt idx="18313">
                  <c:v>55.065019999999997</c:v>
                </c:pt>
                <c:pt idx="18314">
                  <c:v>56.737000000000002</c:v>
                </c:pt>
                <c:pt idx="18315">
                  <c:v>56.901989999999998</c:v>
                </c:pt>
                <c:pt idx="18316">
                  <c:v>58.887909999999998</c:v>
                </c:pt>
                <c:pt idx="18317">
                  <c:v>60.768740000000001</c:v>
                </c:pt>
                <c:pt idx="18318">
                  <c:v>61.264879999999998</c:v>
                </c:pt>
                <c:pt idx="18319">
                  <c:v>61.70355</c:v>
                </c:pt>
                <c:pt idx="18320">
                  <c:v>62.591540000000002</c:v>
                </c:pt>
                <c:pt idx="18321">
                  <c:v>63.432810000000003</c:v>
                </c:pt>
                <c:pt idx="18322">
                  <c:v>64.22166</c:v>
                </c:pt>
                <c:pt idx="18323">
                  <c:v>65.479560000000006</c:v>
                </c:pt>
                <c:pt idx="18324">
                  <c:v>66.520099999999999</c:v>
                </c:pt>
                <c:pt idx="18325">
                  <c:v>67.3643</c:v>
                </c:pt>
                <c:pt idx="18326">
                  <c:v>67.639579999999995</c:v>
                </c:pt>
                <c:pt idx="18327">
                  <c:v>68.006240000000005</c:v>
                </c:pt>
                <c:pt idx="18328">
                  <c:v>68.469399999999993</c:v>
                </c:pt>
                <c:pt idx="18329">
                  <c:v>68.737570000000005</c:v>
                </c:pt>
                <c:pt idx="18330">
                  <c:v>68.843400000000003</c:v>
                </c:pt>
                <c:pt idx="18331">
                  <c:v>68.812740000000005</c:v>
                </c:pt>
                <c:pt idx="18332">
                  <c:v>68.696740000000005</c:v>
                </c:pt>
                <c:pt idx="18333">
                  <c:v>68.681200000000004</c:v>
                </c:pt>
                <c:pt idx="18334">
                  <c:v>68.503829999999994</c:v>
                </c:pt>
                <c:pt idx="18335">
                  <c:v>68.287279999999996</c:v>
                </c:pt>
                <c:pt idx="18336">
                  <c:v>68.068340000000006</c:v>
                </c:pt>
                <c:pt idx="18337">
                  <c:v>67.866560000000007</c:v>
                </c:pt>
                <c:pt idx="18338">
                  <c:v>67.709370000000007</c:v>
                </c:pt>
                <c:pt idx="18339">
                  <c:v>67.609009999999998</c:v>
                </c:pt>
                <c:pt idx="18340">
                  <c:v>67.575969999999998</c:v>
                </c:pt>
                <c:pt idx="18341">
                  <c:v>67.617249999999999</c:v>
                </c:pt>
                <c:pt idx="18342">
                  <c:v>67.733199999999997</c:v>
                </c:pt>
                <c:pt idx="18343">
                  <c:v>67.925669999999997</c:v>
                </c:pt>
                <c:pt idx="18344">
                  <c:v>68.106309999999993</c:v>
                </c:pt>
                <c:pt idx="18345">
                  <c:v>68.205820000000003</c:v>
                </c:pt>
                <c:pt idx="18346">
                  <c:v>68.605090000000004</c:v>
                </c:pt>
                <c:pt idx="18347">
                  <c:v>69.054159999999996</c:v>
                </c:pt>
                <c:pt idx="18348">
                  <c:v>69.559730000000002</c:v>
                </c:pt>
                <c:pt idx="18349">
                  <c:v>70.098730000000003</c:v>
                </c:pt>
                <c:pt idx="18350">
                  <c:v>70.681340000000006</c:v>
                </c:pt>
                <c:pt idx="18351">
                  <c:v>70.748220000000003</c:v>
                </c:pt>
                <c:pt idx="18352">
                  <c:v>71.361080000000001</c:v>
                </c:pt>
                <c:pt idx="18353">
                  <c:v>72.084959999999995</c:v>
                </c:pt>
                <c:pt idx="18354">
                  <c:v>72.68853</c:v>
                </c:pt>
                <c:pt idx="18355">
                  <c:v>72.829830000000001</c:v>
                </c:pt>
                <c:pt idx="18356">
                  <c:v>74.503630000000001</c:v>
                </c:pt>
                <c:pt idx="18357">
                  <c:v>74.962389999999999</c:v>
                </c:pt>
                <c:pt idx="18358">
                  <c:v>76.325479999999999</c:v>
                </c:pt>
                <c:pt idx="18359">
                  <c:v>77.527690000000007</c:v>
                </c:pt>
                <c:pt idx="18360">
                  <c:v>78.292310000000001</c:v>
                </c:pt>
                <c:pt idx="18361">
                  <c:v>79.277500000000003</c:v>
                </c:pt>
                <c:pt idx="18362">
                  <c:v>80.34478</c:v>
                </c:pt>
                <c:pt idx="18363">
                  <c:v>80.380359999999996</c:v>
                </c:pt>
                <c:pt idx="18364">
                  <c:v>84.93947</c:v>
                </c:pt>
                <c:pt idx="18365">
                  <c:v>86.512609999999995</c:v>
                </c:pt>
                <c:pt idx="18366">
                  <c:v>89.658580000000001</c:v>
                </c:pt>
                <c:pt idx="18367">
                  <c:v>93.005139999999997</c:v>
                </c:pt>
                <c:pt idx="18368">
                  <c:v>94.370199999999997</c:v>
                </c:pt>
                <c:pt idx="18369">
                  <c:v>99.194879999999998</c:v>
                </c:pt>
                <c:pt idx="18370">
                  <c:v>101.8554</c:v>
                </c:pt>
                <c:pt idx="18371">
                  <c:v>102.6799</c:v>
                </c:pt>
                <c:pt idx="18372">
                  <c:v>103.9772</c:v>
                </c:pt>
                <c:pt idx="18373">
                  <c:v>105.3506</c:v>
                </c:pt>
                <c:pt idx="18374">
                  <c:v>105.812</c:v>
                </c:pt>
                <c:pt idx="18375">
                  <c:v>105.6653</c:v>
                </c:pt>
                <c:pt idx="18376">
                  <c:v>105.4592</c:v>
                </c:pt>
                <c:pt idx="18377">
                  <c:v>104.45659999999999</c:v>
                </c:pt>
                <c:pt idx="18378">
                  <c:v>104.1836</c:v>
                </c:pt>
                <c:pt idx="18379">
                  <c:v>102.8888</c:v>
                </c:pt>
                <c:pt idx="18380">
                  <c:v>100.9944</c:v>
                </c:pt>
                <c:pt idx="18381">
                  <c:v>100.8685</c:v>
                </c:pt>
                <c:pt idx="18382">
                  <c:v>95.960639999999998</c:v>
                </c:pt>
                <c:pt idx="18383">
                  <c:v>91.988659999999996</c:v>
                </c:pt>
                <c:pt idx="18384">
                  <c:v>90.51464</c:v>
                </c:pt>
                <c:pt idx="18385">
                  <c:v>79.599919999999997</c:v>
                </c:pt>
                <c:pt idx="18386">
                  <c:v>74.549409999999995</c:v>
                </c:pt>
                <c:pt idx="18387">
                  <c:v>73.376490000000004</c:v>
                </c:pt>
                <c:pt idx="18388">
                  <c:v>69.922179999999997</c:v>
                </c:pt>
                <c:pt idx="18389">
                  <c:v>65.685010000000005</c:v>
                </c:pt>
                <c:pt idx="18390">
                  <c:v>61.74877</c:v>
                </c:pt>
                <c:pt idx="18391">
                  <c:v>58.91236</c:v>
                </c:pt>
                <c:pt idx="18392">
                  <c:v>58.102110000000003</c:v>
                </c:pt>
                <c:pt idx="18393">
                  <c:v>54.850589999999997</c:v>
                </c:pt>
                <c:pt idx="18394">
                  <c:v>53.411650000000002</c:v>
                </c:pt>
                <c:pt idx="18395">
                  <c:v>53.311810000000001</c:v>
                </c:pt>
                <c:pt idx="18396">
                  <c:v>52.10613</c:v>
                </c:pt>
                <c:pt idx="18397">
                  <c:v>50.925260000000002</c:v>
                </c:pt>
                <c:pt idx="18398">
                  <c:v>49.852919999999997</c:v>
                </c:pt>
                <c:pt idx="18399">
                  <c:v>49.286090000000002</c:v>
                </c:pt>
                <c:pt idx="18400">
                  <c:v>47.958640000000003</c:v>
                </c:pt>
                <c:pt idx="18401">
                  <c:v>46.303350000000002</c:v>
                </c:pt>
                <c:pt idx="18402">
                  <c:v>46.207380000000001</c:v>
                </c:pt>
                <c:pt idx="18403">
                  <c:v>44.852330000000002</c:v>
                </c:pt>
                <c:pt idx="18404">
                  <c:v>43.852739999999997</c:v>
                </c:pt>
                <c:pt idx="18405">
                  <c:v>43.64293</c:v>
                </c:pt>
                <c:pt idx="18406">
                  <c:v>42.678759999999997</c:v>
                </c:pt>
                <c:pt idx="18407">
                  <c:v>41.896540000000002</c:v>
                </c:pt>
                <c:pt idx="18408">
                  <c:v>41.014020000000002</c:v>
                </c:pt>
                <c:pt idx="18409">
                  <c:v>39.283149999999999</c:v>
                </c:pt>
                <c:pt idx="18410">
                  <c:v>38.037370000000003</c:v>
                </c:pt>
                <c:pt idx="18411">
                  <c:v>37.471550000000001</c:v>
                </c:pt>
                <c:pt idx="18412">
                  <c:v>36.99145</c:v>
                </c:pt>
                <c:pt idx="18413">
                  <c:v>36.84449</c:v>
                </c:pt>
                <c:pt idx="18414">
                  <c:v>36.620280000000001</c:v>
                </c:pt>
                <c:pt idx="18415">
                  <c:v>36.346829999999997</c:v>
                </c:pt>
                <c:pt idx="18416">
                  <c:v>35.95232</c:v>
                </c:pt>
                <c:pt idx="18417">
                  <c:v>35.93009</c:v>
                </c:pt>
                <c:pt idx="18418">
                  <c:v>34.567880000000002</c:v>
                </c:pt>
                <c:pt idx="18419">
                  <c:v>34.145200000000003</c:v>
                </c:pt>
                <c:pt idx="18420">
                  <c:v>33.557130000000001</c:v>
                </c:pt>
                <c:pt idx="18421">
                  <c:v>33.228299999999997</c:v>
                </c:pt>
                <c:pt idx="18422">
                  <c:v>33.055100000000003</c:v>
                </c:pt>
                <c:pt idx="18423">
                  <c:v>33.00412</c:v>
                </c:pt>
                <c:pt idx="18424">
                  <c:v>32.881779999999999</c:v>
                </c:pt>
                <c:pt idx="18425">
                  <c:v>32.712969999999999</c:v>
                </c:pt>
                <c:pt idx="18426">
                  <c:v>32.68862</c:v>
                </c:pt>
                <c:pt idx="18427">
                  <c:v>32.383110000000002</c:v>
                </c:pt>
                <c:pt idx="18428">
                  <c:v>32.382240000000003</c:v>
                </c:pt>
                <c:pt idx="18429">
                  <c:v>32.105730000000001</c:v>
                </c:pt>
                <c:pt idx="18430">
                  <c:v>31.71968</c:v>
                </c:pt>
                <c:pt idx="18431">
                  <c:v>31.3873</c:v>
                </c:pt>
                <c:pt idx="18432">
                  <c:v>31.249580000000002</c:v>
                </c:pt>
                <c:pt idx="18433">
                  <c:v>31.182040000000001</c:v>
                </c:pt>
                <c:pt idx="18434">
                  <c:v>31.140460000000001</c:v>
                </c:pt>
                <c:pt idx="18435">
                  <c:v>30.960509999999999</c:v>
                </c:pt>
                <c:pt idx="18436">
                  <c:v>30.74034</c:v>
                </c:pt>
                <c:pt idx="18437">
                  <c:v>30.654019999999999</c:v>
                </c:pt>
                <c:pt idx="18438">
                  <c:v>30.564609999999998</c:v>
                </c:pt>
                <c:pt idx="18439">
                  <c:v>30.559000000000001</c:v>
                </c:pt>
                <c:pt idx="18440">
                  <c:v>30.412269999999999</c:v>
                </c:pt>
                <c:pt idx="18441">
                  <c:v>30.37575</c:v>
                </c:pt>
                <c:pt idx="18442">
                  <c:v>30.339870000000001</c:v>
                </c:pt>
                <c:pt idx="18443">
                  <c:v>30.298089999999998</c:v>
                </c:pt>
                <c:pt idx="18444">
                  <c:v>30.269870000000001</c:v>
                </c:pt>
                <c:pt idx="18445">
                  <c:v>30.131979999999999</c:v>
                </c:pt>
                <c:pt idx="18446">
                  <c:v>30.088889999999999</c:v>
                </c:pt>
                <c:pt idx="18447">
                  <c:v>30.074860000000001</c:v>
                </c:pt>
                <c:pt idx="18448">
                  <c:v>30.056280000000001</c:v>
                </c:pt>
                <c:pt idx="18449">
                  <c:v>30.047440000000002</c:v>
                </c:pt>
                <c:pt idx="18450">
                  <c:v>30.039580000000001</c:v>
                </c:pt>
                <c:pt idx="18451">
                  <c:v>30.030850000000001</c:v>
                </c:pt>
                <c:pt idx="18452">
                  <c:v>30.023520000000001</c:v>
                </c:pt>
                <c:pt idx="18453">
                  <c:v>30.00956</c:v>
                </c:pt>
                <c:pt idx="18454">
                  <c:v>30.003520000000002</c:v>
                </c:pt>
                <c:pt idx="18455">
                  <c:v>29.99624</c:v>
                </c:pt>
                <c:pt idx="18456">
                  <c:v>29.993010000000002</c:v>
                </c:pt>
                <c:pt idx="18457">
                  <c:v>29.99511</c:v>
                </c:pt>
                <c:pt idx="18458">
                  <c:v>30.001249999999999</c:v>
                </c:pt>
                <c:pt idx="18459">
                  <c:v>30.025770000000001</c:v>
                </c:pt>
                <c:pt idx="18460">
                  <c:v>30.062000000000001</c:v>
                </c:pt>
                <c:pt idx="18461">
                  <c:v>30.087980000000002</c:v>
                </c:pt>
                <c:pt idx="18462">
                  <c:v>30.131070000000001</c:v>
                </c:pt>
                <c:pt idx="18463">
                  <c:v>30.16713</c:v>
                </c:pt>
                <c:pt idx="18464">
                  <c:v>30.221150000000002</c:v>
                </c:pt>
                <c:pt idx="18465">
                  <c:v>30.30611</c:v>
                </c:pt>
                <c:pt idx="18466">
                  <c:v>30.362500000000001</c:v>
                </c:pt>
                <c:pt idx="18467">
                  <c:v>30.440290000000001</c:v>
                </c:pt>
                <c:pt idx="18468">
                  <c:v>30.536169999999998</c:v>
                </c:pt>
                <c:pt idx="18469">
                  <c:v>30.654720000000001</c:v>
                </c:pt>
                <c:pt idx="18470">
                  <c:v>30.805209999999999</c:v>
                </c:pt>
                <c:pt idx="18471">
                  <c:v>30.989249999999998</c:v>
                </c:pt>
                <c:pt idx="18472">
                  <c:v>31.219670000000001</c:v>
                </c:pt>
                <c:pt idx="18473">
                  <c:v>31.496929999999999</c:v>
                </c:pt>
                <c:pt idx="18474">
                  <c:v>31.832080000000001</c:v>
                </c:pt>
                <c:pt idx="18475">
                  <c:v>32.233220000000003</c:v>
                </c:pt>
                <c:pt idx="18476">
                  <c:v>32.716410000000003</c:v>
                </c:pt>
                <c:pt idx="18477">
                  <c:v>33.274500000000003</c:v>
                </c:pt>
                <c:pt idx="18478">
                  <c:v>33.932070000000003</c:v>
                </c:pt>
                <c:pt idx="18479">
                  <c:v>34.674709999999997</c:v>
                </c:pt>
                <c:pt idx="18480">
                  <c:v>35.53002</c:v>
                </c:pt>
                <c:pt idx="18481">
                  <c:v>36.47401</c:v>
                </c:pt>
                <c:pt idx="18482">
                  <c:v>37.519080000000002</c:v>
                </c:pt>
                <c:pt idx="18483">
                  <c:v>38.662550000000003</c:v>
                </c:pt>
                <c:pt idx="18484">
                  <c:v>39.918770000000002</c:v>
                </c:pt>
                <c:pt idx="18485">
                  <c:v>41.240009999999998</c:v>
                </c:pt>
                <c:pt idx="18486">
                  <c:v>42.654629999999997</c:v>
                </c:pt>
                <c:pt idx="18487">
                  <c:v>44.102699999999999</c:v>
                </c:pt>
                <c:pt idx="18488">
                  <c:v>50.015949999999997</c:v>
                </c:pt>
                <c:pt idx="18489">
                  <c:v>51.394419999999997</c:v>
                </c:pt>
                <c:pt idx="18490">
                  <c:v>52.642600000000002</c:v>
                </c:pt>
                <c:pt idx="18491">
                  <c:v>53.750749999999996</c:v>
                </c:pt>
                <c:pt idx="18492">
                  <c:v>54.688969999999998</c:v>
                </c:pt>
                <c:pt idx="18493">
                  <c:v>55.440350000000002</c:v>
                </c:pt>
                <c:pt idx="18494">
                  <c:v>55.95919</c:v>
                </c:pt>
                <c:pt idx="18495">
                  <c:v>56.242100000000001</c:v>
                </c:pt>
                <c:pt idx="18496">
                  <c:v>56.279240000000001</c:v>
                </c:pt>
                <c:pt idx="18497">
                  <c:v>56.107889999999998</c:v>
                </c:pt>
                <c:pt idx="18498">
                  <c:v>55.757309999999997</c:v>
                </c:pt>
                <c:pt idx="18499">
                  <c:v>55.23301</c:v>
                </c:pt>
                <c:pt idx="18500">
                  <c:v>54.54571</c:v>
                </c:pt>
                <c:pt idx="18501">
                  <c:v>53.693010000000001</c:v>
                </c:pt>
                <c:pt idx="18502">
                  <c:v>52.722540000000002</c:v>
                </c:pt>
                <c:pt idx="18503">
                  <c:v>51.639609999999998</c:v>
                </c:pt>
                <c:pt idx="18504">
                  <c:v>50.4649</c:v>
                </c:pt>
                <c:pt idx="18505">
                  <c:v>47.902549999999998</c:v>
                </c:pt>
                <c:pt idx="18506">
                  <c:v>45.253070000000001</c:v>
                </c:pt>
                <c:pt idx="18507">
                  <c:v>42.648020000000002</c:v>
                </c:pt>
                <c:pt idx="18508">
                  <c:v>41.402290000000001</c:v>
                </c:pt>
                <c:pt idx="18509">
                  <c:v>40.211390000000002</c:v>
                </c:pt>
                <c:pt idx="18510">
                  <c:v>39.065260000000002</c:v>
                </c:pt>
                <c:pt idx="18511">
                  <c:v>38.01229</c:v>
                </c:pt>
                <c:pt idx="18512">
                  <c:v>37.036499999999997</c:v>
                </c:pt>
                <c:pt idx="18513">
                  <c:v>36.140819999999998</c:v>
                </c:pt>
                <c:pt idx="18514">
                  <c:v>35.31223</c:v>
                </c:pt>
                <c:pt idx="18515">
                  <c:v>34.579610000000002</c:v>
                </c:pt>
                <c:pt idx="18516">
                  <c:v>33.925269999999998</c:v>
                </c:pt>
                <c:pt idx="18517">
                  <c:v>33.345860000000002</c:v>
                </c:pt>
                <c:pt idx="18518">
                  <c:v>32.82846</c:v>
                </c:pt>
                <c:pt idx="18519">
                  <c:v>32.386479999999999</c:v>
                </c:pt>
                <c:pt idx="18520">
                  <c:v>32.00461</c:v>
                </c:pt>
                <c:pt idx="18521">
                  <c:v>31.677150000000001</c:v>
                </c:pt>
                <c:pt idx="18522">
                  <c:v>31.398350000000001</c:v>
                </c:pt>
                <c:pt idx="18523">
                  <c:v>31.162569999999999</c:v>
                </c:pt>
                <c:pt idx="18524">
                  <c:v>30.964379999999998</c:v>
                </c:pt>
                <c:pt idx="18525">
                  <c:v>30.798680000000001</c:v>
                </c:pt>
                <c:pt idx="18526">
                  <c:v>30.658519999999999</c:v>
                </c:pt>
                <c:pt idx="18527">
                  <c:v>30.54458</c:v>
                </c:pt>
                <c:pt idx="18528">
                  <c:v>30.372509999999998</c:v>
                </c:pt>
                <c:pt idx="18529">
                  <c:v>30.254069999999999</c:v>
                </c:pt>
                <c:pt idx="18530">
                  <c:v>30.173169999999999</c:v>
                </c:pt>
                <c:pt idx="18531">
                  <c:v>30.115459999999999</c:v>
                </c:pt>
                <c:pt idx="18532">
                  <c:v>30.073460000000001</c:v>
                </c:pt>
                <c:pt idx="18533">
                  <c:v>30.01463</c:v>
                </c:pt>
                <c:pt idx="18534">
                  <c:v>29.93628</c:v>
                </c:pt>
                <c:pt idx="18535">
                  <c:v>29.877980000000001</c:v>
                </c:pt>
                <c:pt idx="18536">
                  <c:v>29.855609999999999</c:v>
                </c:pt>
                <c:pt idx="18537">
                  <c:v>29.837959999999999</c:v>
                </c:pt>
                <c:pt idx="18538">
                  <c:v>29.813210000000002</c:v>
                </c:pt>
                <c:pt idx="18539">
                  <c:v>29.777670000000001</c:v>
                </c:pt>
                <c:pt idx="18540">
                  <c:v>29.74372</c:v>
                </c:pt>
                <c:pt idx="18541">
                  <c:v>29.71199</c:v>
                </c:pt>
                <c:pt idx="18542">
                  <c:v>29.699210000000001</c:v>
                </c:pt>
                <c:pt idx="18543">
                  <c:v>29.68852</c:v>
                </c:pt>
                <c:pt idx="18544">
                  <c:v>29.668980000000001</c:v>
                </c:pt>
                <c:pt idx="18545">
                  <c:v>29.630330000000001</c:v>
                </c:pt>
                <c:pt idx="18546">
                  <c:v>29.584129999999998</c:v>
                </c:pt>
                <c:pt idx="18547">
                  <c:v>29.552810000000001</c:v>
                </c:pt>
                <c:pt idx="18548">
                  <c:v>29.534420000000001</c:v>
                </c:pt>
                <c:pt idx="18549">
                  <c:v>29.516470000000002</c:v>
                </c:pt>
                <c:pt idx="18550">
                  <c:v>29.480619999999998</c:v>
                </c:pt>
                <c:pt idx="18551">
                  <c:v>29.408860000000001</c:v>
                </c:pt>
                <c:pt idx="18552">
                  <c:v>29.2651</c:v>
                </c:pt>
                <c:pt idx="18553">
                  <c:v>29.204630000000002</c:v>
                </c:pt>
                <c:pt idx="18554">
                  <c:v>29.148779999999999</c:v>
                </c:pt>
                <c:pt idx="18555">
                  <c:v>29.107299999999999</c:v>
                </c:pt>
                <c:pt idx="18556">
                  <c:v>29.059799999999999</c:v>
                </c:pt>
                <c:pt idx="18557">
                  <c:v>29.022770000000001</c:v>
                </c:pt>
                <c:pt idx="18558">
                  <c:v>28.996729999999999</c:v>
                </c:pt>
                <c:pt idx="18559">
                  <c:v>28.99091</c:v>
                </c:pt>
                <c:pt idx="18560">
                  <c:v>28.876650000000001</c:v>
                </c:pt>
                <c:pt idx="18561">
                  <c:v>28.764510000000001</c:v>
                </c:pt>
                <c:pt idx="18562">
                  <c:v>28.36497</c:v>
                </c:pt>
                <c:pt idx="18563">
                  <c:v>28.32958</c:v>
                </c:pt>
                <c:pt idx="18564">
                  <c:v>28.283989999999999</c:v>
                </c:pt>
                <c:pt idx="18565">
                  <c:v>28.25938</c:v>
                </c:pt>
                <c:pt idx="18566">
                  <c:v>28.24868</c:v>
                </c:pt>
                <c:pt idx="18567">
                  <c:v>28.22842</c:v>
                </c:pt>
                <c:pt idx="18568">
                  <c:v>28.08849</c:v>
                </c:pt>
                <c:pt idx="18569">
                  <c:v>28.0184</c:v>
                </c:pt>
                <c:pt idx="18570">
                  <c:v>27.983350000000002</c:v>
                </c:pt>
                <c:pt idx="18571">
                  <c:v>27.966100000000001</c:v>
                </c:pt>
                <c:pt idx="18572">
                  <c:v>27.949369999999998</c:v>
                </c:pt>
                <c:pt idx="18573">
                  <c:v>27.883099999999999</c:v>
                </c:pt>
                <c:pt idx="18574">
                  <c:v>27.84994</c:v>
                </c:pt>
                <c:pt idx="18575">
                  <c:v>27.833629999999999</c:v>
                </c:pt>
                <c:pt idx="18576">
                  <c:v>27.826360000000001</c:v>
                </c:pt>
                <c:pt idx="18577">
                  <c:v>27.82086</c:v>
                </c:pt>
                <c:pt idx="18578">
                  <c:v>27.817340000000002</c:v>
                </c:pt>
                <c:pt idx="18579">
                  <c:v>27.815999999999999</c:v>
                </c:pt>
                <c:pt idx="18580">
                  <c:v>27.81493</c:v>
                </c:pt>
                <c:pt idx="18581">
                  <c:v>27.81561</c:v>
                </c:pt>
                <c:pt idx="18582">
                  <c:v>27.82377</c:v>
                </c:pt>
                <c:pt idx="18583">
                  <c:v>27.831959999999999</c:v>
                </c:pt>
                <c:pt idx="18584">
                  <c:v>27.834009999999999</c:v>
                </c:pt>
                <c:pt idx="18585">
                  <c:v>27.849789999999999</c:v>
                </c:pt>
                <c:pt idx="18586">
                  <c:v>27.899740000000001</c:v>
                </c:pt>
                <c:pt idx="18587">
                  <c:v>27.976379999999999</c:v>
                </c:pt>
                <c:pt idx="18588">
                  <c:v>28.038910000000001</c:v>
                </c:pt>
                <c:pt idx="18589">
                  <c:v>28.048380000000002</c:v>
                </c:pt>
                <c:pt idx="18590">
                  <c:v>28.084160000000001</c:v>
                </c:pt>
                <c:pt idx="18591">
                  <c:v>28.146370000000001</c:v>
                </c:pt>
                <c:pt idx="18592">
                  <c:v>28.23668</c:v>
                </c:pt>
                <c:pt idx="18593">
                  <c:v>28.367609999999999</c:v>
                </c:pt>
                <c:pt idx="18594">
                  <c:v>28.456219999999998</c:v>
                </c:pt>
                <c:pt idx="18595">
                  <c:v>28.561810000000001</c:v>
                </c:pt>
                <c:pt idx="18596">
                  <c:v>28.68939</c:v>
                </c:pt>
                <c:pt idx="18597">
                  <c:v>28.84309</c:v>
                </c:pt>
                <c:pt idx="18598">
                  <c:v>29.031099999999999</c:v>
                </c:pt>
                <c:pt idx="18599">
                  <c:v>29.251989999999999</c:v>
                </c:pt>
                <c:pt idx="18600">
                  <c:v>29.514279999999999</c:v>
                </c:pt>
                <c:pt idx="18601">
                  <c:v>29.823799999999999</c:v>
                </c:pt>
                <c:pt idx="18602">
                  <c:v>30.193670000000001</c:v>
                </c:pt>
                <c:pt idx="18603">
                  <c:v>30.617170000000002</c:v>
                </c:pt>
                <c:pt idx="18604">
                  <c:v>31.10643</c:v>
                </c:pt>
                <c:pt idx="18605">
                  <c:v>31.667269999999998</c:v>
                </c:pt>
                <c:pt idx="18606">
                  <c:v>32.317140000000002</c:v>
                </c:pt>
                <c:pt idx="18607">
                  <c:v>33.03783</c:v>
                </c:pt>
                <c:pt idx="18608">
                  <c:v>33.84357</c:v>
                </c:pt>
                <c:pt idx="18609">
                  <c:v>34.73648</c:v>
                </c:pt>
                <c:pt idx="18610">
                  <c:v>35.735419999999998</c:v>
                </c:pt>
                <c:pt idx="18611">
                  <c:v>36.403260000000003</c:v>
                </c:pt>
                <c:pt idx="18612">
                  <c:v>36.803890000000003</c:v>
                </c:pt>
                <c:pt idx="18613">
                  <c:v>37.954999999999998</c:v>
                </c:pt>
                <c:pt idx="18614">
                  <c:v>39.182989999999997</c:v>
                </c:pt>
                <c:pt idx="18615">
                  <c:v>40.503070000000001</c:v>
                </c:pt>
                <c:pt idx="18616">
                  <c:v>41.857619999999997</c:v>
                </c:pt>
                <c:pt idx="18617">
                  <c:v>44.679850000000002</c:v>
                </c:pt>
                <c:pt idx="18618">
                  <c:v>47.556530000000002</c:v>
                </c:pt>
                <c:pt idx="18619">
                  <c:v>50.261490000000002</c:v>
                </c:pt>
                <c:pt idx="18620">
                  <c:v>51.520580000000002</c:v>
                </c:pt>
                <c:pt idx="18621">
                  <c:v>52.647649999999999</c:v>
                </c:pt>
                <c:pt idx="18622">
                  <c:v>53.642510000000001</c:v>
                </c:pt>
                <c:pt idx="18623">
                  <c:v>54.483829999999998</c:v>
                </c:pt>
                <c:pt idx="18624">
                  <c:v>55.152979999999999</c:v>
                </c:pt>
                <c:pt idx="18625">
                  <c:v>55.634619999999998</c:v>
                </c:pt>
                <c:pt idx="18626">
                  <c:v>55.917439999999999</c:v>
                </c:pt>
                <c:pt idx="18627">
                  <c:v>55.994520000000001</c:v>
                </c:pt>
                <c:pt idx="18628">
                  <c:v>55.875970000000002</c:v>
                </c:pt>
                <c:pt idx="18629">
                  <c:v>55.580719999999999</c:v>
                </c:pt>
                <c:pt idx="18630">
                  <c:v>55.10333</c:v>
                </c:pt>
                <c:pt idx="18631">
                  <c:v>54.470950000000002</c:v>
                </c:pt>
                <c:pt idx="18632">
                  <c:v>53.671840000000003</c:v>
                </c:pt>
                <c:pt idx="18633">
                  <c:v>52.751139999999999</c:v>
                </c:pt>
                <c:pt idx="18634">
                  <c:v>51.712049999999998</c:v>
                </c:pt>
                <c:pt idx="18635">
                  <c:v>50.573009999999996</c:v>
                </c:pt>
                <c:pt idx="18636">
                  <c:v>48.048409999999997</c:v>
                </c:pt>
                <c:pt idx="18637">
                  <c:v>45.384509999999999</c:v>
                </c:pt>
                <c:pt idx="18638">
                  <c:v>42.681539999999998</c:v>
                </c:pt>
                <c:pt idx="18639">
                  <c:v>40.118040000000001</c:v>
                </c:pt>
                <c:pt idx="18640">
                  <c:v>38.887439999999998</c:v>
                </c:pt>
                <c:pt idx="18641">
                  <c:v>37.74248</c:v>
                </c:pt>
                <c:pt idx="18642">
                  <c:v>36.666130000000003</c:v>
                </c:pt>
                <c:pt idx="18643">
                  <c:v>35.663170000000001</c:v>
                </c:pt>
                <c:pt idx="18644">
                  <c:v>34.719410000000003</c:v>
                </c:pt>
                <c:pt idx="18645">
                  <c:v>33.871630000000003</c:v>
                </c:pt>
                <c:pt idx="18646">
                  <c:v>33.100940000000001</c:v>
                </c:pt>
                <c:pt idx="18647">
                  <c:v>32.405650000000001</c:v>
                </c:pt>
                <c:pt idx="18648">
                  <c:v>31.771740000000001</c:v>
                </c:pt>
                <c:pt idx="18649">
                  <c:v>31.21942</c:v>
                </c:pt>
                <c:pt idx="18650">
                  <c:v>30.731770000000001</c:v>
                </c:pt>
                <c:pt idx="18651">
                  <c:v>30.304040000000001</c:v>
                </c:pt>
                <c:pt idx="18652">
                  <c:v>29.92454</c:v>
                </c:pt>
                <c:pt idx="18653">
                  <c:v>29.602360000000001</c:v>
                </c:pt>
                <c:pt idx="18654">
                  <c:v>29.32471</c:v>
                </c:pt>
                <c:pt idx="18655">
                  <c:v>29.08663</c:v>
                </c:pt>
                <c:pt idx="18656">
                  <c:v>28.879750000000001</c:v>
                </c:pt>
                <c:pt idx="18657">
                  <c:v>28.707380000000001</c:v>
                </c:pt>
                <c:pt idx="18658">
                  <c:v>28.625979999999998</c:v>
                </c:pt>
                <c:pt idx="18659">
                  <c:v>28.558599999999998</c:v>
                </c:pt>
                <c:pt idx="18660">
                  <c:v>28.43525</c:v>
                </c:pt>
                <c:pt idx="18661">
                  <c:v>28.32911</c:v>
                </c:pt>
                <c:pt idx="18662">
                  <c:v>28.24118</c:v>
                </c:pt>
                <c:pt idx="18663">
                  <c:v>28.103480000000001</c:v>
                </c:pt>
                <c:pt idx="18664">
                  <c:v>28.002510000000001</c:v>
                </c:pt>
                <c:pt idx="18665">
                  <c:v>27.928049999999999</c:v>
                </c:pt>
                <c:pt idx="18666">
                  <c:v>27.823899999999998</c:v>
                </c:pt>
                <c:pt idx="18667">
                  <c:v>27.750969999999999</c:v>
                </c:pt>
                <c:pt idx="18668">
                  <c:v>27.692270000000001</c:v>
                </c:pt>
                <c:pt idx="18669">
                  <c:v>27.5977</c:v>
                </c:pt>
                <c:pt idx="18670">
                  <c:v>27.529530000000001</c:v>
                </c:pt>
                <c:pt idx="18671">
                  <c:v>27.48321</c:v>
                </c:pt>
                <c:pt idx="18672">
                  <c:v>27.413789999999999</c:v>
                </c:pt>
                <c:pt idx="18673">
                  <c:v>27.34779</c:v>
                </c:pt>
                <c:pt idx="18674">
                  <c:v>27.28537</c:v>
                </c:pt>
                <c:pt idx="18675">
                  <c:v>27.258430000000001</c:v>
                </c:pt>
                <c:pt idx="18676">
                  <c:v>27.23696</c:v>
                </c:pt>
                <c:pt idx="18677">
                  <c:v>27.23442</c:v>
                </c:pt>
                <c:pt idx="18678">
                  <c:v>27.18918</c:v>
                </c:pt>
                <c:pt idx="18679">
                  <c:v>27.160229999999999</c:v>
                </c:pt>
                <c:pt idx="18680">
                  <c:v>27.118269999999999</c:v>
                </c:pt>
                <c:pt idx="18681">
                  <c:v>27.086870000000001</c:v>
                </c:pt>
                <c:pt idx="18682">
                  <c:v>27.065650000000002</c:v>
                </c:pt>
                <c:pt idx="18683">
                  <c:v>26.824560000000002</c:v>
                </c:pt>
                <c:pt idx="18684">
                  <c:v>26.805689999999998</c:v>
                </c:pt>
                <c:pt idx="18685">
                  <c:v>26.734639999999999</c:v>
                </c:pt>
                <c:pt idx="18686">
                  <c:v>26.703990000000001</c:v>
                </c:pt>
                <c:pt idx="18687">
                  <c:v>26.663959999999999</c:v>
                </c:pt>
                <c:pt idx="18688">
                  <c:v>26.644030000000001</c:v>
                </c:pt>
                <c:pt idx="18689">
                  <c:v>26.614470000000001</c:v>
                </c:pt>
                <c:pt idx="18690">
                  <c:v>26.585560000000001</c:v>
                </c:pt>
                <c:pt idx="18691">
                  <c:v>26.52901</c:v>
                </c:pt>
                <c:pt idx="18692">
                  <c:v>26.5276</c:v>
                </c:pt>
                <c:pt idx="18693">
                  <c:v>26.47316</c:v>
                </c:pt>
                <c:pt idx="18694">
                  <c:v>26.423249999999999</c:v>
                </c:pt>
                <c:pt idx="18695">
                  <c:v>26.414110000000001</c:v>
                </c:pt>
                <c:pt idx="18696">
                  <c:v>26.432980000000001</c:v>
                </c:pt>
                <c:pt idx="18697">
                  <c:v>26.499610000000001</c:v>
                </c:pt>
                <c:pt idx="18698">
                  <c:v>26.555019999999999</c:v>
                </c:pt>
                <c:pt idx="18699">
                  <c:v>26.63308</c:v>
                </c:pt>
                <c:pt idx="18700">
                  <c:v>26.753579999999999</c:v>
                </c:pt>
                <c:pt idx="18701">
                  <c:v>26.84141</c:v>
                </c:pt>
                <c:pt idx="18702">
                  <c:v>26.9573</c:v>
                </c:pt>
                <c:pt idx="18703">
                  <c:v>27.037780000000001</c:v>
                </c:pt>
                <c:pt idx="18704">
                  <c:v>27.11664</c:v>
                </c:pt>
                <c:pt idx="18705">
                  <c:v>27.33756</c:v>
                </c:pt>
                <c:pt idx="18706">
                  <c:v>27.48085</c:v>
                </c:pt>
                <c:pt idx="18707">
                  <c:v>27.647480000000002</c:v>
                </c:pt>
                <c:pt idx="18708">
                  <c:v>27.84507</c:v>
                </c:pt>
                <c:pt idx="18709">
                  <c:v>28.0794</c:v>
                </c:pt>
                <c:pt idx="18710">
                  <c:v>28.363230000000001</c:v>
                </c:pt>
                <c:pt idx="18711">
                  <c:v>28.69285</c:v>
                </c:pt>
                <c:pt idx="18712">
                  <c:v>29.090450000000001</c:v>
                </c:pt>
                <c:pt idx="18713">
                  <c:v>29.549510000000001</c:v>
                </c:pt>
                <c:pt idx="18714">
                  <c:v>30.099129999999999</c:v>
                </c:pt>
                <c:pt idx="18715">
                  <c:v>30.72803</c:v>
                </c:pt>
                <c:pt idx="18716">
                  <c:v>31.45722</c:v>
                </c:pt>
                <c:pt idx="18717">
                  <c:v>32.297609999999999</c:v>
                </c:pt>
                <c:pt idx="18718">
                  <c:v>33.280709999999999</c:v>
                </c:pt>
                <c:pt idx="18719">
                  <c:v>34.377139999999997</c:v>
                </c:pt>
                <c:pt idx="18720">
                  <c:v>35.64049</c:v>
                </c:pt>
                <c:pt idx="18721">
                  <c:v>37.026850000000003</c:v>
                </c:pt>
                <c:pt idx="18722">
                  <c:v>38.597020000000001</c:v>
                </c:pt>
                <c:pt idx="18723">
                  <c:v>40.289079999999998</c:v>
                </c:pt>
                <c:pt idx="18724">
                  <c:v>42.13006</c:v>
                </c:pt>
                <c:pt idx="18725">
                  <c:v>44.112850000000002</c:v>
                </c:pt>
                <c:pt idx="18726">
                  <c:v>46.270090000000003</c:v>
                </c:pt>
                <c:pt idx="18727">
                  <c:v>48.498440000000002</c:v>
                </c:pt>
                <c:pt idx="18728">
                  <c:v>53.250720000000001</c:v>
                </c:pt>
                <c:pt idx="18729">
                  <c:v>58.12912</c:v>
                </c:pt>
                <c:pt idx="18730">
                  <c:v>62.780369999999998</c:v>
                </c:pt>
                <c:pt idx="18731">
                  <c:v>64.977130000000002</c:v>
                </c:pt>
                <c:pt idx="18732">
                  <c:v>66.956509999999994</c:v>
                </c:pt>
                <c:pt idx="18733">
                  <c:v>68.722740000000002</c:v>
                </c:pt>
                <c:pt idx="18734">
                  <c:v>70.237650000000002</c:v>
                </c:pt>
                <c:pt idx="18735">
                  <c:v>71.489339999999999</c:v>
                </c:pt>
                <c:pt idx="18736">
                  <c:v>72.399159999999995</c:v>
                </c:pt>
                <c:pt idx="18737">
                  <c:v>72.973830000000007</c:v>
                </c:pt>
                <c:pt idx="18738">
                  <c:v>73.199560000000005</c:v>
                </c:pt>
                <c:pt idx="18739">
                  <c:v>73.000870000000006</c:v>
                </c:pt>
                <c:pt idx="18740">
                  <c:v>72.294510000000002</c:v>
                </c:pt>
                <c:pt idx="18741">
                  <c:v>71.103539999999995</c:v>
                </c:pt>
                <c:pt idx="18742">
                  <c:v>69.466790000000003</c:v>
                </c:pt>
                <c:pt idx="18743">
                  <c:v>67.436539999999994</c:v>
                </c:pt>
                <c:pt idx="18744">
                  <c:v>65.075770000000006</c:v>
                </c:pt>
                <c:pt idx="18745">
                  <c:v>62.454749999999997</c:v>
                </c:pt>
                <c:pt idx="18746">
                  <c:v>59.69623</c:v>
                </c:pt>
                <c:pt idx="18747">
                  <c:v>48.027589999999996</c:v>
                </c:pt>
                <c:pt idx="18748">
                  <c:v>45.302230000000002</c:v>
                </c:pt>
                <c:pt idx="18749">
                  <c:v>42.744140000000002</c:v>
                </c:pt>
                <c:pt idx="18750">
                  <c:v>40.380580000000002</c:v>
                </c:pt>
                <c:pt idx="18751">
                  <c:v>38.263379999999998</c:v>
                </c:pt>
                <c:pt idx="18752">
                  <c:v>36.32743</c:v>
                </c:pt>
                <c:pt idx="18753">
                  <c:v>35.42754</c:v>
                </c:pt>
                <c:pt idx="18754">
                  <c:v>34.611069999999998</c:v>
                </c:pt>
                <c:pt idx="18755">
                  <c:v>33.820650000000001</c:v>
                </c:pt>
                <c:pt idx="18756">
                  <c:v>33.107660000000003</c:v>
                </c:pt>
                <c:pt idx="18757">
                  <c:v>32.421250000000001</c:v>
                </c:pt>
                <c:pt idx="18758">
                  <c:v>31.80537</c:v>
                </c:pt>
                <c:pt idx="18759">
                  <c:v>31.21547</c:v>
                </c:pt>
                <c:pt idx="18760">
                  <c:v>30.68873</c:v>
                </c:pt>
                <c:pt idx="18761">
                  <c:v>30.186489999999999</c:v>
                </c:pt>
                <c:pt idx="18762">
                  <c:v>29.739930000000001</c:v>
                </c:pt>
                <c:pt idx="18763">
                  <c:v>29.315799999999999</c:v>
                </c:pt>
                <c:pt idx="18764">
                  <c:v>28.94004</c:v>
                </c:pt>
                <c:pt idx="18765">
                  <c:v>28.59564</c:v>
                </c:pt>
                <c:pt idx="18766">
                  <c:v>28.2804</c:v>
                </c:pt>
                <c:pt idx="18767">
                  <c:v>27.982669999999999</c:v>
                </c:pt>
                <c:pt idx="18768">
                  <c:v>27.72015</c:v>
                </c:pt>
                <c:pt idx="18769">
                  <c:v>27.47259</c:v>
                </c:pt>
                <c:pt idx="18770">
                  <c:v>27.254539999999999</c:v>
                </c:pt>
                <c:pt idx="18771">
                  <c:v>26.867979999999999</c:v>
                </c:pt>
                <c:pt idx="18772">
                  <c:v>26.551649999999999</c:v>
                </c:pt>
                <c:pt idx="18773">
                  <c:v>26.282859999999999</c:v>
                </c:pt>
                <c:pt idx="18774">
                  <c:v>26.057400000000001</c:v>
                </c:pt>
                <c:pt idx="18775">
                  <c:v>25.866790000000002</c:v>
                </c:pt>
                <c:pt idx="18776">
                  <c:v>25.706620000000001</c:v>
                </c:pt>
                <c:pt idx="18777">
                  <c:v>25.565799999999999</c:v>
                </c:pt>
                <c:pt idx="18778">
                  <c:v>25.442779999999999</c:v>
                </c:pt>
                <c:pt idx="18779">
                  <c:v>25.236529999999998</c:v>
                </c:pt>
                <c:pt idx="18780">
                  <c:v>25.067440000000001</c:v>
                </c:pt>
                <c:pt idx="18781">
                  <c:v>24.924019999999999</c:v>
                </c:pt>
                <c:pt idx="18782">
                  <c:v>24.795929999999998</c:v>
                </c:pt>
                <c:pt idx="18783">
                  <c:v>24.680240000000001</c:v>
                </c:pt>
                <c:pt idx="18784">
                  <c:v>24.468779999999999</c:v>
                </c:pt>
                <c:pt idx="18785">
                  <c:v>24.08155</c:v>
                </c:pt>
                <c:pt idx="18786">
                  <c:v>23.71415</c:v>
                </c:pt>
                <c:pt idx="18787">
                  <c:v>23.37358</c:v>
                </c:pt>
                <c:pt idx="18788">
                  <c:v>23.209980000000002</c:v>
                </c:pt>
                <c:pt idx="18789">
                  <c:v>23.054220000000001</c:v>
                </c:pt>
                <c:pt idx="18790">
                  <c:v>22.994990000000001</c:v>
                </c:pt>
                <c:pt idx="18791">
                  <c:v>22.98143</c:v>
                </c:pt>
                <c:pt idx="18792">
                  <c:v>22.914719999999999</c:v>
                </c:pt>
                <c:pt idx="18793">
                  <c:v>22.856570000000001</c:v>
                </c:pt>
                <c:pt idx="18794">
                  <c:v>22.81184</c:v>
                </c:pt>
                <c:pt idx="18795">
                  <c:v>22.7957</c:v>
                </c:pt>
                <c:pt idx="18796">
                  <c:v>22.784890000000001</c:v>
                </c:pt>
                <c:pt idx="18797">
                  <c:v>22.7803</c:v>
                </c:pt>
                <c:pt idx="18798">
                  <c:v>22.782879999999999</c:v>
                </c:pt>
                <c:pt idx="18799">
                  <c:v>22.793890000000001</c:v>
                </c:pt>
                <c:pt idx="18800">
                  <c:v>22.814730000000001</c:v>
                </c:pt>
                <c:pt idx="18801">
                  <c:v>22.847000000000001</c:v>
                </c:pt>
                <c:pt idx="18802">
                  <c:v>22.891580000000001</c:v>
                </c:pt>
                <c:pt idx="18803">
                  <c:v>22.97608</c:v>
                </c:pt>
                <c:pt idx="18804">
                  <c:v>23.030270000000002</c:v>
                </c:pt>
                <c:pt idx="18805">
                  <c:v>23.09347</c:v>
                </c:pt>
                <c:pt idx="18806">
                  <c:v>23.166540000000001</c:v>
                </c:pt>
                <c:pt idx="18807">
                  <c:v>23.250419999999998</c:v>
                </c:pt>
                <c:pt idx="18808">
                  <c:v>23.34609</c:v>
                </c:pt>
                <c:pt idx="18809">
                  <c:v>23.451589999999999</c:v>
                </c:pt>
                <c:pt idx="18810">
                  <c:v>23.573720000000002</c:v>
                </c:pt>
                <c:pt idx="18811">
                  <c:v>23.710979999999999</c:v>
                </c:pt>
                <c:pt idx="18812">
                  <c:v>23.864619999999999</c:v>
                </c:pt>
                <c:pt idx="18813">
                  <c:v>24.031189999999999</c:v>
                </c:pt>
                <c:pt idx="18814">
                  <c:v>24.221050000000002</c:v>
                </c:pt>
                <c:pt idx="18815">
                  <c:v>24.431319999999999</c:v>
                </c:pt>
                <c:pt idx="18816">
                  <c:v>24.663489999999999</c:v>
                </c:pt>
                <c:pt idx="18817">
                  <c:v>24.912030000000001</c:v>
                </c:pt>
                <c:pt idx="18818">
                  <c:v>25.191890000000001</c:v>
                </c:pt>
                <c:pt idx="18819">
                  <c:v>25.498290000000001</c:v>
                </c:pt>
                <c:pt idx="18820">
                  <c:v>25.832850000000001</c:v>
                </c:pt>
                <c:pt idx="18821">
                  <c:v>26.187290000000001</c:v>
                </c:pt>
                <c:pt idx="18822">
                  <c:v>26.582429999999999</c:v>
                </c:pt>
                <c:pt idx="18823">
                  <c:v>27.010850000000001</c:v>
                </c:pt>
                <c:pt idx="18824">
                  <c:v>27.474350000000001</c:v>
                </c:pt>
                <c:pt idx="18825">
                  <c:v>27.961079999999999</c:v>
                </c:pt>
                <c:pt idx="18826">
                  <c:v>28.49915</c:v>
                </c:pt>
                <c:pt idx="18827">
                  <c:v>29.077760000000001</c:v>
                </c:pt>
                <c:pt idx="18828">
                  <c:v>29.698779999999999</c:v>
                </c:pt>
                <c:pt idx="18829">
                  <c:v>30.345980000000001</c:v>
                </c:pt>
                <c:pt idx="18830">
                  <c:v>31.056159999999998</c:v>
                </c:pt>
                <c:pt idx="18831">
                  <c:v>31.814229999999998</c:v>
                </c:pt>
                <c:pt idx="18832">
                  <c:v>32.621940000000002</c:v>
                </c:pt>
                <c:pt idx="18833">
                  <c:v>33.457680000000003</c:v>
                </c:pt>
                <c:pt idx="18834">
                  <c:v>34.368130000000001</c:v>
                </c:pt>
                <c:pt idx="18835">
                  <c:v>35.332769999999996</c:v>
                </c:pt>
                <c:pt idx="18836">
                  <c:v>37.428989999999999</c:v>
                </c:pt>
                <c:pt idx="18837">
                  <c:v>39.752299999999998</c:v>
                </c:pt>
                <c:pt idx="18838">
                  <c:v>42.26773</c:v>
                </c:pt>
                <c:pt idx="18839">
                  <c:v>45.03492</c:v>
                </c:pt>
                <c:pt idx="18840">
                  <c:v>47.96463</c:v>
                </c:pt>
                <c:pt idx="18841">
                  <c:v>51.108040000000003</c:v>
                </c:pt>
                <c:pt idx="18842">
                  <c:v>54.344949999999997</c:v>
                </c:pt>
                <c:pt idx="18843">
                  <c:v>61.065420000000003</c:v>
                </c:pt>
                <c:pt idx="18844">
                  <c:v>67.636420000000001</c:v>
                </c:pt>
                <c:pt idx="18845">
                  <c:v>70.710549999999998</c:v>
                </c:pt>
                <c:pt idx="18846">
                  <c:v>73.499719999999996</c:v>
                </c:pt>
                <c:pt idx="18847">
                  <c:v>76.016069999999999</c:v>
                </c:pt>
                <c:pt idx="18848">
                  <c:v>78.142269999999996</c:v>
                </c:pt>
                <c:pt idx="18849">
                  <c:v>79.915940000000006</c:v>
                </c:pt>
                <c:pt idx="18850">
                  <c:v>81.249300000000005</c:v>
                </c:pt>
                <c:pt idx="18851">
                  <c:v>82.132310000000004</c:v>
                </c:pt>
                <c:pt idx="18852">
                  <c:v>82.570239999999998</c:v>
                </c:pt>
                <c:pt idx="18853">
                  <c:v>82.582040000000006</c:v>
                </c:pt>
                <c:pt idx="18854">
                  <c:v>82.197760000000002</c:v>
                </c:pt>
                <c:pt idx="18855">
                  <c:v>81.45581</c:v>
                </c:pt>
                <c:pt idx="18856">
                  <c:v>80.415289999999999</c:v>
                </c:pt>
                <c:pt idx="18857">
                  <c:v>77.551299999999998</c:v>
                </c:pt>
                <c:pt idx="18858">
                  <c:v>73.973219999999998</c:v>
                </c:pt>
                <c:pt idx="18859">
                  <c:v>65.915360000000007</c:v>
                </c:pt>
                <c:pt idx="18860">
                  <c:v>61.872819999999997</c:v>
                </c:pt>
                <c:pt idx="18861">
                  <c:v>58.057270000000003</c:v>
                </c:pt>
                <c:pt idx="18862">
                  <c:v>54.585360000000001</c:v>
                </c:pt>
                <c:pt idx="18863">
                  <c:v>51.547550000000001</c:v>
                </c:pt>
                <c:pt idx="18864">
                  <c:v>48.929250000000003</c:v>
                </c:pt>
                <c:pt idx="18865">
                  <c:v>46.73359</c:v>
                </c:pt>
                <c:pt idx="18866">
                  <c:v>44.910359999999997</c:v>
                </c:pt>
                <c:pt idx="18867">
                  <c:v>43.403480000000002</c:v>
                </c:pt>
                <c:pt idx="18868">
                  <c:v>42.130159999999997</c:v>
                </c:pt>
                <c:pt idx="18869">
                  <c:v>41.050269999999998</c:v>
                </c:pt>
                <c:pt idx="18870">
                  <c:v>40.128189999999996</c:v>
                </c:pt>
                <c:pt idx="18871">
                  <c:v>39.344709999999999</c:v>
                </c:pt>
                <c:pt idx="18872">
                  <c:v>38.67136</c:v>
                </c:pt>
                <c:pt idx="18873">
                  <c:v>38.09592</c:v>
                </c:pt>
                <c:pt idx="18874">
                  <c:v>37.164209999999997</c:v>
                </c:pt>
                <c:pt idx="18875">
                  <c:v>36.395690000000002</c:v>
                </c:pt>
                <c:pt idx="18876">
                  <c:v>35.694690000000001</c:v>
                </c:pt>
                <c:pt idx="18877">
                  <c:v>34.381160000000001</c:v>
                </c:pt>
                <c:pt idx="18878">
                  <c:v>33.811079999999997</c:v>
                </c:pt>
                <c:pt idx="18879">
                  <c:v>33.352089999999997</c:v>
                </c:pt>
                <c:pt idx="18880">
                  <c:v>33.009889999999999</c:v>
                </c:pt>
                <c:pt idx="18881">
                  <c:v>32.757719999999999</c:v>
                </c:pt>
                <c:pt idx="18882">
                  <c:v>31.996279999999999</c:v>
                </c:pt>
                <c:pt idx="18883">
                  <c:v>31.89049</c:v>
                </c:pt>
                <c:pt idx="18884">
                  <c:v>30.55095</c:v>
                </c:pt>
                <c:pt idx="18885">
                  <c:v>30.287880000000001</c:v>
                </c:pt>
                <c:pt idx="18886">
                  <c:v>30.135919999999999</c:v>
                </c:pt>
                <c:pt idx="18887">
                  <c:v>29.925339999999998</c:v>
                </c:pt>
                <c:pt idx="18888">
                  <c:v>29.74146</c:v>
                </c:pt>
                <c:pt idx="18889">
                  <c:v>29.514119999999998</c:v>
                </c:pt>
                <c:pt idx="18890">
                  <c:v>28.697559999999999</c:v>
                </c:pt>
                <c:pt idx="18891">
                  <c:v>28.582059999999998</c:v>
                </c:pt>
                <c:pt idx="18892">
                  <c:v>28.532299999999999</c:v>
                </c:pt>
                <c:pt idx="18893">
                  <c:v>28.506219999999999</c:v>
                </c:pt>
                <c:pt idx="18894">
                  <c:v>28.46801</c:v>
                </c:pt>
                <c:pt idx="18895">
                  <c:v>28.394739999999999</c:v>
                </c:pt>
                <c:pt idx="18896">
                  <c:v>28.377680000000002</c:v>
                </c:pt>
                <c:pt idx="18897">
                  <c:v>28.328790000000001</c:v>
                </c:pt>
                <c:pt idx="18898">
                  <c:v>28.223210000000002</c:v>
                </c:pt>
                <c:pt idx="18899">
                  <c:v>27.920100000000001</c:v>
                </c:pt>
                <c:pt idx="18900">
                  <c:v>27.877040000000001</c:v>
                </c:pt>
                <c:pt idx="18901">
                  <c:v>27.099740000000001</c:v>
                </c:pt>
                <c:pt idx="18902">
                  <c:v>26.682449999999999</c:v>
                </c:pt>
                <c:pt idx="18903">
                  <c:v>26.56305</c:v>
                </c:pt>
                <c:pt idx="18904">
                  <c:v>26.533609999999999</c:v>
                </c:pt>
                <c:pt idx="18905">
                  <c:v>26.506499999999999</c:v>
                </c:pt>
                <c:pt idx="18906">
                  <c:v>26.484559999999998</c:v>
                </c:pt>
                <c:pt idx="18907">
                  <c:v>26.467390000000002</c:v>
                </c:pt>
                <c:pt idx="18908">
                  <c:v>26.40653</c:v>
                </c:pt>
                <c:pt idx="18909">
                  <c:v>26.3459</c:v>
                </c:pt>
                <c:pt idx="18910">
                  <c:v>26.224399999999999</c:v>
                </c:pt>
                <c:pt idx="18911">
                  <c:v>26.163530000000002</c:v>
                </c:pt>
                <c:pt idx="18912">
                  <c:v>26.14836</c:v>
                </c:pt>
                <c:pt idx="18913">
                  <c:v>26.134609999999999</c:v>
                </c:pt>
                <c:pt idx="18914">
                  <c:v>26.13101</c:v>
                </c:pt>
                <c:pt idx="18915">
                  <c:v>26.134160000000001</c:v>
                </c:pt>
                <c:pt idx="18916">
                  <c:v>26.140049999999999</c:v>
                </c:pt>
                <c:pt idx="18917">
                  <c:v>26.14988</c:v>
                </c:pt>
                <c:pt idx="18918">
                  <c:v>26.16433</c:v>
                </c:pt>
                <c:pt idx="18919">
                  <c:v>26.183689999999999</c:v>
                </c:pt>
                <c:pt idx="18920">
                  <c:v>26.212050000000001</c:v>
                </c:pt>
                <c:pt idx="18921">
                  <c:v>26.246580000000002</c:v>
                </c:pt>
                <c:pt idx="18922">
                  <c:v>26.286729999999999</c:v>
                </c:pt>
                <c:pt idx="18923">
                  <c:v>26.33146</c:v>
                </c:pt>
                <c:pt idx="18924">
                  <c:v>26.379989999999999</c:v>
                </c:pt>
                <c:pt idx="18925">
                  <c:v>26.430599999999998</c:v>
                </c:pt>
                <c:pt idx="18926">
                  <c:v>26.535789999999999</c:v>
                </c:pt>
                <c:pt idx="18927">
                  <c:v>26.967490000000002</c:v>
                </c:pt>
                <c:pt idx="18928">
                  <c:v>27.83371</c:v>
                </c:pt>
                <c:pt idx="18929">
                  <c:v>28.051290000000002</c:v>
                </c:pt>
                <c:pt idx="18930">
                  <c:v>28.28191</c:v>
                </c:pt>
                <c:pt idx="18931">
                  <c:v>28.425170000000001</c:v>
                </c:pt>
                <c:pt idx="18932">
                  <c:v>28.512530000000002</c:v>
                </c:pt>
                <c:pt idx="18933">
                  <c:v>28.614830000000001</c:v>
                </c:pt>
                <c:pt idx="18934">
                  <c:v>28.734719999999999</c:v>
                </c:pt>
                <c:pt idx="18935">
                  <c:v>28.873699999999999</c:v>
                </c:pt>
                <c:pt idx="18936">
                  <c:v>29.03182</c:v>
                </c:pt>
                <c:pt idx="18937">
                  <c:v>29.207609999999999</c:v>
                </c:pt>
                <c:pt idx="18938">
                  <c:v>29.602630000000001</c:v>
                </c:pt>
                <c:pt idx="18939">
                  <c:v>30.03116</c:v>
                </c:pt>
                <c:pt idx="18940">
                  <c:v>30.922830000000001</c:v>
                </c:pt>
                <c:pt idx="18941">
                  <c:v>31.827400000000001</c:v>
                </c:pt>
                <c:pt idx="18942">
                  <c:v>32.292929999999998</c:v>
                </c:pt>
                <c:pt idx="18943">
                  <c:v>32.796599999999998</c:v>
                </c:pt>
                <c:pt idx="18944">
                  <c:v>33.079140000000002</c:v>
                </c:pt>
                <c:pt idx="18945">
                  <c:v>33.3889</c:v>
                </c:pt>
                <c:pt idx="18946">
                  <c:v>33.735050000000001</c:v>
                </c:pt>
                <c:pt idx="18947">
                  <c:v>34.123190000000001</c:v>
                </c:pt>
                <c:pt idx="18948">
                  <c:v>34.556049999999999</c:v>
                </c:pt>
                <c:pt idx="18949">
                  <c:v>35.032850000000003</c:v>
                </c:pt>
                <c:pt idx="18950">
                  <c:v>36.099440000000001</c:v>
                </c:pt>
                <c:pt idx="18951">
                  <c:v>37.273260000000001</c:v>
                </c:pt>
                <c:pt idx="18952">
                  <c:v>38.49288</c:v>
                </c:pt>
                <c:pt idx="18953">
                  <c:v>40.972969999999997</c:v>
                </c:pt>
                <c:pt idx="18954">
                  <c:v>43.488280000000003</c:v>
                </c:pt>
                <c:pt idx="18955">
                  <c:v>44.80838</c:v>
                </c:pt>
                <c:pt idx="18956">
                  <c:v>46.271509999999999</c:v>
                </c:pt>
                <c:pt idx="18957">
                  <c:v>48.008470000000003</c:v>
                </c:pt>
                <c:pt idx="18958">
                  <c:v>49.008920000000003</c:v>
                </c:pt>
                <c:pt idx="18959">
                  <c:v>50.106949999999998</c:v>
                </c:pt>
                <c:pt idx="18960">
                  <c:v>52.574800000000003</c:v>
                </c:pt>
                <c:pt idx="18961">
                  <c:v>55.315649999999998</c:v>
                </c:pt>
                <c:pt idx="18962">
                  <c:v>63.09872</c:v>
                </c:pt>
                <c:pt idx="18963">
                  <c:v>67.104770000000002</c:v>
                </c:pt>
                <c:pt idx="18964">
                  <c:v>79.018969999999996</c:v>
                </c:pt>
                <c:pt idx="18965">
                  <c:v>90.925179999999997</c:v>
                </c:pt>
                <c:pt idx="18966">
                  <c:v>96.593729999999994</c:v>
                </c:pt>
                <c:pt idx="18967">
                  <c:v>98.994349999999997</c:v>
                </c:pt>
                <c:pt idx="18968">
                  <c:v>100.8412</c:v>
                </c:pt>
                <c:pt idx="18969">
                  <c:v>102.17570000000001</c:v>
                </c:pt>
                <c:pt idx="18970">
                  <c:v>102.8083</c:v>
                </c:pt>
                <c:pt idx="18971">
                  <c:v>103.1721</c:v>
                </c:pt>
                <c:pt idx="18972">
                  <c:v>103.1811</c:v>
                </c:pt>
                <c:pt idx="18973">
                  <c:v>102.87309999999999</c:v>
                </c:pt>
                <c:pt idx="18974">
                  <c:v>102.08750000000001</c:v>
                </c:pt>
                <c:pt idx="18975">
                  <c:v>100.712</c:v>
                </c:pt>
                <c:pt idx="18976">
                  <c:v>98.856070000000003</c:v>
                </c:pt>
                <c:pt idx="18977">
                  <c:v>94.52637</c:v>
                </c:pt>
                <c:pt idx="18978">
                  <c:v>85.797039999999996</c:v>
                </c:pt>
                <c:pt idx="18979">
                  <c:v>78.080950000000001</c:v>
                </c:pt>
                <c:pt idx="18980">
                  <c:v>70.749430000000004</c:v>
                </c:pt>
                <c:pt idx="18981">
                  <c:v>69.139949999999999</c:v>
                </c:pt>
                <c:pt idx="18982">
                  <c:v>67.711060000000003</c:v>
                </c:pt>
                <c:pt idx="18983">
                  <c:v>65.226770000000002</c:v>
                </c:pt>
                <c:pt idx="18984">
                  <c:v>60.595199999999998</c:v>
                </c:pt>
                <c:pt idx="18985">
                  <c:v>58.571399999999997</c:v>
                </c:pt>
                <c:pt idx="18986">
                  <c:v>57.074129999999997</c:v>
                </c:pt>
                <c:pt idx="18987">
                  <c:v>54.646900000000002</c:v>
                </c:pt>
                <c:pt idx="18988">
                  <c:v>51.185250000000003</c:v>
                </c:pt>
                <c:pt idx="18989">
                  <c:v>51.176400000000001</c:v>
                </c:pt>
                <c:pt idx="18990">
                  <c:v>49.860039999999998</c:v>
                </c:pt>
                <c:pt idx="18991">
                  <c:v>48.687359999999998</c:v>
                </c:pt>
                <c:pt idx="18992">
                  <c:v>47.698250000000002</c:v>
                </c:pt>
                <c:pt idx="18993">
                  <c:v>47.059429999999999</c:v>
                </c:pt>
                <c:pt idx="18994">
                  <c:v>46.601370000000003</c:v>
                </c:pt>
                <c:pt idx="18995">
                  <c:v>44.86215</c:v>
                </c:pt>
                <c:pt idx="18996">
                  <c:v>43.120359999999998</c:v>
                </c:pt>
                <c:pt idx="18997">
                  <c:v>41.374009999999998</c:v>
                </c:pt>
                <c:pt idx="18998">
                  <c:v>40.499969999999998</c:v>
                </c:pt>
                <c:pt idx="18999">
                  <c:v>40.071300000000001</c:v>
                </c:pt>
                <c:pt idx="19000">
                  <c:v>39.708950000000002</c:v>
                </c:pt>
                <c:pt idx="19001">
                  <c:v>39.473050000000001</c:v>
                </c:pt>
                <c:pt idx="19002">
                  <c:v>39.302480000000003</c:v>
                </c:pt>
                <c:pt idx="19003">
                  <c:v>38.979030000000002</c:v>
                </c:pt>
                <c:pt idx="19004">
                  <c:v>38.400570000000002</c:v>
                </c:pt>
                <c:pt idx="19005">
                  <c:v>38.338459999999998</c:v>
                </c:pt>
                <c:pt idx="19006">
                  <c:v>37.168480000000002</c:v>
                </c:pt>
                <c:pt idx="19007">
                  <c:v>36.991779999999999</c:v>
                </c:pt>
                <c:pt idx="19008">
                  <c:v>36.89987</c:v>
                </c:pt>
                <c:pt idx="19009">
                  <c:v>36.745600000000003</c:v>
                </c:pt>
                <c:pt idx="19010">
                  <c:v>36.587780000000002</c:v>
                </c:pt>
                <c:pt idx="19011">
                  <c:v>36.486899999999999</c:v>
                </c:pt>
                <c:pt idx="19012">
                  <c:v>36.107559999999999</c:v>
                </c:pt>
                <c:pt idx="19013">
                  <c:v>35.969499999999996</c:v>
                </c:pt>
                <c:pt idx="19014">
                  <c:v>35.872199999999999</c:v>
                </c:pt>
                <c:pt idx="19015">
                  <c:v>35.763590000000001</c:v>
                </c:pt>
                <c:pt idx="19016">
                  <c:v>35.748629999999999</c:v>
                </c:pt>
                <c:pt idx="19017">
                  <c:v>35.752229999999997</c:v>
                </c:pt>
                <c:pt idx="19018">
                  <c:v>35.803620000000002</c:v>
                </c:pt>
                <c:pt idx="19019">
                  <c:v>36.018900000000002</c:v>
                </c:pt>
                <c:pt idx="19020">
                  <c:v>36.102130000000002</c:v>
                </c:pt>
                <c:pt idx="19021">
                  <c:v>36.412880000000001</c:v>
                </c:pt>
                <c:pt idx="19022">
                  <c:v>36.72486</c:v>
                </c:pt>
                <c:pt idx="19023">
                  <c:v>36.812959999999997</c:v>
                </c:pt>
                <c:pt idx="19024">
                  <c:v>36.879559999999998</c:v>
                </c:pt>
                <c:pt idx="19025">
                  <c:v>36.98657</c:v>
                </c:pt>
                <c:pt idx="19026">
                  <c:v>37.154470000000003</c:v>
                </c:pt>
                <c:pt idx="19027">
                  <c:v>37.384929999999997</c:v>
                </c:pt>
                <c:pt idx="19028">
                  <c:v>37.96387</c:v>
                </c:pt>
                <c:pt idx="19029">
                  <c:v>40.004100000000001</c:v>
                </c:pt>
                <c:pt idx="19030">
                  <c:v>40.474150000000002</c:v>
                </c:pt>
                <c:pt idx="19031">
                  <c:v>40.569389999999999</c:v>
                </c:pt>
                <c:pt idx="19032">
                  <c:v>40.806440000000002</c:v>
                </c:pt>
                <c:pt idx="19033">
                  <c:v>41.189860000000003</c:v>
                </c:pt>
                <c:pt idx="19034">
                  <c:v>41.699100000000001</c:v>
                </c:pt>
                <c:pt idx="19035">
                  <c:v>42.030610000000003</c:v>
                </c:pt>
                <c:pt idx="19036">
                  <c:v>42.423490000000001</c:v>
                </c:pt>
                <c:pt idx="19037">
                  <c:v>42.886589999999998</c:v>
                </c:pt>
                <c:pt idx="19038">
                  <c:v>43.415379999999999</c:v>
                </c:pt>
                <c:pt idx="19039">
                  <c:v>44.635629999999999</c:v>
                </c:pt>
                <c:pt idx="19040">
                  <c:v>45.995849999999997</c:v>
                </c:pt>
                <c:pt idx="19041">
                  <c:v>47.422640000000001</c:v>
                </c:pt>
                <c:pt idx="19042">
                  <c:v>48.927050000000001</c:v>
                </c:pt>
                <c:pt idx="19043">
                  <c:v>50.611130000000003</c:v>
                </c:pt>
                <c:pt idx="19044">
                  <c:v>51.585630000000002</c:v>
                </c:pt>
                <c:pt idx="19045">
                  <c:v>52.692360000000001</c:v>
                </c:pt>
                <c:pt idx="19046">
                  <c:v>53.963079999999998</c:v>
                </c:pt>
                <c:pt idx="19047">
                  <c:v>55.414050000000003</c:v>
                </c:pt>
                <c:pt idx="19048">
                  <c:v>57.083979999999997</c:v>
                </c:pt>
                <c:pt idx="19049">
                  <c:v>58.982520000000001</c:v>
                </c:pt>
                <c:pt idx="19050">
                  <c:v>61.132899999999999</c:v>
                </c:pt>
                <c:pt idx="19051">
                  <c:v>63.569600000000001</c:v>
                </c:pt>
                <c:pt idx="19052">
                  <c:v>66.339370000000002</c:v>
                </c:pt>
                <c:pt idx="19053">
                  <c:v>69.49485</c:v>
                </c:pt>
                <c:pt idx="19054">
                  <c:v>73.082669999999993</c:v>
                </c:pt>
                <c:pt idx="19055">
                  <c:v>77.104290000000006</c:v>
                </c:pt>
                <c:pt idx="19056">
                  <c:v>81.616619999999998</c:v>
                </c:pt>
                <c:pt idx="19057">
                  <c:v>86.581599999999995</c:v>
                </c:pt>
                <c:pt idx="19058">
                  <c:v>91.978170000000006</c:v>
                </c:pt>
                <c:pt idx="19059">
                  <c:v>97.790869999999998</c:v>
                </c:pt>
                <c:pt idx="19060">
                  <c:v>104.0159</c:v>
                </c:pt>
                <c:pt idx="19061">
                  <c:v>110.6559</c:v>
                </c:pt>
                <c:pt idx="19062">
                  <c:v>117.70359999999999</c:v>
                </c:pt>
                <c:pt idx="19063">
                  <c:v>125.0711</c:v>
                </c:pt>
                <c:pt idx="19064">
                  <c:v>140.54839999999999</c:v>
                </c:pt>
                <c:pt idx="19065">
                  <c:v>148.18440000000001</c:v>
                </c:pt>
                <c:pt idx="19066">
                  <c:v>155.27670000000001</c:v>
                </c:pt>
                <c:pt idx="19067">
                  <c:v>161.5026</c:v>
                </c:pt>
                <c:pt idx="19068">
                  <c:v>166.37200000000001</c:v>
                </c:pt>
                <c:pt idx="19069">
                  <c:v>169.4838</c:v>
                </c:pt>
                <c:pt idx="19070">
                  <c:v>170.55549999999999</c:v>
                </c:pt>
                <c:pt idx="19071">
                  <c:v>170.09360000000001</c:v>
                </c:pt>
                <c:pt idx="19072">
                  <c:v>168.72640000000001</c:v>
                </c:pt>
                <c:pt idx="19073">
                  <c:v>166.48589999999999</c:v>
                </c:pt>
                <c:pt idx="19074">
                  <c:v>163.5051</c:v>
                </c:pt>
                <c:pt idx="19075">
                  <c:v>155.6885</c:v>
                </c:pt>
                <c:pt idx="19076">
                  <c:v>146.2894</c:v>
                </c:pt>
                <c:pt idx="19077">
                  <c:v>126.3382</c:v>
                </c:pt>
                <c:pt idx="19078">
                  <c:v>116.96169999999999</c:v>
                </c:pt>
                <c:pt idx="19079">
                  <c:v>108.3198</c:v>
                </c:pt>
                <c:pt idx="19080">
                  <c:v>100.40430000000001</c:v>
                </c:pt>
                <c:pt idx="19081">
                  <c:v>93.109859999999998</c:v>
                </c:pt>
                <c:pt idx="19082">
                  <c:v>86.337999999999994</c:v>
                </c:pt>
                <c:pt idx="19083">
                  <c:v>80.067809999999994</c:v>
                </c:pt>
                <c:pt idx="19084">
                  <c:v>74.366590000000002</c:v>
                </c:pt>
                <c:pt idx="19085">
                  <c:v>71.751130000000003</c:v>
                </c:pt>
                <c:pt idx="19086">
                  <c:v>69.341099999999997</c:v>
                </c:pt>
                <c:pt idx="19087">
                  <c:v>67.096739999999997</c:v>
                </c:pt>
                <c:pt idx="19088">
                  <c:v>65.062110000000004</c:v>
                </c:pt>
                <c:pt idx="19089">
                  <c:v>63.20908</c:v>
                </c:pt>
                <c:pt idx="19090">
                  <c:v>61.52608</c:v>
                </c:pt>
                <c:pt idx="19091">
                  <c:v>60.635689999999997</c:v>
                </c:pt>
                <c:pt idx="19092">
                  <c:v>59.984099999999998</c:v>
                </c:pt>
                <c:pt idx="19093">
                  <c:v>58.594110000000001</c:v>
                </c:pt>
                <c:pt idx="19094">
                  <c:v>56.129809999999999</c:v>
                </c:pt>
                <c:pt idx="19095">
                  <c:v>53.996720000000003</c:v>
                </c:pt>
                <c:pt idx="19096">
                  <c:v>52.115989999999996</c:v>
                </c:pt>
                <c:pt idx="19097">
                  <c:v>50.464469999999999</c:v>
                </c:pt>
                <c:pt idx="19098">
                  <c:v>49.046959999999999</c:v>
                </c:pt>
                <c:pt idx="19099">
                  <c:v>47.863309999999998</c:v>
                </c:pt>
                <c:pt idx="19100">
                  <c:v>46.889519999999997</c:v>
                </c:pt>
                <c:pt idx="19101">
                  <c:v>46.07929</c:v>
                </c:pt>
                <c:pt idx="19102">
                  <c:v>45.378509999999999</c:v>
                </c:pt>
                <c:pt idx="19103">
                  <c:v>44.132840000000002</c:v>
                </c:pt>
                <c:pt idx="19104">
                  <c:v>41.781399999999998</c:v>
                </c:pt>
                <c:pt idx="19105">
                  <c:v>40.654110000000003</c:v>
                </c:pt>
                <c:pt idx="19106">
                  <c:v>40.13458</c:v>
                </c:pt>
                <c:pt idx="19107">
                  <c:v>39.66686</c:v>
                </c:pt>
                <c:pt idx="19108">
                  <c:v>39.265860000000004</c:v>
                </c:pt>
                <c:pt idx="19109">
                  <c:v>38.938249999999996</c:v>
                </c:pt>
                <c:pt idx="19110">
                  <c:v>38.679639999999999</c:v>
                </c:pt>
                <c:pt idx="19111">
                  <c:v>38.476460000000003</c:v>
                </c:pt>
                <c:pt idx="19112">
                  <c:v>38.168500000000002</c:v>
                </c:pt>
                <c:pt idx="19113">
                  <c:v>37.909990000000001</c:v>
                </c:pt>
                <c:pt idx="19114">
                  <c:v>37.411949999999997</c:v>
                </c:pt>
                <c:pt idx="19115">
                  <c:v>35.429279999999999</c:v>
                </c:pt>
                <c:pt idx="19116">
                  <c:v>35.214860000000002</c:v>
                </c:pt>
                <c:pt idx="19117">
                  <c:v>35.053719999999998</c:v>
                </c:pt>
                <c:pt idx="19118">
                  <c:v>35.02684</c:v>
                </c:pt>
                <c:pt idx="19119">
                  <c:v>34.952649999999998</c:v>
                </c:pt>
                <c:pt idx="19120">
                  <c:v>34.88937</c:v>
                </c:pt>
                <c:pt idx="19121">
                  <c:v>34.697879999999998</c:v>
                </c:pt>
                <c:pt idx="19122">
                  <c:v>34.32076</c:v>
                </c:pt>
                <c:pt idx="19123">
                  <c:v>33.942740000000001</c:v>
                </c:pt>
                <c:pt idx="19124">
                  <c:v>33.815179999999998</c:v>
                </c:pt>
                <c:pt idx="19125">
                  <c:v>33.746879999999997</c:v>
                </c:pt>
                <c:pt idx="19126">
                  <c:v>33.620739999999998</c:v>
                </c:pt>
                <c:pt idx="19127">
                  <c:v>33.586820000000003</c:v>
                </c:pt>
                <c:pt idx="19128">
                  <c:v>33.570810000000002</c:v>
                </c:pt>
                <c:pt idx="19129">
                  <c:v>33.570929999999997</c:v>
                </c:pt>
                <c:pt idx="19130">
                  <c:v>33.571570000000001</c:v>
                </c:pt>
                <c:pt idx="19131">
                  <c:v>33.575839999999999</c:v>
                </c:pt>
                <c:pt idx="19132">
                  <c:v>33.585889999999999</c:v>
                </c:pt>
                <c:pt idx="19133">
                  <c:v>33.598480000000002</c:v>
                </c:pt>
                <c:pt idx="19134">
                  <c:v>33.620989999999999</c:v>
                </c:pt>
                <c:pt idx="19135">
                  <c:v>33.626130000000003</c:v>
                </c:pt>
                <c:pt idx="19136">
                  <c:v>33.641489999999997</c:v>
                </c:pt>
                <c:pt idx="19137">
                  <c:v>33.680750000000003</c:v>
                </c:pt>
                <c:pt idx="19138">
                  <c:v>33.684429999999999</c:v>
                </c:pt>
                <c:pt idx="19139">
                  <c:v>33.831319999999998</c:v>
                </c:pt>
                <c:pt idx="19140">
                  <c:v>34.652819999999998</c:v>
                </c:pt>
                <c:pt idx="19141">
                  <c:v>34.860370000000003</c:v>
                </c:pt>
                <c:pt idx="19142">
                  <c:v>35.104819999999997</c:v>
                </c:pt>
                <c:pt idx="19143">
                  <c:v>35.319569999999999</c:v>
                </c:pt>
                <c:pt idx="19144">
                  <c:v>35.474640000000001</c:v>
                </c:pt>
                <c:pt idx="19145">
                  <c:v>35.665179999999999</c:v>
                </c:pt>
                <c:pt idx="19146">
                  <c:v>36.134169999999997</c:v>
                </c:pt>
                <c:pt idx="19147">
                  <c:v>36.668570000000003</c:v>
                </c:pt>
                <c:pt idx="19148">
                  <c:v>37.786790000000003</c:v>
                </c:pt>
                <c:pt idx="19149">
                  <c:v>38.384140000000002</c:v>
                </c:pt>
                <c:pt idx="19150">
                  <c:v>38.725000000000001</c:v>
                </c:pt>
                <c:pt idx="19151">
                  <c:v>39.122970000000002</c:v>
                </c:pt>
                <c:pt idx="19152">
                  <c:v>39.606720000000003</c:v>
                </c:pt>
                <c:pt idx="19153">
                  <c:v>40.192970000000003</c:v>
                </c:pt>
                <c:pt idx="19154">
                  <c:v>40.893979999999999</c:v>
                </c:pt>
                <c:pt idx="19155">
                  <c:v>41.709429999999998</c:v>
                </c:pt>
                <c:pt idx="19156">
                  <c:v>42.638649999999998</c:v>
                </c:pt>
                <c:pt idx="19157">
                  <c:v>43.696429999999999</c:v>
                </c:pt>
                <c:pt idx="19158">
                  <c:v>44.92483</c:v>
                </c:pt>
                <c:pt idx="19159">
                  <c:v>46.390689999999999</c:v>
                </c:pt>
                <c:pt idx="19160">
                  <c:v>47.23995</c:v>
                </c:pt>
                <c:pt idx="19161">
                  <c:v>48.174999999999997</c:v>
                </c:pt>
                <c:pt idx="19162">
                  <c:v>49.200870000000002</c:v>
                </c:pt>
                <c:pt idx="19163">
                  <c:v>50.308230000000002</c:v>
                </c:pt>
                <c:pt idx="19164">
                  <c:v>52.801499999999997</c:v>
                </c:pt>
                <c:pt idx="19165">
                  <c:v>55.618630000000003</c:v>
                </c:pt>
                <c:pt idx="19166">
                  <c:v>58.712159999999997</c:v>
                </c:pt>
                <c:pt idx="19167">
                  <c:v>62.058459999999997</c:v>
                </c:pt>
                <c:pt idx="19168">
                  <c:v>65.677509999999998</c:v>
                </c:pt>
                <c:pt idx="19169">
                  <c:v>69.622929999999997</c:v>
                </c:pt>
                <c:pt idx="19170">
                  <c:v>73.966340000000002</c:v>
                </c:pt>
                <c:pt idx="19171">
                  <c:v>78.661940000000001</c:v>
                </c:pt>
                <c:pt idx="19172">
                  <c:v>88.635729999999995</c:v>
                </c:pt>
                <c:pt idx="19173">
                  <c:v>93.327190000000002</c:v>
                </c:pt>
                <c:pt idx="19174">
                  <c:v>97.239840000000001</c:v>
                </c:pt>
                <c:pt idx="19175">
                  <c:v>98.756720000000001</c:v>
                </c:pt>
                <c:pt idx="19176">
                  <c:v>99.889349999999993</c:v>
                </c:pt>
                <c:pt idx="19177">
                  <c:v>100.6168</c:v>
                </c:pt>
                <c:pt idx="19178">
                  <c:v>100.898</c:v>
                </c:pt>
                <c:pt idx="19179">
                  <c:v>100.7135</c:v>
                </c:pt>
                <c:pt idx="19180">
                  <c:v>100.0497</c:v>
                </c:pt>
                <c:pt idx="19181">
                  <c:v>98.939509999999999</c:v>
                </c:pt>
                <c:pt idx="19182">
                  <c:v>98.897670000000005</c:v>
                </c:pt>
                <c:pt idx="19183">
                  <c:v>97.433440000000004</c:v>
                </c:pt>
                <c:pt idx="19184">
                  <c:v>93.494860000000003</c:v>
                </c:pt>
                <c:pt idx="19185">
                  <c:v>88.795649999999995</c:v>
                </c:pt>
                <c:pt idx="19186">
                  <c:v>80.496610000000004</c:v>
                </c:pt>
                <c:pt idx="19187">
                  <c:v>79.079599999999999</c:v>
                </c:pt>
                <c:pt idx="19188">
                  <c:v>74.687309999999997</c:v>
                </c:pt>
                <c:pt idx="19189">
                  <c:v>70.777600000000007</c:v>
                </c:pt>
                <c:pt idx="19190">
                  <c:v>67.272930000000002</c:v>
                </c:pt>
                <c:pt idx="19191">
                  <c:v>64.396019999999993</c:v>
                </c:pt>
                <c:pt idx="19192">
                  <c:v>64.086129999999997</c:v>
                </c:pt>
                <c:pt idx="19193">
                  <c:v>58.235469999999999</c:v>
                </c:pt>
                <c:pt idx="19194">
                  <c:v>52.772289999999998</c:v>
                </c:pt>
                <c:pt idx="19195">
                  <c:v>50.250729999999997</c:v>
                </c:pt>
                <c:pt idx="19196">
                  <c:v>47.982880000000002</c:v>
                </c:pt>
                <c:pt idx="19197">
                  <c:v>46.960389999999997</c:v>
                </c:pt>
                <c:pt idx="19198">
                  <c:v>46.025860000000002</c:v>
                </c:pt>
                <c:pt idx="19199">
                  <c:v>45.182720000000003</c:v>
                </c:pt>
                <c:pt idx="19200">
                  <c:v>44.430570000000003</c:v>
                </c:pt>
                <c:pt idx="19201">
                  <c:v>44.048609999999996</c:v>
                </c:pt>
                <c:pt idx="19202">
                  <c:v>43.765210000000003</c:v>
                </c:pt>
                <c:pt idx="19203">
                  <c:v>43.179180000000002</c:v>
                </c:pt>
                <c:pt idx="19204">
                  <c:v>42.204500000000003</c:v>
                </c:pt>
                <c:pt idx="19205">
                  <c:v>41.826059999999998</c:v>
                </c:pt>
                <c:pt idx="19206">
                  <c:v>41.418579999999999</c:v>
                </c:pt>
                <c:pt idx="19207">
                  <c:v>40.74268</c:v>
                </c:pt>
                <c:pt idx="19208">
                  <c:v>39.541249999999998</c:v>
                </c:pt>
                <c:pt idx="19209">
                  <c:v>38.471879999999999</c:v>
                </c:pt>
                <c:pt idx="19210">
                  <c:v>38.015070000000001</c:v>
                </c:pt>
                <c:pt idx="19211">
                  <c:v>37.629559999999998</c:v>
                </c:pt>
                <c:pt idx="19212">
                  <c:v>37.314300000000003</c:v>
                </c:pt>
                <c:pt idx="19213">
                  <c:v>37.0625</c:v>
                </c:pt>
                <c:pt idx="19214">
                  <c:v>36.68365</c:v>
                </c:pt>
                <c:pt idx="19215">
                  <c:v>36.222819999999999</c:v>
                </c:pt>
                <c:pt idx="19216">
                  <c:v>35.481430000000003</c:v>
                </c:pt>
                <c:pt idx="19217">
                  <c:v>34.890180000000001</c:v>
                </c:pt>
                <c:pt idx="19218">
                  <c:v>34.60819</c:v>
                </c:pt>
                <c:pt idx="19219">
                  <c:v>34.367310000000003</c:v>
                </c:pt>
                <c:pt idx="19220">
                  <c:v>34.195979999999999</c:v>
                </c:pt>
                <c:pt idx="19221">
                  <c:v>34.090310000000002</c:v>
                </c:pt>
                <c:pt idx="19222">
                  <c:v>33.954529999999998</c:v>
                </c:pt>
                <c:pt idx="19223">
                  <c:v>33.706499999999998</c:v>
                </c:pt>
                <c:pt idx="19224">
                  <c:v>33.563180000000003</c:v>
                </c:pt>
                <c:pt idx="19225">
                  <c:v>33.432580000000002</c:v>
                </c:pt>
                <c:pt idx="19226">
                  <c:v>33.366390000000003</c:v>
                </c:pt>
                <c:pt idx="19227">
                  <c:v>33.298430000000003</c:v>
                </c:pt>
                <c:pt idx="19228">
                  <c:v>33.196860000000001</c:v>
                </c:pt>
                <c:pt idx="19229">
                  <c:v>33.156750000000002</c:v>
                </c:pt>
                <c:pt idx="19230">
                  <c:v>33.013710000000003</c:v>
                </c:pt>
                <c:pt idx="19231">
                  <c:v>32.924489999999999</c:v>
                </c:pt>
                <c:pt idx="19232">
                  <c:v>32.82011</c:v>
                </c:pt>
                <c:pt idx="19233">
                  <c:v>32.761800000000001</c:v>
                </c:pt>
                <c:pt idx="19234">
                  <c:v>32.689129999999999</c:v>
                </c:pt>
                <c:pt idx="19235">
                  <c:v>32.639310000000002</c:v>
                </c:pt>
                <c:pt idx="19236">
                  <c:v>32.612900000000003</c:v>
                </c:pt>
                <c:pt idx="19237">
                  <c:v>32.598550000000003</c:v>
                </c:pt>
                <c:pt idx="19238">
                  <c:v>32.58305</c:v>
                </c:pt>
                <c:pt idx="19239">
                  <c:v>32.566279999999999</c:v>
                </c:pt>
                <c:pt idx="19240">
                  <c:v>32.559600000000003</c:v>
                </c:pt>
                <c:pt idx="19241">
                  <c:v>32.54853</c:v>
                </c:pt>
                <c:pt idx="19242">
                  <c:v>32.511020000000002</c:v>
                </c:pt>
                <c:pt idx="19243">
                  <c:v>32.433630000000001</c:v>
                </c:pt>
                <c:pt idx="19244">
                  <c:v>32.402059999999999</c:v>
                </c:pt>
                <c:pt idx="19245">
                  <c:v>32.359279999999998</c:v>
                </c:pt>
                <c:pt idx="19246">
                  <c:v>32.324109999999997</c:v>
                </c:pt>
                <c:pt idx="19247">
                  <c:v>32.307380000000002</c:v>
                </c:pt>
                <c:pt idx="19248">
                  <c:v>32.291510000000002</c:v>
                </c:pt>
                <c:pt idx="19249">
                  <c:v>32.28201</c:v>
                </c:pt>
                <c:pt idx="19250">
                  <c:v>32.276629999999997</c:v>
                </c:pt>
                <c:pt idx="19251">
                  <c:v>32.269759999999998</c:v>
                </c:pt>
                <c:pt idx="19252">
                  <c:v>32.26341</c:v>
                </c:pt>
                <c:pt idx="19253">
                  <c:v>32.257840000000002</c:v>
                </c:pt>
                <c:pt idx="19254">
                  <c:v>32.25347</c:v>
                </c:pt>
                <c:pt idx="19255">
                  <c:v>32.250970000000002</c:v>
                </c:pt>
                <c:pt idx="19256">
                  <c:v>32.251339999999999</c:v>
                </c:pt>
                <c:pt idx="19257">
                  <c:v>32.253019999999999</c:v>
                </c:pt>
                <c:pt idx="19258">
                  <c:v>32.255989999999997</c:v>
                </c:pt>
                <c:pt idx="19259">
                  <c:v>32.260480000000001</c:v>
                </c:pt>
                <c:pt idx="19260">
                  <c:v>32.266629999999999</c:v>
                </c:pt>
                <c:pt idx="19261">
                  <c:v>32.274940000000001</c:v>
                </c:pt>
                <c:pt idx="19262">
                  <c:v>32.285409999999999</c:v>
                </c:pt>
                <c:pt idx="19263">
                  <c:v>32.298729999999999</c:v>
                </c:pt>
                <c:pt idx="19264">
                  <c:v>32.314749999999997</c:v>
                </c:pt>
                <c:pt idx="19265">
                  <c:v>32.334339999999997</c:v>
                </c:pt>
                <c:pt idx="19266">
                  <c:v>32.357129999999998</c:v>
                </c:pt>
                <c:pt idx="19267">
                  <c:v>32.369959999999999</c:v>
                </c:pt>
                <c:pt idx="19268">
                  <c:v>32.3842</c:v>
                </c:pt>
                <c:pt idx="19269">
                  <c:v>32.414879999999997</c:v>
                </c:pt>
                <c:pt idx="19270">
                  <c:v>32.450490000000002</c:v>
                </c:pt>
                <c:pt idx="19271">
                  <c:v>32.48997</c:v>
                </c:pt>
                <c:pt idx="19272">
                  <c:v>32.534880000000001</c:v>
                </c:pt>
                <c:pt idx="19273">
                  <c:v>32.583739999999999</c:v>
                </c:pt>
                <c:pt idx="19274">
                  <c:v>32.621540000000003</c:v>
                </c:pt>
                <c:pt idx="19275">
                  <c:v>32.660719999999998</c:v>
                </c:pt>
                <c:pt idx="19276">
                  <c:v>32.702190000000002</c:v>
                </c:pt>
                <c:pt idx="19277">
                  <c:v>32.745930000000001</c:v>
                </c:pt>
                <c:pt idx="19278">
                  <c:v>32.841360000000002</c:v>
                </c:pt>
                <c:pt idx="19279">
                  <c:v>32.944279999999999</c:v>
                </c:pt>
                <c:pt idx="19280">
                  <c:v>33.056939999999997</c:v>
                </c:pt>
                <c:pt idx="19281">
                  <c:v>33.176130000000001</c:v>
                </c:pt>
                <c:pt idx="19282">
                  <c:v>33.30294</c:v>
                </c:pt>
                <c:pt idx="19283">
                  <c:v>33.437289999999997</c:v>
                </c:pt>
                <c:pt idx="19284">
                  <c:v>33.581229999999998</c:v>
                </c:pt>
                <c:pt idx="19285">
                  <c:v>33.731639999999999</c:v>
                </c:pt>
                <c:pt idx="19286">
                  <c:v>33.893369999999997</c:v>
                </c:pt>
                <c:pt idx="19287">
                  <c:v>34.063760000000002</c:v>
                </c:pt>
                <c:pt idx="19288">
                  <c:v>34.249099999999999</c:v>
                </c:pt>
                <c:pt idx="19289">
                  <c:v>34.44706</c:v>
                </c:pt>
                <c:pt idx="19290">
                  <c:v>34.662559999999999</c:v>
                </c:pt>
                <c:pt idx="19291">
                  <c:v>34.89846</c:v>
                </c:pt>
                <c:pt idx="19292">
                  <c:v>35.161079999999998</c:v>
                </c:pt>
                <c:pt idx="19293">
                  <c:v>35.446350000000002</c:v>
                </c:pt>
                <c:pt idx="19294">
                  <c:v>35.763579999999997</c:v>
                </c:pt>
                <c:pt idx="19295">
                  <c:v>36.105789999999999</c:v>
                </c:pt>
                <c:pt idx="19296">
                  <c:v>36.481520000000003</c:v>
                </c:pt>
                <c:pt idx="19297">
                  <c:v>36.879519999999999</c:v>
                </c:pt>
                <c:pt idx="19298">
                  <c:v>37.740549999999999</c:v>
                </c:pt>
                <c:pt idx="19299">
                  <c:v>38.651269999999997</c:v>
                </c:pt>
                <c:pt idx="19300">
                  <c:v>39.529040000000002</c:v>
                </c:pt>
                <c:pt idx="19301">
                  <c:v>39.937420000000003</c:v>
                </c:pt>
                <c:pt idx="19302">
                  <c:v>40.303449999999998</c:v>
                </c:pt>
                <c:pt idx="19303">
                  <c:v>40.623750000000001</c:v>
                </c:pt>
                <c:pt idx="19304">
                  <c:v>40.891069999999999</c:v>
                </c:pt>
                <c:pt idx="19305">
                  <c:v>41.192610000000002</c:v>
                </c:pt>
                <c:pt idx="19306">
                  <c:v>41.285969999999999</c:v>
                </c:pt>
                <c:pt idx="19307">
                  <c:v>41.33905</c:v>
                </c:pt>
                <c:pt idx="19308">
                  <c:v>41.332540000000002</c:v>
                </c:pt>
                <c:pt idx="19309">
                  <c:v>41.187759999999997</c:v>
                </c:pt>
                <c:pt idx="19310">
                  <c:v>40.922809999999998</c:v>
                </c:pt>
                <c:pt idx="19311">
                  <c:v>40.563079999999999</c:v>
                </c:pt>
                <c:pt idx="19312">
                  <c:v>40.134279999999997</c:v>
                </c:pt>
                <c:pt idx="19313">
                  <c:v>39.664819999999999</c:v>
                </c:pt>
                <c:pt idx="19314">
                  <c:v>38.668080000000003</c:v>
                </c:pt>
                <c:pt idx="19315">
                  <c:v>37.715040000000002</c:v>
                </c:pt>
                <c:pt idx="19316">
                  <c:v>37.279159999999997</c:v>
                </c:pt>
                <c:pt idx="19317">
                  <c:v>36.88017</c:v>
                </c:pt>
                <c:pt idx="19318">
                  <c:v>36.520710000000001</c:v>
                </c:pt>
                <c:pt idx="19319">
                  <c:v>36.203360000000004</c:v>
                </c:pt>
                <c:pt idx="19320">
                  <c:v>35.921149999999997</c:v>
                </c:pt>
                <c:pt idx="19321">
                  <c:v>35.673780000000001</c:v>
                </c:pt>
                <c:pt idx="19322">
                  <c:v>35.45758</c:v>
                </c:pt>
                <c:pt idx="19323">
                  <c:v>35.270200000000003</c:v>
                </c:pt>
                <c:pt idx="19324">
                  <c:v>35.104990000000001</c:v>
                </c:pt>
                <c:pt idx="19325">
                  <c:v>34.960329999999999</c:v>
                </c:pt>
                <c:pt idx="19326">
                  <c:v>34.925190000000001</c:v>
                </c:pt>
                <c:pt idx="19327">
                  <c:v>34.833350000000003</c:v>
                </c:pt>
                <c:pt idx="19328">
                  <c:v>34.722059999999999</c:v>
                </c:pt>
                <c:pt idx="19329">
                  <c:v>34.531750000000002</c:v>
                </c:pt>
                <c:pt idx="19330">
                  <c:v>34.37276</c:v>
                </c:pt>
                <c:pt idx="19331">
                  <c:v>34.23113</c:v>
                </c:pt>
                <c:pt idx="19332">
                  <c:v>34.100320000000004</c:v>
                </c:pt>
                <c:pt idx="19333">
                  <c:v>33.979370000000003</c:v>
                </c:pt>
                <c:pt idx="19334">
                  <c:v>33.872320000000002</c:v>
                </c:pt>
                <c:pt idx="19335">
                  <c:v>33.781529999999997</c:v>
                </c:pt>
                <c:pt idx="19336">
                  <c:v>33.708329999999997</c:v>
                </c:pt>
                <c:pt idx="19337">
                  <c:v>33.649320000000003</c:v>
                </c:pt>
                <c:pt idx="19338">
                  <c:v>33.600340000000003</c:v>
                </c:pt>
                <c:pt idx="19339">
                  <c:v>33.515189999999997</c:v>
                </c:pt>
                <c:pt idx="19340">
                  <c:v>33.466659999999997</c:v>
                </c:pt>
                <c:pt idx="19341">
                  <c:v>33.221809999999998</c:v>
                </c:pt>
                <c:pt idx="19342">
                  <c:v>33.160899999999998</c:v>
                </c:pt>
                <c:pt idx="19343">
                  <c:v>33.117559999999997</c:v>
                </c:pt>
                <c:pt idx="19344">
                  <c:v>33.089320000000001</c:v>
                </c:pt>
                <c:pt idx="19345">
                  <c:v>33.075029999999998</c:v>
                </c:pt>
                <c:pt idx="19346">
                  <c:v>33.067160000000001</c:v>
                </c:pt>
                <c:pt idx="19347">
                  <c:v>32.983870000000003</c:v>
                </c:pt>
                <c:pt idx="19348">
                  <c:v>32.85333</c:v>
                </c:pt>
                <c:pt idx="19349">
                  <c:v>32.818739999999998</c:v>
                </c:pt>
                <c:pt idx="19350">
                  <c:v>32.813369999999999</c:v>
                </c:pt>
                <c:pt idx="19351">
                  <c:v>32.802100000000003</c:v>
                </c:pt>
                <c:pt idx="19352">
                  <c:v>32.790109999999999</c:v>
                </c:pt>
                <c:pt idx="19353">
                  <c:v>32.774590000000003</c:v>
                </c:pt>
                <c:pt idx="19354">
                  <c:v>32.747140000000002</c:v>
                </c:pt>
                <c:pt idx="19355">
                  <c:v>32.693660000000001</c:v>
                </c:pt>
                <c:pt idx="19356">
                  <c:v>32.692169999999997</c:v>
                </c:pt>
                <c:pt idx="19357">
                  <c:v>32.640120000000003</c:v>
                </c:pt>
                <c:pt idx="19358">
                  <c:v>32.583440000000003</c:v>
                </c:pt>
                <c:pt idx="19359">
                  <c:v>32.575119999999998</c:v>
                </c:pt>
                <c:pt idx="19360">
                  <c:v>32.573030000000003</c:v>
                </c:pt>
                <c:pt idx="19361">
                  <c:v>32.57179</c:v>
                </c:pt>
                <c:pt idx="19362">
                  <c:v>32.568730000000002</c:v>
                </c:pt>
                <c:pt idx="19363">
                  <c:v>32.565629999999999</c:v>
                </c:pt>
                <c:pt idx="19364">
                  <c:v>32.563499999999998</c:v>
                </c:pt>
                <c:pt idx="19365">
                  <c:v>32.558459999999997</c:v>
                </c:pt>
                <c:pt idx="19366">
                  <c:v>32.551810000000003</c:v>
                </c:pt>
                <c:pt idx="19367">
                  <c:v>32.548520000000003</c:v>
                </c:pt>
                <c:pt idx="19368">
                  <c:v>32.543559999999999</c:v>
                </c:pt>
                <c:pt idx="19369">
                  <c:v>32.541110000000003</c:v>
                </c:pt>
                <c:pt idx="19370">
                  <c:v>32.538679999999999</c:v>
                </c:pt>
                <c:pt idx="19371">
                  <c:v>32.53848</c:v>
                </c:pt>
                <c:pt idx="19372">
                  <c:v>32.536279999999998</c:v>
                </c:pt>
                <c:pt idx="19373">
                  <c:v>32.535110000000003</c:v>
                </c:pt>
                <c:pt idx="19374">
                  <c:v>32.533969999999997</c:v>
                </c:pt>
                <c:pt idx="19375">
                  <c:v>32.533430000000003</c:v>
                </c:pt>
                <c:pt idx="19376">
                  <c:v>32.532919999999997</c:v>
                </c:pt>
                <c:pt idx="19377">
                  <c:v>32.53248</c:v>
                </c:pt>
                <c:pt idx="19378">
                  <c:v>32.532119999999999</c:v>
                </c:pt>
                <c:pt idx="19379">
                  <c:v>32.53199</c:v>
                </c:pt>
                <c:pt idx="19380">
                  <c:v>32.531910000000003</c:v>
                </c:pt>
                <c:pt idx="19381">
                  <c:v>32.531889999999997</c:v>
                </c:pt>
                <c:pt idx="19382">
                  <c:v>32.531930000000003</c:v>
                </c:pt>
                <c:pt idx="19383">
                  <c:v>32.532060000000001</c:v>
                </c:pt>
                <c:pt idx="19384">
                  <c:v>32.53228</c:v>
                </c:pt>
                <c:pt idx="19385">
                  <c:v>32.532640000000001</c:v>
                </c:pt>
                <c:pt idx="19386">
                  <c:v>32.533140000000003</c:v>
                </c:pt>
                <c:pt idx="19387">
                  <c:v>32.53387</c:v>
                </c:pt>
                <c:pt idx="19388">
                  <c:v>32.534849999999999</c:v>
                </c:pt>
                <c:pt idx="19389">
                  <c:v>32.536099999999998</c:v>
                </c:pt>
                <c:pt idx="19390">
                  <c:v>32.537689999999998</c:v>
                </c:pt>
                <c:pt idx="19391">
                  <c:v>32.542050000000003</c:v>
                </c:pt>
                <c:pt idx="19392">
                  <c:v>32.54833</c:v>
                </c:pt>
                <c:pt idx="19393">
                  <c:v>32.556930000000001</c:v>
                </c:pt>
                <c:pt idx="19394">
                  <c:v>32.568170000000002</c:v>
                </c:pt>
                <c:pt idx="19395">
                  <c:v>32.572400000000002</c:v>
                </c:pt>
                <c:pt idx="19396">
                  <c:v>32.582189999999997</c:v>
                </c:pt>
                <c:pt idx="19397">
                  <c:v>32.598889999999997</c:v>
                </c:pt>
                <c:pt idx="19398">
                  <c:v>32.617840000000001</c:v>
                </c:pt>
                <c:pt idx="19399">
                  <c:v>32.638260000000002</c:v>
                </c:pt>
                <c:pt idx="19400">
                  <c:v>32.678669999999997</c:v>
                </c:pt>
                <c:pt idx="19401">
                  <c:v>32.695720000000001</c:v>
                </c:pt>
                <c:pt idx="19402">
                  <c:v>32.708669999999998</c:v>
                </c:pt>
                <c:pt idx="19403">
                  <c:v>32.716329999999999</c:v>
                </c:pt>
                <c:pt idx="19404">
                  <c:v>32.717910000000003</c:v>
                </c:pt>
                <c:pt idx="19405">
                  <c:v>32.71566</c:v>
                </c:pt>
                <c:pt idx="19406">
                  <c:v>32.710920000000002</c:v>
                </c:pt>
                <c:pt idx="19407">
                  <c:v>32.703859999999999</c:v>
                </c:pt>
                <c:pt idx="19408">
                  <c:v>32.694710000000001</c:v>
                </c:pt>
                <c:pt idx="19409">
                  <c:v>32.67868</c:v>
                </c:pt>
                <c:pt idx="19410">
                  <c:v>32.660350000000001</c:v>
                </c:pt>
                <c:pt idx="19411">
                  <c:v>32.635689999999997</c:v>
                </c:pt>
                <c:pt idx="19412">
                  <c:v>32.620730000000002</c:v>
                </c:pt>
                <c:pt idx="19413">
                  <c:v>32.60125</c:v>
                </c:pt>
                <c:pt idx="19414">
                  <c:v>32.583419999999997</c:v>
                </c:pt>
                <c:pt idx="19415">
                  <c:v>32.567520000000002</c:v>
                </c:pt>
                <c:pt idx="19416">
                  <c:v>32.553809999999999</c:v>
                </c:pt>
                <c:pt idx="19417">
                  <c:v>32.539790000000004</c:v>
                </c:pt>
                <c:pt idx="19418">
                  <c:v>32.529110000000003</c:v>
                </c:pt>
                <c:pt idx="19419">
                  <c:v>32.521279999999997</c:v>
                </c:pt>
                <c:pt idx="19420">
                  <c:v>32.518259999999998</c:v>
                </c:pt>
                <c:pt idx="19421">
                  <c:v>32.515729999999998</c:v>
                </c:pt>
                <c:pt idx="19422">
                  <c:v>32.513620000000003</c:v>
                </c:pt>
                <c:pt idx="19423">
                  <c:v>32.511870000000002</c:v>
                </c:pt>
                <c:pt idx="19424">
                  <c:v>32.51041</c:v>
                </c:pt>
                <c:pt idx="19425">
                  <c:v>32.5092</c:v>
                </c:pt>
                <c:pt idx="19426">
                  <c:v>32.508180000000003</c:v>
                </c:pt>
                <c:pt idx="19427">
                  <c:v>32.50732</c:v>
                </c:pt>
                <c:pt idx="19428">
                  <c:v>32.50658</c:v>
                </c:pt>
                <c:pt idx="19429">
                  <c:v>32.505949999999999</c:v>
                </c:pt>
                <c:pt idx="19430">
                  <c:v>32.505380000000002</c:v>
                </c:pt>
                <c:pt idx="19431">
                  <c:v>32.504869999999997</c:v>
                </c:pt>
                <c:pt idx="19432">
                  <c:v>32.504399999999997</c:v>
                </c:pt>
                <c:pt idx="19433">
                  <c:v>32.503959999999999</c:v>
                </c:pt>
                <c:pt idx="19434">
                  <c:v>32.503149999999998</c:v>
                </c:pt>
                <c:pt idx="19435">
                  <c:v>32.502400000000002</c:v>
                </c:pt>
                <c:pt idx="19436">
                  <c:v>32.50224</c:v>
                </c:pt>
                <c:pt idx="19437">
                  <c:v>32.501860000000001</c:v>
                </c:pt>
                <c:pt idx="19438">
                  <c:v>32.501390000000001</c:v>
                </c:pt>
                <c:pt idx="19439">
                  <c:v>32.50047</c:v>
                </c:pt>
                <c:pt idx="19440">
                  <c:v>32.498649999999998</c:v>
                </c:pt>
                <c:pt idx="19441">
                  <c:v>32.496830000000003</c:v>
                </c:pt>
                <c:pt idx="19442">
                  <c:v>32.495010000000001</c:v>
                </c:pt>
                <c:pt idx="19443">
                  <c:v>32.494900000000001</c:v>
                </c:pt>
                <c:pt idx="19444">
                  <c:v>32.493290000000002</c:v>
                </c:pt>
                <c:pt idx="19445">
                  <c:v>32.486460000000001</c:v>
                </c:pt>
                <c:pt idx="19446">
                  <c:v>32.483199999999997</c:v>
                </c:pt>
                <c:pt idx="19447">
                  <c:v>32.483020000000003</c:v>
                </c:pt>
                <c:pt idx="19448">
                  <c:v>32.479509999999998</c:v>
                </c:pt>
                <c:pt idx="19449">
                  <c:v>32.466839999999998</c:v>
                </c:pt>
                <c:pt idx="19450">
                  <c:v>32.465179999999997</c:v>
                </c:pt>
                <c:pt idx="19451">
                  <c:v>32.450429999999997</c:v>
                </c:pt>
                <c:pt idx="19452">
                  <c:v>32.407989999999998</c:v>
                </c:pt>
                <c:pt idx="19453">
                  <c:v>32.3964</c:v>
                </c:pt>
                <c:pt idx="19454">
                  <c:v>32.388370000000002</c:v>
                </c:pt>
                <c:pt idx="19455">
                  <c:v>32.385689999999997</c:v>
                </c:pt>
                <c:pt idx="19456">
                  <c:v>32.377249999999997</c:v>
                </c:pt>
                <c:pt idx="19457">
                  <c:v>32.362639999999999</c:v>
                </c:pt>
                <c:pt idx="19458">
                  <c:v>32.301549999999999</c:v>
                </c:pt>
                <c:pt idx="19459">
                  <c:v>32.280369999999998</c:v>
                </c:pt>
                <c:pt idx="19460">
                  <c:v>32.242350000000002</c:v>
                </c:pt>
                <c:pt idx="19461">
                  <c:v>32.226930000000003</c:v>
                </c:pt>
                <c:pt idx="19462">
                  <c:v>32.213349999999998</c:v>
                </c:pt>
                <c:pt idx="19463">
                  <c:v>32.189520000000002</c:v>
                </c:pt>
                <c:pt idx="19464">
                  <c:v>32.163620000000002</c:v>
                </c:pt>
                <c:pt idx="19465">
                  <c:v>32.069510000000001</c:v>
                </c:pt>
                <c:pt idx="19466">
                  <c:v>31.947970000000002</c:v>
                </c:pt>
                <c:pt idx="19467">
                  <c:v>31.911799999999999</c:v>
                </c:pt>
                <c:pt idx="19468">
                  <c:v>31.88532</c:v>
                </c:pt>
                <c:pt idx="19469">
                  <c:v>31.848880000000001</c:v>
                </c:pt>
                <c:pt idx="19470">
                  <c:v>31.781269999999999</c:v>
                </c:pt>
                <c:pt idx="19471">
                  <c:v>31.749220000000001</c:v>
                </c:pt>
                <c:pt idx="19472">
                  <c:v>31.635190000000001</c:v>
                </c:pt>
                <c:pt idx="19473">
                  <c:v>31.42126</c:v>
                </c:pt>
                <c:pt idx="19474">
                  <c:v>31.39594</c:v>
                </c:pt>
                <c:pt idx="19475">
                  <c:v>31.318490000000001</c:v>
                </c:pt>
                <c:pt idx="19476">
                  <c:v>31.214929999999999</c:v>
                </c:pt>
                <c:pt idx="19477">
                  <c:v>31.076499999999999</c:v>
                </c:pt>
                <c:pt idx="19478">
                  <c:v>31.021270000000001</c:v>
                </c:pt>
                <c:pt idx="19479">
                  <c:v>30.90483</c:v>
                </c:pt>
                <c:pt idx="19480">
                  <c:v>30.70478</c:v>
                </c:pt>
                <c:pt idx="19481">
                  <c:v>30.515070000000001</c:v>
                </c:pt>
                <c:pt idx="19482">
                  <c:v>30.470600000000001</c:v>
                </c:pt>
                <c:pt idx="19483">
                  <c:v>30.333030000000001</c:v>
                </c:pt>
                <c:pt idx="19484">
                  <c:v>30.177320000000002</c:v>
                </c:pt>
                <c:pt idx="19485">
                  <c:v>30.004110000000001</c:v>
                </c:pt>
                <c:pt idx="19486">
                  <c:v>29.824120000000001</c:v>
                </c:pt>
                <c:pt idx="19487">
                  <c:v>29.739830000000001</c:v>
                </c:pt>
                <c:pt idx="19488">
                  <c:v>29.725709999999999</c:v>
                </c:pt>
                <c:pt idx="19489">
                  <c:v>29.669260000000001</c:v>
                </c:pt>
                <c:pt idx="19490">
                  <c:v>29.62088</c:v>
                </c:pt>
                <c:pt idx="19491">
                  <c:v>29.609459999999999</c:v>
                </c:pt>
                <c:pt idx="19492">
                  <c:v>29.62294</c:v>
                </c:pt>
                <c:pt idx="19493">
                  <c:v>29.65288</c:v>
                </c:pt>
                <c:pt idx="19494">
                  <c:v>29.70232</c:v>
                </c:pt>
                <c:pt idx="19495">
                  <c:v>29.77261</c:v>
                </c:pt>
                <c:pt idx="19496">
                  <c:v>29.870650000000001</c:v>
                </c:pt>
                <c:pt idx="19497">
                  <c:v>29.998909999999999</c:v>
                </c:pt>
                <c:pt idx="19498">
                  <c:v>30.161480000000001</c:v>
                </c:pt>
                <c:pt idx="19499">
                  <c:v>30.35746</c:v>
                </c:pt>
                <c:pt idx="19500">
                  <c:v>30.600480000000001</c:v>
                </c:pt>
                <c:pt idx="19501">
                  <c:v>30.890720000000002</c:v>
                </c:pt>
                <c:pt idx="19502">
                  <c:v>31.232510000000001</c:v>
                </c:pt>
                <c:pt idx="19503">
                  <c:v>31.62011</c:v>
                </c:pt>
                <c:pt idx="19504">
                  <c:v>32.075740000000003</c:v>
                </c:pt>
                <c:pt idx="19505">
                  <c:v>32.594290000000001</c:v>
                </c:pt>
                <c:pt idx="19506">
                  <c:v>33.178649999999998</c:v>
                </c:pt>
                <c:pt idx="19507">
                  <c:v>33.815049999999999</c:v>
                </c:pt>
                <c:pt idx="19508">
                  <c:v>34.535119999999999</c:v>
                </c:pt>
                <c:pt idx="19509">
                  <c:v>35.324910000000003</c:v>
                </c:pt>
                <c:pt idx="19510">
                  <c:v>36.183729999999997</c:v>
                </c:pt>
                <c:pt idx="19511">
                  <c:v>37.087409999999998</c:v>
                </c:pt>
                <c:pt idx="19512">
                  <c:v>38.075890000000001</c:v>
                </c:pt>
                <c:pt idx="19513">
                  <c:v>39.123959999999997</c:v>
                </c:pt>
                <c:pt idx="19514">
                  <c:v>41.34695</c:v>
                </c:pt>
                <c:pt idx="19515">
                  <c:v>44.691160000000004</c:v>
                </c:pt>
                <c:pt idx="19516">
                  <c:v>46.209130000000002</c:v>
                </c:pt>
                <c:pt idx="19517">
                  <c:v>48.09948</c:v>
                </c:pt>
                <c:pt idx="19518">
                  <c:v>49.758090000000003</c:v>
                </c:pt>
                <c:pt idx="19519">
                  <c:v>51.303570000000001</c:v>
                </c:pt>
                <c:pt idx="19520">
                  <c:v>52.753630000000001</c:v>
                </c:pt>
                <c:pt idx="19521">
                  <c:v>53.228990000000003</c:v>
                </c:pt>
                <c:pt idx="19522">
                  <c:v>54.028469999999999</c:v>
                </c:pt>
                <c:pt idx="19523">
                  <c:v>54.988230000000001</c:v>
                </c:pt>
                <c:pt idx="19524">
                  <c:v>55.800280000000001</c:v>
                </c:pt>
                <c:pt idx="19525">
                  <c:v>56.452660000000002</c:v>
                </c:pt>
                <c:pt idx="19526">
                  <c:v>56.936839999999997</c:v>
                </c:pt>
                <c:pt idx="19527">
                  <c:v>57.247880000000002</c:v>
                </c:pt>
                <c:pt idx="19528">
                  <c:v>57.384619999999998</c:v>
                </c:pt>
                <c:pt idx="19529">
                  <c:v>57.349490000000003</c:v>
                </c:pt>
                <c:pt idx="19530">
                  <c:v>57.153959999999998</c:v>
                </c:pt>
                <c:pt idx="19531">
                  <c:v>56.799160000000001</c:v>
                </c:pt>
                <c:pt idx="19532">
                  <c:v>56.299300000000002</c:v>
                </c:pt>
                <c:pt idx="19533">
                  <c:v>54.923439999999999</c:v>
                </c:pt>
                <c:pt idx="19534">
                  <c:v>53.159390000000002</c:v>
                </c:pt>
                <c:pt idx="19535">
                  <c:v>51.172559999999997</c:v>
                </c:pt>
                <c:pt idx="19536">
                  <c:v>49.063139999999997</c:v>
                </c:pt>
                <c:pt idx="19537">
                  <c:v>46.973190000000002</c:v>
                </c:pt>
                <c:pt idx="19538">
                  <c:v>44.999980000000001</c:v>
                </c:pt>
                <c:pt idx="19539">
                  <c:v>43.22748</c:v>
                </c:pt>
                <c:pt idx="19540">
                  <c:v>41.658619999999999</c:v>
                </c:pt>
                <c:pt idx="19541">
                  <c:v>40.962440000000001</c:v>
                </c:pt>
                <c:pt idx="19542">
                  <c:v>40.336939999999998</c:v>
                </c:pt>
                <c:pt idx="19543">
                  <c:v>39.755719999999997</c:v>
                </c:pt>
                <c:pt idx="19544">
                  <c:v>39.229619999999997</c:v>
                </c:pt>
                <c:pt idx="19545">
                  <c:v>38.338720000000002</c:v>
                </c:pt>
                <c:pt idx="19546">
                  <c:v>37.619109999999999</c:v>
                </c:pt>
                <c:pt idx="19547">
                  <c:v>37.05012</c:v>
                </c:pt>
                <c:pt idx="19548">
                  <c:v>36.602089999999997</c:v>
                </c:pt>
                <c:pt idx="19549">
                  <c:v>36.251339999999999</c:v>
                </c:pt>
                <c:pt idx="19550">
                  <c:v>35.96846</c:v>
                </c:pt>
                <c:pt idx="19551">
                  <c:v>35.741010000000003</c:v>
                </c:pt>
                <c:pt idx="19552">
                  <c:v>35.550330000000002</c:v>
                </c:pt>
                <c:pt idx="19553">
                  <c:v>35.389609999999998</c:v>
                </c:pt>
                <c:pt idx="19554">
                  <c:v>35.121429999999997</c:v>
                </c:pt>
                <c:pt idx="19555">
                  <c:v>34.901690000000002</c:v>
                </c:pt>
                <c:pt idx="19556">
                  <c:v>34.55171</c:v>
                </c:pt>
                <c:pt idx="19557">
                  <c:v>34.479289999999999</c:v>
                </c:pt>
                <c:pt idx="19558">
                  <c:v>34.304029999999997</c:v>
                </c:pt>
                <c:pt idx="19559">
                  <c:v>34.139220000000002</c:v>
                </c:pt>
                <c:pt idx="19560">
                  <c:v>34.124890000000001</c:v>
                </c:pt>
                <c:pt idx="19561">
                  <c:v>33.910789999999999</c:v>
                </c:pt>
                <c:pt idx="19562">
                  <c:v>33.860810000000001</c:v>
                </c:pt>
                <c:pt idx="19563">
                  <c:v>33.703600000000002</c:v>
                </c:pt>
                <c:pt idx="19564">
                  <c:v>33.65231</c:v>
                </c:pt>
                <c:pt idx="19565">
                  <c:v>33.559950000000001</c:v>
                </c:pt>
                <c:pt idx="19566">
                  <c:v>33.527450000000002</c:v>
                </c:pt>
                <c:pt idx="19567">
                  <c:v>33.489330000000002</c:v>
                </c:pt>
                <c:pt idx="19568">
                  <c:v>33.471440000000001</c:v>
                </c:pt>
                <c:pt idx="19569">
                  <c:v>33.436570000000003</c:v>
                </c:pt>
                <c:pt idx="19570">
                  <c:v>33.434480000000001</c:v>
                </c:pt>
                <c:pt idx="19571">
                  <c:v>33.403939999999999</c:v>
                </c:pt>
                <c:pt idx="19572">
                  <c:v>33.39349</c:v>
                </c:pt>
                <c:pt idx="19573">
                  <c:v>33.348970000000001</c:v>
                </c:pt>
                <c:pt idx="19574">
                  <c:v>33.317749999999997</c:v>
                </c:pt>
                <c:pt idx="19575">
                  <c:v>33.296860000000002</c:v>
                </c:pt>
                <c:pt idx="19576">
                  <c:v>33.276429999999998</c:v>
                </c:pt>
                <c:pt idx="19577">
                  <c:v>33.271680000000003</c:v>
                </c:pt>
                <c:pt idx="19578">
                  <c:v>33.27308</c:v>
                </c:pt>
                <c:pt idx="19579">
                  <c:v>33.294750000000001</c:v>
                </c:pt>
                <c:pt idx="19580">
                  <c:v>33.333860000000001</c:v>
                </c:pt>
                <c:pt idx="19581">
                  <c:v>33.363790000000002</c:v>
                </c:pt>
                <c:pt idx="19582">
                  <c:v>33.394680000000001</c:v>
                </c:pt>
                <c:pt idx="19583">
                  <c:v>33.416710000000002</c:v>
                </c:pt>
                <c:pt idx="19584">
                  <c:v>33.515230000000003</c:v>
                </c:pt>
                <c:pt idx="19585">
                  <c:v>33.590220000000002</c:v>
                </c:pt>
                <c:pt idx="19586">
                  <c:v>33.693559999999998</c:v>
                </c:pt>
                <c:pt idx="19587">
                  <c:v>33.827800000000003</c:v>
                </c:pt>
                <c:pt idx="19588">
                  <c:v>33.84348</c:v>
                </c:pt>
                <c:pt idx="19589">
                  <c:v>34.069949999999999</c:v>
                </c:pt>
                <c:pt idx="19590">
                  <c:v>34.226959999999998</c:v>
                </c:pt>
                <c:pt idx="19591">
                  <c:v>34.425049999999999</c:v>
                </c:pt>
                <c:pt idx="19592">
                  <c:v>34.676070000000003</c:v>
                </c:pt>
                <c:pt idx="19593">
                  <c:v>34.994509999999998</c:v>
                </c:pt>
                <c:pt idx="19594">
                  <c:v>35.397759999999998</c:v>
                </c:pt>
                <c:pt idx="19595">
                  <c:v>35.906100000000002</c:v>
                </c:pt>
                <c:pt idx="19596">
                  <c:v>36.542490000000001</c:v>
                </c:pt>
                <c:pt idx="19597">
                  <c:v>36.916510000000002</c:v>
                </c:pt>
                <c:pt idx="19598">
                  <c:v>37.332120000000003</c:v>
                </c:pt>
                <c:pt idx="19599">
                  <c:v>37.792659999999998</c:v>
                </c:pt>
                <c:pt idx="19600">
                  <c:v>38.30151</c:v>
                </c:pt>
                <c:pt idx="19601">
                  <c:v>38.394910000000003</c:v>
                </c:pt>
                <c:pt idx="19602">
                  <c:v>38.861989999999999</c:v>
                </c:pt>
                <c:pt idx="19603">
                  <c:v>39.477310000000003</c:v>
                </c:pt>
                <c:pt idx="19604">
                  <c:v>40.150539999999999</c:v>
                </c:pt>
                <c:pt idx="19605">
                  <c:v>40.88449</c:v>
                </c:pt>
                <c:pt idx="19606">
                  <c:v>41.68168</c:v>
                </c:pt>
                <c:pt idx="19607">
                  <c:v>42.544289999999997</c:v>
                </c:pt>
                <c:pt idx="19608">
                  <c:v>43.473990000000001</c:v>
                </c:pt>
                <c:pt idx="19609">
                  <c:v>44.47193</c:v>
                </c:pt>
                <c:pt idx="19610">
                  <c:v>46.673900000000003</c:v>
                </c:pt>
                <c:pt idx="19611">
                  <c:v>49.145479999999999</c:v>
                </c:pt>
                <c:pt idx="19612">
                  <c:v>51.868270000000003</c:v>
                </c:pt>
                <c:pt idx="19613">
                  <c:v>54.808549999999997</c:v>
                </c:pt>
                <c:pt idx="19614">
                  <c:v>57.916249999999998</c:v>
                </c:pt>
                <c:pt idx="19615">
                  <c:v>64.354039999999998</c:v>
                </c:pt>
                <c:pt idx="19616">
                  <c:v>67.509820000000005</c:v>
                </c:pt>
                <c:pt idx="19617">
                  <c:v>70.491259999999997</c:v>
                </c:pt>
                <c:pt idx="19618">
                  <c:v>73.194329999999994</c:v>
                </c:pt>
                <c:pt idx="19619">
                  <c:v>75.518109999999993</c:v>
                </c:pt>
                <c:pt idx="19620">
                  <c:v>77.371089999999995</c:v>
                </c:pt>
                <c:pt idx="19621">
                  <c:v>78.677229999999994</c:v>
                </c:pt>
                <c:pt idx="19622">
                  <c:v>79.381270000000001</c:v>
                </c:pt>
                <c:pt idx="19623">
                  <c:v>79.452640000000002</c:v>
                </c:pt>
                <c:pt idx="19624">
                  <c:v>76.609589999999997</c:v>
                </c:pt>
                <c:pt idx="19625">
                  <c:v>74.457989999999995</c:v>
                </c:pt>
                <c:pt idx="19626">
                  <c:v>73.740780000000001</c:v>
                </c:pt>
                <c:pt idx="19627">
                  <c:v>70.19932</c:v>
                </c:pt>
                <c:pt idx="19628">
                  <c:v>53.558140000000002</c:v>
                </c:pt>
                <c:pt idx="19629">
                  <c:v>49.825420000000001</c:v>
                </c:pt>
                <c:pt idx="19630">
                  <c:v>48.12039</c:v>
                </c:pt>
                <c:pt idx="19631">
                  <c:v>46.533209999999997</c:v>
                </c:pt>
                <c:pt idx="19632">
                  <c:v>45.067790000000002</c:v>
                </c:pt>
                <c:pt idx="19633">
                  <c:v>43.72533</c:v>
                </c:pt>
                <c:pt idx="19634">
                  <c:v>42.50468</c:v>
                </c:pt>
                <c:pt idx="19635">
                  <c:v>41.424419999999998</c:v>
                </c:pt>
                <c:pt idx="19636">
                  <c:v>40.433839999999996</c:v>
                </c:pt>
                <c:pt idx="19637">
                  <c:v>39.551049999999996</c:v>
                </c:pt>
                <c:pt idx="19638">
                  <c:v>38.768990000000002</c:v>
                </c:pt>
                <c:pt idx="19639">
                  <c:v>38.093470000000003</c:v>
                </c:pt>
                <c:pt idx="19640">
                  <c:v>37.487900000000003</c:v>
                </c:pt>
                <c:pt idx="19641">
                  <c:v>36.959499999999998</c:v>
                </c:pt>
                <c:pt idx="19642">
                  <c:v>36.500340000000001</c:v>
                </c:pt>
                <c:pt idx="19643">
                  <c:v>36.11045</c:v>
                </c:pt>
                <c:pt idx="19644">
                  <c:v>35.469470000000001</c:v>
                </c:pt>
                <c:pt idx="19645">
                  <c:v>35.214320000000001</c:v>
                </c:pt>
                <c:pt idx="19646">
                  <c:v>34.995019999999997</c:v>
                </c:pt>
                <c:pt idx="19647">
                  <c:v>34.644419999999997</c:v>
                </c:pt>
                <c:pt idx="19648">
                  <c:v>34.38644</c:v>
                </c:pt>
                <c:pt idx="19649">
                  <c:v>34.190350000000002</c:v>
                </c:pt>
                <c:pt idx="19650">
                  <c:v>34.040469999999999</c:v>
                </c:pt>
                <c:pt idx="19651">
                  <c:v>33.830069999999999</c:v>
                </c:pt>
                <c:pt idx="19652">
                  <c:v>33.686410000000002</c:v>
                </c:pt>
                <c:pt idx="19653">
                  <c:v>33.579279999999997</c:v>
                </c:pt>
                <c:pt idx="19654">
                  <c:v>33.423099999999998</c:v>
                </c:pt>
                <c:pt idx="19655">
                  <c:v>33.319890000000001</c:v>
                </c:pt>
                <c:pt idx="19656">
                  <c:v>33.307940000000002</c:v>
                </c:pt>
                <c:pt idx="19657">
                  <c:v>33.256399999999999</c:v>
                </c:pt>
                <c:pt idx="19658">
                  <c:v>33.181750000000001</c:v>
                </c:pt>
                <c:pt idx="19659">
                  <c:v>33.119489999999999</c:v>
                </c:pt>
                <c:pt idx="19660">
                  <c:v>33.087769999999999</c:v>
                </c:pt>
                <c:pt idx="19661">
                  <c:v>33.065559999999998</c:v>
                </c:pt>
                <c:pt idx="19662">
                  <c:v>33.046680000000002</c:v>
                </c:pt>
                <c:pt idx="19663">
                  <c:v>33.03342</c:v>
                </c:pt>
                <c:pt idx="19664">
                  <c:v>33.014589999999998</c:v>
                </c:pt>
                <c:pt idx="19665">
                  <c:v>32.980420000000002</c:v>
                </c:pt>
                <c:pt idx="19666">
                  <c:v>32.962090000000003</c:v>
                </c:pt>
                <c:pt idx="19667">
                  <c:v>32.957239999999999</c:v>
                </c:pt>
                <c:pt idx="19668">
                  <c:v>32.938580000000002</c:v>
                </c:pt>
                <c:pt idx="19669">
                  <c:v>32.934759999999997</c:v>
                </c:pt>
                <c:pt idx="19670">
                  <c:v>32.932899999999997</c:v>
                </c:pt>
                <c:pt idx="19671">
                  <c:v>32.929690000000001</c:v>
                </c:pt>
                <c:pt idx="19672">
                  <c:v>32.923270000000002</c:v>
                </c:pt>
                <c:pt idx="19673">
                  <c:v>32.920450000000002</c:v>
                </c:pt>
                <c:pt idx="19674">
                  <c:v>32.916049999999998</c:v>
                </c:pt>
                <c:pt idx="19675">
                  <c:v>32.915500000000002</c:v>
                </c:pt>
                <c:pt idx="19676">
                  <c:v>32.916130000000003</c:v>
                </c:pt>
                <c:pt idx="19677">
                  <c:v>32.916490000000003</c:v>
                </c:pt>
                <c:pt idx="19678">
                  <c:v>32.922330000000002</c:v>
                </c:pt>
                <c:pt idx="19679">
                  <c:v>32.923029999999997</c:v>
                </c:pt>
                <c:pt idx="19680">
                  <c:v>32.941380000000002</c:v>
                </c:pt>
                <c:pt idx="19681">
                  <c:v>32.950600000000001</c:v>
                </c:pt>
                <c:pt idx="19682">
                  <c:v>32.955689999999997</c:v>
                </c:pt>
                <c:pt idx="19683">
                  <c:v>32.962940000000003</c:v>
                </c:pt>
                <c:pt idx="19684">
                  <c:v>32.969920000000002</c:v>
                </c:pt>
                <c:pt idx="19685">
                  <c:v>32.978250000000003</c:v>
                </c:pt>
                <c:pt idx="19686">
                  <c:v>32.996339999999996</c:v>
                </c:pt>
                <c:pt idx="19687">
                  <c:v>33.016219999999997</c:v>
                </c:pt>
                <c:pt idx="19688">
                  <c:v>33.030720000000002</c:v>
                </c:pt>
                <c:pt idx="19689">
                  <c:v>33.053489999999996</c:v>
                </c:pt>
                <c:pt idx="19690">
                  <c:v>33.087690000000002</c:v>
                </c:pt>
                <c:pt idx="19691">
                  <c:v>33.110250000000001</c:v>
                </c:pt>
                <c:pt idx="19692">
                  <c:v>33.13897</c:v>
                </c:pt>
                <c:pt idx="19693">
                  <c:v>33.15551</c:v>
                </c:pt>
                <c:pt idx="19694">
                  <c:v>33.179879999999997</c:v>
                </c:pt>
                <c:pt idx="19695">
                  <c:v>33.209020000000002</c:v>
                </c:pt>
                <c:pt idx="19696">
                  <c:v>33.247439999999997</c:v>
                </c:pt>
                <c:pt idx="19697">
                  <c:v>33.300739999999998</c:v>
                </c:pt>
                <c:pt idx="19698">
                  <c:v>33.37491</c:v>
                </c:pt>
                <c:pt idx="19699">
                  <c:v>33.481490000000001</c:v>
                </c:pt>
                <c:pt idx="19700">
                  <c:v>33.63203</c:v>
                </c:pt>
                <c:pt idx="19701">
                  <c:v>33.847479999999997</c:v>
                </c:pt>
                <c:pt idx="19702">
                  <c:v>34.145580000000002</c:v>
                </c:pt>
                <c:pt idx="19703">
                  <c:v>34.338050000000003</c:v>
                </c:pt>
                <c:pt idx="19704">
                  <c:v>34.557870000000001</c:v>
                </c:pt>
                <c:pt idx="19705">
                  <c:v>34.81183</c:v>
                </c:pt>
                <c:pt idx="19706">
                  <c:v>35.103209999999997</c:v>
                </c:pt>
                <c:pt idx="19707">
                  <c:v>35.441989999999997</c:v>
                </c:pt>
                <c:pt idx="19708">
                  <c:v>35.817869999999999</c:v>
                </c:pt>
                <c:pt idx="19709">
                  <c:v>36.239089999999997</c:v>
                </c:pt>
                <c:pt idx="19710">
                  <c:v>36.707090000000001</c:v>
                </c:pt>
                <c:pt idx="19711">
                  <c:v>37.232970000000002</c:v>
                </c:pt>
                <c:pt idx="19712">
                  <c:v>37.796010000000003</c:v>
                </c:pt>
                <c:pt idx="19713">
                  <c:v>39.054139999999997</c:v>
                </c:pt>
                <c:pt idx="19714">
                  <c:v>40.474870000000003</c:v>
                </c:pt>
                <c:pt idx="19715">
                  <c:v>41.976010000000002</c:v>
                </c:pt>
                <c:pt idx="19716">
                  <c:v>43.508719999999997</c:v>
                </c:pt>
                <c:pt idx="19717">
                  <c:v>44.948520000000002</c:v>
                </c:pt>
                <c:pt idx="19718">
                  <c:v>45.619660000000003</c:v>
                </c:pt>
                <c:pt idx="19719">
                  <c:v>46.219320000000003</c:v>
                </c:pt>
                <c:pt idx="19720">
                  <c:v>46.748739999999998</c:v>
                </c:pt>
                <c:pt idx="19721">
                  <c:v>47.196919999999999</c:v>
                </c:pt>
                <c:pt idx="19722">
                  <c:v>47.560209999999998</c:v>
                </c:pt>
                <c:pt idx="19723">
                  <c:v>47.816609999999997</c:v>
                </c:pt>
                <c:pt idx="19724">
                  <c:v>47.968260000000001</c:v>
                </c:pt>
                <c:pt idx="19725">
                  <c:v>48.011629999999997</c:v>
                </c:pt>
                <c:pt idx="19726">
                  <c:v>47.935830000000003</c:v>
                </c:pt>
                <c:pt idx="19727">
                  <c:v>47.734659999999998</c:v>
                </c:pt>
                <c:pt idx="19728">
                  <c:v>47.413159999999998</c:v>
                </c:pt>
                <c:pt idx="19729">
                  <c:v>46.988199999999999</c:v>
                </c:pt>
                <c:pt idx="19730">
                  <c:v>46.454599999999999</c:v>
                </c:pt>
                <c:pt idx="19731">
                  <c:v>45.832169999999998</c:v>
                </c:pt>
                <c:pt idx="19732">
                  <c:v>45.135530000000003</c:v>
                </c:pt>
                <c:pt idx="19733">
                  <c:v>44.394590000000001</c:v>
                </c:pt>
                <c:pt idx="19734">
                  <c:v>42.775019999999998</c:v>
                </c:pt>
                <c:pt idx="19735">
                  <c:v>41.126950000000001</c:v>
                </c:pt>
                <c:pt idx="19736">
                  <c:v>39.99391</c:v>
                </c:pt>
                <c:pt idx="19737">
                  <c:v>39.543599999999998</c:v>
                </c:pt>
                <c:pt idx="19738">
                  <c:v>38.106229999999996</c:v>
                </c:pt>
                <c:pt idx="19739">
                  <c:v>37.453650000000003</c:v>
                </c:pt>
                <c:pt idx="19740">
                  <c:v>36.855200000000004</c:v>
                </c:pt>
                <c:pt idx="19741">
                  <c:v>36.312649999999998</c:v>
                </c:pt>
                <c:pt idx="19742">
                  <c:v>35.834510000000002</c:v>
                </c:pt>
                <c:pt idx="19743">
                  <c:v>35.401919999999997</c:v>
                </c:pt>
                <c:pt idx="19744">
                  <c:v>35.028399999999998</c:v>
                </c:pt>
                <c:pt idx="19745">
                  <c:v>34.69706</c:v>
                </c:pt>
                <c:pt idx="19746">
                  <c:v>34.416350000000001</c:v>
                </c:pt>
                <c:pt idx="19747">
                  <c:v>34.171799999999998</c:v>
                </c:pt>
                <c:pt idx="19748">
                  <c:v>33.964739999999999</c:v>
                </c:pt>
                <c:pt idx="19749">
                  <c:v>33.790840000000003</c:v>
                </c:pt>
                <c:pt idx="19750">
                  <c:v>33.648299999999999</c:v>
                </c:pt>
                <c:pt idx="19751">
                  <c:v>33.430579999999999</c:v>
                </c:pt>
                <c:pt idx="19752">
                  <c:v>33.284329999999997</c:v>
                </c:pt>
                <c:pt idx="19753">
                  <c:v>33.187089999999998</c:v>
                </c:pt>
                <c:pt idx="19754">
                  <c:v>33.124250000000004</c:v>
                </c:pt>
                <c:pt idx="19755">
                  <c:v>33.08287</c:v>
                </c:pt>
                <c:pt idx="19756">
                  <c:v>33.05585</c:v>
                </c:pt>
                <c:pt idx="19757">
                  <c:v>33.037489999999998</c:v>
                </c:pt>
                <c:pt idx="19758">
                  <c:v>33.024850000000001</c:v>
                </c:pt>
                <c:pt idx="19759">
                  <c:v>33.008859999999999</c:v>
                </c:pt>
                <c:pt idx="19760">
                  <c:v>32.999070000000003</c:v>
                </c:pt>
                <c:pt idx="19761">
                  <c:v>32.992280000000001</c:v>
                </c:pt>
                <c:pt idx="19762">
                  <c:v>32.983469999999997</c:v>
                </c:pt>
                <c:pt idx="19763">
                  <c:v>32.979709999999997</c:v>
                </c:pt>
                <c:pt idx="19764">
                  <c:v>32.979689999999998</c:v>
                </c:pt>
                <c:pt idx="19765">
                  <c:v>32.983530000000002</c:v>
                </c:pt>
                <c:pt idx="19766">
                  <c:v>32.987969999999997</c:v>
                </c:pt>
                <c:pt idx="19767">
                  <c:v>32.992849999999997</c:v>
                </c:pt>
                <c:pt idx="19768">
                  <c:v>32.995750000000001</c:v>
                </c:pt>
                <c:pt idx="19769">
                  <c:v>32.99803</c:v>
                </c:pt>
                <c:pt idx="19770">
                  <c:v>33.00056</c:v>
                </c:pt>
                <c:pt idx="19771">
                  <c:v>33.018929999999997</c:v>
                </c:pt>
                <c:pt idx="19772">
                  <c:v>33.055779999999999</c:v>
                </c:pt>
                <c:pt idx="19773">
                  <c:v>33.104669999999999</c:v>
                </c:pt>
                <c:pt idx="19774">
                  <c:v>33.1083</c:v>
                </c:pt>
                <c:pt idx="19775">
                  <c:v>33.130609999999997</c:v>
                </c:pt>
                <c:pt idx="19776">
                  <c:v>33.150179999999999</c:v>
                </c:pt>
                <c:pt idx="19777">
                  <c:v>33.160919999999997</c:v>
                </c:pt>
                <c:pt idx="19778">
                  <c:v>33.169870000000003</c:v>
                </c:pt>
                <c:pt idx="19779">
                  <c:v>33.18956</c:v>
                </c:pt>
                <c:pt idx="19780">
                  <c:v>33.219659999999998</c:v>
                </c:pt>
                <c:pt idx="19781">
                  <c:v>33.232869999999998</c:v>
                </c:pt>
                <c:pt idx="19782">
                  <c:v>33.431310000000003</c:v>
                </c:pt>
                <c:pt idx="19783">
                  <c:v>33.479790000000001</c:v>
                </c:pt>
                <c:pt idx="19784">
                  <c:v>33.537329999999997</c:v>
                </c:pt>
                <c:pt idx="19785">
                  <c:v>33.600340000000003</c:v>
                </c:pt>
                <c:pt idx="19786">
                  <c:v>33.706209999999999</c:v>
                </c:pt>
                <c:pt idx="19787">
                  <c:v>34.088760000000001</c:v>
                </c:pt>
                <c:pt idx="19788">
                  <c:v>34.352319999999999</c:v>
                </c:pt>
                <c:pt idx="19789">
                  <c:v>34.551560000000002</c:v>
                </c:pt>
                <c:pt idx="19790">
                  <c:v>34.846069999999997</c:v>
                </c:pt>
                <c:pt idx="19791">
                  <c:v>35.052210000000002</c:v>
                </c:pt>
                <c:pt idx="19792">
                  <c:v>35.322839999999999</c:v>
                </c:pt>
                <c:pt idx="19793">
                  <c:v>35.70684</c:v>
                </c:pt>
                <c:pt idx="19794">
                  <c:v>36.298479999999998</c:v>
                </c:pt>
                <c:pt idx="19795">
                  <c:v>36.728259999999999</c:v>
                </c:pt>
                <c:pt idx="19796">
                  <c:v>37.278939999999999</c:v>
                </c:pt>
                <c:pt idx="19797">
                  <c:v>37.995750000000001</c:v>
                </c:pt>
                <c:pt idx="19798">
                  <c:v>38.92859</c:v>
                </c:pt>
                <c:pt idx="19799">
                  <c:v>40.137090000000001</c:v>
                </c:pt>
                <c:pt idx="19800">
                  <c:v>41.689830000000001</c:v>
                </c:pt>
                <c:pt idx="19801">
                  <c:v>42.631210000000003</c:v>
                </c:pt>
                <c:pt idx="19802">
                  <c:v>43.662439999999997</c:v>
                </c:pt>
                <c:pt idx="19803">
                  <c:v>44.84657</c:v>
                </c:pt>
                <c:pt idx="19804">
                  <c:v>46.134050000000002</c:v>
                </c:pt>
                <c:pt idx="19805">
                  <c:v>47.600619999999999</c:v>
                </c:pt>
                <c:pt idx="19806">
                  <c:v>49.224400000000003</c:v>
                </c:pt>
                <c:pt idx="19807">
                  <c:v>51.013840000000002</c:v>
                </c:pt>
                <c:pt idx="19808">
                  <c:v>52.925069999999998</c:v>
                </c:pt>
                <c:pt idx="19809">
                  <c:v>55.061819999999997</c:v>
                </c:pt>
                <c:pt idx="19810">
                  <c:v>57.321100000000001</c:v>
                </c:pt>
                <c:pt idx="19811">
                  <c:v>59.820709999999998</c:v>
                </c:pt>
                <c:pt idx="19812">
                  <c:v>62.435160000000003</c:v>
                </c:pt>
                <c:pt idx="19813">
                  <c:v>68.252679999999998</c:v>
                </c:pt>
                <c:pt idx="19814">
                  <c:v>74.71311</c:v>
                </c:pt>
                <c:pt idx="19815">
                  <c:v>81.703810000000004</c:v>
                </c:pt>
                <c:pt idx="19816">
                  <c:v>89.057500000000005</c:v>
                </c:pt>
                <c:pt idx="19817">
                  <c:v>103.93219999999999</c:v>
                </c:pt>
                <c:pt idx="19818">
                  <c:v>110.8956</c:v>
                </c:pt>
                <c:pt idx="19819">
                  <c:v>117.13849999999999</c:v>
                </c:pt>
                <c:pt idx="19820">
                  <c:v>122.3642</c:v>
                </c:pt>
                <c:pt idx="19821">
                  <c:v>126.3085</c:v>
                </c:pt>
                <c:pt idx="19822">
                  <c:v>128.76169999999999</c:v>
                </c:pt>
                <c:pt idx="19823">
                  <c:v>129.38829999999999</c:v>
                </c:pt>
                <c:pt idx="19824">
                  <c:v>129.58680000000001</c:v>
                </c:pt>
                <c:pt idx="19825">
                  <c:v>129.12219999999999</c:v>
                </c:pt>
                <c:pt idx="19826">
                  <c:v>127.76009999999999</c:v>
                </c:pt>
                <c:pt idx="19827">
                  <c:v>125.5365</c:v>
                </c:pt>
                <c:pt idx="19828">
                  <c:v>122.5112</c:v>
                </c:pt>
                <c:pt idx="19829">
                  <c:v>118.7658</c:v>
                </c:pt>
                <c:pt idx="19830">
                  <c:v>114.399</c:v>
                </c:pt>
                <c:pt idx="19831">
                  <c:v>109.523</c:v>
                </c:pt>
                <c:pt idx="19832">
                  <c:v>104.35129999999999</c:v>
                </c:pt>
                <c:pt idx="19833">
                  <c:v>93.151039999999995</c:v>
                </c:pt>
                <c:pt idx="19834">
                  <c:v>81.822339999999997</c:v>
                </c:pt>
                <c:pt idx="19835">
                  <c:v>76.366910000000004</c:v>
                </c:pt>
                <c:pt idx="19836">
                  <c:v>71.161169999999998</c:v>
                </c:pt>
                <c:pt idx="19837">
                  <c:v>66.268180000000001</c:v>
                </c:pt>
                <c:pt idx="19838">
                  <c:v>61.809829999999998</c:v>
                </c:pt>
                <c:pt idx="19839">
                  <c:v>57.660420000000002</c:v>
                </c:pt>
                <c:pt idx="19840">
                  <c:v>53.917929999999998</c:v>
                </c:pt>
                <c:pt idx="19841">
                  <c:v>50.585680000000004</c:v>
                </c:pt>
                <c:pt idx="19842">
                  <c:v>47.655760000000001</c:v>
                </c:pt>
                <c:pt idx="19843">
                  <c:v>45.111060000000002</c:v>
                </c:pt>
                <c:pt idx="19844">
                  <c:v>42.92745</c:v>
                </c:pt>
                <c:pt idx="19845">
                  <c:v>41.07593</c:v>
                </c:pt>
                <c:pt idx="19846">
                  <c:v>39.548870000000001</c:v>
                </c:pt>
                <c:pt idx="19847">
                  <c:v>38.259819999999998</c:v>
                </c:pt>
                <c:pt idx="19848">
                  <c:v>37.204819999999998</c:v>
                </c:pt>
                <c:pt idx="19849">
                  <c:v>36.351799999999997</c:v>
                </c:pt>
                <c:pt idx="19850">
                  <c:v>35.681150000000002</c:v>
                </c:pt>
                <c:pt idx="19851">
                  <c:v>35.142220000000002</c:v>
                </c:pt>
                <c:pt idx="19852">
                  <c:v>34.723550000000003</c:v>
                </c:pt>
                <c:pt idx="19853">
                  <c:v>34.403500000000001</c:v>
                </c:pt>
                <c:pt idx="19854">
                  <c:v>34.167000000000002</c:v>
                </c:pt>
                <c:pt idx="19855">
                  <c:v>33.917389999999997</c:v>
                </c:pt>
                <c:pt idx="19856">
                  <c:v>33.775840000000002</c:v>
                </c:pt>
                <c:pt idx="19857">
                  <c:v>33.68618</c:v>
                </c:pt>
                <c:pt idx="19858">
                  <c:v>33.848660000000002</c:v>
                </c:pt>
                <c:pt idx="19859">
                  <c:v>34.174729999999997</c:v>
                </c:pt>
                <c:pt idx="19860">
                  <c:v>34.631819999999998</c:v>
                </c:pt>
                <c:pt idx="19861">
                  <c:v>35.286009999999997</c:v>
                </c:pt>
                <c:pt idx="19862">
                  <c:v>36.186039999999998</c:v>
                </c:pt>
                <c:pt idx="19863">
                  <c:v>37.345950000000002</c:v>
                </c:pt>
                <c:pt idx="19864">
                  <c:v>38.052410000000002</c:v>
                </c:pt>
                <c:pt idx="19865">
                  <c:v>38.890639999999998</c:v>
                </c:pt>
                <c:pt idx="19866">
                  <c:v>39.958379999999998</c:v>
                </c:pt>
                <c:pt idx="19867">
                  <c:v>40.616799999999998</c:v>
                </c:pt>
                <c:pt idx="19868">
                  <c:v>41.393250000000002</c:v>
                </c:pt>
                <c:pt idx="19869">
                  <c:v>42.332329999999999</c:v>
                </c:pt>
                <c:pt idx="19870">
                  <c:v>43.45438</c:v>
                </c:pt>
                <c:pt idx="19871">
                  <c:v>44.819409999999998</c:v>
                </c:pt>
                <c:pt idx="19872">
                  <c:v>46.48818</c:v>
                </c:pt>
                <c:pt idx="19873">
                  <c:v>48.558369999999996</c:v>
                </c:pt>
                <c:pt idx="19874">
                  <c:v>51.067880000000002</c:v>
                </c:pt>
                <c:pt idx="19875">
                  <c:v>52.524439999999998</c:v>
                </c:pt>
                <c:pt idx="19876">
                  <c:v>54.132330000000003</c:v>
                </c:pt>
                <c:pt idx="19877">
                  <c:v>55.90484</c:v>
                </c:pt>
                <c:pt idx="19878">
                  <c:v>57.855640000000001</c:v>
                </c:pt>
                <c:pt idx="19879">
                  <c:v>60.049799999999998</c:v>
                </c:pt>
                <c:pt idx="19880">
                  <c:v>62.404139999999998</c:v>
                </c:pt>
                <c:pt idx="19881">
                  <c:v>64.979230000000001</c:v>
                </c:pt>
                <c:pt idx="19882">
                  <c:v>67.788899999999998</c:v>
                </c:pt>
                <c:pt idx="19883">
                  <c:v>70.84648</c:v>
                </c:pt>
                <c:pt idx="19884">
                  <c:v>74.164649999999995</c:v>
                </c:pt>
                <c:pt idx="19885">
                  <c:v>77.754940000000005</c:v>
                </c:pt>
                <c:pt idx="19886">
                  <c:v>81.627809999999997</c:v>
                </c:pt>
                <c:pt idx="19887">
                  <c:v>85.890050000000002</c:v>
                </c:pt>
                <c:pt idx="19888">
                  <c:v>90.359229999999997</c:v>
                </c:pt>
                <c:pt idx="19889">
                  <c:v>100.20820000000001</c:v>
                </c:pt>
                <c:pt idx="19890">
                  <c:v>111.2698</c:v>
                </c:pt>
                <c:pt idx="19891">
                  <c:v>123.4956</c:v>
                </c:pt>
                <c:pt idx="19892">
                  <c:v>136.93219999999999</c:v>
                </c:pt>
                <c:pt idx="19893">
                  <c:v>151.09620000000001</c:v>
                </c:pt>
                <c:pt idx="19894">
                  <c:v>180.9545</c:v>
                </c:pt>
                <c:pt idx="19895">
                  <c:v>207.67089999999999</c:v>
                </c:pt>
                <c:pt idx="19896">
                  <c:v>210.50960000000001</c:v>
                </c:pt>
                <c:pt idx="19897">
                  <c:v>223.8861</c:v>
                </c:pt>
                <c:pt idx="19898">
                  <c:v>235.73609999999999</c:v>
                </c:pt>
                <c:pt idx="19899">
                  <c:v>245.69290000000001</c:v>
                </c:pt>
                <c:pt idx="19900">
                  <c:v>253.12029999999999</c:v>
                </c:pt>
                <c:pt idx="19901">
                  <c:v>257.82170000000002</c:v>
                </c:pt>
                <c:pt idx="19902">
                  <c:v>259.58960000000002</c:v>
                </c:pt>
                <c:pt idx="19903">
                  <c:v>254.77340000000001</c:v>
                </c:pt>
                <c:pt idx="19904">
                  <c:v>248.56790000000001</c:v>
                </c:pt>
                <c:pt idx="19905">
                  <c:v>240.12639999999999</c:v>
                </c:pt>
                <c:pt idx="19906">
                  <c:v>229.76990000000001</c:v>
                </c:pt>
                <c:pt idx="19907">
                  <c:v>217.87280000000001</c:v>
                </c:pt>
                <c:pt idx="19908">
                  <c:v>204.83959999999999</c:v>
                </c:pt>
                <c:pt idx="19909">
                  <c:v>191.08009999999999</c:v>
                </c:pt>
                <c:pt idx="19910">
                  <c:v>162.92500000000001</c:v>
                </c:pt>
                <c:pt idx="19911">
                  <c:v>149.20349999999999</c:v>
                </c:pt>
                <c:pt idx="19912">
                  <c:v>136.08250000000001</c:v>
                </c:pt>
                <c:pt idx="19913">
                  <c:v>123.7624</c:v>
                </c:pt>
                <c:pt idx="19914">
                  <c:v>112.3852</c:v>
                </c:pt>
                <c:pt idx="19915">
                  <c:v>102.0389</c:v>
                </c:pt>
                <c:pt idx="19916">
                  <c:v>92.762929999999997</c:v>
                </c:pt>
                <c:pt idx="19917">
                  <c:v>84.555419999999998</c:v>
                </c:pt>
                <c:pt idx="19918">
                  <c:v>77.381399999999999</c:v>
                </c:pt>
                <c:pt idx="19919">
                  <c:v>74.126580000000004</c:v>
                </c:pt>
                <c:pt idx="19920">
                  <c:v>71.180679999999995</c:v>
                </c:pt>
                <c:pt idx="19921">
                  <c:v>68.389539999999997</c:v>
                </c:pt>
                <c:pt idx="19922">
                  <c:v>65.875399999999999</c:v>
                </c:pt>
                <c:pt idx="19923">
                  <c:v>63.504109999999997</c:v>
                </c:pt>
                <c:pt idx="19924">
                  <c:v>61.377119999999998</c:v>
                </c:pt>
                <c:pt idx="19925">
                  <c:v>57.592559999999999</c:v>
                </c:pt>
                <c:pt idx="19926">
                  <c:v>54.428640000000001</c:v>
                </c:pt>
                <c:pt idx="19927">
                  <c:v>51.796109999999999</c:v>
                </c:pt>
                <c:pt idx="19928">
                  <c:v>49.612169999999999</c:v>
                </c:pt>
                <c:pt idx="19929">
                  <c:v>47.802210000000002</c:v>
                </c:pt>
                <c:pt idx="19930">
                  <c:v>46.3005</c:v>
                </c:pt>
                <c:pt idx="19931">
                  <c:v>45.050400000000003</c:v>
                </c:pt>
                <c:pt idx="19932">
                  <c:v>44.003880000000002</c:v>
                </c:pt>
                <c:pt idx="19933">
                  <c:v>43.120820000000002</c:v>
                </c:pt>
                <c:pt idx="19934">
                  <c:v>41.726230000000001</c:v>
                </c:pt>
                <c:pt idx="19935">
                  <c:v>40.654229999999998</c:v>
                </c:pt>
                <c:pt idx="19936">
                  <c:v>40.029029999999999</c:v>
                </c:pt>
                <c:pt idx="19937">
                  <c:v>39.789369999999998</c:v>
                </c:pt>
                <c:pt idx="19938">
                  <c:v>39.056690000000003</c:v>
                </c:pt>
                <c:pt idx="19939">
                  <c:v>38.415790000000001</c:v>
                </c:pt>
                <c:pt idx="19940">
                  <c:v>37.350549999999998</c:v>
                </c:pt>
                <c:pt idx="19941">
                  <c:v>36.560760000000002</c:v>
                </c:pt>
                <c:pt idx="19942">
                  <c:v>36.026670000000003</c:v>
                </c:pt>
                <c:pt idx="19943">
                  <c:v>35.67633</c:v>
                </c:pt>
                <c:pt idx="19944">
                  <c:v>35.649909999999998</c:v>
                </c:pt>
                <c:pt idx="19945">
                  <c:v>35.203009999999999</c:v>
                </c:pt>
                <c:pt idx="19946">
                  <c:v>35.050980000000003</c:v>
                </c:pt>
                <c:pt idx="19947">
                  <c:v>34.513750000000002</c:v>
                </c:pt>
                <c:pt idx="19948">
                  <c:v>34.384419999999999</c:v>
                </c:pt>
                <c:pt idx="19949">
                  <c:v>34.060650000000003</c:v>
                </c:pt>
                <c:pt idx="19950">
                  <c:v>33.956319999999998</c:v>
                </c:pt>
                <c:pt idx="19951">
                  <c:v>33.889650000000003</c:v>
                </c:pt>
                <c:pt idx="19952">
                  <c:v>33.761789999999998</c:v>
                </c:pt>
                <c:pt idx="19953">
                  <c:v>33.709609999999998</c:v>
                </c:pt>
                <c:pt idx="19954">
                  <c:v>33.656140000000001</c:v>
                </c:pt>
                <c:pt idx="19955">
                  <c:v>33.569859999999998</c:v>
                </c:pt>
                <c:pt idx="19956">
                  <c:v>33.500399999999999</c:v>
                </c:pt>
                <c:pt idx="19957">
                  <c:v>33.467199999999998</c:v>
                </c:pt>
                <c:pt idx="19958">
                  <c:v>33.45008</c:v>
                </c:pt>
                <c:pt idx="19959">
                  <c:v>33.438160000000003</c:v>
                </c:pt>
                <c:pt idx="19960">
                  <c:v>33.413649999999997</c:v>
                </c:pt>
                <c:pt idx="19961">
                  <c:v>33.402529999999999</c:v>
                </c:pt>
                <c:pt idx="19962">
                  <c:v>33.396839999999997</c:v>
                </c:pt>
                <c:pt idx="19963">
                  <c:v>33.403359999999999</c:v>
                </c:pt>
                <c:pt idx="19964">
                  <c:v>33.403959999999998</c:v>
                </c:pt>
                <c:pt idx="19965">
                  <c:v>33.422559999999997</c:v>
                </c:pt>
                <c:pt idx="19966">
                  <c:v>33.427770000000002</c:v>
                </c:pt>
                <c:pt idx="19967">
                  <c:v>33.450449999999996</c:v>
                </c:pt>
                <c:pt idx="19968">
                  <c:v>33.490659999999998</c:v>
                </c:pt>
                <c:pt idx="19969">
                  <c:v>33.55395</c:v>
                </c:pt>
                <c:pt idx="19970">
                  <c:v>33.596290000000003</c:v>
                </c:pt>
                <c:pt idx="19971">
                  <c:v>33.652369999999998</c:v>
                </c:pt>
                <c:pt idx="19972">
                  <c:v>33.73912</c:v>
                </c:pt>
                <c:pt idx="19973">
                  <c:v>33.805219999999998</c:v>
                </c:pt>
                <c:pt idx="19974">
                  <c:v>33.897039999999997</c:v>
                </c:pt>
                <c:pt idx="19975">
                  <c:v>34.026800000000001</c:v>
                </c:pt>
                <c:pt idx="19976">
                  <c:v>34.211129999999997</c:v>
                </c:pt>
                <c:pt idx="19977">
                  <c:v>34.358060000000002</c:v>
                </c:pt>
                <c:pt idx="19978">
                  <c:v>34.471809999999998</c:v>
                </c:pt>
                <c:pt idx="19979">
                  <c:v>34.832129999999999</c:v>
                </c:pt>
                <c:pt idx="19980">
                  <c:v>35.062249999999999</c:v>
                </c:pt>
                <c:pt idx="19981">
                  <c:v>35.330509999999997</c:v>
                </c:pt>
                <c:pt idx="19982">
                  <c:v>35.64143</c:v>
                </c:pt>
                <c:pt idx="19983">
                  <c:v>35.999580000000002</c:v>
                </c:pt>
                <c:pt idx="19984">
                  <c:v>36.409489999999998</c:v>
                </c:pt>
                <c:pt idx="19985">
                  <c:v>36.875439999999998</c:v>
                </c:pt>
                <c:pt idx="19986">
                  <c:v>37.40137</c:v>
                </c:pt>
                <c:pt idx="19987">
                  <c:v>37.990659999999998</c:v>
                </c:pt>
                <c:pt idx="19988">
                  <c:v>38.645980000000002</c:v>
                </c:pt>
                <c:pt idx="19989">
                  <c:v>39.369039999999998</c:v>
                </c:pt>
                <c:pt idx="19990">
                  <c:v>40.160449999999997</c:v>
                </c:pt>
                <c:pt idx="19991">
                  <c:v>41.019489999999998</c:v>
                </c:pt>
                <c:pt idx="19992">
                  <c:v>41.943939999999998</c:v>
                </c:pt>
                <c:pt idx="19993">
                  <c:v>42.929969999999997</c:v>
                </c:pt>
                <c:pt idx="19994">
                  <c:v>45.062510000000003</c:v>
                </c:pt>
                <c:pt idx="19995">
                  <c:v>47.35033</c:v>
                </c:pt>
                <c:pt idx="19996">
                  <c:v>49.698129999999999</c:v>
                </c:pt>
                <c:pt idx="19997">
                  <c:v>51.986730000000001</c:v>
                </c:pt>
                <c:pt idx="19998">
                  <c:v>54.081620000000001</c:v>
                </c:pt>
                <c:pt idx="19999">
                  <c:v>55.01323</c:v>
                </c:pt>
                <c:pt idx="20000">
                  <c:v>55.845469999999999</c:v>
                </c:pt>
                <c:pt idx="20001">
                  <c:v>56.563139999999997</c:v>
                </c:pt>
                <c:pt idx="20002">
                  <c:v>57.152729999999998</c:v>
                </c:pt>
                <c:pt idx="20003">
                  <c:v>57.602849999999997</c:v>
                </c:pt>
                <c:pt idx="20004">
                  <c:v>57.90457</c:v>
                </c:pt>
                <c:pt idx="20005">
                  <c:v>58.051720000000003</c:v>
                </c:pt>
                <c:pt idx="20006">
                  <c:v>58.0428</c:v>
                </c:pt>
                <c:pt idx="20007">
                  <c:v>57.881749999999997</c:v>
                </c:pt>
                <c:pt idx="20008">
                  <c:v>57.578490000000002</c:v>
                </c:pt>
                <c:pt idx="20009">
                  <c:v>57.12706</c:v>
                </c:pt>
                <c:pt idx="20010">
                  <c:v>56.552019999999999</c:v>
                </c:pt>
                <c:pt idx="20011">
                  <c:v>55.84207</c:v>
                </c:pt>
                <c:pt idx="20012">
                  <c:v>55.035530000000001</c:v>
                </c:pt>
                <c:pt idx="20013">
                  <c:v>54.115920000000003</c:v>
                </c:pt>
                <c:pt idx="20014">
                  <c:v>53.132159999999999</c:v>
                </c:pt>
                <c:pt idx="20015">
                  <c:v>50.964300000000001</c:v>
                </c:pt>
                <c:pt idx="20016">
                  <c:v>48.660049999999998</c:v>
                </c:pt>
                <c:pt idx="20017">
                  <c:v>46.579419999999999</c:v>
                </c:pt>
                <c:pt idx="20018">
                  <c:v>46.341009999999997</c:v>
                </c:pt>
                <c:pt idx="20019">
                  <c:v>44.112090000000002</c:v>
                </c:pt>
                <c:pt idx="20020">
                  <c:v>42.054879999999997</c:v>
                </c:pt>
                <c:pt idx="20021">
                  <c:v>41.100459999999998</c:v>
                </c:pt>
                <c:pt idx="20022">
                  <c:v>40.224780000000003</c:v>
                </c:pt>
                <c:pt idx="20023">
                  <c:v>39.39772</c:v>
                </c:pt>
                <c:pt idx="20024">
                  <c:v>38.651339999999998</c:v>
                </c:pt>
                <c:pt idx="20025">
                  <c:v>37.957630000000002</c:v>
                </c:pt>
                <c:pt idx="20026">
                  <c:v>37.341340000000002</c:v>
                </c:pt>
                <c:pt idx="20027">
                  <c:v>36.777230000000003</c:v>
                </c:pt>
                <c:pt idx="20028">
                  <c:v>36.283499999999997</c:v>
                </c:pt>
                <c:pt idx="20029">
                  <c:v>35.83813</c:v>
                </c:pt>
                <c:pt idx="20030">
                  <c:v>35.453859999999999</c:v>
                </c:pt>
                <c:pt idx="20031">
                  <c:v>35.112029999999997</c:v>
                </c:pt>
                <c:pt idx="20032">
                  <c:v>34.821080000000002</c:v>
                </c:pt>
                <c:pt idx="20033">
                  <c:v>34.565660000000001</c:v>
                </c:pt>
                <c:pt idx="20034">
                  <c:v>34.351019999999998</c:v>
                </c:pt>
                <c:pt idx="20035">
                  <c:v>34.164900000000003</c:v>
                </c:pt>
                <c:pt idx="20036">
                  <c:v>34.01032</c:v>
                </c:pt>
                <c:pt idx="20037">
                  <c:v>33.768790000000003</c:v>
                </c:pt>
                <c:pt idx="20038">
                  <c:v>33.600760000000001</c:v>
                </c:pt>
                <c:pt idx="20039">
                  <c:v>33.485480000000003</c:v>
                </c:pt>
                <c:pt idx="20040">
                  <c:v>33.406979999999997</c:v>
                </c:pt>
                <c:pt idx="20041">
                  <c:v>33.35342</c:v>
                </c:pt>
                <c:pt idx="20042">
                  <c:v>33.290109999999999</c:v>
                </c:pt>
                <c:pt idx="20043">
                  <c:v>33.25573</c:v>
                </c:pt>
                <c:pt idx="20044">
                  <c:v>33.233330000000002</c:v>
                </c:pt>
                <c:pt idx="20045">
                  <c:v>33.203539999999997</c:v>
                </c:pt>
                <c:pt idx="20046">
                  <c:v>33.185920000000003</c:v>
                </c:pt>
                <c:pt idx="20047">
                  <c:v>33.176760000000002</c:v>
                </c:pt>
                <c:pt idx="20048">
                  <c:v>33.167479999999998</c:v>
                </c:pt>
                <c:pt idx="20049">
                  <c:v>33.160020000000003</c:v>
                </c:pt>
                <c:pt idx="20050">
                  <c:v>33.15972</c:v>
                </c:pt>
                <c:pt idx="20051">
                  <c:v>33.159239999999997</c:v>
                </c:pt>
                <c:pt idx="20052">
                  <c:v>33.156230000000001</c:v>
                </c:pt>
                <c:pt idx="20053">
                  <c:v>33.153320000000001</c:v>
                </c:pt>
                <c:pt idx="20054">
                  <c:v>33.151139999999998</c:v>
                </c:pt>
                <c:pt idx="20055">
                  <c:v>33.150709999999997</c:v>
                </c:pt>
                <c:pt idx="20056">
                  <c:v>33.150320000000001</c:v>
                </c:pt>
                <c:pt idx="20057">
                  <c:v>33.150109999999998</c:v>
                </c:pt>
                <c:pt idx="20058">
                  <c:v>33.152030000000003</c:v>
                </c:pt>
                <c:pt idx="20059">
                  <c:v>33.152760000000001</c:v>
                </c:pt>
                <c:pt idx="20060">
                  <c:v>33.163600000000002</c:v>
                </c:pt>
                <c:pt idx="20061">
                  <c:v>33.172110000000004</c:v>
                </c:pt>
                <c:pt idx="20062">
                  <c:v>33.178420000000003</c:v>
                </c:pt>
                <c:pt idx="20063">
                  <c:v>33.188639999999999</c:v>
                </c:pt>
                <c:pt idx="20064">
                  <c:v>33.269359999999999</c:v>
                </c:pt>
                <c:pt idx="20065">
                  <c:v>33.287950000000002</c:v>
                </c:pt>
                <c:pt idx="20066">
                  <c:v>33.314100000000003</c:v>
                </c:pt>
                <c:pt idx="20067">
                  <c:v>33.342649999999999</c:v>
                </c:pt>
                <c:pt idx="20068">
                  <c:v>33.381709999999998</c:v>
                </c:pt>
                <c:pt idx="20069">
                  <c:v>33.488250000000001</c:v>
                </c:pt>
                <c:pt idx="20070">
                  <c:v>33.539630000000002</c:v>
                </c:pt>
                <c:pt idx="20071">
                  <c:v>33.569510000000001</c:v>
                </c:pt>
                <c:pt idx="20072">
                  <c:v>33.58146</c:v>
                </c:pt>
                <c:pt idx="20073">
                  <c:v>33.61112</c:v>
                </c:pt>
                <c:pt idx="20074">
                  <c:v>33.653970000000001</c:v>
                </c:pt>
                <c:pt idx="20075">
                  <c:v>33.704419999999999</c:v>
                </c:pt>
                <c:pt idx="20076">
                  <c:v>33.738419999999998</c:v>
                </c:pt>
                <c:pt idx="20077">
                  <c:v>33.807169999999999</c:v>
                </c:pt>
                <c:pt idx="20078">
                  <c:v>34.024239999999999</c:v>
                </c:pt>
                <c:pt idx="20079">
                  <c:v>34.231589999999997</c:v>
                </c:pt>
                <c:pt idx="20080">
                  <c:v>34.485970000000002</c:v>
                </c:pt>
                <c:pt idx="20081">
                  <c:v>34.719459999999998</c:v>
                </c:pt>
                <c:pt idx="20082">
                  <c:v>34.868670000000002</c:v>
                </c:pt>
                <c:pt idx="20083">
                  <c:v>34.986989999999999</c:v>
                </c:pt>
                <c:pt idx="20084">
                  <c:v>35.156350000000003</c:v>
                </c:pt>
                <c:pt idx="20085">
                  <c:v>35.238970000000002</c:v>
                </c:pt>
                <c:pt idx="20086">
                  <c:v>35.38138</c:v>
                </c:pt>
                <c:pt idx="20087">
                  <c:v>35.649209999999997</c:v>
                </c:pt>
                <c:pt idx="20088">
                  <c:v>36.241999999999997</c:v>
                </c:pt>
                <c:pt idx="20089">
                  <c:v>36.856610000000003</c:v>
                </c:pt>
                <c:pt idx="20090">
                  <c:v>37.180430000000001</c:v>
                </c:pt>
                <c:pt idx="20091">
                  <c:v>37.548369999999998</c:v>
                </c:pt>
                <c:pt idx="20092">
                  <c:v>38.020919999999997</c:v>
                </c:pt>
                <c:pt idx="20093">
                  <c:v>38.318399999999997</c:v>
                </c:pt>
                <c:pt idx="20094">
                  <c:v>38.666679999999999</c:v>
                </c:pt>
                <c:pt idx="20095">
                  <c:v>39.069989999999997</c:v>
                </c:pt>
                <c:pt idx="20096">
                  <c:v>39.529940000000003</c:v>
                </c:pt>
                <c:pt idx="20097">
                  <c:v>40.047240000000002</c:v>
                </c:pt>
                <c:pt idx="20098">
                  <c:v>40.621099999999998</c:v>
                </c:pt>
                <c:pt idx="20099">
                  <c:v>41.267609999999998</c:v>
                </c:pt>
                <c:pt idx="20100">
                  <c:v>42.001420000000003</c:v>
                </c:pt>
                <c:pt idx="20101">
                  <c:v>42.850679999999997</c:v>
                </c:pt>
                <c:pt idx="20102">
                  <c:v>43.851329999999997</c:v>
                </c:pt>
                <c:pt idx="20103">
                  <c:v>45.041559999999997</c:v>
                </c:pt>
                <c:pt idx="20104">
                  <c:v>46.454079999999998</c:v>
                </c:pt>
                <c:pt idx="20105">
                  <c:v>48.108809999999998</c:v>
                </c:pt>
                <c:pt idx="20106">
                  <c:v>49.996470000000002</c:v>
                </c:pt>
                <c:pt idx="20107">
                  <c:v>52.128149999999998</c:v>
                </c:pt>
                <c:pt idx="20108">
                  <c:v>54.47139</c:v>
                </c:pt>
                <c:pt idx="20109">
                  <c:v>57.005360000000003</c:v>
                </c:pt>
                <c:pt idx="20110">
                  <c:v>59.719659999999998</c:v>
                </c:pt>
                <c:pt idx="20111">
                  <c:v>62.620080000000002</c:v>
                </c:pt>
                <c:pt idx="20112">
                  <c:v>65.727400000000003</c:v>
                </c:pt>
                <c:pt idx="20113">
                  <c:v>69.068070000000006</c:v>
                </c:pt>
                <c:pt idx="20114">
                  <c:v>72.634469999999993</c:v>
                </c:pt>
                <c:pt idx="20115">
                  <c:v>88.269069999999999</c:v>
                </c:pt>
                <c:pt idx="20116">
                  <c:v>91.658519999999996</c:v>
                </c:pt>
                <c:pt idx="20117">
                  <c:v>94.334580000000003</c:v>
                </c:pt>
                <c:pt idx="20118">
                  <c:v>96.048900000000003</c:v>
                </c:pt>
                <c:pt idx="20119">
                  <c:v>96.487579999999994</c:v>
                </c:pt>
                <c:pt idx="20120">
                  <c:v>96.629729999999995</c:v>
                </c:pt>
                <c:pt idx="20121">
                  <c:v>96.083389999999994</c:v>
                </c:pt>
                <c:pt idx="20122">
                  <c:v>94.529330000000002</c:v>
                </c:pt>
                <c:pt idx="20123">
                  <c:v>92.097909999999999</c:v>
                </c:pt>
                <c:pt idx="20124">
                  <c:v>89.036000000000001</c:v>
                </c:pt>
                <c:pt idx="20125">
                  <c:v>74.886589999999998</c:v>
                </c:pt>
                <c:pt idx="20126">
                  <c:v>71.680340000000001</c:v>
                </c:pt>
                <c:pt idx="20127">
                  <c:v>68.765500000000003</c:v>
                </c:pt>
                <c:pt idx="20128">
                  <c:v>66.086519999999993</c:v>
                </c:pt>
                <c:pt idx="20129">
                  <c:v>63.636940000000003</c:v>
                </c:pt>
                <c:pt idx="20130">
                  <c:v>59.163029999999999</c:v>
                </c:pt>
                <c:pt idx="20131">
                  <c:v>55.039740000000002</c:v>
                </c:pt>
                <c:pt idx="20132">
                  <c:v>51.129130000000004</c:v>
                </c:pt>
                <c:pt idx="20133">
                  <c:v>49.277259999999998</c:v>
                </c:pt>
                <c:pt idx="20134">
                  <c:v>47.54269</c:v>
                </c:pt>
                <c:pt idx="20135">
                  <c:v>45.932659999999998</c:v>
                </c:pt>
                <c:pt idx="20136">
                  <c:v>44.495330000000003</c:v>
                </c:pt>
                <c:pt idx="20137">
                  <c:v>43.239019999999996</c:v>
                </c:pt>
                <c:pt idx="20138">
                  <c:v>42.170870000000001</c:v>
                </c:pt>
                <c:pt idx="20139">
                  <c:v>41.279110000000003</c:v>
                </c:pt>
                <c:pt idx="20140">
                  <c:v>40.5563</c:v>
                </c:pt>
                <c:pt idx="20141">
                  <c:v>40.260759999999998</c:v>
                </c:pt>
                <c:pt idx="20142">
                  <c:v>39.965229999999998</c:v>
                </c:pt>
                <c:pt idx="20143">
                  <c:v>39.482610000000001</c:v>
                </c:pt>
                <c:pt idx="20144">
                  <c:v>39.072380000000003</c:v>
                </c:pt>
                <c:pt idx="20145">
                  <c:v>38.715200000000003</c:v>
                </c:pt>
                <c:pt idx="20146">
                  <c:v>38.085270000000001</c:v>
                </c:pt>
                <c:pt idx="20147">
                  <c:v>37.515059999999998</c:v>
                </c:pt>
                <c:pt idx="20148">
                  <c:v>37.001860000000001</c:v>
                </c:pt>
                <c:pt idx="20149">
                  <c:v>36.569600000000001</c:v>
                </c:pt>
                <c:pt idx="20150">
                  <c:v>36.237690000000001</c:v>
                </c:pt>
                <c:pt idx="20151">
                  <c:v>35.997610000000002</c:v>
                </c:pt>
                <c:pt idx="20152">
                  <c:v>35.822969999999998</c:v>
                </c:pt>
                <c:pt idx="20153">
                  <c:v>35.55659</c:v>
                </c:pt>
                <c:pt idx="20154">
                  <c:v>34.732329999999997</c:v>
                </c:pt>
                <c:pt idx="20155">
                  <c:v>34.588230000000003</c:v>
                </c:pt>
                <c:pt idx="20156">
                  <c:v>34.380139999999997</c:v>
                </c:pt>
                <c:pt idx="20157">
                  <c:v>34.248429999999999</c:v>
                </c:pt>
                <c:pt idx="20158">
                  <c:v>34.146599999999999</c:v>
                </c:pt>
                <c:pt idx="20159">
                  <c:v>34.000610000000002</c:v>
                </c:pt>
                <c:pt idx="20160">
                  <c:v>33.710619999999999</c:v>
                </c:pt>
                <c:pt idx="20161">
                  <c:v>33.695369999999997</c:v>
                </c:pt>
                <c:pt idx="20162">
                  <c:v>33.685380000000002</c:v>
                </c:pt>
                <c:pt idx="20163">
                  <c:v>33.674199999999999</c:v>
                </c:pt>
                <c:pt idx="20164">
                  <c:v>33.669530000000002</c:v>
                </c:pt>
                <c:pt idx="20165">
                  <c:v>33.664000000000001</c:v>
                </c:pt>
                <c:pt idx="20166">
                  <c:v>33.652839999999998</c:v>
                </c:pt>
                <c:pt idx="20167">
                  <c:v>33.650329999999997</c:v>
                </c:pt>
                <c:pt idx="20168">
                  <c:v>33.63944</c:v>
                </c:pt>
                <c:pt idx="20169">
                  <c:v>33.634169999999997</c:v>
                </c:pt>
                <c:pt idx="20170">
                  <c:v>33.633069999999996</c:v>
                </c:pt>
                <c:pt idx="20171">
                  <c:v>33.6554</c:v>
                </c:pt>
                <c:pt idx="20172">
                  <c:v>33.738230000000001</c:v>
                </c:pt>
                <c:pt idx="20173">
                  <c:v>33.73856</c:v>
                </c:pt>
                <c:pt idx="20174">
                  <c:v>33.760199999999998</c:v>
                </c:pt>
                <c:pt idx="20175">
                  <c:v>33.77223</c:v>
                </c:pt>
                <c:pt idx="20176">
                  <c:v>33.794699999999999</c:v>
                </c:pt>
                <c:pt idx="20177">
                  <c:v>33.823909999999998</c:v>
                </c:pt>
                <c:pt idx="20178">
                  <c:v>33.839129999999997</c:v>
                </c:pt>
                <c:pt idx="20179">
                  <c:v>33.871749999999999</c:v>
                </c:pt>
                <c:pt idx="20180">
                  <c:v>34.14217</c:v>
                </c:pt>
                <c:pt idx="20181">
                  <c:v>34.279899999999998</c:v>
                </c:pt>
                <c:pt idx="20182">
                  <c:v>34.356090000000002</c:v>
                </c:pt>
                <c:pt idx="20183">
                  <c:v>34.430590000000002</c:v>
                </c:pt>
                <c:pt idx="20184">
                  <c:v>34.571300000000001</c:v>
                </c:pt>
                <c:pt idx="20185">
                  <c:v>35.384430000000002</c:v>
                </c:pt>
                <c:pt idx="20186">
                  <c:v>35.596440000000001</c:v>
                </c:pt>
                <c:pt idx="20187">
                  <c:v>35.855080000000001</c:v>
                </c:pt>
                <c:pt idx="20188">
                  <c:v>36.050960000000003</c:v>
                </c:pt>
                <c:pt idx="20189">
                  <c:v>36.330480000000001</c:v>
                </c:pt>
                <c:pt idx="20190">
                  <c:v>36.712670000000003</c:v>
                </c:pt>
                <c:pt idx="20191">
                  <c:v>37.186680000000003</c:v>
                </c:pt>
                <c:pt idx="20192">
                  <c:v>37.729689999999998</c:v>
                </c:pt>
                <c:pt idx="20193">
                  <c:v>38.320120000000003</c:v>
                </c:pt>
                <c:pt idx="20194">
                  <c:v>38.970889999999997</c:v>
                </c:pt>
                <c:pt idx="20195">
                  <c:v>39.336689999999997</c:v>
                </c:pt>
                <c:pt idx="20196">
                  <c:v>39.748570000000001</c:v>
                </c:pt>
                <c:pt idx="20197">
                  <c:v>40.229109999999999</c:v>
                </c:pt>
                <c:pt idx="20198">
                  <c:v>40.79504</c:v>
                </c:pt>
                <c:pt idx="20199">
                  <c:v>41.475810000000003</c:v>
                </c:pt>
                <c:pt idx="20200">
                  <c:v>42.302419999999998</c:v>
                </c:pt>
                <c:pt idx="20201">
                  <c:v>43.320140000000002</c:v>
                </c:pt>
                <c:pt idx="20202">
                  <c:v>43.913780000000003</c:v>
                </c:pt>
                <c:pt idx="20203">
                  <c:v>44.564520000000002</c:v>
                </c:pt>
                <c:pt idx="20204">
                  <c:v>45.298250000000003</c:v>
                </c:pt>
                <c:pt idx="20205">
                  <c:v>46.105159999999998</c:v>
                </c:pt>
                <c:pt idx="20206">
                  <c:v>47.017499999999998</c:v>
                </c:pt>
                <c:pt idx="20207">
                  <c:v>48.022750000000002</c:v>
                </c:pt>
                <c:pt idx="20208">
                  <c:v>49.160269999999997</c:v>
                </c:pt>
                <c:pt idx="20209">
                  <c:v>50.430579999999999</c:v>
                </c:pt>
                <c:pt idx="20210">
                  <c:v>51.847059999999999</c:v>
                </c:pt>
                <c:pt idx="20211">
                  <c:v>53.401040000000002</c:v>
                </c:pt>
                <c:pt idx="20212">
                  <c:v>55.146340000000002</c:v>
                </c:pt>
                <c:pt idx="20213">
                  <c:v>57.074779999999997</c:v>
                </c:pt>
                <c:pt idx="20214">
                  <c:v>59.196449999999999</c:v>
                </c:pt>
                <c:pt idx="20215">
                  <c:v>61.487859999999998</c:v>
                </c:pt>
                <c:pt idx="20216">
                  <c:v>64.016570000000002</c:v>
                </c:pt>
                <c:pt idx="20217">
                  <c:v>66.75797</c:v>
                </c:pt>
                <c:pt idx="20218">
                  <c:v>69.714449999999999</c:v>
                </c:pt>
                <c:pt idx="20219">
                  <c:v>72.843100000000007</c:v>
                </c:pt>
                <c:pt idx="20220">
                  <c:v>76.225210000000004</c:v>
                </c:pt>
                <c:pt idx="20221">
                  <c:v>79.766940000000005</c:v>
                </c:pt>
                <c:pt idx="20222">
                  <c:v>87.476879999999994</c:v>
                </c:pt>
                <c:pt idx="20223">
                  <c:v>95.91377</c:v>
                </c:pt>
                <c:pt idx="20224">
                  <c:v>104.7542</c:v>
                </c:pt>
                <c:pt idx="20225">
                  <c:v>113.7133</c:v>
                </c:pt>
                <c:pt idx="20226">
                  <c:v>122.30970000000001</c:v>
                </c:pt>
                <c:pt idx="20227">
                  <c:v>129.9837</c:v>
                </c:pt>
                <c:pt idx="20228">
                  <c:v>133.24119999999999</c:v>
                </c:pt>
                <c:pt idx="20229">
                  <c:v>135.9684</c:v>
                </c:pt>
                <c:pt idx="20230">
                  <c:v>138.1634</c:v>
                </c:pt>
                <c:pt idx="20231">
                  <c:v>139.7063</c:v>
                </c:pt>
                <c:pt idx="20232">
                  <c:v>140.5889</c:v>
                </c:pt>
                <c:pt idx="20233">
                  <c:v>140.7576</c:v>
                </c:pt>
                <c:pt idx="20234">
                  <c:v>139.6405</c:v>
                </c:pt>
                <c:pt idx="20235">
                  <c:v>136.9391</c:v>
                </c:pt>
                <c:pt idx="20236">
                  <c:v>132.7551</c:v>
                </c:pt>
                <c:pt idx="20237">
                  <c:v>127.3905</c:v>
                </c:pt>
                <c:pt idx="20238">
                  <c:v>121.0397</c:v>
                </c:pt>
                <c:pt idx="20239">
                  <c:v>114.12309999999999</c:v>
                </c:pt>
                <c:pt idx="20240">
                  <c:v>99.559359999999998</c:v>
                </c:pt>
                <c:pt idx="20241">
                  <c:v>92.423860000000005</c:v>
                </c:pt>
                <c:pt idx="20242">
                  <c:v>85.725499999999997</c:v>
                </c:pt>
                <c:pt idx="20243">
                  <c:v>79.473950000000002</c:v>
                </c:pt>
                <c:pt idx="20244">
                  <c:v>73.854020000000006</c:v>
                </c:pt>
                <c:pt idx="20245">
                  <c:v>68.801180000000002</c:v>
                </c:pt>
                <c:pt idx="20246">
                  <c:v>64.403130000000004</c:v>
                </c:pt>
                <c:pt idx="20247">
                  <c:v>62.425060000000002</c:v>
                </c:pt>
                <c:pt idx="20248">
                  <c:v>60.588070000000002</c:v>
                </c:pt>
                <c:pt idx="20249">
                  <c:v>58.886420000000001</c:v>
                </c:pt>
                <c:pt idx="20250">
                  <c:v>57.313670000000002</c:v>
                </c:pt>
                <c:pt idx="20251">
                  <c:v>55.838549999999998</c:v>
                </c:pt>
                <c:pt idx="20252">
                  <c:v>54.504640000000002</c:v>
                </c:pt>
                <c:pt idx="20253">
                  <c:v>52.151449999999997</c:v>
                </c:pt>
                <c:pt idx="20254">
                  <c:v>50.152769999999997</c:v>
                </c:pt>
                <c:pt idx="20255">
                  <c:v>48.486150000000002</c:v>
                </c:pt>
                <c:pt idx="20256">
                  <c:v>47.068750000000001</c:v>
                </c:pt>
                <c:pt idx="20257">
                  <c:v>45.877769999999998</c:v>
                </c:pt>
                <c:pt idx="20258">
                  <c:v>44.858939999999997</c:v>
                </c:pt>
                <c:pt idx="20259">
                  <c:v>43.977930000000001</c:v>
                </c:pt>
                <c:pt idx="20260">
                  <c:v>43.200600000000001</c:v>
                </c:pt>
                <c:pt idx="20261">
                  <c:v>42.518790000000003</c:v>
                </c:pt>
                <c:pt idx="20262">
                  <c:v>41.904490000000003</c:v>
                </c:pt>
                <c:pt idx="20263">
                  <c:v>41.357559999999999</c:v>
                </c:pt>
                <c:pt idx="20264">
                  <c:v>40.861620000000002</c:v>
                </c:pt>
                <c:pt idx="20265">
                  <c:v>40.421689999999998</c:v>
                </c:pt>
                <c:pt idx="20266">
                  <c:v>40.031770000000002</c:v>
                </c:pt>
                <c:pt idx="20267">
                  <c:v>39.691740000000003</c:v>
                </c:pt>
                <c:pt idx="20268">
                  <c:v>39.238399999999999</c:v>
                </c:pt>
                <c:pt idx="20269">
                  <c:v>38.936909999999997</c:v>
                </c:pt>
                <c:pt idx="20270">
                  <c:v>38.84787</c:v>
                </c:pt>
                <c:pt idx="20271">
                  <c:v>38.806539999999998</c:v>
                </c:pt>
                <c:pt idx="20272">
                  <c:v>38.818399999999997</c:v>
                </c:pt>
                <c:pt idx="20273">
                  <c:v>38.891249999999999</c:v>
                </c:pt>
                <c:pt idx="20274">
                  <c:v>39.036679999999997</c:v>
                </c:pt>
                <c:pt idx="20275">
                  <c:v>39.266019999999997</c:v>
                </c:pt>
                <c:pt idx="20276">
                  <c:v>39.592219999999998</c:v>
                </c:pt>
                <c:pt idx="20277">
                  <c:v>40.023539999999997</c:v>
                </c:pt>
                <c:pt idx="20278">
                  <c:v>40.582250000000002</c:v>
                </c:pt>
                <c:pt idx="20279">
                  <c:v>41.268410000000003</c:v>
                </c:pt>
                <c:pt idx="20280">
                  <c:v>42.106729999999999</c:v>
                </c:pt>
                <c:pt idx="20281">
                  <c:v>43.087150000000001</c:v>
                </c:pt>
                <c:pt idx="20282">
                  <c:v>44.497549999999997</c:v>
                </c:pt>
                <c:pt idx="20283">
                  <c:v>46.127319999999997</c:v>
                </c:pt>
                <c:pt idx="20284">
                  <c:v>47.984949999999998</c:v>
                </c:pt>
                <c:pt idx="20285">
                  <c:v>50.06241</c:v>
                </c:pt>
                <c:pt idx="20286">
                  <c:v>52.346670000000003</c:v>
                </c:pt>
                <c:pt idx="20287">
                  <c:v>54.818429999999999</c:v>
                </c:pt>
                <c:pt idx="20288">
                  <c:v>57.449890000000003</c:v>
                </c:pt>
                <c:pt idx="20289">
                  <c:v>60.20073</c:v>
                </c:pt>
                <c:pt idx="20290">
                  <c:v>65.812029999999993</c:v>
                </c:pt>
                <c:pt idx="20291">
                  <c:v>68.496870000000001</c:v>
                </c:pt>
                <c:pt idx="20292">
                  <c:v>70.952510000000004</c:v>
                </c:pt>
                <c:pt idx="20293">
                  <c:v>73.053600000000003</c:v>
                </c:pt>
                <c:pt idx="20294">
                  <c:v>74.677790000000002</c:v>
                </c:pt>
                <c:pt idx="20295">
                  <c:v>75.72063</c:v>
                </c:pt>
                <c:pt idx="20296">
                  <c:v>76.109660000000005</c:v>
                </c:pt>
                <c:pt idx="20297">
                  <c:v>76.006450000000001</c:v>
                </c:pt>
                <c:pt idx="20298">
                  <c:v>75.639110000000002</c:v>
                </c:pt>
                <c:pt idx="20299">
                  <c:v>75.016720000000007</c:v>
                </c:pt>
                <c:pt idx="20300">
                  <c:v>74.154780000000002</c:v>
                </c:pt>
                <c:pt idx="20301">
                  <c:v>73.074309999999997</c:v>
                </c:pt>
                <c:pt idx="20302">
                  <c:v>71.800749999999994</c:v>
                </c:pt>
                <c:pt idx="20303">
                  <c:v>68.812349999999995</c:v>
                </c:pt>
                <c:pt idx="20304">
                  <c:v>54.659700000000001</c:v>
                </c:pt>
                <c:pt idx="20305">
                  <c:v>51.395539999999997</c:v>
                </c:pt>
                <c:pt idx="20306">
                  <c:v>48.42895</c:v>
                </c:pt>
                <c:pt idx="20307">
                  <c:v>47.070740000000001</c:v>
                </c:pt>
                <c:pt idx="20308">
                  <c:v>45.800660000000001</c:v>
                </c:pt>
                <c:pt idx="20309">
                  <c:v>44.62086</c:v>
                </c:pt>
                <c:pt idx="20310">
                  <c:v>43.547190000000001</c:v>
                </c:pt>
                <c:pt idx="20311">
                  <c:v>42.549019999999999</c:v>
                </c:pt>
                <c:pt idx="20312">
                  <c:v>41.641350000000003</c:v>
                </c:pt>
                <c:pt idx="20313">
                  <c:v>40.822130000000001</c:v>
                </c:pt>
                <c:pt idx="20314">
                  <c:v>40.098039999999997</c:v>
                </c:pt>
                <c:pt idx="20315">
                  <c:v>39.44444</c:v>
                </c:pt>
                <c:pt idx="20316">
                  <c:v>38.867429999999999</c:v>
                </c:pt>
                <c:pt idx="20317">
                  <c:v>38.361510000000003</c:v>
                </c:pt>
                <c:pt idx="20318">
                  <c:v>37.926470000000002</c:v>
                </c:pt>
                <c:pt idx="20319">
                  <c:v>37.543660000000003</c:v>
                </c:pt>
                <c:pt idx="20320">
                  <c:v>37.213349999999998</c:v>
                </c:pt>
                <c:pt idx="20321">
                  <c:v>36.929250000000003</c:v>
                </c:pt>
                <c:pt idx="20322">
                  <c:v>36.685299999999998</c:v>
                </c:pt>
                <c:pt idx="20323">
                  <c:v>36.295769999999997</c:v>
                </c:pt>
                <c:pt idx="20324">
                  <c:v>36.007599999999996</c:v>
                </c:pt>
                <c:pt idx="20325">
                  <c:v>35.787019999999998</c:v>
                </c:pt>
                <c:pt idx="20326">
                  <c:v>35.61627</c:v>
                </c:pt>
                <c:pt idx="20327">
                  <c:v>35.367730000000002</c:v>
                </c:pt>
                <c:pt idx="20328">
                  <c:v>35.198079999999997</c:v>
                </c:pt>
                <c:pt idx="20329">
                  <c:v>35.076639999999998</c:v>
                </c:pt>
                <c:pt idx="20330">
                  <c:v>34.898589999999999</c:v>
                </c:pt>
                <c:pt idx="20331">
                  <c:v>34.600749999999998</c:v>
                </c:pt>
                <c:pt idx="20332">
                  <c:v>34.48704</c:v>
                </c:pt>
                <c:pt idx="20333">
                  <c:v>34.41339</c:v>
                </c:pt>
                <c:pt idx="20334">
                  <c:v>34.31738</c:v>
                </c:pt>
                <c:pt idx="20335">
                  <c:v>34.235399999999998</c:v>
                </c:pt>
                <c:pt idx="20336">
                  <c:v>34.216099999999997</c:v>
                </c:pt>
                <c:pt idx="20337">
                  <c:v>34.214939999999999</c:v>
                </c:pt>
                <c:pt idx="20338">
                  <c:v>34.205719999999999</c:v>
                </c:pt>
                <c:pt idx="20339">
                  <c:v>34.197119999999998</c:v>
                </c:pt>
                <c:pt idx="20340">
                  <c:v>34.192979999999999</c:v>
                </c:pt>
                <c:pt idx="20341">
                  <c:v>34.189079999999997</c:v>
                </c:pt>
                <c:pt idx="20342">
                  <c:v>34.185369999999999</c:v>
                </c:pt>
                <c:pt idx="20343">
                  <c:v>34.182040000000001</c:v>
                </c:pt>
                <c:pt idx="20344">
                  <c:v>34.179189999999998</c:v>
                </c:pt>
                <c:pt idx="20345">
                  <c:v>34.17709</c:v>
                </c:pt>
                <c:pt idx="20346">
                  <c:v>34.17604</c:v>
                </c:pt>
                <c:pt idx="20347">
                  <c:v>34.176439999999999</c:v>
                </c:pt>
                <c:pt idx="20348">
                  <c:v>34.178870000000003</c:v>
                </c:pt>
                <c:pt idx="20349">
                  <c:v>34.183889999999998</c:v>
                </c:pt>
                <c:pt idx="20350">
                  <c:v>34.192340000000002</c:v>
                </c:pt>
                <c:pt idx="20351">
                  <c:v>34.204770000000003</c:v>
                </c:pt>
                <c:pt idx="20352">
                  <c:v>34.222180000000002</c:v>
                </c:pt>
                <c:pt idx="20353">
                  <c:v>34.244750000000003</c:v>
                </c:pt>
                <c:pt idx="20354">
                  <c:v>34.27299</c:v>
                </c:pt>
                <c:pt idx="20355">
                  <c:v>34.30688</c:v>
                </c:pt>
                <c:pt idx="20356">
                  <c:v>34.346429999999998</c:v>
                </c:pt>
                <c:pt idx="20357">
                  <c:v>34.389749999999999</c:v>
                </c:pt>
                <c:pt idx="20358">
                  <c:v>34.482390000000002</c:v>
                </c:pt>
                <c:pt idx="20359">
                  <c:v>34.527819999999998</c:v>
                </c:pt>
                <c:pt idx="20360">
                  <c:v>34.568420000000003</c:v>
                </c:pt>
                <c:pt idx="20361">
                  <c:v>34.602220000000003</c:v>
                </c:pt>
                <c:pt idx="20362">
                  <c:v>34.626989999999999</c:v>
                </c:pt>
                <c:pt idx="20363">
                  <c:v>34.636980000000001</c:v>
                </c:pt>
                <c:pt idx="20364">
                  <c:v>34.642659999999999</c:v>
                </c:pt>
                <c:pt idx="20365">
                  <c:v>34.643949999999997</c:v>
                </c:pt>
                <c:pt idx="20366">
                  <c:v>34.641249999999999</c:v>
                </c:pt>
                <c:pt idx="20367">
                  <c:v>34.62426</c:v>
                </c:pt>
                <c:pt idx="20368">
                  <c:v>34.593290000000003</c:v>
                </c:pt>
                <c:pt idx="20369">
                  <c:v>34.551180000000002</c:v>
                </c:pt>
                <c:pt idx="20370">
                  <c:v>34.501460000000002</c:v>
                </c:pt>
                <c:pt idx="20371">
                  <c:v>34.447949999999999</c:v>
                </c:pt>
                <c:pt idx="20372">
                  <c:v>34.39423</c:v>
                </c:pt>
                <c:pt idx="20373">
                  <c:v>34.351779999999998</c:v>
                </c:pt>
                <c:pt idx="20374">
                  <c:v>34.343290000000003</c:v>
                </c:pt>
                <c:pt idx="20375">
                  <c:v>34.297310000000003</c:v>
                </c:pt>
                <c:pt idx="20376">
                  <c:v>34.257530000000003</c:v>
                </c:pt>
                <c:pt idx="20377">
                  <c:v>34.224420000000002</c:v>
                </c:pt>
                <c:pt idx="20378">
                  <c:v>34.197780000000002</c:v>
                </c:pt>
                <c:pt idx="20379">
                  <c:v>34.176940000000002</c:v>
                </c:pt>
                <c:pt idx="20380">
                  <c:v>34.161020000000001</c:v>
                </c:pt>
                <c:pt idx="20381">
                  <c:v>34.149039999999999</c:v>
                </c:pt>
                <c:pt idx="20382">
                  <c:v>34.144240000000003</c:v>
                </c:pt>
                <c:pt idx="20383">
                  <c:v>34.140099999999997</c:v>
                </c:pt>
                <c:pt idx="20384">
                  <c:v>34.136510000000001</c:v>
                </c:pt>
                <c:pt idx="20385">
                  <c:v>34.133400000000002</c:v>
                </c:pt>
                <c:pt idx="20386">
                  <c:v>34.130679999999998</c:v>
                </c:pt>
                <c:pt idx="20387">
                  <c:v>34.12829</c:v>
                </c:pt>
                <c:pt idx="20388">
                  <c:v>34.124299999999998</c:v>
                </c:pt>
                <c:pt idx="20389">
                  <c:v>34.12106</c:v>
                </c:pt>
                <c:pt idx="20390">
                  <c:v>34.118340000000003</c:v>
                </c:pt>
                <c:pt idx="20391">
                  <c:v>34.115949999999998</c:v>
                </c:pt>
                <c:pt idx="20392">
                  <c:v>34.111820000000002</c:v>
                </c:pt>
                <c:pt idx="20393">
                  <c:v>34.104869999999998</c:v>
                </c:pt>
                <c:pt idx="20394">
                  <c:v>34.099130000000002</c:v>
                </c:pt>
                <c:pt idx="20395">
                  <c:v>34.090769999999999</c:v>
                </c:pt>
                <c:pt idx="20396">
                  <c:v>34.084290000000003</c:v>
                </c:pt>
                <c:pt idx="20397">
                  <c:v>34.073180000000001</c:v>
                </c:pt>
                <c:pt idx="20398">
                  <c:v>34.067570000000003</c:v>
                </c:pt>
                <c:pt idx="20399">
                  <c:v>34.067079999999997</c:v>
                </c:pt>
                <c:pt idx="20400">
                  <c:v>34.075980000000001</c:v>
                </c:pt>
                <c:pt idx="20401">
                  <c:v>34.092660000000002</c:v>
                </c:pt>
                <c:pt idx="20402">
                  <c:v>34.094160000000002</c:v>
                </c:pt>
                <c:pt idx="20403">
                  <c:v>34.129620000000003</c:v>
                </c:pt>
                <c:pt idx="20404">
                  <c:v>34.131869999999999</c:v>
                </c:pt>
                <c:pt idx="20405">
                  <c:v>34.138640000000002</c:v>
                </c:pt>
                <c:pt idx="20406">
                  <c:v>34.144950000000001</c:v>
                </c:pt>
                <c:pt idx="20407">
                  <c:v>34.149140000000003</c:v>
                </c:pt>
                <c:pt idx="20408">
                  <c:v>34.174610000000001</c:v>
                </c:pt>
                <c:pt idx="20409">
                  <c:v>34.22551</c:v>
                </c:pt>
                <c:pt idx="20410">
                  <c:v>34.250950000000003</c:v>
                </c:pt>
                <c:pt idx="20411">
                  <c:v>34.263680000000001</c:v>
                </c:pt>
                <c:pt idx="20412">
                  <c:v>34.270159999999997</c:v>
                </c:pt>
                <c:pt idx="20413">
                  <c:v>34.277320000000003</c:v>
                </c:pt>
                <c:pt idx="20414">
                  <c:v>34.288629999999998</c:v>
                </c:pt>
                <c:pt idx="20415">
                  <c:v>34.300759999999997</c:v>
                </c:pt>
                <c:pt idx="20416">
                  <c:v>34.325130000000001</c:v>
                </c:pt>
                <c:pt idx="20417">
                  <c:v>34.349519999999998</c:v>
                </c:pt>
                <c:pt idx="20418">
                  <c:v>34.362259999999999</c:v>
                </c:pt>
                <c:pt idx="20419">
                  <c:v>34.370249999999999</c:v>
                </c:pt>
                <c:pt idx="20420">
                  <c:v>34.381300000000003</c:v>
                </c:pt>
                <c:pt idx="20421">
                  <c:v>34.396230000000003</c:v>
                </c:pt>
                <c:pt idx="20422">
                  <c:v>34.40916</c:v>
                </c:pt>
                <c:pt idx="20423">
                  <c:v>34.414859999999997</c:v>
                </c:pt>
                <c:pt idx="20424">
                  <c:v>34.459519999999998</c:v>
                </c:pt>
                <c:pt idx="20425">
                  <c:v>34.500860000000003</c:v>
                </c:pt>
                <c:pt idx="20426">
                  <c:v>34.508400000000002</c:v>
                </c:pt>
                <c:pt idx="20427">
                  <c:v>34.544649999999997</c:v>
                </c:pt>
                <c:pt idx="20428">
                  <c:v>34.604010000000002</c:v>
                </c:pt>
                <c:pt idx="20429">
                  <c:v>34.695489999999999</c:v>
                </c:pt>
                <c:pt idx="20430">
                  <c:v>34.756740000000001</c:v>
                </c:pt>
                <c:pt idx="20431">
                  <c:v>34.837060000000001</c:v>
                </c:pt>
                <c:pt idx="20432">
                  <c:v>34.959530000000001</c:v>
                </c:pt>
                <c:pt idx="20433">
                  <c:v>35.053420000000003</c:v>
                </c:pt>
                <c:pt idx="20434">
                  <c:v>35.187049999999999</c:v>
                </c:pt>
                <c:pt idx="20435">
                  <c:v>35.384010000000004</c:v>
                </c:pt>
                <c:pt idx="20436">
                  <c:v>35.68045</c:v>
                </c:pt>
                <c:pt idx="20437">
                  <c:v>36.129939999999998</c:v>
                </c:pt>
                <c:pt idx="20438">
                  <c:v>36.666849999999997</c:v>
                </c:pt>
                <c:pt idx="20439">
                  <c:v>36.801090000000002</c:v>
                </c:pt>
                <c:pt idx="20440">
                  <c:v>37.260159999999999</c:v>
                </c:pt>
                <c:pt idx="20441">
                  <c:v>37.80789</c:v>
                </c:pt>
                <c:pt idx="20442">
                  <c:v>38.481650000000002</c:v>
                </c:pt>
                <c:pt idx="20443">
                  <c:v>39.276020000000003</c:v>
                </c:pt>
                <c:pt idx="20444">
                  <c:v>40.240369999999999</c:v>
                </c:pt>
                <c:pt idx="20445">
                  <c:v>41.361229999999999</c:v>
                </c:pt>
                <c:pt idx="20446">
                  <c:v>42.701309999999999</c:v>
                </c:pt>
                <c:pt idx="20447">
                  <c:v>44.233969999999999</c:v>
                </c:pt>
                <c:pt idx="20448">
                  <c:v>46.035609999999998</c:v>
                </c:pt>
                <c:pt idx="20449">
                  <c:v>48.060079999999999</c:v>
                </c:pt>
                <c:pt idx="20450">
                  <c:v>50.396470000000001</c:v>
                </c:pt>
                <c:pt idx="20451">
                  <c:v>52.972230000000003</c:v>
                </c:pt>
                <c:pt idx="20452">
                  <c:v>55.886650000000003</c:v>
                </c:pt>
                <c:pt idx="20453">
                  <c:v>59.034460000000003</c:v>
                </c:pt>
                <c:pt idx="20454">
                  <c:v>62.521059999999999</c:v>
                </c:pt>
                <c:pt idx="20455">
                  <c:v>66.204470000000001</c:v>
                </c:pt>
                <c:pt idx="20456">
                  <c:v>70.191090000000003</c:v>
                </c:pt>
                <c:pt idx="20457">
                  <c:v>74.301990000000004</c:v>
                </c:pt>
                <c:pt idx="20458">
                  <c:v>82.991889999999998</c:v>
                </c:pt>
                <c:pt idx="20459">
                  <c:v>91.790869999999998</c:v>
                </c:pt>
                <c:pt idx="20460">
                  <c:v>100.1022</c:v>
                </c:pt>
                <c:pt idx="20461">
                  <c:v>103.905</c:v>
                </c:pt>
                <c:pt idx="20462">
                  <c:v>107.2783</c:v>
                </c:pt>
                <c:pt idx="20463">
                  <c:v>110.26860000000001</c:v>
                </c:pt>
                <c:pt idx="20464">
                  <c:v>112.702</c:v>
                </c:pt>
                <c:pt idx="20465">
                  <c:v>114.6084</c:v>
                </c:pt>
                <c:pt idx="20466">
                  <c:v>115.8747</c:v>
                </c:pt>
                <c:pt idx="20467">
                  <c:v>116.5098</c:v>
                </c:pt>
                <c:pt idx="20468">
                  <c:v>116.4982</c:v>
                </c:pt>
                <c:pt idx="20469">
                  <c:v>112.89530000000001</c:v>
                </c:pt>
                <c:pt idx="20470">
                  <c:v>109.2517</c:v>
                </c:pt>
                <c:pt idx="20471">
                  <c:v>104.6626</c:v>
                </c:pt>
                <c:pt idx="20472">
                  <c:v>99.225930000000005</c:v>
                </c:pt>
                <c:pt idx="20473">
                  <c:v>93.3108</c:v>
                </c:pt>
                <c:pt idx="20474">
                  <c:v>80.711079999999995</c:v>
                </c:pt>
                <c:pt idx="20475">
                  <c:v>74.462609999999998</c:v>
                </c:pt>
                <c:pt idx="20476">
                  <c:v>68.593360000000004</c:v>
                </c:pt>
                <c:pt idx="20477">
                  <c:v>63.089680000000001</c:v>
                </c:pt>
                <c:pt idx="20478">
                  <c:v>58.18045</c:v>
                </c:pt>
                <c:pt idx="20479">
                  <c:v>53.79345</c:v>
                </c:pt>
                <c:pt idx="20480">
                  <c:v>51.826599999999999</c:v>
                </c:pt>
                <c:pt idx="20481">
                  <c:v>50.053669999999997</c:v>
                </c:pt>
                <c:pt idx="20482">
                  <c:v>48.381079999999997</c:v>
                </c:pt>
                <c:pt idx="20483">
                  <c:v>46.851950000000002</c:v>
                </c:pt>
                <c:pt idx="20484">
                  <c:v>45.460900000000002</c:v>
                </c:pt>
                <c:pt idx="20485">
                  <c:v>44.231490000000001</c:v>
                </c:pt>
                <c:pt idx="20486">
                  <c:v>42.072989999999997</c:v>
                </c:pt>
                <c:pt idx="20487">
                  <c:v>41.161369999999998</c:v>
                </c:pt>
                <c:pt idx="20488">
                  <c:v>40.369729999999997</c:v>
                </c:pt>
                <c:pt idx="20489">
                  <c:v>39.013919999999999</c:v>
                </c:pt>
                <c:pt idx="20490">
                  <c:v>37.977420000000002</c:v>
                </c:pt>
                <c:pt idx="20491">
                  <c:v>37.175649999999997</c:v>
                </c:pt>
                <c:pt idx="20492">
                  <c:v>36.577849999999998</c:v>
                </c:pt>
                <c:pt idx="20493">
                  <c:v>36.124769999999998</c:v>
                </c:pt>
                <c:pt idx="20494">
                  <c:v>35.791939999999997</c:v>
                </c:pt>
                <c:pt idx="20495">
                  <c:v>35.541679999999999</c:v>
                </c:pt>
                <c:pt idx="20496">
                  <c:v>35.357819999999997</c:v>
                </c:pt>
                <c:pt idx="20497">
                  <c:v>35.218269999999997</c:v>
                </c:pt>
                <c:pt idx="20498">
                  <c:v>35.113759999999999</c:v>
                </c:pt>
                <c:pt idx="20499">
                  <c:v>34.968780000000002</c:v>
                </c:pt>
                <c:pt idx="20500">
                  <c:v>34.875599999999999</c:v>
                </c:pt>
                <c:pt idx="20501">
                  <c:v>34.810989999999997</c:v>
                </c:pt>
                <c:pt idx="20502">
                  <c:v>34.76379</c:v>
                </c:pt>
                <c:pt idx="20503">
                  <c:v>34.701390000000004</c:v>
                </c:pt>
                <c:pt idx="20504">
                  <c:v>34.664020000000001</c:v>
                </c:pt>
                <c:pt idx="20505">
                  <c:v>34.638629999999999</c:v>
                </c:pt>
                <c:pt idx="20506">
                  <c:v>34.599890000000002</c:v>
                </c:pt>
                <c:pt idx="20507">
                  <c:v>34.57226</c:v>
                </c:pt>
                <c:pt idx="20508">
                  <c:v>34.564830000000001</c:v>
                </c:pt>
                <c:pt idx="20509">
                  <c:v>34.561540000000001</c:v>
                </c:pt>
                <c:pt idx="20510">
                  <c:v>34.562170000000002</c:v>
                </c:pt>
                <c:pt idx="20511">
                  <c:v>34.569279999999999</c:v>
                </c:pt>
                <c:pt idx="20512">
                  <c:v>34.576659999999997</c:v>
                </c:pt>
                <c:pt idx="20513">
                  <c:v>34.580570000000002</c:v>
                </c:pt>
                <c:pt idx="20514">
                  <c:v>34.585590000000003</c:v>
                </c:pt>
                <c:pt idx="20515">
                  <c:v>34.592640000000003</c:v>
                </c:pt>
                <c:pt idx="20516">
                  <c:v>34.601030000000002</c:v>
                </c:pt>
                <c:pt idx="20517">
                  <c:v>34.61853</c:v>
                </c:pt>
                <c:pt idx="20518">
                  <c:v>34.653559999999999</c:v>
                </c:pt>
                <c:pt idx="20519">
                  <c:v>34.678890000000003</c:v>
                </c:pt>
                <c:pt idx="20520">
                  <c:v>34.724350000000001</c:v>
                </c:pt>
                <c:pt idx="20521">
                  <c:v>34.74295</c:v>
                </c:pt>
                <c:pt idx="20522">
                  <c:v>34.761760000000002</c:v>
                </c:pt>
                <c:pt idx="20523">
                  <c:v>34.762709999999998</c:v>
                </c:pt>
                <c:pt idx="20524">
                  <c:v>34.785359999999997</c:v>
                </c:pt>
                <c:pt idx="20525">
                  <c:v>34.810400000000001</c:v>
                </c:pt>
                <c:pt idx="20526">
                  <c:v>34.821480000000001</c:v>
                </c:pt>
                <c:pt idx="20527">
                  <c:v>34.910409999999999</c:v>
                </c:pt>
                <c:pt idx="20528">
                  <c:v>34.963639999999998</c:v>
                </c:pt>
                <c:pt idx="20529">
                  <c:v>35.274970000000003</c:v>
                </c:pt>
                <c:pt idx="20530">
                  <c:v>35.285209999999999</c:v>
                </c:pt>
                <c:pt idx="20531">
                  <c:v>35.495710000000003</c:v>
                </c:pt>
                <c:pt idx="20532">
                  <c:v>35.827010000000001</c:v>
                </c:pt>
                <c:pt idx="20533">
                  <c:v>35.92454</c:v>
                </c:pt>
                <c:pt idx="20534">
                  <c:v>36.081139999999998</c:v>
                </c:pt>
                <c:pt idx="20535">
                  <c:v>36.126289999999997</c:v>
                </c:pt>
                <c:pt idx="20536">
                  <c:v>36.187750000000001</c:v>
                </c:pt>
                <c:pt idx="20537">
                  <c:v>36.339939999999999</c:v>
                </c:pt>
                <c:pt idx="20538">
                  <c:v>36.651249999999997</c:v>
                </c:pt>
                <c:pt idx="20539">
                  <c:v>36.807259999999999</c:v>
                </c:pt>
                <c:pt idx="20540">
                  <c:v>36.980519999999999</c:v>
                </c:pt>
                <c:pt idx="20541">
                  <c:v>37.23198</c:v>
                </c:pt>
                <c:pt idx="20542">
                  <c:v>37.500900000000001</c:v>
                </c:pt>
                <c:pt idx="20543">
                  <c:v>37.805590000000002</c:v>
                </c:pt>
                <c:pt idx="20544">
                  <c:v>38.019660000000002</c:v>
                </c:pt>
                <c:pt idx="20545">
                  <c:v>38.063749999999999</c:v>
                </c:pt>
                <c:pt idx="20546">
                  <c:v>38.261069999999997</c:v>
                </c:pt>
                <c:pt idx="20547">
                  <c:v>38.32976</c:v>
                </c:pt>
                <c:pt idx="20548">
                  <c:v>38.422600000000003</c:v>
                </c:pt>
                <c:pt idx="20549">
                  <c:v>38.631489999999999</c:v>
                </c:pt>
                <c:pt idx="20550">
                  <c:v>39.217190000000002</c:v>
                </c:pt>
                <c:pt idx="20551">
                  <c:v>39.536650000000002</c:v>
                </c:pt>
                <c:pt idx="20552">
                  <c:v>40.447099999999999</c:v>
                </c:pt>
                <c:pt idx="20553">
                  <c:v>40.709789999999998</c:v>
                </c:pt>
                <c:pt idx="20554">
                  <c:v>41.066859999999998</c:v>
                </c:pt>
                <c:pt idx="20555">
                  <c:v>41.468359999999997</c:v>
                </c:pt>
                <c:pt idx="20556">
                  <c:v>41.848370000000003</c:v>
                </c:pt>
                <c:pt idx="20557">
                  <c:v>41.906410000000001</c:v>
                </c:pt>
                <c:pt idx="20558">
                  <c:v>41.925960000000003</c:v>
                </c:pt>
                <c:pt idx="20559">
                  <c:v>42.319020000000002</c:v>
                </c:pt>
                <c:pt idx="20560">
                  <c:v>43.109580000000001</c:v>
                </c:pt>
                <c:pt idx="20561">
                  <c:v>43.460160000000002</c:v>
                </c:pt>
                <c:pt idx="20562">
                  <c:v>44.216070000000002</c:v>
                </c:pt>
                <c:pt idx="20563">
                  <c:v>44.60436</c:v>
                </c:pt>
                <c:pt idx="20564">
                  <c:v>44.710450000000002</c:v>
                </c:pt>
                <c:pt idx="20565">
                  <c:v>44.930129999999998</c:v>
                </c:pt>
                <c:pt idx="20566">
                  <c:v>45.023049999999998</c:v>
                </c:pt>
                <c:pt idx="20567">
                  <c:v>45.164630000000002</c:v>
                </c:pt>
                <c:pt idx="20568">
                  <c:v>45.405540000000002</c:v>
                </c:pt>
                <c:pt idx="20569">
                  <c:v>45.595140000000001</c:v>
                </c:pt>
                <c:pt idx="20570">
                  <c:v>45.62679</c:v>
                </c:pt>
                <c:pt idx="20571">
                  <c:v>46.0989</c:v>
                </c:pt>
                <c:pt idx="20572">
                  <c:v>46.158969999999997</c:v>
                </c:pt>
                <c:pt idx="20573">
                  <c:v>46.551430000000003</c:v>
                </c:pt>
                <c:pt idx="20574">
                  <c:v>46.742730000000002</c:v>
                </c:pt>
                <c:pt idx="20575">
                  <c:v>46.819249999999997</c:v>
                </c:pt>
                <c:pt idx="20576">
                  <c:v>46.87912</c:v>
                </c:pt>
                <c:pt idx="20577">
                  <c:v>46.922269999999997</c:v>
                </c:pt>
                <c:pt idx="20578">
                  <c:v>46.949719999999999</c:v>
                </c:pt>
                <c:pt idx="20579">
                  <c:v>46.95149</c:v>
                </c:pt>
                <c:pt idx="20580">
                  <c:v>46.978679999999997</c:v>
                </c:pt>
                <c:pt idx="20581">
                  <c:v>47.00421</c:v>
                </c:pt>
                <c:pt idx="20582">
                  <c:v>47.030209999999997</c:v>
                </c:pt>
                <c:pt idx="20583">
                  <c:v>47.072310000000002</c:v>
                </c:pt>
                <c:pt idx="20584">
                  <c:v>47.139240000000001</c:v>
                </c:pt>
                <c:pt idx="20585">
                  <c:v>47.240119999999997</c:v>
                </c:pt>
                <c:pt idx="20586">
                  <c:v>47.308340000000001</c:v>
                </c:pt>
                <c:pt idx="20587">
                  <c:v>47.388919999999999</c:v>
                </c:pt>
                <c:pt idx="20588">
                  <c:v>47.487540000000003</c:v>
                </c:pt>
                <c:pt idx="20589">
                  <c:v>47.602499999999999</c:v>
                </c:pt>
                <c:pt idx="20590">
                  <c:v>47.74145</c:v>
                </c:pt>
                <c:pt idx="20591">
                  <c:v>47.905180000000001</c:v>
                </c:pt>
                <c:pt idx="20592">
                  <c:v>48.096969999999999</c:v>
                </c:pt>
                <c:pt idx="20593">
                  <c:v>48.315359999999998</c:v>
                </c:pt>
                <c:pt idx="20594">
                  <c:v>48.573329999999999</c:v>
                </c:pt>
                <c:pt idx="20595">
                  <c:v>48.863909999999997</c:v>
                </c:pt>
                <c:pt idx="20596">
                  <c:v>49.203519999999997</c:v>
                </c:pt>
                <c:pt idx="20597">
                  <c:v>49.582090000000001</c:v>
                </c:pt>
                <c:pt idx="20598">
                  <c:v>50.019979999999997</c:v>
                </c:pt>
                <c:pt idx="20599">
                  <c:v>50.503120000000003</c:v>
                </c:pt>
                <c:pt idx="20600">
                  <c:v>51.056310000000003</c:v>
                </c:pt>
                <c:pt idx="20601">
                  <c:v>51.660469999999997</c:v>
                </c:pt>
                <c:pt idx="20602">
                  <c:v>52.345190000000002</c:v>
                </c:pt>
                <c:pt idx="20603">
                  <c:v>53.0854</c:v>
                </c:pt>
                <c:pt idx="20604">
                  <c:v>53.915700000000001</c:v>
                </c:pt>
                <c:pt idx="20605">
                  <c:v>54.804000000000002</c:v>
                </c:pt>
                <c:pt idx="20606">
                  <c:v>55.494100000000003</c:v>
                </c:pt>
                <c:pt idx="20607">
                  <c:v>56.202530000000003</c:v>
                </c:pt>
                <c:pt idx="20608">
                  <c:v>57.758519999999997</c:v>
                </c:pt>
                <c:pt idx="20609">
                  <c:v>59.470709999999997</c:v>
                </c:pt>
                <c:pt idx="20610">
                  <c:v>61.333440000000003</c:v>
                </c:pt>
                <c:pt idx="20611">
                  <c:v>63.336190000000002</c:v>
                </c:pt>
                <c:pt idx="20612">
                  <c:v>65.463250000000002</c:v>
                </c:pt>
                <c:pt idx="20613">
                  <c:v>69.965860000000006</c:v>
                </c:pt>
                <c:pt idx="20614">
                  <c:v>74.681790000000007</c:v>
                </c:pt>
                <c:pt idx="20615">
                  <c:v>79.252210000000005</c:v>
                </c:pt>
                <c:pt idx="20616">
                  <c:v>81.412430000000001</c:v>
                </c:pt>
                <c:pt idx="20617">
                  <c:v>83.423450000000003</c:v>
                </c:pt>
                <c:pt idx="20618">
                  <c:v>85.247299999999996</c:v>
                </c:pt>
                <c:pt idx="20619">
                  <c:v>86.827699999999993</c:v>
                </c:pt>
                <c:pt idx="20620">
                  <c:v>87.960549999999998</c:v>
                </c:pt>
                <c:pt idx="20621">
                  <c:v>88.912199999999999</c:v>
                </c:pt>
                <c:pt idx="20622">
                  <c:v>89.67304</c:v>
                </c:pt>
                <c:pt idx="20623">
                  <c:v>90.236969999999999</c:v>
                </c:pt>
                <c:pt idx="20624">
                  <c:v>90.601429999999993</c:v>
                </c:pt>
                <c:pt idx="20625">
                  <c:v>90.76746</c:v>
                </c:pt>
                <c:pt idx="20626">
                  <c:v>90.739509999999996</c:v>
                </c:pt>
                <c:pt idx="20627">
                  <c:v>90.52534</c:v>
                </c:pt>
                <c:pt idx="20628">
                  <c:v>89.583330000000004</c:v>
                </c:pt>
                <c:pt idx="20629">
                  <c:v>88.054429999999996</c:v>
                </c:pt>
                <c:pt idx="20630">
                  <c:v>87.335539999999995</c:v>
                </c:pt>
                <c:pt idx="20631">
                  <c:v>86.075050000000005</c:v>
                </c:pt>
                <c:pt idx="20632">
                  <c:v>83.795490000000001</c:v>
                </c:pt>
                <c:pt idx="20633">
                  <c:v>78.905159999999995</c:v>
                </c:pt>
                <c:pt idx="20634">
                  <c:v>76.530060000000006</c:v>
                </c:pt>
                <c:pt idx="20635">
                  <c:v>74.315880000000007</c:v>
                </c:pt>
                <c:pt idx="20636">
                  <c:v>72.314009999999996</c:v>
                </c:pt>
                <c:pt idx="20637">
                  <c:v>70.550849999999997</c:v>
                </c:pt>
                <c:pt idx="20638">
                  <c:v>69.032229999999998</c:v>
                </c:pt>
                <c:pt idx="20639">
                  <c:v>67.748609999999999</c:v>
                </c:pt>
                <c:pt idx="20640">
                  <c:v>66.680160000000001</c:v>
                </c:pt>
                <c:pt idx="20641">
                  <c:v>65.801360000000003</c:v>
                </c:pt>
                <c:pt idx="20642">
                  <c:v>65.08466</c:v>
                </c:pt>
                <c:pt idx="20643">
                  <c:v>64.503039999999999</c:v>
                </c:pt>
                <c:pt idx="20644">
                  <c:v>64.031610000000001</c:v>
                </c:pt>
                <c:pt idx="20645">
                  <c:v>63.648539999999997</c:v>
                </c:pt>
                <c:pt idx="20646">
                  <c:v>63.349499999999999</c:v>
                </c:pt>
                <c:pt idx="20647">
                  <c:v>63.3352</c:v>
                </c:pt>
                <c:pt idx="20648">
                  <c:v>63.07499</c:v>
                </c:pt>
                <c:pt idx="20649">
                  <c:v>62.671869999999998</c:v>
                </c:pt>
                <c:pt idx="20650">
                  <c:v>62.3733</c:v>
                </c:pt>
                <c:pt idx="20651">
                  <c:v>62.1449</c:v>
                </c:pt>
                <c:pt idx="20652">
                  <c:v>62.037739999999999</c:v>
                </c:pt>
                <c:pt idx="20653">
                  <c:v>61.964399999999998</c:v>
                </c:pt>
                <c:pt idx="20654">
                  <c:v>61.82114</c:v>
                </c:pt>
                <c:pt idx="20655">
                  <c:v>61.733919999999998</c:v>
                </c:pt>
                <c:pt idx="20656">
                  <c:v>61.698680000000003</c:v>
                </c:pt>
                <c:pt idx="20657">
                  <c:v>61.704529999999998</c:v>
                </c:pt>
                <c:pt idx="20658">
                  <c:v>61.690919999999998</c:v>
                </c:pt>
                <c:pt idx="20659">
                  <c:v>61.6494</c:v>
                </c:pt>
                <c:pt idx="20660">
                  <c:v>61.652630000000002</c:v>
                </c:pt>
                <c:pt idx="20661">
                  <c:v>61.65081</c:v>
                </c:pt>
                <c:pt idx="20662">
                  <c:v>61.56635</c:v>
                </c:pt>
                <c:pt idx="20663">
                  <c:v>61.565710000000003</c:v>
                </c:pt>
                <c:pt idx="20664">
                  <c:v>61.515610000000002</c:v>
                </c:pt>
                <c:pt idx="20665">
                  <c:v>61.519959999999998</c:v>
                </c:pt>
                <c:pt idx="20666">
                  <c:v>61.480649999999997</c:v>
                </c:pt>
                <c:pt idx="20667">
                  <c:v>61.485669999999999</c:v>
                </c:pt>
                <c:pt idx="20668">
                  <c:v>61.493130000000001</c:v>
                </c:pt>
                <c:pt idx="20669">
                  <c:v>61.415120000000002</c:v>
                </c:pt>
                <c:pt idx="20670">
                  <c:v>61.32931</c:v>
                </c:pt>
                <c:pt idx="20671">
                  <c:v>61.212440000000001</c:v>
                </c:pt>
                <c:pt idx="20672">
                  <c:v>61.055289999999999</c:v>
                </c:pt>
                <c:pt idx="20673">
                  <c:v>60.445450000000001</c:v>
                </c:pt>
                <c:pt idx="20674">
                  <c:v>60.258450000000003</c:v>
                </c:pt>
                <c:pt idx="20675">
                  <c:v>59.769010000000002</c:v>
                </c:pt>
                <c:pt idx="20676">
                  <c:v>59.300519999999999</c:v>
                </c:pt>
                <c:pt idx="20677">
                  <c:v>58.725859999999997</c:v>
                </c:pt>
                <c:pt idx="20678">
                  <c:v>56.954650000000001</c:v>
                </c:pt>
                <c:pt idx="20679">
                  <c:v>56.24962</c:v>
                </c:pt>
                <c:pt idx="20680">
                  <c:v>56.016390000000001</c:v>
                </c:pt>
                <c:pt idx="20681">
                  <c:v>55.07902</c:v>
                </c:pt>
                <c:pt idx="20682">
                  <c:v>53.854509999999998</c:v>
                </c:pt>
                <c:pt idx="20683">
                  <c:v>53.202419999999996</c:v>
                </c:pt>
                <c:pt idx="20684">
                  <c:v>49.416759999999996</c:v>
                </c:pt>
                <c:pt idx="20685">
                  <c:v>49.019950000000001</c:v>
                </c:pt>
                <c:pt idx="20686">
                  <c:v>47.8994</c:v>
                </c:pt>
                <c:pt idx="20687">
                  <c:v>47.44903</c:v>
                </c:pt>
                <c:pt idx="20688">
                  <c:v>47.0535</c:v>
                </c:pt>
                <c:pt idx="20689">
                  <c:v>46.193620000000003</c:v>
                </c:pt>
                <c:pt idx="20690">
                  <c:v>45.536380000000001</c:v>
                </c:pt>
                <c:pt idx="20691">
                  <c:v>44.067869999999999</c:v>
                </c:pt>
                <c:pt idx="20692">
                  <c:v>44.020359999999997</c:v>
                </c:pt>
                <c:pt idx="20693">
                  <c:v>43.288699999999999</c:v>
                </c:pt>
                <c:pt idx="20694">
                  <c:v>42.598820000000003</c:v>
                </c:pt>
                <c:pt idx="20695">
                  <c:v>42.327159999999999</c:v>
                </c:pt>
                <c:pt idx="20696">
                  <c:v>42.108609999999999</c:v>
                </c:pt>
                <c:pt idx="20697">
                  <c:v>41.71678</c:v>
                </c:pt>
                <c:pt idx="20698">
                  <c:v>41.199640000000002</c:v>
                </c:pt>
                <c:pt idx="20699">
                  <c:v>40.926900000000003</c:v>
                </c:pt>
                <c:pt idx="20700">
                  <c:v>40.108780000000003</c:v>
                </c:pt>
                <c:pt idx="20701">
                  <c:v>39.71123</c:v>
                </c:pt>
                <c:pt idx="20702">
                  <c:v>39.54139</c:v>
                </c:pt>
                <c:pt idx="20703">
                  <c:v>39.402059999999999</c:v>
                </c:pt>
                <c:pt idx="20704">
                  <c:v>39.135950000000001</c:v>
                </c:pt>
                <c:pt idx="20705">
                  <c:v>38.918280000000003</c:v>
                </c:pt>
                <c:pt idx="20706">
                  <c:v>38.4358</c:v>
                </c:pt>
                <c:pt idx="20707">
                  <c:v>37.955550000000002</c:v>
                </c:pt>
                <c:pt idx="20708">
                  <c:v>37.777720000000002</c:v>
                </c:pt>
                <c:pt idx="20709">
                  <c:v>37.74897</c:v>
                </c:pt>
                <c:pt idx="20710">
                  <c:v>37.632460000000002</c:v>
                </c:pt>
                <c:pt idx="20711">
                  <c:v>37.540550000000003</c:v>
                </c:pt>
                <c:pt idx="20712">
                  <c:v>37.467880000000001</c:v>
                </c:pt>
                <c:pt idx="20713">
                  <c:v>37.126449999999998</c:v>
                </c:pt>
                <c:pt idx="20714">
                  <c:v>36.784329999999997</c:v>
                </c:pt>
                <c:pt idx="20715">
                  <c:v>36.589829999999999</c:v>
                </c:pt>
                <c:pt idx="20716">
                  <c:v>36.430169999999997</c:v>
                </c:pt>
                <c:pt idx="20717">
                  <c:v>36.322150000000001</c:v>
                </c:pt>
                <c:pt idx="20718">
                  <c:v>36.318530000000003</c:v>
                </c:pt>
                <c:pt idx="20719">
                  <c:v>36.18862</c:v>
                </c:pt>
                <c:pt idx="20720">
                  <c:v>35.907809999999998</c:v>
                </c:pt>
                <c:pt idx="20721">
                  <c:v>35.868540000000003</c:v>
                </c:pt>
                <c:pt idx="20722">
                  <c:v>35.585810000000002</c:v>
                </c:pt>
                <c:pt idx="20723">
                  <c:v>35.542430000000003</c:v>
                </c:pt>
                <c:pt idx="20724">
                  <c:v>35.376249999999999</c:v>
                </c:pt>
                <c:pt idx="20725">
                  <c:v>35.191490000000002</c:v>
                </c:pt>
                <c:pt idx="20726">
                  <c:v>35.084090000000003</c:v>
                </c:pt>
                <c:pt idx="20727">
                  <c:v>34.961919999999999</c:v>
                </c:pt>
                <c:pt idx="20728">
                  <c:v>34.884810000000002</c:v>
                </c:pt>
                <c:pt idx="20729">
                  <c:v>34.822400000000002</c:v>
                </c:pt>
                <c:pt idx="20730">
                  <c:v>34.665149999999997</c:v>
                </c:pt>
                <c:pt idx="20731">
                  <c:v>34.48874</c:v>
                </c:pt>
                <c:pt idx="20732">
                  <c:v>34.29636</c:v>
                </c:pt>
                <c:pt idx="20733">
                  <c:v>34.088039999999999</c:v>
                </c:pt>
                <c:pt idx="20734">
                  <c:v>33.868830000000003</c:v>
                </c:pt>
                <c:pt idx="20735">
                  <c:v>33.644739999999999</c:v>
                </c:pt>
                <c:pt idx="20736">
                  <c:v>33.537080000000003</c:v>
                </c:pt>
                <c:pt idx="20737">
                  <c:v>33.4405</c:v>
                </c:pt>
                <c:pt idx="20738">
                  <c:v>33.361669999999997</c:v>
                </c:pt>
                <c:pt idx="20739">
                  <c:v>33.314500000000002</c:v>
                </c:pt>
                <c:pt idx="20740">
                  <c:v>33.307569999999998</c:v>
                </c:pt>
                <c:pt idx="20741">
                  <c:v>33.315170000000002</c:v>
                </c:pt>
                <c:pt idx="20742">
                  <c:v>33.34066</c:v>
                </c:pt>
                <c:pt idx="20743">
                  <c:v>33.386429999999997</c:v>
                </c:pt>
                <c:pt idx="20744">
                  <c:v>33.458170000000003</c:v>
                </c:pt>
                <c:pt idx="20745">
                  <c:v>33.559579999999997</c:v>
                </c:pt>
                <c:pt idx="20746">
                  <c:v>33.69538</c:v>
                </c:pt>
                <c:pt idx="20747">
                  <c:v>33.866880000000002</c:v>
                </c:pt>
                <c:pt idx="20748">
                  <c:v>34.086269999999999</c:v>
                </c:pt>
                <c:pt idx="20749">
                  <c:v>34.350409999999997</c:v>
                </c:pt>
                <c:pt idx="20750">
                  <c:v>34.675609999999999</c:v>
                </c:pt>
                <c:pt idx="20751">
                  <c:v>35.054769999999998</c:v>
                </c:pt>
                <c:pt idx="20752">
                  <c:v>35.508760000000002</c:v>
                </c:pt>
                <c:pt idx="20753">
                  <c:v>36.036180000000002</c:v>
                </c:pt>
                <c:pt idx="20754">
                  <c:v>36.64217</c:v>
                </c:pt>
                <c:pt idx="20755">
                  <c:v>37.316920000000003</c:v>
                </c:pt>
                <c:pt idx="20756">
                  <c:v>38.091090000000001</c:v>
                </c:pt>
                <c:pt idx="20757">
                  <c:v>38.936929999999997</c:v>
                </c:pt>
                <c:pt idx="20758">
                  <c:v>39.889749999999999</c:v>
                </c:pt>
                <c:pt idx="20759">
                  <c:v>40.912309999999998</c:v>
                </c:pt>
                <c:pt idx="20760">
                  <c:v>42.113390000000003</c:v>
                </c:pt>
                <c:pt idx="20761">
                  <c:v>43.38626</c:v>
                </c:pt>
                <c:pt idx="20762">
                  <c:v>44.746490000000001</c:v>
                </c:pt>
                <c:pt idx="20763">
                  <c:v>46.186039999999998</c:v>
                </c:pt>
                <c:pt idx="20764">
                  <c:v>49.259920000000001</c:v>
                </c:pt>
                <c:pt idx="20765">
                  <c:v>52.50038</c:v>
                </c:pt>
                <c:pt idx="20766">
                  <c:v>55.801470000000002</c:v>
                </c:pt>
                <c:pt idx="20767">
                  <c:v>58.944960000000002</c:v>
                </c:pt>
                <c:pt idx="20768">
                  <c:v>61.801400000000001</c:v>
                </c:pt>
                <c:pt idx="20769">
                  <c:v>64.221069999999997</c:v>
                </c:pt>
                <c:pt idx="20770">
                  <c:v>65.226979999999998</c:v>
                </c:pt>
                <c:pt idx="20771">
                  <c:v>66.079980000000006</c:v>
                </c:pt>
                <c:pt idx="20772">
                  <c:v>66.770619999999994</c:v>
                </c:pt>
                <c:pt idx="20773">
                  <c:v>67.292469999999994</c:v>
                </c:pt>
                <c:pt idx="20774">
                  <c:v>67.642099999999999</c:v>
                </c:pt>
                <c:pt idx="20775">
                  <c:v>67.819149999999993</c:v>
                </c:pt>
                <c:pt idx="20776">
                  <c:v>67.826319999999996</c:v>
                </c:pt>
                <c:pt idx="20777">
                  <c:v>67.673559999999995</c:v>
                </c:pt>
                <c:pt idx="20778">
                  <c:v>67.363</c:v>
                </c:pt>
                <c:pt idx="20779">
                  <c:v>66.906499999999994</c:v>
                </c:pt>
                <c:pt idx="20780">
                  <c:v>65.606899999999996</c:v>
                </c:pt>
                <c:pt idx="20781">
                  <c:v>63.89058</c:v>
                </c:pt>
                <c:pt idx="20782">
                  <c:v>61.905270000000002</c:v>
                </c:pt>
                <c:pt idx="20783">
                  <c:v>60.41377</c:v>
                </c:pt>
                <c:pt idx="20784">
                  <c:v>59.739539999999998</c:v>
                </c:pt>
                <c:pt idx="20785">
                  <c:v>57.527459999999998</c:v>
                </c:pt>
                <c:pt idx="20786">
                  <c:v>55.366590000000002</c:v>
                </c:pt>
                <c:pt idx="20787">
                  <c:v>53.349910000000001</c:v>
                </c:pt>
                <c:pt idx="20788">
                  <c:v>51.489370000000001</c:v>
                </c:pt>
                <c:pt idx="20789">
                  <c:v>49.847850000000001</c:v>
                </c:pt>
                <c:pt idx="20790">
                  <c:v>48.403300000000002</c:v>
                </c:pt>
                <c:pt idx="20791">
                  <c:v>47.177790000000002</c:v>
                </c:pt>
                <c:pt idx="20792">
                  <c:v>46.132489999999997</c:v>
                </c:pt>
                <c:pt idx="20793">
                  <c:v>45.258389999999999</c:v>
                </c:pt>
                <c:pt idx="20794">
                  <c:v>44.531179999999999</c:v>
                </c:pt>
                <c:pt idx="20795">
                  <c:v>43.931640000000002</c:v>
                </c:pt>
                <c:pt idx="20796">
                  <c:v>43.42577</c:v>
                </c:pt>
                <c:pt idx="20797">
                  <c:v>42.999670000000002</c:v>
                </c:pt>
                <c:pt idx="20798">
                  <c:v>42.636249999999997</c:v>
                </c:pt>
                <c:pt idx="20799">
                  <c:v>42.324309999999997</c:v>
                </c:pt>
                <c:pt idx="20800">
                  <c:v>41.798769999999998</c:v>
                </c:pt>
                <c:pt idx="20801">
                  <c:v>41.368810000000003</c:v>
                </c:pt>
                <c:pt idx="20802">
                  <c:v>41.001690000000004</c:v>
                </c:pt>
                <c:pt idx="20803">
                  <c:v>40.685130000000001</c:v>
                </c:pt>
                <c:pt idx="20804">
                  <c:v>40.413879999999999</c:v>
                </c:pt>
                <c:pt idx="20805">
                  <c:v>40.18768</c:v>
                </c:pt>
                <c:pt idx="20806">
                  <c:v>39.842640000000003</c:v>
                </c:pt>
                <c:pt idx="20807">
                  <c:v>39.36345</c:v>
                </c:pt>
                <c:pt idx="20808">
                  <c:v>38.93721</c:v>
                </c:pt>
                <c:pt idx="20809">
                  <c:v>38.565620000000003</c:v>
                </c:pt>
                <c:pt idx="20810">
                  <c:v>38.43271</c:v>
                </c:pt>
                <c:pt idx="20811">
                  <c:v>38.335459999999998</c:v>
                </c:pt>
                <c:pt idx="20812">
                  <c:v>38.300910000000002</c:v>
                </c:pt>
                <c:pt idx="20813">
                  <c:v>38.187489999999997</c:v>
                </c:pt>
                <c:pt idx="20814">
                  <c:v>38.059019999999997</c:v>
                </c:pt>
                <c:pt idx="20815">
                  <c:v>37.950560000000003</c:v>
                </c:pt>
                <c:pt idx="20816">
                  <c:v>37.916789999999999</c:v>
                </c:pt>
                <c:pt idx="20817">
                  <c:v>37.797080000000001</c:v>
                </c:pt>
                <c:pt idx="20818">
                  <c:v>37.653849999999998</c:v>
                </c:pt>
                <c:pt idx="20819">
                  <c:v>37.47907</c:v>
                </c:pt>
                <c:pt idx="20820">
                  <c:v>37.428260000000002</c:v>
                </c:pt>
                <c:pt idx="20821">
                  <c:v>37.382339999999999</c:v>
                </c:pt>
                <c:pt idx="20822">
                  <c:v>37.328069999999997</c:v>
                </c:pt>
                <c:pt idx="20823">
                  <c:v>37.306010000000001</c:v>
                </c:pt>
                <c:pt idx="20824">
                  <c:v>37.212049999999998</c:v>
                </c:pt>
                <c:pt idx="20825">
                  <c:v>37.164200000000001</c:v>
                </c:pt>
                <c:pt idx="20826">
                  <c:v>37.153260000000003</c:v>
                </c:pt>
                <c:pt idx="20827">
                  <c:v>37.084020000000002</c:v>
                </c:pt>
                <c:pt idx="20828">
                  <c:v>37.047339999999998</c:v>
                </c:pt>
                <c:pt idx="20829">
                  <c:v>37.024909999999998</c:v>
                </c:pt>
                <c:pt idx="20830">
                  <c:v>37.021839999999997</c:v>
                </c:pt>
                <c:pt idx="20831">
                  <c:v>36.980649999999997</c:v>
                </c:pt>
                <c:pt idx="20832">
                  <c:v>36.967559999999999</c:v>
                </c:pt>
                <c:pt idx="20833">
                  <c:v>36.967309999999998</c:v>
                </c:pt>
                <c:pt idx="20834">
                  <c:v>36.973909999999997</c:v>
                </c:pt>
                <c:pt idx="20835">
                  <c:v>36.996180000000003</c:v>
                </c:pt>
                <c:pt idx="20836">
                  <c:v>37.072429999999997</c:v>
                </c:pt>
                <c:pt idx="20837">
                  <c:v>37.121220000000001</c:v>
                </c:pt>
                <c:pt idx="20838">
                  <c:v>37.155650000000001</c:v>
                </c:pt>
                <c:pt idx="20839">
                  <c:v>37.172339999999998</c:v>
                </c:pt>
                <c:pt idx="20840">
                  <c:v>37.227960000000003</c:v>
                </c:pt>
                <c:pt idx="20841">
                  <c:v>37.295810000000003</c:v>
                </c:pt>
                <c:pt idx="20842">
                  <c:v>37.297060000000002</c:v>
                </c:pt>
                <c:pt idx="20843">
                  <c:v>37.319369999999999</c:v>
                </c:pt>
                <c:pt idx="20844">
                  <c:v>37.434739999999998</c:v>
                </c:pt>
                <c:pt idx="20845">
                  <c:v>37.613799999999998</c:v>
                </c:pt>
                <c:pt idx="20846">
                  <c:v>37.77852</c:v>
                </c:pt>
                <c:pt idx="20847">
                  <c:v>37.977710000000002</c:v>
                </c:pt>
                <c:pt idx="20848">
                  <c:v>38.245060000000002</c:v>
                </c:pt>
                <c:pt idx="20849">
                  <c:v>38.509659999999997</c:v>
                </c:pt>
                <c:pt idx="20850">
                  <c:v>38.808529999999998</c:v>
                </c:pt>
                <c:pt idx="20851">
                  <c:v>39.033380000000001</c:v>
                </c:pt>
                <c:pt idx="20852">
                  <c:v>39.227870000000003</c:v>
                </c:pt>
                <c:pt idx="20853">
                  <c:v>39.359740000000002</c:v>
                </c:pt>
                <c:pt idx="20854">
                  <c:v>39.782550000000001</c:v>
                </c:pt>
                <c:pt idx="20855">
                  <c:v>40.258209999999998</c:v>
                </c:pt>
                <c:pt idx="20856">
                  <c:v>40.961509999999997</c:v>
                </c:pt>
                <c:pt idx="20857">
                  <c:v>41.260379999999998</c:v>
                </c:pt>
                <c:pt idx="20858">
                  <c:v>41.458750000000002</c:v>
                </c:pt>
                <c:pt idx="20859">
                  <c:v>41.82179</c:v>
                </c:pt>
                <c:pt idx="20860">
                  <c:v>42.039050000000003</c:v>
                </c:pt>
                <c:pt idx="20861">
                  <c:v>42.543770000000002</c:v>
                </c:pt>
                <c:pt idx="20862">
                  <c:v>42.796320000000001</c:v>
                </c:pt>
                <c:pt idx="20863">
                  <c:v>43.020090000000003</c:v>
                </c:pt>
                <c:pt idx="20864">
                  <c:v>43.60351</c:v>
                </c:pt>
                <c:pt idx="20865">
                  <c:v>43.912170000000003</c:v>
                </c:pt>
                <c:pt idx="20866">
                  <c:v>44.306080000000001</c:v>
                </c:pt>
                <c:pt idx="20867">
                  <c:v>45.125399999999999</c:v>
                </c:pt>
                <c:pt idx="20868">
                  <c:v>46.0535</c:v>
                </c:pt>
                <c:pt idx="20869">
                  <c:v>47.09301</c:v>
                </c:pt>
                <c:pt idx="20870">
                  <c:v>47.419359999999998</c:v>
                </c:pt>
                <c:pt idx="20871">
                  <c:v>48.298380000000002</c:v>
                </c:pt>
                <c:pt idx="20872">
                  <c:v>49.710320000000003</c:v>
                </c:pt>
                <c:pt idx="20873">
                  <c:v>50.525149999999996</c:v>
                </c:pt>
                <c:pt idx="20874">
                  <c:v>51.413449999999997</c:v>
                </c:pt>
                <c:pt idx="20875">
                  <c:v>52.399679999999996</c:v>
                </c:pt>
                <c:pt idx="20876">
                  <c:v>53.472349999999999</c:v>
                </c:pt>
                <c:pt idx="20877">
                  <c:v>53.683419999999998</c:v>
                </c:pt>
                <c:pt idx="20878">
                  <c:v>54.67069</c:v>
                </c:pt>
                <c:pt idx="20879">
                  <c:v>55.961080000000003</c:v>
                </c:pt>
                <c:pt idx="20880">
                  <c:v>58.826819999999998</c:v>
                </c:pt>
                <c:pt idx="20881">
                  <c:v>61.9709</c:v>
                </c:pt>
                <c:pt idx="20882">
                  <c:v>62.121789999999997</c:v>
                </c:pt>
                <c:pt idx="20883">
                  <c:v>65.448899999999995</c:v>
                </c:pt>
                <c:pt idx="20884">
                  <c:v>65.803719999999998</c:v>
                </c:pt>
                <c:pt idx="20885">
                  <c:v>69.305049999999994</c:v>
                </c:pt>
                <c:pt idx="20886">
                  <c:v>69.8857</c:v>
                </c:pt>
                <c:pt idx="20887">
                  <c:v>73.545469999999995</c:v>
                </c:pt>
                <c:pt idx="20888">
                  <c:v>74.396199999999993</c:v>
                </c:pt>
                <c:pt idx="20889">
                  <c:v>78.242429999999999</c:v>
                </c:pt>
                <c:pt idx="20890">
                  <c:v>79.441130000000001</c:v>
                </c:pt>
                <c:pt idx="20891">
                  <c:v>83.42859</c:v>
                </c:pt>
                <c:pt idx="20892">
                  <c:v>85.038960000000003</c:v>
                </c:pt>
                <c:pt idx="20893">
                  <c:v>89.150099999999995</c:v>
                </c:pt>
                <c:pt idx="20894">
                  <c:v>95.13937</c:v>
                </c:pt>
                <c:pt idx="20895">
                  <c:v>97.556079999999994</c:v>
                </c:pt>
                <c:pt idx="20896">
                  <c:v>98.233249999999998</c:v>
                </c:pt>
                <c:pt idx="20897">
                  <c:v>101.3049</c:v>
                </c:pt>
                <c:pt idx="20898">
                  <c:v>104.08710000000001</c:v>
                </c:pt>
                <c:pt idx="20899">
                  <c:v>104.4457</c:v>
                </c:pt>
                <c:pt idx="20900">
                  <c:v>107.2621</c:v>
                </c:pt>
                <c:pt idx="20901">
                  <c:v>107.4729</c:v>
                </c:pt>
                <c:pt idx="20902">
                  <c:v>110.3325</c:v>
                </c:pt>
                <c:pt idx="20903">
                  <c:v>110.4315</c:v>
                </c:pt>
                <c:pt idx="20904">
                  <c:v>113.23569999999999</c:v>
                </c:pt>
                <c:pt idx="20905">
                  <c:v>113.2927</c:v>
                </c:pt>
                <c:pt idx="20906">
                  <c:v>115.8849</c:v>
                </c:pt>
                <c:pt idx="20907">
                  <c:v>116.0759</c:v>
                </c:pt>
                <c:pt idx="20908">
                  <c:v>118.38679999999999</c:v>
                </c:pt>
                <c:pt idx="20909">
                  <c:v>118.6999</c:v>
                </c:pt>
                <c:pt idx="20910">
                  <c:v>120.75539999999999</c:v>
                </c:pt>
                <c:pt idx="20911">
                  <c:v>121.18049999999999</c:v>
                </c:pt>
                <c:pt idx="20912">
                  <c:v>122.9893</c:v>
                </c:pt>
                <c:pt idx="20913">
                  <c:v>123.9669</c:v>
                </c:pt>
                <c:pt idx="20914">
                  <c:v>125.19799999999999</c:v>
                </c:pt>
                <c:pt idx="20915">
                  <c:v>126.6811</c:v>
                </c:pt>
                <c:pt idx="20916">
                  <c:v>127.4329</c:v>
                </c:pt>
                <c:pt idx="20917">
                  <c:v>129.43809999999999</c:v>
                </c:pt>
                <c:pt idx="20918">
                  <c:v>129.7747</c:v>
                </c:pt>
                <c:pt idx="20919">
                  <c:v>132.22319999999999</c:v>
                </c:pt>
                <c:pt idx="20920">
                  <c:v>132.3886</c:v>
                </c:pt>
                <c:pt idx="20921">
                  <c:v>134.84049999999999</c:v>
                </c:pt>
                <c:pt idx="20922">
                  <c:v>135.70699999999999</c:v>
                </c:pt>
                <c:pt idx="20923">
                  <c:v>137.73609999999999</c:v>
                </c:pt>
                <c:pt idx="20924">
                  <c:v>139.3973</c:v>
                </c:pt>
                <c:pt idx="20925">
                  <c:v>140.94120000000001</c:v>
                </c:pt>
                <c:pt idx="20926">
                  <c:v>144.39769999999999</c:v>
                </c:pt>
                <c:pt idx="20927">
                  <c:v>148.02279999999999</c:v>
                </c:pt>
                <c:pt idx="20928">
                  <c:v>152.00829999999999</c:v>
                </c:pt>
                <c:pt idx="20929">
                  <c:v>157.3065</c:v>
                </c:pt>
                <c:pt idx="20930">
                  <c:v>159.68469999999999</c:v>
                </c:pt>
                <c:pt idx="20931">
                  <c:v>163.11699999999999</c:v>
                </c:pt>
                <c:pt idx="20932">
                  <c:v>165.50399999999999</c:v>
                </c:pt>
                <c:pt idx="20933">
                  <c:v>165.96129999999999</c:v>
                </c:pt>
                <c:pt idx="20934">
                  <c:v>168.1626</c:v>
                </c:pt>
                <c:pt idx="20935">
                  <c:v>169.3527</c:v>
                </c:pt>
                <c:pt idx="20936">
                  <c:v>169.36359999999999</c:v>
                </c:pt>
                <c:pt idx="20937">
                  <c:v>169.52199999999999</c:v>
                </c:pt>
                <c:pt idx="20938">
                  <c:v>168.50630000000001</c:v>
                </c:pt>
                <c:pt idx="20939">
                  <c:v>166.99619999999999</c:v>
                </c:pt>
                <c:pt idx="20940">
                  <c:v>166.91139999999999</c:v>
                </c:pt>
                <c:pt idx="20941">
                  <c:v>164.97309999999999</c:v>
                </c:pt>
                <c:pt idx="20942">
                  <c:v>162.3544</c:v>
                </c:pt>
                <c:pt idx="20943">
                  <c:v>159.1771</c:v>
                </c:pt>
                <c:pt idx="20944">
                  <c:v>157.3091</c:v>
                </c:pt>
                <c:pt idx="20945">
                  <c:v>155.4829</c:v>
                </c:pt>
                <c:pt idx="20946">
                  <c:v>151.43170000000001</c:v>
                </c:pt>
                <c:pt idx="20947">
                  <c:v>142.45920000000001</c:v>
                </c:pt>
                <c:pt idx="20948">
                  <c:v>142.27969999999999</c:v>
                </c:pt>
                <c:pt idx="20949">
                  <c:v>126.42659999999999</c:v>
                </c:pt>
                <c:pt idx="20950">
                  <c:v>125.0159</c:v>
                </c:pt>
                <c:pt idx="20951">
                  <c:v>116.4267</c:v>
                </c:pt>
                <c:pt idx="20952">
                  <c:v>107.9502</c:v>
                </c:pt>
                <c:pt idx="20953">
                  <c:v>102.4883</c:v>
                </c:pt>
                <c:pt idx="20954">
                  <c:v>99.843680000000006</c:v>
                </c:pt>
                <c:pt idx="20955">
                  <c:v>93.719279999999998</c:v>
                </c:pt>
                <c:pt idx="20956">
                  <c:v>92.418769999999995</c:v>
                </c:pt>
                <c:pt idx="20957">
                  <c:v>89.705839999999995</c:v>
                </c:pt>
                <c:pt idx="20958">
                  <c:v>85.90831</c:v>
                </c:pt>
                <c:pt idx="20959">
                  <c:v>85.716380000000001</c:v>
                </c:pt>
                <c:pt idx="20960">
                  <c:v>82.330029999999994</c:v>
                </c:pt>
                <c:pt idx="20961">
                  <c:v>79.757869999999997</c:v>
                </c:pt>
                <c:pt idx="20962">
                  <c:v>79.018690000000007</c:v>
                </c:pt>
                <c:pt idx="20963">
                  <c:v>75.957539999999995</c:v>
                </c:pt>
                <c:pt idx="20964">
                  <c:v>74.506739999999994</c:v>
                </c:pt>
                <c:pt idx="20965">
                  <c:v>73.122029999999995</c:v>
                </c:pt>
                <c:pt idx="20966">
                  <c:v>70.475030000000004</c:v>
                </c:pt>
                <c:pt idx="20967">
                  <c:v>69.925659999999993</c:v>
                </c:pt>
                <c:pt idx="20968">
                  <c:v>68.087869999999995</c:v>
                </c:pt>
                <c:pt idx="20969">
                  <c:v>65.978830000000002</c:v>
                </c:pt>
                <c:pt idx="20970">
                  <c:v>65.892470000000003</c:v>
                </c:pt>
                <c:pt idx="20971">
                  <c:v>63.903820000000003</c:v>
                </c:pt>
                <c:pt idx="20972">
                  <c:v>62.660589999999999</c:v>
                </c:pt>
                <c:pt idx="20973">
                  <c:v>62.08867</c:v>
                </c:pt>
                <c:pt idx="20974">
                  <c:v>60.450749999999999</c:v>
                </c:pt>
                <c:pt idx="20975">
                  <c:v>58.950629999999997</c:v>
                </c:pt>
                <c:pt idx="20976">
                  <c:v>57.576540000000001</c:v>
                </c:pt>
                <c:pt idx="20977">
                  <c:v>57.39188</c:v>
                </c:pt>
                <c:pt idx="20978">
                  <c:v>56.333159999999999</c:v>
                </c:pt>
                <c:pt idx="20979">
                  <c:v>55.215139999999998</c:v>
                </c:pt>
                <c:pt idx="20980">
                  <c:v>54.189250000000001</c:v>
                </c:pt>
                <c:pt idx="20981">
                  <c:v>53.622959999999999</c:v>
                </c:pt>
                <c:pt idx="20982">
                  <c:v>53.256959999999999</c:v>
                </c:pt>
                <c:pt idx="20983">
                  <c:v>52.404110000000003</c:v>
                </c:pt>
                <c:pt idx="20984">
                  <c:v>51.627479999999998</c:v>
                </c:pt>
                <c:pt idx="20985">
                  <c:v>50.89631</c:v>
                </c:pt>
                <c:pt idx="20986">
                  <c:v>50.26708</c:v>
                </c:pt>
                <c:pt idx="20987">
                  <c:v>49.685070000000003</c:v>
                </c:pt>
                <c:pt idx="20988">
                  <c:v>49.110939999999999</c:v>
                </c:pt>
                <c:pt idx="20989">
                  <c:v>48.855969999999999</c:v>
                </c:pt>
                <c:pt idx="20990">
                  <c:v>48.152290000000001</c:v>
                </c:pt>
                <c:pt idx="20991">
                  <c:v>47.331620000000001</c:v>
                </c:pt>
                <c:pt idx="20992">
                  <c:v>47.316229999999997</c:v>
                </c:pt>
                <c:pt idx="20993">
                  <c:v>46.63167</c:v>
                </c:pt>
                <c:pt idx="20994">
                  <c:v>46.188749999999999</c:v>
                </c:pt>
                <c:pt idx="20995">
                  <c:v>46.021520000000002</c:v>
                </c:pt>
                <c:pt idx="20996">
                  <c:v>45.497399999999999</c:v>
                </c:pt>
                <c:pt idx="20997">
                  <c:v>45.285719999999998</c:v>
                </c:pt>
                <c:pt idx="20998">
                  <c:v>44.586019999999998</c:v>
                </c:pt>
                <c:pt idx="20999">
                  <c:v>44.519750000000002</c:v>
                </c:pt>
                <c:pt idx="21000">
                  <c:v>43.806829999999998</c:v>
                </c:pt>
                <c:pt idx="21001">
                  <c:v>43.081290000000003</c:v>
                </c:pt>
                <c:pt idx="21002">
                  <c:v>42.411990000000003</c:v>
                </c:pt>
                <c:pt idx="21003">
                  <c:v>42.095770000000002</c:v>
                </c:pt>
                <c:pt idx="21004">
                  <c:v>41.988059999999997</c:v>
                </c:pt>
                <c:pt idx="21005">
                  <c:v>41.826900000000002</c:v>
                </c:pt>
                <c:pt idx="21006">
                  <c:v>41.335180000000001</c:v>
                </c:pt>
                <c:pt idx="21007">
                  <c:v>40.917639999999999</c:v>
                </c:pt>
                <c:pt idx="21008">
                  <c:v>40.568210000000001</c:v>
                </c:pt>
                <c:pt idx="21009">
                  <c:v>40.22974</c:v>
                </c:pt>
                <c:pt idx="21010">
                  <c:v>40.009630000000001</c:v>
                </c:pt>
                <c:pt idx="21011">
                  <c:v>39.67774</c:v>
                </c:pt>
                <c:pt idx="21012">
                  <c:v>39.564540000000001</c:v>
                </c:pt>
                <c:pt idx="21013">
                  <c:v>39.239240000000002</c:v>
                </c:pt>
                <c:pt idx="21014">
                  <c:v>38.99062</c:v>
                </c:pt>
                <c:pt idx="21015">
                  <c:v>38.468220000000002</c:v>
                </c:pt>
                <c:pt idx="21016">
                  <c:v>38.400030000000001</c:v>
                </c:pt>
                <c:pt idx="21017">
                  <c:v>38.260890000000003</c:v>
                </c:pt>
                <c:pt idx="21018">
                  <c:v>38.19894</c:v>
                </c:pt>
                <c:pt idx="21019">
                  <c:v>38.109259999999999</c:v>
                </c:pt>
                <c:pt idx="21020">
                  <c:v>37.879919999999998</c:v>
                </c:pt>
                <c:pt idx="21021">
                  <c:v>37.439860000000003</c:v>
                </c:pt>
                <c:pt idx="21022">
                  <c:v>37.4054</c:v>
                </c:pt>
                <c:pt idx="21023">
                  <c:v>37.27534</c:v>
                </c:pt>
                <c:pt idx="21024">
                  <c:v>37.218989999999998</c:v>
                </c:pt>
                <c:pt idx="21025">
                  <c:v>37.132010000000001</c:v>
                </c:pt>
                <c:pt idx="21026">
                  <c:v>37.131050000000002</c:v>
                </c:pt>
                <c:pt idx="21027">
                  <c:v>37.112560000000002</c:v>
                </c:pt>
                <c:pt idx="21028">
                  <c:v>37.09545</c:v>
                </c:pt>
                <c:pt idx="21029">
                  <c:v>37.086010000000002</c:v>
                </c:pt>
                <c:pt idx="21030">
                  <c:v>37.07611</c:v>
                </c:pt>
                <c:pt idx="21031">
                  <c:v>37.066659999999999</c:v>
                </c:pt>
                <c:pt idx="21032">
                  <c:v>37.061450000000001</c:v>
                </c:pt>
                <c:pt idx="21033">
                  <c:v>37.039070000000002</c:v>
                </c:pt>
                <c:pt idx="21034">
                  <c:v>37.028060000000004</c:v>
                </c:pt>
                <c:pt idx="21035">
                  <c:v>37.507759999999998</c:v>
                </c:pt>
                <c:pt idx="21036">
                  <c:v>37.663029999999999</c:v>
                </c:pt>
                <c:pt idx="21037">
                  <c:v>37.773519999999998</c:v>
                </c:pt>
                <c:pt idx="21038">
                  <c:v>37.77516</c:v>
                </c:pt>
                <c:pt idx="21039">
                  <c:v>37.892670000000003</c:v>
                </c:pt>
                <c:pt idx="21040">
                  <c:v>38.127949999999998</c:v>
                </c:pt>
                <c:pt idx="21041">
                  <c:v>38.18571</c:v>
                </c:pt>
                <c:pt idx="21042">
                  <c:v>38.394260000000003</c:v>
                </c:pt>
                <c:pt idx="21043">
                  <c:v>38.460520000000002</c:v>
                </c:pt>
                <c:pt idx="21044">
                  <c:v>38.571280000000002</c:v>
                </c:pt>
                <c:pt idx="21045">
                  <c:v>38.759070000000001</c:v>
                </c:pt>
                <c:pt idx="21046">
                  <c:v>39.01305</c:v>
                </c:pt>
                <c:pt idx="21047">
                  <c:v>39.015779999999999</c:v>
                </c:pt>
                <c:pt idx="21048">
                  <c:v>40.161879999999996</c:v>
                </c:pt>
                <c:pt idx="21049">
                  <c:v>41.319380000000002</c:v>
                </c:pt>
                <c:pt idx="21050">
                  <c:v>41.899320000000003</c:v>
                </c:pt>
                <c:pt idx="21051">
                  <c:v>42.53349</c:v>
                </c:pt>
                <c:pt idx="21052">
                  <c:v>42.75468</c:v>
                </c:pt>
                <c:pt idx="21053">
                  <c:v>43.038849999999996</c:v>
                </c:pt>
                <c:pt idx="21054">
                  <c:v>43.407139999999998</c:v>
                </c:pt>
                <c:pt idx="21055">
                  <c:v>43.862520000000004</c:v>
                </c:pt>
                <c:pt idx="21056">
                  <c:v>44.988329999999998</c:v>
                </c:pt>
                <c:pt idx="21057">
                  <c:v>46.256749999999997</c:v>
                </c:pt>
                <c:pt idx="21058">
                  <c:v>48.871250000000003</c:v>
                </c:pt>
                <c:pt idx="21059">
                  <c:v>49.235880000000002</c:v>
                </c:pt>
                <c:pt idx="21060">
                  <c:v>50.224490000000003</c:v>
                </c:pt>
                <c:pt idx="21061">
                  <c:v>50.971049999999998</c:v>
                </c:pt>
                <c:pt idx="21062">
                  <c:v>51.82508</c:v>
                </c:pt>
                <c:pt idx="21063">
                  <c:v>52.861130000000003</c:v>
                </c:pt>
                <c:pt idx="21064">
                  <c:v>54.136189999999999</c:v>
                </c:pt>
                <c:pt idx="21065">
                  <c:v>55.676479999999998</c:v>
                </c:pt>
                <c:pt idx="21066">
                  <c:v>57.459899999999998</c:v>
                </c:pt>
                <c:pt idx="21067">
                  <c:v>59.468980000000002</c:v>
                </c:pt>
                <c:pt idx="21068">
                  <c:v>61.689219999999999</c:v>
                </c:pt>
                <c:pt idx="21069">
                  <c:v>64.214029999999994</c:v>
                </c:pt>
                <c:pt idx="21070">
                  <c:v>67.183610000000002</c:v>
                </c:pt>
                <c:pt idx="21071">
                  <c:v>68.906869999999998</c:v>
                </c:pt>
                <c:pt idx="21072">
                  <c:v>70.815640000000002</c:v>
                </c:pt>
                <c:pt idx="21073">
                  <c:v>72.924890000000005</c:v>
                </c:pt>
                <c:pt idx="21074">
                  <c:v>75.240930000000006</c:v>
                </c:pt>
                <c:pt idx="21075">
                  <c:v>80.471260000000001</c:v>
                </c:pt>
                <c:pt idx="21076">
                  <c:v>86.364739999999998</c:v>
                </c:pt>
                <c:pt idx="21077">
                  <c:v>92.797210000000007</c:v>
                </c:pt>
                <c:pt idx="21078">
                  <c:v>99.605249999999998</c:v>
                </c:pt>
                <c:pt idx="21079">
                  <c:v>106.8432</c:v>
                </c:pt>
                <c:pt idx="21080">
                  <c:v>114.5638</c:v>
                </c:pt>
                <c:pt idx="21081">
                  <c:v>122.9575</c:v>
                </c:pt>
                <c:pt idx="21082">
                  <c:v>132.00290000000001</c:v>
                </c:pt>
                <c:pt idx="21083">
                  <c:v>151.35239999999999</c:v>
                </c:pt>
                <c:pt idx="21084">
                  <c:v>160.56399999999999</c:v>
                </c:pt>
                <c:pt idx="21085">
                  <c:v>168.19540000000001</c:v>
                </c:pt>
                <c:pt idx="21086">
                  <c:v>171.08070000000001</c:v>
                </c:pt>
                <c:pt idx="21087">
                  <c:v>173.14699999999999</c:v>
                </c:pt>
                <c:pt idx="21088">
                  <c:v>174.28129999999999</c:v>
                </c:pt>
                <c:pt idx="21089">
                  <c:v>174.4128</c:v>
                </c:pt>
                <c:pt idx="21090">
                  <c:v>173.69069999999999</c:v>
                </c:pt>
                <c:pt idx="21091">
                  <c:v>172.20050000000001</c:v>
                </c:pt>
                <c:pt idx="21092">
                  <c:v>169.9863</c:v>
                </c:pt>
                <c:pt idx="21093">
                  <c:v>167.11670000000001</c:v>
                </c:pt>
                <c:pt idx="21094">
                  <c:v>159.76900000000001</c:v>
                </c:pt>
                <c:pt idx="21095">
                  <c:v>150.9821</c:v>
                </c:pt>
                <c:pt idx="21096">
                  <c:v>131.83969999999999</c:v>
                </c:pt>
                <c:pt idx="21097">
                  <c:v>122.5414</c:v>
                </c:pt>
                <c:pt idx="21098">
                  <c:v>113.8892</c:v>
                </c:pt>
                <c:pt idx="21099">
                  <c:v>105.9117</c:v>
                </c:pt>
                <c:pt idx="21100">
                  <c:v>98.655029999999996</c:v>
                </c:pt>
                <c:pt idx="21101">
                  <c:v>91.963660000000004</c:v>
                </c:pt>
                <c:pt idx="21102">
                  <c:v>85.807000000000002</c:v>
                </c:pt>
                <c:pt idx="21103">
                  <c:v>80.09984</c:v>
                </c:pt>
                <c:pt idx="21104">
                  <c:v>74.928510000000003</c:v>
                </c:pt>
                <c:pt idx="21105">
                  <c:v>70.318150000000003</c:v>
                </c:pt>
                <c:pt idx="21106">
                  <c:v>68.249420000000001</c:v>
                </c:pt>
                <c:pt idx="21107">
                  <c:v>66.356020000000001</c:v>
                </c:pt>
                <c:pt idx="21108">
                  <c:v>64.600269999999995</c:v>
                </c:pt>
                <c:pt idx="21109">
                  <c:v>62.990389999999998</c:v>
                </c:pt>
                <c:pt idx="21110">
                  <c:v>60.167020000000001</c:v>
                </c:pt>
                <c:pt idx="21111">
                  <c:v>57.744410000000002</c:v>
                </c:pt>
                <c:pt idx="21112">
                  <c:v>55.640099999999997</c:v>
                </c:pt>
                <c:pt idx="21113">
                  <c:v>53.773519999999998</c:v>
                </c:pt>
                <c:pt idx="21114">
                  <c:v>52.141240000000003</c:v>
                </c:pt>
                <c:pt idx="21115">
                  <c:v>50.730130000000003</c:v>
                </c:pt>
                <c:pt idx="21116">
                  <c:v>49.548380000000002</c:v>
                </c:pt>
                <c:pt idx="21117">
                  <c:v>48.561390000000003</c:v>
                </c:pt>
                <c:pt idx="21118">
                  <c:v>47.7348</c:v>
                </c:pt>
                <c:pt idx="21119">
                  <c:v>46.353819999999999</c:v>
                </c:pt>
                <c:pt idx="21120">
                  <c:v>43.904879999999999</c:v>
                </c:pt>
                <c:pt idx="21121">
                  <c:v>42.722059999999999</c:v>
                </c:pt>
                <c:pt idx="21122">
                  <c:v>41.64293</c:v>
                </c:pt>
                <c:pt idx="21123">
                  <c:v>41.179160000000003</c:v>
                </c:pt>
                <c:pt idx="21124">
                  <c:v>40.787120000000002</c:v>
                </c:pt>
                <c:pt idx="21125">
                  <c:v>40.46772</c:v>
                </c:pt>
                <c:pt idx="21126">
                  <c:v>40.217640000000003</c:v>
                </c:pt>
                <c:pt idx="21127">
                  <c:v>39.901620000000001</c:v>
                </c:pt>
                <c:pt idx="21128">
                  <c:v>39.861240000000002</c:v>
                </c:pt>
                <c:pt idx="21129">
                  <c:v>39.596670000000003</c:v>
                </c:pt>
                <c:pt idx="21130">
                  <c:v>39.116619999999998</c:v>
                </c:pt>
                <c:pt idx="21131">
                  <c:v>38.600790000000003</c:v>
                </c:pt>
                <c:pt idx="21132">
                  <c:v>37.218530000000001</c:v>
                </c:pt>
                <c:pt idx="21133">
                  <c:v>37.007429999999999</c:v>
                </c:pt>
                <c:pt idx="21134">
                  <c:v>36.84413</c:v>
                </c:pt>
                <c:pt idx="21135">
                  <c:v>36.741900000000001</c:v>
                </c:pt>
                <c:pt idx="21136">
                  <c:v>36.685459999999999</c:v>
                </c:pt>
                <c:pt idx="21137">
                  <c:v>36.555990000000001</c:v>
                </c:pt>
                <c:pt idx="21138">
                  <c:v>36.310020000000002</c:v>
                </c:pt>
                <c:pt idx="21139">
                  <c:v>35.833190000000002</c:v>
                </c:pt>
                <c:pt idx="21140">
                  <c:v>35.84986</c:v>
                </c:pt>
                <c:pt idx="21141">
                  <c:v>35.862319999999997</c:v>
                </c:pt>
                <c:pt idx="21142">
                  <c:v>35.872309999999999</c:v>
                </c:pt>
                <c:pt idx="21143">
                  <c:v>35.907730000000001</c:v>
                </c:pt>
                <c:pt idx="21144">
                  <c:v>35.947519999999997</c:v>
                </c:pt>
                <c:pt idx="21145">
                  <c:v>35.960380000000001</c:v>
                </c:pt>
                <c:pt idx="21146">
                  <c:v>36.116959999999999</c:v>
                </c:pt>
                <c:pt idx="21147">
                  <c:v>36.373710000000003</c:v>
                </c:pt>
                <c:pt idx="21148">
                  <c:v>36.502090000000003</c:v>
                </c:pt>
                <c:pt idx="21149">
                  <c:v>36.566839999999999</c:v>
                </c:pt>
                <c:pt idx="21150">
                  <c:v>36.602229999999999</c:v>
                </c:pt>
                <c:pt idx="21151">
                  <c:v>36.644219999999997</c:v>
                </c:pt>
                <c:pt idx="21152">
                  <c:v>36.675600000000003</c:v>
                </c:pt>
                <c:pt idx="21153">
                  <c:v>36.821550000000002</c:v>
                </c:pt>
                <c:pt idx="21154">
                  <c:v>36.848770000000002</c:v>
                </c:pt>
                <c:pt idx="21155">
                  <c:v>37.059750000000001</c:v>
                </c:pt>
                <c:pt idx="21156">
                  <c:v>37.270859999999999</c:v>
                </c:pt>
                <c:pt idx="21157">
                  <c:v>37.383220000000001</c:v>
                </c:pt>
                <c:pt idx="21158">
                  <c:v>37.468350000000001</c:v>
                </c:pt>
                <c:pt idx="21159">
                  <c:v>37.557049999999997</c:v>
                </c:pt>
                <c:pt idx="21160">
                  <c:v>37.604120000000002</c:v>
                </c:pt>
                <c:pt idx="21161">
                  <c:v>38.363700000000001</c:v>
                </c:pt>
                <c:pt idx="21162">
                  <c:v>38.563009999999998</c:v>
                </c:pt>
                <c:pt idx="21163">
                  <c:v>38.742980000000003</c:v>
                </c:pt>
                <c:pt idx="21164">
                  <c:v>38.805950000000003</c:v>
                </c:pt>
                <c:pt idx="21165">
                  <c:v>38.983240000000002</c:v>
                </c:pt>
                <c:pt idx="21166">
                  <c:v>39.227200000000003</c:v>
                </c:pt>
                <c:pt idx="21167">
                  <c:v>39.400959999999998</c:v>
                </c:pt>
                <c:pt idx="21168">
                  <c:v>39.557899999999997</c:v>
                </c:pt>
                <c:pt idx="21169">
                  <c:v>39.97325</c:v>
                </c:pt>
                <c:pt idx="21170">
                  <c:v>40.000030000000002</c:v>
                </c:pt>
                <c:pt idx="21171">
                  <c:v>40.470320000000001</c:v>
                </c:pt>
                <c:pt idx="21172">
                  <c:v>40.786450000000002</c:v>
                </c:pt>
                <c:pt idx="21173">
                  <c:v>41.031320000000001</c:v>
                </c:pt>
                <c:pt idx="21174">
                  <c:v>41.67277</c:v>
                </c:pt>
                <c:pt idx="21175">
                  <c:v>42.434399999999997</c:v>
                </c:pt>
                <c:pt idx="21176">
                  <c:v>42.89602</c:v>
                </c:pt>
                <c:pt idx="21177">
                  <c:v>43.027650000000001</c:v>
                </c:pt>
                <c:pt idx="21178">
                  <c:v>43.438980000000001</c:v>
                </c:pt>
                <c:pt idx="21179">
                  <c:v>44.091920000000002</c:v>
                </c:pt>
                <c:pt idx="21180">
                  <c:v>44.875279999999997</c:v>
                </c:pt>
                <c:pt idx="21181">
                  <c:v>45.838659999999997</c:v>
                </c:pt>
                <c:pt idx="21182">
                  <c:v>46.401330000000002</c:v>
                </c:pt>
                <c:pt idx="21183">
                  <c:v>47.019010000000002</c:v>
                </c:pt>
                <c:pt idx="21184">
                  <c:v>47.716529999999999</c:v>
                </c:pt>
                <c:pt idx="21185">
                  <c:v>48.495420000000003</c:v>
                </c:pt>
                <c:pt idx="21186">
                  <c:v>49.06812</c:v>
                </c:pt>
                <c:pt idx="21187">
                  <c:v>49.366019999999999</c:v>
                </c:pt>
                <c:pt idx="21188">
                  <c:v>50.325960000000002</c:v>
                </c:pt>
                <c:pt idx="21189">
                  <c:v>51.412219999999998</c:v>
                </c:pt>
                <c:pt idx="21190">
                  <c:v>52.624920000000003</c:v>
                </c:pt>
                <c:pt idx="21191">
                  <c:v>53.976410000000001</c:v>
                </c:pt>
                <c:pt idx="21192">
                  <c:v>55.458170000000003</c:v>
                </c:pt>
                <c:pt idx="21193">
                  <c:v>57.121450000000003</c:v>
                </c:pt>
                <c:pt idx="21194">
                  <c:v>58.958660000000002</c:v>
                </c:pt>
                <c:pt idx="21195">
                  <c:v>60.979819999999997</c:v>
                </c:pt>
                <c:pt idx="21196">
                  <c:v>63.163220000000003</c:v>
                </c:pt>
                <c:pt idx="21197">
                  <c:v>65.574029999999993</c:v>
                </c:pt>
                <c:pt idx="21198">
                  <c:v>68.189440000000005</c:v>
                </c:pt>
                <c:pt idx="21199">
                  <c:v>71.012259999999998</c:v>
                </c:pt>
                <c:pt idx="21200">
                  <c:v>74.001469999999998</c:v>
                </c:pt>
                <c:pt idx="21201">
                  <c:v>77.234070000000003</c:v>
                </c:pt>
                <c:pt idx="21202">
                  <c:v>80.665440000000004</c:v>
                </c:pt>
                <c:pt idx="21203">
                  <c:v>88.028530000000003</c:v>
                </c:pt>
                <c:pt idx="21204">
                  <c:v>120.77119999999999</c:v>
                </c:pt>
                <c:pt idx="21205">
                  <c:v>127.8167</c:v>
                </c:pt>
                <c:pt idx="21206">
                  <c:v>130.80090000000001</c:v>
                </c:pt>
                <c:pt idx="21207">
                  <c:v>133.3056</c:v>
                </c:pt>
                <c:pt idx="21208">
                  <c:v>135.33770000000001</c:v>
                </c:pt>
                <c:pt idx="21209">
                  <c:v>136.81020000000001</c:v>
                </c:pt>
                <c:pt idx="21210">
                  <c:v>137.68459999999999</c:v>
                </c:pt>
                <c:pt idx="21211">
                  <c:v>137.9375</c:v>
                </c:pt>
                <c:pt idx="21212">
                  <c:v>137.3871</c:v>
                </c:pt>
                <c:pt idx="21213">
                  <c:v>135.91059999999999</c:v>
                </c:pt>
                <c:pt idx="21214">
                  <c:v>133.55889999999999</c:v>
                </c:pt>
                <c:pt idx="21215">
                  <c:v>130.4145</c:v>
                </c:pt>
                <c:pt idx="21216">
                  <c:v>126.5406</c:v>
                </c:pt>
                <c:pt idx="21217">
                  <c:v>122.146</c:v>
                </c:pt>
                <c:pt idx="21218">
                  <c:v>112.22110000000001</c:v>
                </c:pt>
                <c:pt idx="21219">
                  <c:v>101.599</c:v>
                </c:pt>
                <c:pt idx="21220">
                  <c:v>91.287409999999994</c:v>
                </c:pt>
                <c:pt idx="21221">
                  <c:v>88.834779999999995</c:v>
                </c:pt>
                <c:pt idx="21222">
                  <c:v>86.434359999999998</c:v>
                </c:pt>
                <c:pt idx="21223">
                  <c:v>81.85866</c:v>
                </c:pt>
                <c:pt idx="21224">
                  <c:v>77.596580000000003</c:v>
                </c:pt>
                <c:pt idx="21225">
                  <c:v>73.67013</c:v>
                </c:pt>
                <c:pt idx="21226">
                  <c:v>70.052409999999995</c:v>
                </c:pt>
                <c:pt idx="21227">
                  <c:v>66.819879999999998</c:v>
                </c:pt>
                <c:pt idx="21228">
                  <c:v>63.923349999999999</c:v>
                </c:pt>
                <c:pt idx="21229">
                  <c:v>61.347589999999997</c:v>
                </c:pt>
                <c:pt idx="21230">
                  <c:v>59.072699999999998</c:v>
                </c:pt>
                <c:pt idx="21231">
                  <c:v>57.075569999999999</c:v>
                </c:pt>
                <c:pt idx="21232">
                  <c:v>55.331220000000002</c:v>
                </c:pt>
                <c:pt idx="21233">
                  <c:v>53.814</c:v>
                </c:pt>
                <c:pt idx="21234">
                  <c:v>52.485340000000001</c:v>
                </c:pt>
                <c:pt idx="21235">
                  <c:v>51.348959999999998</c:v>
                </c:pt>
                <c:pt idx="21236">
                  <c:v>50.366799999999998</c:v>
                </c:pt>
                <c:pt idx="21237">
                  <c:v>49.517859999999999</c:v>
                </c:pt>
                <c:pt idx="21238">
                  <c:v>48.783180000000002</c:v>
                </c:pt>
                <c:pt idx="21239">
                  <c:v>48.145809999999997</c:v>
                </c:pt>
                <c:pt idx="21240">
                  <c:v>47.590769999999999</c:v>
                </c:pt>
                <c:pt idx="21241">
                  <c:v>47.104930000000003</c:v>
                </c:pt>
                <c:pt idx="21242">
                  <c:v>46.2928</c:v>
                </c:pt>
                <c:pt idx="21243">
                  <c:v>45.644390000000001</c:v>
                </c:pt>
                <c:pt idx="21244">
                  <c:v>45.100209999999997</c:v>
                </c:pt>
                <c:pt idx="21245">
                  <c:v>44.632370000000002</c:v>
                </c:pt>
                <c:pt idx="21246">
                  <c:v>44.217289999999998</c:v>
                </c:pt>
                <c:pt idx="21247">
                  <c:v>43.852310000000003</c:v>
                </c:pt>
                <c:pt idx="21248">
                  <c:v>43.534880000000001</c:v>
                </c:pt>
                <c:pt idx="21249">
                  <c:v>43.267139999999998</c:v>
                </c:pt>
                <c:pt idx="21250">
                  <c:v>43.049100000000003</c:v>
                </c:pt>
                <c:pt idx="21251">
                  <c:v>42.880870000000002</c:v>
                </c:pt>
                <c:pt idx="21252">
                  <c:v>42.872779999999999</c:v>
                </c:pt>
                <c:pt idx="21253">
                  <c:v>42.757199999999997</c:v>
                </c:pt>
                <c:pt idx="21254">
                  <c:v>42.66818</c:v>
                </c:pt>
                <c:pt idx="21255">
                  <c:v>42.557920000000003</c:v>
                </c:pt>
                <c:pt idx="21256">
                  <c:v>42.491900000000001</c:v>
                </c:pt>
                <c:pt idx="21257">
                  <c:v>42.486870000000003</c:v>
                </c:pt>
                <c:pt idx="21258">
                  <c:v>42.294429999999998</c:v>
                </c:pt>
                <c:pt idx="21259">
                  <c:v>42.245269999999998</c:v>
                </c:pt>
                <c:pt idx="21260">
                  <c:v>42.262880000000003</c:v>
                </c:pt>
                <c:pt idx="21261">
                  <c:v>42.269190000000002</c:v>
                </c:pt>
                <c:pt idx="21262">
                  <c:v>42.40531</c:v>
                </c:pt>
                <c:pt idx="21263">
                  <c:v>42.436619999999998</c:v>
                </c:pt>
                <c:pt idx="21264">
                  <c:v>42.795180000000002</c:v>
                </c:pt>
                <c:pt idx="21265">
                  <c:v>43.307920000000003</c:v>
                </c:pt>
                <c:pt idx="21266">
                  <c:v>43.918080000000003</c:v>
                </c:pt>
                <c:pt idx="21267">
                  <c:v>43.976149999999997</c:v>
                </c:pt>
                <c:pt idx="21268">
                  <c:v>46.113489999999999</c:v>
                </c:pt>
                <c:pt idx="21269">
                  <c:v>46.1723</c:v>
                </c:pt>
                <c:pt idx="21270">
                  <c:v>46.563949999999998</c:v>
                </c:pt>
                <c:pt idx="21271">
                  <c:v>49.225279999999998</c:v>
                </c:pt>
                <c:pt idx="21272">
                  <c:v>50.424900000000001</c:v>
                </c:pt>
                <c:pt idx="21273">
                  <c:v>50.574249999999999</c:v>
                </c:pt>
                <c:pt idx="21274">
                  <c:v>51.327779999999997</c:v>
                </c:pt>
                <c:pt idx="21275">
                  <c:v>51.713290000000001</c:v>
                </c:pt>
                <c:pt idx="21276">
                  <c:v>52.30312</c:v>
                </c:pt>
                <c:pt idx="21277">
                  <c:v>52.932670000000002</c:v>
                </c:pt>
                <c:pt idx="21278">
                  <c:v>53.672440000000002</c:v>
                </c:pt>
                <c:pt idx="21279">
                  <c:v>53.691659999999999</c:v>
                </c:pt>
                <c:pt idx="21280">
                  <c:v>55.455109999999998</c:v>
                </c:pt>
                <c:pt idx="21281">
                  <c:v>56.756990000000002</c:v>
                </c:pt>
                <c:pt idx="21282">
                  <c:v>59.615290000000002</c:v>
                </c:pt>
                <c:pt idx="21283">
                  <c:v>60.15128</c:v>
                </c:pt>
                <c:pt idx="21284">
                  <c:v>64.033690000000007</c:v>
                </c:pt>
                <c:pt idx="21285">
                  <c:v>66.641580000000005</c:v>
                </c:pt>
                <c:pt idx="21286">
                  <c:v>68.225359999999995</c:v>
                </c:pt>
                <c:pt idx="21287">
                  <c:v>70.060289999999995</c:v>
                </c:pt>
                <c:pt idx="21288">
                  <c:v>72.185850000000002</c:v>
                </c:pt>
                <c:pt idx="21289">
                  <c:v>74.579160000000002</c:v>
                </c:pt>
                <c:pt idx="21290">
                  <c:v>79.947890000000001</c:v>
                </c:pt>
                <c:pt idx="21291">
                  <c:v>84.053190000000001</c:v>
                </c:pt>
                <c:pt idx="21292">
                  <c:v>91.606909999999999</c:v>
                </c:pt>
                <c:pt idx="21293">
                  <c:v>103.69970000000001</c:v>
                </c:pt>
                <c:pt idx="21294">
                  <c:v>110.43340000000001</c:v>
                </c:pt>
                <c:pt idx="21295">
                  <c:v>118.18600000000001</c:v>
                </c:pt>
                <c:pt idx="21296">
                  <c:v>126.9901</c:v>
                </c:pt>
                <c:pt idx="21297">
                  <c:v>128.51920000000001</c:v>
                </c:pt>
                <c:pt idx="21298">
                  <c:v>136.38919999999999</c:v>
                </c:pt>
                <c:pt idx="21299">
                  <c:v>155.6566</c:v>
                </c:pt>
                <c:pt idx="21300">
                  <c:v>174.4177</c:v>
                </c:pt>
                <c:pt idx="21301">
                  <c:v>178.48699999999999</c:v>
                </c:pt>
                <c:pt idx="21302">
                  <c:v>181.87029999999999</c:v>
                </c:pt>
                <c:pt idx="21303">
                  <c:v>184.30850000000001</c:v>
                </c:pt>
                <c:pt idx="21304">
                  <c:v>185.5522</c:v>
                </c:pt>
                <c:pt idx="21305">
                  <c:v>185.5778</c:v>
                </c:pt>
                <c:pt idx="21306">
                  <c:v>184.6009</c:v>
                </c:pt>
                <c:pt idx="21307">
                  <c:v>182.7784</c:v>
                </c:pt>
                <c:pt idx="21308">
                  <c:v>180.3252</c:v>
                </c:pt>
                <c:pt idx="21309">
                  <c:v>174.1617</c:v>
                </c:pt>
                <c:pt idx="21310">
                  <c:v>166.94489999999999</c:v>
                </c:pt>
                <c:pt idx="21311">
                  <c:v>158.7208</c:v>
                </c:pt>
                <c:pt idx="21312">
                  <c:v>149.5789</c:v>
                </c:pt>
                <c:pt idx="21313">
                  <c:v>142.85759999999999</c:v>
                </c:pt>
                <c:pt idx="21314">
                  <c:v>130.2893</c:v>
                </c:pt>
                <c:pt idx="21315">
                  <c:v>121.41459999999999</c:v>
                </c:pt>
                <c:pt idx="21316">
                  <c:v>113.7461</c:v>
                </c:pt>
                <c:pt idx="21317">
                  <c:v>112.0859</c:v>
                </c:pt>
                <c:pt idx="21318">
                  <c:v>107.16459999999999</c:v>
                </c:pt>
                <c:pt idx="21319">
                  <c:v>101.2518</c:v>
                </c:pt>
                <c:pt idx="21320">
                  <c:v>91.092799999999997</c:v>
                </c:pt>
                <c:pt idx="21321">
                  <c:v>89.991550000000004</c:v>
                </c:pt>
                <c:pt idx="21322">
                  <c:v>84.528360000000006</c:v>
                </c:pt>
                <c:pt idx="21323">
                  <c:v>79.421390000000002</c:v>
                </c:pt>
                <c:pt idx="21324">
                  <c:v>77.10763</c:v>
                </c:pt>
                <c:pt idx="21325">
                  <c:v>75.010350000000003</c:v>
                </c:pt>
                <c:pt idx="21326">
                  <c:v>73.144540000000006</c:v>
                </c:pt>
                <c:pt idx="21327">
                  <c:v>71.505809999999997</c:v>
                </c:pt>
                <c:pt idx="21328">
                  <c:v>68.721440000000001</c:v>
                </c:pt>
                <c:pt idx="21329">
                  <c:v>66.320899999999995</c:v>
                </c:pt>
                <c:pt idx="21330">
                  <c:v>64.262469999999993</c:v>
                </c:pt>
                <c:pt idx="21331">
                  <c:v>61.811549999999997</c:v>
                </c:pt>
                <c:pt idx="21332">
                  <c:v>59.656590000000001</c:v>
                </c:pt>
                <c:pt idx="21333">
                  <c:v>57.698259999999998</c:v>
                </c:pt>
                <c:pt idx="21334">
                  <c:v>56.077930000000002</c:v>
                </c:pt>
                <c:pt idx="21335">
                  <c:v>54.841790000000003</c:v>
                </c:pt>
                <c:pt idx="21336">
                  <c:v>53.876109999999997</c:v>
                </c:pt>
                <c:pt idx="21337">
                  <c:v>53.03369</c:v>
                </c:pt>
                <c:pt idx="21338">
                  <c:v>49.825969999999998</c:v>
                </c:pt>
                <c:pt idx="21339">
                  <c:v>48.008400000000002</c:v>
                </c:pt>
                <c:pt idx="21340">
                  <c:v>47.317169999999997</c:v>
                </c:pt>
                <c:pt idx="21341">
                  <c:v>46.622070000000001</c:v>
                </c:pt>
                <c:pt idx="21342">
                  <c:v>45.04336</c:v>
                </c:pt>
                <c:pt idx="21343">
                  <c:v>44.319380000000002</c:v>
                </c:pt>
                <c:pt idx="21344">
                  <c:v>43.712499999999999</c:v>
                </c:pt>
                <c:pt idx="21345">
                  <c:v>43.261629999999997</c:v>
                </c:pt>
                <c:pt idx="21346">
                  <c:v>42.946669999999997</c:v>
                </c:pt>
                <c:pt idx="21347">
                  <c:v>42.891730000000003</c:v>
                </c:pt>
                <c:pt idx="21348">
                  <c:v>42.490209999999998</c:v>
                </c:pt>
                <c:pt idx="21349">
                  <c:v>42.115969999999997</c:v>
                </c:pt>
                <c:pt idx="21350">
                  <c:v>41.639339999999997</c:v>
                </c:pt>
                <c:pt idx="21351">
                  <c:v>41.347940000000001</c:v>
                </c:pt>
                <c:pt idx="21352">
                  <c:v>40.832239999999999</c:v>
                </c:pt>
                <c:pt idx="21353">
                  <c:v>40.29486</c:v>
                </c:pt>
                <c:pt idx="21354">
                  <c:v>39.21508</c:v>
                </c:pt>
                <c:pt idx="21355">
                  <c:v>37.637560000000001</c:v>
                </c:pt>
                <c:pt idx="21356">
                  <c:v>37.044449999999998</c:v>
                </c:pt>
                <c:pt idx="21357">
                  <c:v>36.747320000000002</c:v>
                </c:pt>
                <c:pt idx="21358">
                  <c:v>36.553959999999996</c:v>
                </c:pt>
                <c:pt idx="21359">
                  <c:v>36.42418</c:v>
                </c:pt>
                <c:pt idx="21360">
                  <c:v>36.075249999999997</c:v>
                </c:pt>
                <c:pt idx="21361">
                  <c:v>35.899639999999998</c:v>
                </c:pt>
                <c:pt idx="21362">
                  <c:v>35.726889999999997</c:v>
                </c:pt>
                <c:pt idx="21363">
                  <c:v>35.585169999999998</c:v>
                </c:pt>
                <c:pt idx="21364">
                  <c:v>35.304769999999998</c:v>
                </c:pt>
                <c:pt idx="21365">
                  <c:v>34.652589999999996</c:v>
                </c:pt>
                <c:pt idx="21366">
                  <c:v>34.391919999999999</c:v>
                </c:pt>
                <c:pt idx="21367">
                  <c:v>34.355550000000001</c:v>
                </c:pt>
                <c:pt idx="21368">
                  <c:v>34.255180000000003</c:v>
                </c:pt>
                <c:pt idx="21369">
                  <c:v>34.110599999999998</c:v>
                </c:pt>
                <c:pt idx="21370">
                  <c:v>33.953850000000003</c:v>
                </c:pt>
                <c:pt idx="21371">
                  <c:v>33.785710000000002</c:v>
                </c:pt>
                <c:pt idx="21372">
                  <c:v>33.606529999999999</c:v>
                </c:pt>
                <c:pt idx="21373">
                  <c:v>33.418990000000001</c:v>
                </c:pt>
                <c:pt idx="21374">
                  <c:v>33.075049999999997</c:v>
                </c:pt>
                <c:pt idx="21375">
                  <c:v>33.037309999999998</c:v>
                </c:pt>
                <c:pt idx="21376">
                  <c:v>32.861600000000003</c:v>
                </c:pt>
                <c:pt idx="21377">
                  <c:v>32.784649999999999</c:v>
                </c:pt>
                <c:pt idx="21378">
                  <c:v>32.719859999999997</c:v>
                </c:pt>
                <c:pt idx="21379">
                  <c:v>32.67221</c:v>
                </c:pt>
                <c:pt idx="21380">
                  <c:v>32.64958</c:v>
                </c:pt>
                <c:pt idx="21381">
                  <c:v>32.660499999999999</c:v>
                </c:pt>
                <c:pt idx="21382">
                  <c:v>32.682250000000003</c:v>
                </c:pt>
                <c:pt idx="21383">
                  <c:v>32.716349999999998</c:v>
                </c:pt>
                <c:pt idx="21384">
                  <c:v>32.765900000000002</c:v>
                </c:pt>
                <c:pt idx="21385">
                  <c:v>32.831119999999999</c:v>
                </c:pt>
                <c:pt idx="21386">
                  <c:v>32.916600000000003</c:v>
                </c:pt>
                <c:pt idx="21387">
                  <c:v>33.021610000000003</c:v>
                </c:pt>
                <c:pt idx="21388">
                  <c:v>33.152549999999998</c:v>
                </c:pt>
                <c:pt idx="21389">
                  <c:v>33.307450000000003</c:v>
                </c:pt>
                <c:pt idx="21390">
                  <c:v>33.494889999999998</c:v>
                </c:pt>
                <c:pt idx="21391">
                  <c:v>33.711199999999998</c:v>
                </c:pt>
                <c:pt idx="21392">
                  <c:v>34.01238</c:v>
                </c:pt>
                <c:pt idx="21393">
                  <c:v>34.368110000000001</c:v>
                </c:pt>
                <c:pt idx="21394">
                  <c:v>34.784149999999997</c:v>
                </c:pt>
                <c:pt idx="21395">
                  <c:v>35.26652</c:v>
                </c:pt>
                <c:pt idx="21396">
                  <c:v>35.821429999999999</c:v>
                </c:pt>
                <c:pt idx="21397">
                  <c:v>36.132939999999998</c:v>
                </c:pt>
                <c:pt idx="21398">
                  <c:v>36.45523</c:v>
                </c:pt>
                <c:pt idx="21399">
                  <c:v>36.809249999999999</c:v>
                </c:pt>
                <c:pt idx="21400">
                  <c:v>37.174340000000001</c:v>
                </c:pt>
                <c:pt idx="21401">
                  <c:v>37.56165</c:v>
                </c:pt>
                <c:pt idx="21402">
                  <c:v>37.97193</c:v>
                </c:pt>
                <c:pt idx="21403">
                  <c:v>38.879069999999999</c:v>
                </c:pt>
                <c:pt idx="21404">
                  <c:v>39.889890000000001</c:v>
                </c:pt>
                <c:pt idx="21405">
                  <c:v>41.00976</c:v>
                </c:pt>
                <c:pt idx="21406">
                  <c:v>42.243279999999999</c:v>
                </c:pt>
                <c:pt idx="21407">
                  <c:v>43.594050000000003</c:v>
                </c:pt>
                <c:pt idx="21408">
                  <c:v>45.064329999999998</c:v>
                </c:pt>
                <c:pt idx="21409">
                  <c:v>46.654800000000002</c:v>
                </c:pt>
                <c:pt idx="21410">
                  <c:v>48.337009999999999</c:v>
                </c:pt>
                <c:pt idx="21411">
                  <c:v>50.1601</c:v>
                </c:pt>
                <c:pt idx="21412">
                  <c:v>52.092779999999998</c:v>
                </c:pt>
                <c:pt idx="21413">
                  <c:v>54.126449999999998</c:v>
                </c:pt>
                <c:pt idx="21414">
                  <c:v>56.249670000000002</c:v>
                </c:pt>
                <c:pt idx="21415">
                  <c:v>60.704830000000001</c:v>
                </c:pt>
                <c:pt idx="21416">
                  <c:v>65.276150000000001</c:v>
                </c:pt>
                <c:pt idx="21417">
                  <c:v>69.853499999999997</c:v>
                </c:pt>
                <c:pt idx="21418">
                  <c:v>74.167079999999999</c:v>
                </c:pt>
                <c:pt idx="21419">
                  <c:v>78.081999999999994</c:v>
                </c:pt>
                <c:pt idx="21420">
                  <c:v>81.359560000000002</c:v>
                </c:pt>
                <c:pt idx="21421">
                  <c:v>83.267780000000002</c:v>
                </c:pt>
                <c:pt idx="21422">
                  <c:v>84.754429999999999</c:v>
                </c:pt>
                <c:pt idx="21423">
                  <c:v>85.800659999999993</c:v>
                </c:pt>
                <c:pt idx="21424">
                  <c:v>86.399280000000005</c:v>
                </c:pt>
                <c:pt idx="21425">
                  <c:v>86.574809999999999</c:v>
                </c:pt>
                <c:pt idx="21426">
                  <c:v>86.347110000000001</c:v>
                </c:pt>
                <c:pt idx="21427">
                  <c:v>85.745270000000005</c:v>
                </c:pt>
                <c:pt idx="21428">
                  <c:v>84.822810000000004</c:v>
                </c:pt>
                <c:pt idx="21429">
                  <c:v>83.605279999999993</c:v>
                </c:pt>
                <c:pt idx="21430">
                  <c:v>82.165629999999993</c:v>
                </c:pt>
                <c:pt idx="21431">
                  <c:v>78.747640000000004</c:v>
                </c:pt>
                <c:pt idx="21432">
                  <c:v>70.961179999999999</c:v>
                </c:pt>
                <c:pt idx="21433">
                  <c:v>67.094470000000001</c:v>
                </c:pt>
                <c:pt idx="21434">
                  <c:v>63.526609999999998</c:v>
                </c:pt>
                <c:pt idx="21435">
                  <c:v>60.346530000000001</c:v>
                </c:pt>
                <c:pt idx="21436">
                  <c:v>58.91339</c:v>
                </c:pt>
                <c:pt idx="21437">
                  <c:v>57.607939999999999</c:v>
                </c:pt>
                <c:pt idx="21438">
                  <c:v>56.400480000000002</c:v>
                </c:pt>
                <c:pt idx="21439">
                  <c:v>55.31317</c:v>
                </c:pt>
                <c:pt idx="21440">
                  <c:v>54.316400000000002</c:v>
                </c:pt>
                <c:pt idx="21441">
                  <c:v>53.424210000000002</c:v>
                </c:pt>
                <c:pt idx="21442">
                  <c:v>51.879080000000002</c:v>
                </c:pt>
                <c:pt idx="21443">
                  <c:v>50.609520000000003</c:v>
                </c:pt>
                <c:pt idx="21444">
                  <c:v>49.549509999999998</c:v>
                </c:pt>
                <c:pt idx="21445">
                  <c:v>49.027650000000001</c:v>
                </c:pt>
                <c:pt idx="21446">
                  <c:v>48.66375</c:v>
                </c:pt>
                <c:pt idx="21447">
                  <c:v>47.91357</c:v>
                </c:pt>
                <c:pt idx="21448">
                  <c:v>47.276179999999997</c:v>
                </c:pt>
                <c:pt idx="21449">
                  <c:v>46.733069999999998</c:v>
                </c:pt>
                <c:pt idx="21450">
                  <c:v>46.2667</c:v>
                </c:pt>
                <c:pt idx="21451">
                  <c:v>45.495010000000001</c:v>
                </c:pt>
                <c:pt idx="21452">
                  <c:v>44.228960000000001</c:v>
                </c:pt>
                <c:pt idx="21453">
                  <c:v>43.094580000000001</c:v>
                </c:pt>
                <c:pt idx="21454">
                  <c:v>42.614989999999999</c:v>
                </c:pt>
                <c:pt idx="21455">
                  <c:v>42.232590000000002</c:v>
                </c:pt>
                <c:pt idx="21456">
                  <c:v>41.943519999999999</c:v>
                </c:pt>
                <c:pt idx="21457">
                  <c:v>41.718980000000002</c:v>
                </c:pt>
                <c:pt idx="21458">
                  <c:v>40.985770000000002</c:v>
                </c:pt>
                <c:pt idx="21459">
                  <c:v>39.579149999999998</c:v>
                </c:pt>
                <c:pt idx="21460">
                  <c:v>39.320039999999999</c:v>
                </c:pt>
                <c:pt idx="21461">
                  <c:v>39.148200000000003</c:v>
                </c:pt>
                <c:pt idx="21462">
                  <c:v>38.869480000000003</c:v>
                </c:pt>
                <c:pt idx="21463">
                  <c:v>38.522539999999999</c:v>
                </c:pt>
                <c:pt idx="21464">
                  <c:v>38.323920000000001</c:v>
                </c:pt>
                <c:pt idx="21465">
                  <c:v>38.219209999999997</c:v>
                </c:pt>
                <c:pt idx="21466">
                  <c:v>37.993299999999998</c:v>
                </c:pt>
                <c:pt idx="21467">
                  <c:v>37.594610000000003</c:v>
                </c:pt>
                <c:pt idx="21468">
                  <c:v>37.557879999999997</c:v>
                </c:pt>
                <c:pt idx="21469">
                  <c:v>37.458559999999999</c:v>
                </c:pt>
                <c:pt idx="21470">
                  <c:v>37.389969999999998</c:v>
                </c:pt>
                <c:pt idx="21471">
                  <c:v>37.253660000000004</c:v>
                </c:pt>
                <c:pt idx="21472">
                  <c:v>37.231729999999999</c:v>
                </c:pt>
                <c:pt idx="21473">
                  <c:v>36.979990000000001</c:v>
                </c:pt>
                <c:pt idx="21474">
                  <c:v>36.877969999999998</c:v>
                </c:pt>
                <c:pt idx="21475">
                  <c:v>36.61289</c:v>
                </c:pt>
                <c:pt idx="21476">
                  <c:v>36.433050000000001</c:v>
                </c:pt>
                <c:pt idx="21477">
                  <c:v>36.283279999999998</c:v>
                </c:pt>
                <c:pt idx="21478">
                  <c:v>36.07602</c:v>
                </c:pt>
                <c:pt idx="21479">
                  <c:v>35.785539999999997</c:v>
                </c:pt>
                <c:pt idx="21480">
                  <c:v>35.689430000000002</c:v>
                </c:pt>
                <c:pt idx="21481">
                  <c:v>35.563859999999998</c:v>
                </c:pt>
                <c:pt idx="21482">
                  <c:v>35.38561</c:v>
                </c:pt>
                <c:pt idx="21483">
                  <c:v>35.2029</c:v>
                </c:pt>
                <c:pt idx="21484">
                  <c:v>34.836620000000003</c:v>
                </c:pt>
                <c:pt idx="21485">
                  <c:v>34.58287</c:v>
                </c:pt>
                <c:pt idx="21486">
                  <c:v>34.439309999999999</c:v>
                </c:pt>
                <c:pt idx="21487">
                  <c:v>34.211950000000002</c:v>
                </c:pt>
                <c:pt idx="21488">
                  <c:v>33.744680000000002</c:v>
                </c:pt>
                <c:pt idx="21489">
                  <c:v>33.702019999999997</c:v>
                </c:pt>
                <c:pt idx="21490">
                  <c:v>33.636949999999999</c:v>
                </c:pt>
                <c:pt idx="21491">
                  <c:v>33.579329999999999</c:v>
                </c:pt>
                <c:pt idx="21492">
                  <c:v>33.482439999999997</c:v>
                </c:pt>
                <c:pt idx="21493">
                  <c:v>33.047420000000002</c:v>
                </c:pt>
                <c:pt idx="21494">
                  <c:v>32.997010000000003</c:v>
                </c:pt>
                <c:pt idx="21495">
                  <c:v>32.864699999999999</c:v>
                </c:pt>
                <c:pt idx="21496">
                  <c:v>32.418849999999999</c:v>
                </c:pt>
                <c:pt idx="21497">
                  <c:v>32.345880000000001</c:v>
                </c:pt>
                <c:pt idx="21498">
                  <c:v>32.086570000000002</c:v>
                </c:pt>
                <c:pt idx="21499">
                  <c:v>32.083950000000002</c:v>
                </c:pt>
                <c:pt idx="21500">
                  <c:v>32.001579999999997</c:v>
                </c:pt>
                <c:pt idx="21501">
                  <c:v>31.969190000000001</c:v>
                </c:pt>
                <c:pt idx="21502">
                  <c:v>31.945409999999999</c:v>
                </c:pt>
                <c:pt idx="21503">
                  <c:v>31.890319999999999</c:v>
                </c:pt>
                <c:pt idx="21504">
                  <c:v>31.849219999999999</c:v>
                </c:pt>
                <c:pt idx="21505">
                  <c:v>31.843889999999998</c:v>
                </c:pt>
                <c:pt idx="21506">
                  <c:v>31.569610000000001</c:v>
                </c:pt>
                <c:pt idx="21507">
                  <c:v>31.50029</c:v>
                </c:pt>
                <c:pt idx="21508">
                  <c:v>31.419350000000001</c:v>
                </c:pt>
                <c:pt idx="21509">
                  <c:v>31.329820000000002</c:v>
                </c:pt>
                <c:pt idx="21510">
                  <c:v>31.319320000000001</c:v>
                </c:pt>
                <c:pt idx="21511">
                  <c:v>31.209540000000001</c:v>
                </c:pt>
                <c:pt idx="21512">
                  <c:v>30.922720000000002</c:v>
                </c:pt>
                <c:pt idx="21513">
                  <c:v>30.762869999999999</c:v>
                </c:pt>
                <c:pt idx="21514">
                  <c:v>30.409079999999999</c:v>
                </c:pt>
                <c:pt idx="21515">
                  <c:v>29.867650000000001</c:v>
                </c:pt>
                <c:pt idx="21516">
                  <c:v>29.820450000000001</c:v>
                </c:pt>
                <c:pt idx="21517">
                  <c:v>29.643139999999999</c:v>
                </c:pt>
                <c:pt idx="21518">
                  <c:v>29.588039999999999</c:v>
                </c:pt>
                <c:pt idx="21519">
                  <c:v>29.534960000000002</c:v>
                </c:pt>
                <c:pt idx="21520">
                  <c:v>29.49296</c:v>
                </c:pt>
                <c:pt idx="21521">
                  <c:v>29.485610000000001</c:v>
                </c:pt>
                <c:pt idx="21522">
                  <c:v>29.441929999999999</c:v>
                </c:pt>
                <c:pt idx="21523">
                  <c:v>29.402069999999998</c:v>
                </c:pt>
                <c:pt idx="21524">
                  <c:v>29.364850000000001</c:v>
                </c:pt>
                <c:pt idx="21525">
                  <c:v>29.29354</c:v>
                </c:pt>
                <c:pt idx="21526">
                  <c:v>29.259689999999999</c:v>
                </c:pt>
                <c:pt idx="21527">
                  <c:v>29.230170000000001</c:v>
                </c:pt>
                <c:pt idx="21528">
                  <c:v>29.210470000000001</c:v>
                </c:pt>
                <c:pt idx="21529">
                  <c:v>29.20955</c:v>
                </c:pt>
                <c:pt idx="21530">
                  <c:v>29.21687</c:v>
                </c:pt>
                <c:pt idx="21531">
                  <c:v>29.23095</c:v>
                </c:pt>
                <c:pt idx="21532">
                  <c:v>29.254010000000001</c:v>
                </c:pt>
                <c:pt idx="21533">
                  <c:v>29.282959999999999</c:v>
                </c:pt>
                <c:pt idx="21534">
                  <c:v>29.283619999999999</c:v>
                </c:pt>
                <c:pt idx="21535">
                  <c:v>29.337129999999998</c:v>
                </c:pt>
                <c:pt idx="21536">
                  <c:v>29.394369999999999</c:v>
                </c:pt>
                <c:pt idx="21537">
                  <c:v>29.483409999999999</c:v>
                </c:pt>
                <c:pt idx="21538">
                  <c:v>29.52074</c:v>
                </c:pt>
                <c:pt idx="21539">
                  <c:v>29.66601</c:v>
                </c:pt>
                <c:pt idx="21540">
                  <c:v>29.74465</c:v>
                </c:pt>
                <c:pt idx="21541">
                  <c:v>29.832419999999999</c:v>
                </c:pt>
                <c:pt idx="21542">
                  <c:v>29.93815</c:v>
                </c:pt>
                <c:pt idx="21543">
                  <c:v>30.00177</c:v>
                </c:pt>
                <c:pt idx="21544">
                  <c:v>30.07414</c:v>
                </c:pt>
                <c:pt idx="21545">
                  <c:v>30.145409999999998</c:v>
                </c:pt>
                <c:pt idx="21546">
                  <c:v>30.158629999999999</c:v>
                </c:pt>
                <c:pt idx="21547">
                  <c:v>30.256810000000002</c:v>
                </c:pt>
                <c:pt idx="21548">
                  <c:v>30.310929999999999</c:v>
                </c:pt>
                <c:pt idx="21549">
                  <c:v>30.370259999999998</c:v>
                </c:pt>
                <c:pt idx="21550">
                  <c:v>30.499289999999998</c:v>
                </c:pt>
                <c:pt idx="21551">
                  <c:v>30.647459999999999</c:v>
                </c:pt>
                <c:pt idx="21552">
                  <c:v>30.812750000000001</c:v>
                </c:pt>
                <c:pt idx="21553">
                  <c:v>30.998349999999999</c:v>
                </c:pt>
                <c:pt idx="21554">
                  <c:v>31.200420000000001</c:v>
                </c:pt>
                <c:pt idx="21555">
                  <c:v>31.421769999999999</c:v>
                </c:pt>
                <c:pt idx="21556">
                  <c:v>31.659179999999999</c:v>
                </c:pt>
                <c:pt idx="21557">
                  <c:v>31.910920000000001</c:v>
                </c:pt>
                <c:pt idx="21558">
                  <c:v>32.17259</c:v>
                </c:pt>
                <c:pt idx="21559">
                  <c:v>32.729959999999998</c:v>
                </c:pt>
                <c:pt idx="21560">
                  <c:v>33.311590000000002</c:v>
                </c:pt>
                <c:pt idx="21561">
                  <c:v>35.734780000000001</c:v>
                </c:pt>
                <c:pt idx="21562">
                  <c:v>40.163589999999999</c:v>
                </c:pt>
                <c:pt idx="21563">
                  <c:v>40.628140000000002</c:v>
                </c:pt>
                <c:pt idx="21564">
                  <c:v>43.081769999999999</c:v>
                </c:pt>
                <c:pt idx="21565">
                  <c:v>44.328600000000002</c:v>
                </c:pt>
                <c:pt idx="21566">
                  <c:v>45.676569999999998</c:v>
                </c:pt>
                <c:pt idx="21567">
                  <c:v>45.865029999999997</c:v>
                </c:pt>
                <c:pt idx="21568">
                  <c:v>45.890389999999996</c:v>
                </c:pt>
                <c:pt idx="21569">
                  <c:v>46.466569999999997</c:v>
                </c:pt>
                <c:pt idx="21570">
                  <c:v>47.397869999999998</c:v>
                </c:pt>
                <c:pt idx="21571">
                  <c:v>48.539140000000003</c:v>
                </c:pt>
                <c:pt idx="21572">
                  <c:v>49.211320000000001</c:v>
                </c:pt>
                <c:pt idx="21573">
                  <c:v>49.861849999999997</c:v>
                </c:pt>
                <c:pt idx="21574">
                  <c:v>49.950870000000002</c:v>
                </c:pt>
                <c:pt idx="21575">
                  <c:v>50.775460000000002</c:v>
                </c:pt>
                <c:pt idx="21576">
                  <c:v>51.207189999999997</c:v>
                </c:pt>
                <c:pt idx="21577">
                  <c:v>51.680149999999998</c:v>
                </c:pt>
                <c:pt idx="21578">
                  <c:v>53.715119999999999</c:v>
                </c:pt>
                <c:pt idx="21579">
                  <c:v>56.032499999999999</c:v>
                </c:pt>
                <c:pt idx="21580">
                  <c:v>56.63017</c:v>
                </c:pt>
                <c:pt idx="21581">
                  <c:v>58.578749999999999</c:v>
                </c:pt>
                <c:pt idx="21582">
                  <c:v>61.997570000000003</c:v>
                </c:pt>
                <c:pt idx="21583">
                  <c:v>64.106769999999997</c:v>
                </c:pt>
                <c:pt idx="21584">
                  <c:v>66.175830000000005</c:v>
                </c:pt>
                <c:pt idx="21585">
                  <c:v>69.884720000000002</c:v>
                </c:pt>
                <c:pt idx="21586">
                  <c:v>71.232820000000004</c:v>
                </c:pt>
                <c:pt idx="21587">
                  <c:v>76.377229999999997</c:v>
                </c:pt>
                <c:pt idx="21588">
                  <c:v>81.602879999999999</c:v>
                </c:pt>
                <c:pt idx="21589">
                  <c:v>81.770439999999994</c:v>
                </c:pt>
                <c:pt idx="21590">
                  <c:v>86.786109999999994</c:v>
                </c:pt>
                <c:pt idx="21591">
                  <c:v>93.756609999999995</c:v>
                </c:pt>
                <c:pt idx="21592">
                  <c:v>96.912819999999996</c:v>
                </c:pt>
                <c:pt idx="21593">
                  <c:v>99.193780000000004</c:v>
                </c:pt>
                <c:pt idx="21594">
                  <c:v>101.55929999999999</c:v>
                </c:pt>
                <c:pt idx="21595">
                  <c:v>103.616</c:v>
                </c:pt>
                <c:pt idx="21596">
                  <c:v>105.67619999999999</c:v>
                </c:pt>
                <c:pt idx="21597">
                  <c:v>107.283</c:v>
                </c:pt>
                <c:pt idx="21598">
                  <c:v>108.0347</c:v>
                </c:pt>
                <c:pt idx="21599">
                  <c:v>108.8544</c:v>
                </c:pt>
                <c:pt idx="21600">
                  <c:v>109.51779999999999</c:v>
                </c:pt>
                <c:pt idx="21601">
                  <c:v>110.7946</c:v>
                </c:pt>
                <c:pt idx="21602">
                  <c:v>110.9936</c:v>
                </c:pt>
                <c:pt idx="21603">
                  <c:v>110.80289999999999</c:v>
                </c:pt>
                <c:pt idx="21604">
                  <c:v>110.0061</c:v>
                </c:pt>
                <c:pt idx="21605">
                  <c:v>109.855</c:v>
                </c:pt>
                <c:pt idx="21606">
                  <c:v>108.2649</c:v>
                </c:pt>
                <c:pt idx="21607">
                  <c:v>106.3944</c:v>
                </c:pt>
                <c:pt idx="21608">
                  <c:v>106.2664</c:v>
                </c:pt>
                <c:pt idx="21609">
                  <c:v>104.3755</c:v>
                </c:pt>
                <c:pt idx="21610">
                  <c:v>104.27679999999999</c:v>
                </c:pt>
                <c:pt idx="21611">
                  <c:v>102.5498</c:v>
                </c:pt>
                <c:pt idx="21612">
                  <c:v>100.92829999999999</c:v>
                </c:pt>
                <c:pt idx="21613">
                  <c:v>100.9034</c:v>
                </c:pt>
                <c:pt idx="21614">
                  <c:v>99.915890000000005</c:v>
                </c:pt>
                <c:pt idx="21615">
                  <c:v>99.706980000000001</c:v>
                </c:pt>
                <c:pt idx="21616">
                  <c:v>98.717200000000005</c:v>
                </c:pt>
                <c:pt idx="21617">
                  <c:v>98.584999999999994</c:v>
                </c:pt>
                <c:pt idx="21618">
                  <c:v>97.691180000000003</c:v>
                </c:pt>
                <c:pt idx="21619">
                  <c:v>96.820589999999996</c:v>
                </c:pt>
                <c:pt idx="21620">
                  <c:v>96.085099999999997</c:v>
                </c:pt>
                <c:pt idx="21621">
                  <c:v>95.620689999999996</c:v>
                </c:pt>
                <c:pt idx="21622">
                  <c:v>95.556139999999999</c:v>
                </c:pt>
                <c:pt idx="21623">
                  <c:v>95.57217</c:v>
                </c:pt>
                <c:pt idx="21624">
                  <c:v>95.902609999999996</c:v>
                </c:pt>
                <c:pt idx="21625">
                  <c:v>96.563059999999993</c:v>
                </c:pt>
                <c:pt idx="21626">
                  <c:v>97.105050000000006</c:v>
                </c:pt>
                <c:pt idx="21627">
                  <c:v>98.361289999999997</c:v>
                </c:pt>
                <c:pt idx="21628">
                  <c:v>98.539569999999998</c:v>
                </c:pt>
                <c:pt idx="21629">
                  <c:v>98.955539999999999</c:v>
                </c:pt>
                <c:pt idx="21630">
                  <c:v>100.1238</c:v>
                </c:pt>
                <c:pt idx="21631">
                  <c:v>100.8082</c:v>
                </c:pt>
                <c:pt idx="21632">
                  <c:v>101.6246</c:v>
                </c:pt>
                <c:pt idx="21633">
                  <c:v>102.6472</c:v>
                </c:pt>
                <c:pt idx="21634">
                  <c:v>103.6584</c:v>
                </c:pt>
                <c:pt idx="21635">
                  <c:v>105.0538</c:v>
                </c:pt>
                <c:pt idx="21636">
                  <c:v>106.2492</c:v>
                </c:pt>
                <c:pt idx="21637">
                  <c:v>109.13800000000001</c:v>
                </c:pt>
                <c:pt idx="21638">
                  <c:v>111.20959999999999</c:v>
                </c:pt>
                <c:pt idx="21639">
                  <c:v>111.2796</c:v>
                </c:pt>
                <c:pt idx="21640">
                  <c:v>112.3282</c:v>
                </c:pt>
                <c:pt idx="21641">
                  <c:v>117.6987</c:v>
                </c:pt>
                <c:pt idx="21642">
                  <c:v>117.95869999999999</c:v>
                </c:pt>
                <c:pt idx="21643">
                  <c:v>121.21380000000001</c:v>
                </c:pt>
                <c:pt idx="21644">
                  <c:v>124.00020000000001</c:v>
                </c:pt>
                <c:pt idx="21645">
                  <c:v>125.0295</c:v>
                </c:pt>
                <c:pt idx="21646">
                  <c:v>125.0399</c:v>
                </c:pt>
                <c:pt idx="21647">
                  <c:v>125.6871</c:v>
                </c:pt>
                <c:pt idx="21648">
                  <c:v>125.88079999999999</c:v>
                </c:pt>
                <c:pt idx="21649">
                  <c:v>125.5446</c:v>
                </c:pt>
                <c:pt idx="21650">
                  <c:v>124.20180000000001</c:v>
                </c:pt>
                <c:pt idx="21651">
                  <c:v>121.93049999999999</c:v>
                </c:pt>
                <c:pt idx="21652">
                  <c:v>118.9145</c:v>
                </c:pt>
                <c:pt idx="21653">
                  <c:v>118.8053</c:v>
                </c:pt>
                <c:pt idx="21654">
                  <c:v>115.81699999999999</c:v>
                </c:pt>
                <c:pt idx="21655">
                  <c:v>115.467</c:v>
                </c:pt>
                <c:pt idx="21656">
                  <c:v>108.2214</c:v>
                </c:pt>
                <c:pt idx="21657">
                  <c:v>102.85890000000001</c:v>
                </c:pt>
                <c:pt idx="21658">
                  <c:v>100.2814</c:v>
                </c:pt>
                <c:pt idx="21659">
                  <c:v>97.621880000000004</c:v>
                </c:pt>
                <c:pt idx="21660">
                  <c:v>93.047920000000005</c:v>
                </c:pt>
                <c:pt idx="21661">
                  <c:v>89.648809999999997</c:v>
                </c:pt>
                <c:pt idx="21662">
                  <c:v>87.840770000000006</c:v>
                </c:pt>
                <c:pt idx="21663">
                  <c:v>86.494060000000005</c:v>
                </c:pt>
                <c:pt idx="21664">
                  <c:v>83.610839999999996</c:v>
                </c:pt>
                <c:pt idx="21665">
                  <c:v>83.488919999999993</c:v>
                </c:pt>
                <c:pt idx="21666">
                  <c:v>81.009969999999996</c:v>
                </c:pt>
                <c:pt idx="21667">
                  <c:v>80.031689999999998</c:v>
                </c:pt>
                <c:pt idx="21668">
                  <c:v>78.649379999999994</c:v>
                </c:pt>
                <c:pt idx="21669">
                  <c:v>76.468890000000002</c:v>
                </c:pt>
                <c:pt idx="21670">
                  <c:v>68.443560000000005</c:v>
                </c:pt>
                <c:pt idx="21671">
                  <c:v>67.224059999999994</c:v>
                </c:pt>
                <c:pt idx="21672">
                  <c:v>67.124970000000005</c:v>
                </c:pt>
                <c:pt idx="21673">
                  <c:v>64.533410000000003</c:v>
                </c:pt>
                <c:pt idx="21674">
                  <c:v>63.429600000000001</c:v>
                </c:pt>
                <c:pt idx="21675">
                  <c:v>61.614849999999997</c:v>
                </c:pt>
                <c:pt idx="21676">
                  <c:v>60.741050000000001</c:v>
                </c:pt>
                <c:pt idx="21677">
                  <c:v>59.865160000000003</c:v>
                </c:pt>
                <c:pt idx="21678">
                  <c:v>58.955039999999997</c:v>
                </c:pt>
                <c:pt idx="21679">
                  <c:v>58.224719999999998</c:v>
                </c:pt>
                <c:pt idx="21680">
                  <c:v>57.648769999999999</c:v>
                </c:pt>
                <c:pt idx="21681">
                  <c:v>57.315939999999998</c:v>
                </c:pt>
                <c:pt idx="21682">
                  <c:v>56.7348</c:v>
                </c:pt>
                <c:pt idx="21683">
                  <c:v>55.85324</c:v>
                </c:pt>
                <c:pt idx="21684">
                  <c:v>55.416220000000003</c:v>
                </c:pt>
                <c:pt idx="21685">
                  <c:v>54.598280000000003</c:v>
                </c:pt>
                <c:pt idx="21686">
                  <c:v>54.277450000000002</c:v>
                </c:pt>
                <c:pt idx="21687">
                  <c:v>53.533729999999998</c:v>
                </c:pt>
                <c:pt idx="21688">
                  <c:v>53.529580000000003</c:v>
                </c:pt>
                <c:pt idx="21689">
                  <c:v>52.895980000000002</c:v>
                </c:pt>
                <c:pt idx="21690">
                  <c:v>52.618989999999997</c:v>
                </c:pt>
                <c:pt idx="21691">
                  <c:v>52.312330000000003</c:v>
                </c:pt>
                <c:pt idx="21692">
                  <c:v>51.770069999999997</c:v>
                </c:pt>
                <c:pt idx="21693">
                  <c:v>51.068860000000001</c:v>
                </c:pt>
                <c:pt idx="21694">
                  <c:v>50.72334</c:v>
                </c:pt>
                <c:pt idx="21695">
                  <c:v>49.746040000000001</c:v>
                </c:pt>
                <c:pt idx="21696">
                  <c:v>48.717449999999999</c:v>
                </c:pt>
                <c:pt idx="21697">
                  <c:v>48.26052</c:v>
                </c:pt>
                <c:pt idx="21698">
                  <c:v>47.80227</c:v>
                </c:pt>
                <c:pt idx="21699">
                  <c:v>47.45617</c:v>
                </c:pt>
                <c:pt idx="21700">
                  <c:v>46.894379999999998</c:v>
                </c:pt>
                <c:pt idx="21701">
                  <c:v>46.851950000000002</c:v>
                </c:pt>
                <c:pt idx="21702">
                  <c:v>46.405830000000002</c:v>
                </c:pt>
                <c:pt idx="21703">
                  <c:v>45.963349999999998</c:v>
                </c:pt>
                <c:pt idx="21704">
                  <c:v>45.619399999999999</c:v>
                </c:pt>
                <c:pt idx="21705">
                  <c:v>45.530270000000002</c:v>
                </c:pt>
                <c:pt idx="21706">
                  <c:v>45.134799999999998</c:v>
                </c:pt>
                <c:pt idx="21707">
                  <c:v>45.05162</c:v>
                </c:pt>
                <c:pt idx="21708">
                  <c:v>44.948889999999999</c:v>
                </c:pt>
                <c:pt idx="21709">
                  <c:v>44.774590000000003</c:v>
                </c:pt>
                <c:pt idx="21710">
                  <c:v>44.600160000000002</c:v>
                </c:pt>
                <c:pt idx="21711">
                  <c:v>44.552280000000003</c:v>
                </c:pt>
                <c:pt idx="21712">
                  <c:v>44.443449999999999</c:v>
                </c:pt>
                <c:pt idx="21713">
                  <c:v>44.292760000000001</c:v>
                </c:pt>
                <c:pt idx="21714">
                  <c:v>44.248330000000003</c:v>
                </c:pt>
                <c:pt idx="21715">
                  <c:v>44.180399999999999</c:v>
                </c:pt>
                <c:pt idx="21716">
                  <c:v>44.146050000000002</c:v>
                </c:pt>
                <c:pt idx="21717">
                  <c:v>44.12359</c:v>
                </c:pt>
                <c:pt idx="21718">
                  <c:v>44.015590000000003</c:v>
                </c:pt>
                <c:pt idx="21719">
                  <c:v>43.892040000000001</c:v>
                </c:pt>
                <c:pt idx="21720">
                  <c:v>43.770159999999997</c:v>
                </c:pt>
                <c:pt idx="21721">
                  <c:v>43.768839999999997</c:v>
                </c:pt>
                <c:pt idx="21722">
                  <c:v>43.668109999999999</c:v>
                </c:pt>
                <c:pt idx="21723">
                  <c:v>43.56926</c:v>
                </c:pt>
                <c:pt idx="21724">
                  <c:v>43.473350000000003</c:v>
                </c:pt>
                <c:pt idx="21725">
                  <c:v>43.379199999999997</c:v>
                </c:pt>
                <c:pt idx="21726">
                  <c:v>43.294820000000001</c:v>
                </c:pt>
                <c:pt idx="21727">
                  <c:v>43.289389999999997</c:v>
                </c:pt>
                <c:pt idx="21728">
                  <c:v>43.230460000000001</c:v>
                </c:pt>
                <c:pt idx="21729">
                  <c:v>43.154089999999997</c:v>
                </c:pt>
                <c:pt idx="21730">
                  <c:v>43.144199999999998</c:v>
                </c:pt>
                <c:pt idx="21731">
                  <c:v>43.004130000000004</c:v>
                </c:pt>
                <c:pt idx="21732">
                  <c:v>42.870269999999998</c:v>
                </c:pt>
                <c:pt idx="21733">
                  <c:v>42.838349999999998</c:v>
                </c:pt>
                <c:pt idx="21734">
                  <c:v>42.796720000000001</c:v>
                </c:pt>
                <c:pt idx="21735">
                  <c:v>42.730640000000001</c:v>
                </c:pt>
                <c:pt idx="21736">
                  <c:v>42.633420000000001</c:v>
                </c:pt>
                <c:pt idx="21737">
                  <c:v>42.513910000000003</c:v>
                </c:pt>
                <c:pt idx="21738">
                  <c:v>42.419420000000002</c:v>
                </c:pt>
                <c:pt idx="21739">
                  <c:v>42.10886</c:v>
                </c:pt>
                <c:pt idx="21740">
                  <c:v>41.969459999999998</c:v>
                </c:pt>
                <c:pt idx="21741">
                  <c:v>41.922089999999997</c:v>
                </c:pt>
                <c:pt idx="21742">
                  <c:v>41.759639999999997</c:v>
                </c:pt>
                <c:pt idx="21743">
                  <c:v>41.593359999999997</c:v>
                </c:pt>
                <c:pt idx="21744">
                  <c:v>41.565660000000001</c:v>
                </c:pt>
                <c:pt idx="21745">
                  <c:v>41.55086</c:v>
                </c:pt>
                <c:pt idx="21746">
                  <c:v>41.486370000000001</c:v>
                </c:pt>
                <c:pt idx="21747">
                  <c:v>41.440399999999997</c:v>
                </c:pt>
                <c:pt idx="21748">
                  <c:v>41.426130000000001</c:v>
                </c:pt>
                <c:pt idx="21749">
                  <c:v>41.391019999999997</c:v>
                </c:pt>
                <c:pt idx="21750">
                  <c:v>41.387749999999997</c:v>
                </c:pt>
                <c:pt idx="21751">
                  <c:v>41.420920000000002</c:v>
                </c:pt>
                <c:pt idx="21752">
                  <c:v>41.492629999999998</c:v>
                </c:pt>
                <c:pt idx="21753">
                  <c:v>41.601790000000001</c:v>
                </c:pt>
                <c:pt idx="21754">
                  <c:v>41.743540000000003</c:v>
                </c:pt>
                <c:pt idx="21755">
                  <c:v>41.913589999999999</c:v>
                </c:pt>
                <c:pt idx="21756">
                  <c:v>42.104579999999999</c:v>
                </c:pt>
                <c:pt idx="21757">
                  <c:v>42.353580000000001</c:v>
                </c:pt>
                <c:pt idx="21758">
                  <c:v>42.382300000000001</c:v>
                </c:pt>
                <c:pt idx="21759">
                  <c:v>42.527030000000003</c:v>
                </c:pt>
                <c:pt idx="21760">
                  <c:v>42.600279999999998</c:v>
                </c:pt>
                <c:pt idx="21761">
                  <c:v>43.429389999999998</c:v>
                </c:pt>
                <c:pt idx="21762">
                  <c:v>43.63073</c:v>
                </c:pt>
                <c:pt idx="21763">
                  <c:v>43.882730000000002</c:v>
                </c:pt>
                <c:pt idx="21764">
                  <c:v>44.249580000000002</c:v>
                </c:pt>
                <c:pt idx="21765">
                  <c:v>44.29524</c:v>
                </c:pt>
                <c:pt idx="21766">
                  <c:v>44.477319999999999</c:v>
                </c:pt>
                <c:pt idx="21767">
                  <c:v>44.61468</c:v>
                </c:pt>
                <c:pt idx="21768">
                  <c:v>44.669449999999998</c:v>
                </c:pt>
                <c:pt idx="21769">
                  <c:v>44.704720000000002</c:v>
                </c:pt>
                <c:pt idx="21770">
                  <c:v>44.747680000000003</c:v>
                </c:pt>
                <c:pt idx="21771">
                  <c:v>44.680869999999999</c:v>
                </c:pt>
                <c:pt idx="21772">
                  <c:v>44.461869999999998</c:v>
                </c:pt>
                <c:pt idx="21773">
                  <c:v>44.2286</c:v>
                </c:pt>
                <c:pt idx="21774">
                  <c:v>44.135440000000003</c:v>
                </c:pt>
                <c:pt idx="21775">
                  <c:v>43.753050000000002</c:v>
                </c:pt>
                <c:pt idx="21776">
                  <c:v>42.984969999999997</c:v>
                </c:pt>
                <c:pt idx="21777">
                  <c:v>42.942300000000003</c:v>
                </c:pt>
                <c:pt idx="21778">
                  <c:v>42.799900000000001</c:v>
                </c:pt>
                <c:pt idx="21779">
                  <c:v>42.048670000000001</c:v>
                </c:pt>
                <c:pt idx="21780">
                  <c:v>41.158450000000002</c:v>
                </c:pt>
                <c:pt idx="21781">
                  <c:v>40.202500000000001</c:v>
                </c:pt>
                <c:pt idx="21782">
                  <c:v>40.046990000000001</c:v>
                </c:pt>
                <c:pt idx="21783">
                  <c:v>39.802419999999998</c:v>
                </c:pt>
                <c:pt idx="21784">
                  <c:v>39.198270000000001</c:v>
                </c:pt>
                <c:pt idx="21785">
                  <c:v>39.158090000000001</c:v>
                </c:pt>
                <c:pt idx="21786">
                  <c:v>38.894550000000002</c:v>
                </c:pt>
                <c:pt idx="21787">
                  <c:v>38.313360000000003</c:v>
                </c:pt>
                <c:pt idx="21788">
                  <c:v>38.06371</c:v>
                </c:pt>
                <c:pt idx="21789">
                  <c:v>37.957889999999999</c:v>
                </c:pt>
                <c:pt idx="21790">
                  <c:v>36.541919999999998</c:v>
                </c:pt>
                <c:pt idx="21791">
                  <c:v>36.09301</c:v>
                </c:pt>
                <c:pt idx="21792">
                  <c:v>35.68947</c:v>
                </c:pt>
                <c:pt idx="21793">
                  <c:v>33.712699999999998</c:v>
                </c:pt>
                <c:pt idx="21794">
                  <c:v>33.192270000000001</c:v>
                </c:pt>
                <c:pt idx="21795">
                  <c:v>33.049019999999999</c:v>
                </c:pt>
                <c:pt idx="21796">
                  <c:v>32.700189999999999</c:v>
                </c:pt>
                <c:pt idx="21797">
                  <c:v>32.485030000000002</c:v>
                </c:pt>
                <c:pt idx="21798">
                  <c:v>32.280099999999997</c:v>
                </c:pt>
                <c:pt idx="21799">
                  <c:v>32.241610000000001</c:v>
                </c:pt>
                <c:pt idx="21800">
                  <c:v>31.9421</c:v>
                </c:pt>
                <c:pt idx="21801">
                  <c:v>31.834910000000001</c:v>
                </c:pt>
                <c:pt idx="21802">
                  <c:v>31.638449999999999</c:v>
                </c:pt>
                <c:pt idx="21803">
                  <c:v>31.486059999999998</c:v>
                </c:pt>
                <c:pt idx="21804">
                  <c:v>31.377669999999998</c:v>
                </c:pt>
                <c:pt idx="21805">
                  <c:v>31.238499999999998</c:v>
                </c:pt>
                <c:pt idx="21806">
                  <c:v>31.213280000000001</c:v>
                </c:pt>
                <c:pt idx="21807">
                  <c:v>31.175460000000001</c:v>
                </c:pt>
                <c:pt idx="21808">
                  <c:v>31.049320000000002</c:v>
                </c:pt>
                <c:pt idx="21809">
                  <c:v>31.00778</c:v>
                </c:pt>
                <c:pt idx="21810">
                  <c:v>31.000589999999999</c:v>
                </c:pt>
                <c:pt idx="21811">
                  <c:v>31.01172</c:v>
                </c:pt>
                <c:pt idx="21812">
                  <c:v>31.0442</c:v>
                </c:pt>
                <c:pt idx="21813">
                  <c:v>31.154789999999998</c:v>
                </c:pt>
                <c:pt idx="21814">
                  <c:v>31.157820000000001</c:v>
                </c:pt>
                <c:pt idx="21815">
                  <c:v>31.351230000000001</c:v>
                </c:pt>
                <c:pt idx="21816">
                  <c:v>31.484570000000001</c:v>
                </c:pt>
                <c:pt idx="21817">
                  <c:v>31.596789999999999</c:v>
                </c:pt>
                <c:pt idx="21818">
                  <c:v>31.890029999999999</c:v>
                </c:pt>
                <c:pt idx="21819">
                  <c:v>31.960979999999999</c:v>
                </c:pt>
                <c:pt idx="21820">
                  <c:v>32.265250000000002</c:v>
                </c:pt>
                <c:pt idx="21821">
                  <c:v>32.491500000000002</c:v>
                </c:pt>
                <c:pt idx="21822">
                  <c:v>32.748959999999997</c:v>
                </c:pt>
                <c:pt idx="21823">
                  <c:v>33.049399999999999</c:v>
                </c:pt>
                <c:pt idx="21824">
                  <c:v>33.404499999999999</c:v>
                </c:pt>
                <c:pt idx="21825">
                  <c:v>33.727780000000003</c:v>
                </c:pt>
                <c:pt idx="21826">
                  <c:v>33.834479999999999</c:v>
                </c:pt>
                <c:pt idx="21827">
                  <c:v>34.35172</c:v>
                </c:pt>
                <c:pt idx="21828">
                  <c:v>34.971690000000002</c:v>
                </c:pt>
                <c:pt idx="21829">
                  <c:v>35.657490000000003</c:v>
                </c:pt>
                <c:pt idx="21830">
                  <c:v>35.69829</c:v>
                </c:pt>
                <c:pt idx="21831">
                  <c:v>36.577370000000002</c:v>
                </c:pt>
                <c:pt idx="21832">
                  <c:v>37.179699999999997</c:v>
                </c:pt>
                <c:pt idx="21833">
                  <c:v>37.584209999999999</c:v>
                </c:pt>
                <c:pt idx="21834">
                  <c:v>38.733750000000001</c:v>
                </c:pt>
                <c:pt idx="21835">
                  <c:v>38.897939999999998</c:v>
                </c:pt>
                <c:pt idx="21836">
                  <c:v>40.053280000000001</c:v>
                </c:pt>
                <c:pt idx="21837">
                  <c:v>41.11741</c:v>
                </c:pt>
                <c:pt idx="21838">
                  <c:v>41.540520000000001</c:v>
                </c:pt>
                <c:pt idx="21839">
                  <c:v>42.62565</c:v>
                </c:pt>
                <c:pt idx="21840">
                  <c:v>43.176169999999999</c:v>
                </c:pt>
                <c:pt idx="21841">
                  <c:v>43.720669999999998</c:v>
                </c:pt>
                <c:pt idx="21842">
                  <c:v>44.746169999999999</c:v>
                </c:pt>
                <c:pt idx="21843">
                  <c:v>44.995530000000002</c:v>
                </c:pt>
                <c:pt idx="21844">
                  <c:v>46.743670000000002</c:v>
                </c:pt>
                <c:pt idx="21845">
                  <c:v>46.946719999999999</c:v>
                </c:pt>
                <c:pt idx="21846">
                  <c:v>49.098140000000001</c:v>
                </c:pt>
                <c:pt idx="21847">
                  <c:v>50.168529999999997</c:v>
                </c:pt>
                <c:pt idx="21848">
                  <c:v>51.367930000000001</c:v>
                </c:pt>
                <c:pt idx="21849">
                  <c:v>52.052460000000004</c:v>
                </c:pt>
                <c:pt idx="21850">
                  <c:v>54.060699999999997</c:v>
                </c:pt>
                <c:pt idx="21851">
                  <c:v>56.148029999999999</c:v>
                </c:pt>
                <c:pt idx="21852">
                  <c:v>56.47045</c:v>
                </c:pt>
                <c:pt idx="21853">
                  <c:v>56.861400000000003</c:v>
                </c:pt>
                <c:pt idx="21854">
                  <c:v>58.42944</c:v>
                </c:pt>
                <c:pt idx="21855">
                  <c:v>60.842449999999999</c:v>
                </c:pt>
                <c:pt idx="21856">
                  <c:v>62.52046</c:v>
                </c:pt>
                <c:pt idx="21857">
                  <c:v>63.43233</c:v>
                </c:pt>
                <c:pt idx="21858">
                  <c:v>66.261039999999994</c:v>
                </c:pt>
                <c:pt idx="21859">
                  <c:v>69.230040000000002</c:v>
                </c:pt>
                <c:pt idx="21860">
                  <c:v>69.811660000000003</c:v>
                </c:pt>
                <c:pt idx="21861">
                  <c:v>72.536929999999998</c:v>
                </c:pt>
                <c:pt idx="21862">
                  <c:v>74.109520000000003</c:v>
                </c:pt>
                <c:pt idx="21863">
                  <c:v>76.151420000000002</c:v>
                </c:pt>
                <c:pt idx="21864">
                  <c:v>78.857280000000003</c:v>
                </c:pt>
                <c:pt idx="21865">
                  <c:v>80.100390000000004</c:v>
                </c:pt>
                <c:pt idx="21866">
                  <c:v>84.158799999999999</c:v>
                </c:pt>
                <c:pt idx="21867">
                  <c:v>84.362679999999997</c:v>
                </c:pt>
                <c:pt idx="21868">
                  <c:v>89.112170000000006</c:v>
                </c:pt>
                <c:pt idx="21869">
                  <c:v>90.139679999999998</c:v>
                </c:pt>
                <c:pt idx="21870">
                  <c:v>94.311329999999998</c:v>
                </c:pt>
                <c:pt idx="21871">
                  <c:v>96.883790000000005</c:v>
                </c:pt>
                <c:pt idx="21872">
                  <c:v>99.971270000000004</c:v>
                </c:pt>
                <c:pt idx="21873">
                  <c:v>104.3048</c:v>
                </c:pt>
                <c:pt idx="21874">
                  <c:v>106.0364</c:v>
                </c:pt>
                <c:pt idx="21875">
                  <c:v>109.7179</c:v>
                </c:pt>
                <c:pt idx="21876">
                  <c:v>112.57340000000001</c:v>
                </c:pt>
                <c:pt idx="21877">
                  <c:v>112.6523</c:v>
                </c:pt>
                <c:pt idx="21878">
                  <c:v>119.83880000000001</c:v>
                </c:pt>
                <c:pt idx="21879">
                  <c:v>121.627</c:v>
                </c:pt>
                <c:pt idx="21880">
                  <c:v>124.0346</c:v>
                </c:pt>
                <c:pt idx="21881">
                  <c:v>131.53229999999999</c:v>
                </c:pt>
                <c:pt idx="21882">
                  <c:v>135.5505</c:v>
                </c:pt>
                <c:pt idx="21883">
                  <c:v>142.00620000000001</c:v>
                </c:pt>
                <c:pt idx="21884">
                  <c:v>153.06890000000001</c:v>
                </c:pt>
                <c:pt idx="21885">
                  <c:v>164.5849</c:v>
                </c:pt>
                <c:pt idx="21886">
                  <c:v>171.53489999999999</c:v>
                </c:pt>
                <c:pt idx="21887">
                  <c:v>176.45429999999999</c:v>
                </c:pt>
                <c:pt idx="21888">
                  <c:v>188.35579999999999</c:v>
                </c:pt>
                <c:pt idx="21889">
                  <c:v>190.49189999999999</c:v>
                </c:pt>
                <c:pt idx="21890">
                  <c:v>199.88579999999999</c:v>
                </c:pt>
                <c:pt idx="21891">
                  <c:v>208.71809999999999</c:v>
                </c:pt>
                <c:pt idx="21892">
                  <c:v>211.29089999999999</c:v>
                </c:pt>
                <c:pt idx="21893">
                  <c:v>217.31630000000001</c:v>
                </c:pt>
                <c:pt idx="21894">
                  <c:v>225.38040000000001</c:v>
                </c:pt>
                <c:pt idx="21895">
                  <c:v>232.75640000000001</c:v>
                </c:pt>
                <c:pt idx="21896">
                  <c:v>239.3348</c:v>
                </c:pt>
                <c:pt idx="21897">
                  <c:v>244.2963</c:v>
                </c:pt>
                <c:pt idx="21898">
                  <c:v>246.9846</c:v>
                </c:pt>
                <c:pt idx="21899">
                  <c:v>248.60230000000001</c:v>
                </c:pt>
                <c:pt idx="21900">
                  <c:v>252.28749999999999</c:v>
                </c:pt>
                <c:pt idx="21901">
                  <c:v>255.5248</c:v>
                </c:pt>
                <c:pt idx="21902">
                  <c:v>257.4477</c:v>
                </c:pt>
                <c:pt idx="21903">
                  <c:v>258.18680000000001</c:v>
                </c:pt>
                <c:pt idx="21904">
                  <c:v>260.13330000000002</c:v>
                </c:pt>
                <c:pt idx="21905">
                  <c:v>262.75619999999998</c:v>
                </c:pt>
                <c:pt idx="21906">
                  <c:v>262.94290000000001</c:v>
                </c:pt>
                <c:pt idx="21907">
                  <c:v>263.6207</c:v>
                </c:pt>
                <c:pt idx="21908">
                  <c:v>263.74430000000001</c:v>
                </c:pt>
                <c:pt idx="21909">
                  <c:v>263.18970000000002</c:v>
                </c:pt>
                <c:pt idx="21910">
                  <c:v>262.82749999999999</c:v>
                </c:pt>
                <c:pt idx="21911">
                  <c:v>261.4409</c:v>
                </c:pt>
                <c:pt idx="21912">
                  <c:v>261.20460000000003</c:v>
                </c:pt>
                <c:pt idx="21913">
                  <c:v>258.17540000000002</c:v>
                </c:pt>
                <c:pt idx="21914">
                  <c:v>257.22179999999997</c:v>
                </c:pt>
                <c:pt idx="21915">
                  <c:v>256.61630000000002</c:v>
                </c:pt>
                <c:pt idx="21916">
                  <c:v>254.61250000000001</c:v>
                </c:pt>
                <c:pt idx="21917">
                  <c:v>252.79859999999999</c:v>
                </c:pt>
                <c:pt idx="21918">
                  <c:v>251.85679999999999</c:v>
                </c:pt>
                <c:pt idx="21919">
                  <c:v>250.86689999999999</c:v>
                </c:pt>
                <c:pt idx="21920">
                  <c:v>248.6953</c:v>
                </c:pt>
                <c:pt idx="21921">
                  <c:v>246.72839999999999</c:v>
                </c:pt>
                <c:pt idx="21922">
                  <c:v>245.94380000000001</c:v>
                </c:pt>
                <c:pt idx="21923">
                  <c:v>244.63120000000001</c:v>
                </c:pt>
                <c:pt idx="21924">
                  <c:v>242.46379999999999</c:v>
                </c:pt>
                <c:pt idx="21925">
                  <c:v>240.4828</c:v>
                </c:pt>
                <c:pt idx="21926">
                  <c:v>239.93119999999999</c:v>
                </c:pt>
                <c:pt idx="21927">
                  <c:v>238.37809999999999</c:v>
                </c:pt>
                <c:pt idx="21928">
                  <c:v>236.30520000000001</c:v>
                </c:pt>
                <c:pt idx="21929">
                  <c:v>234.3828</c:v>
                </c:pt>
                <c:pt idx="21930">
                  <c:v>234.08519999999999</c:v>
                </c:pt>
                <c:pt idx="21931">
                  <c:v>232.3519</c:v>
                </c:pt>
                <c:pt idx="21932">
                  <c:v>230.39529999999999</c:v>
                </c:pt>
                <c:pt idx="21933">
                  <c:v>228.54849999999999</c:v>
                </c:pt>
                <c:pt idx="21934">
                  <c:v>228.4999</c:v>
                </c:pt>
                <c:pt idx="21935">
                  <c:v>226.53100000000001</c:v>
                </c:pt>
                <c:pt idx="21936">
                  <c:v>224.56450000000001</c:v>
                </c:pt>
                <c:pt idx="21937">
                  <c:v>222.69919999999999</c:v>
                </c:pt>
                <c:pt idx="21938">
                  <c:v>219.15029999999999</c:v>
                </c:pt>
                <c:pt idx="21939">
                  <c:v>217.9128</c:v>
                </c:pt>
                <c:pt idx="21940">
                  <c:v>215.53559999999999</c:v>
                </c:pt>
                <c:pt idx="21941">
                  <c:v>212.94069999999999</c:v>
                </c:pt>
                <c:pt idx="21942">
                  <c:v>212.63829999999999</c:v>
                </c:pt>
                <c:pt idx="21943">
                  <c:v>211.8613</c:v>
                </c:pt>
                <c:pt idx="21944">
                  <c:v>208.0975</c:v>
                </c:pt>
                <c:pt idx="21945">
                  <c:v>207.25020000000001</c:v>
                </c:pt>
                <c:pt idx="21946">
                  <c:v>204.23490000000001</c:v>
                </c:pt>
                <c:pt idx="21947">
                  <c:v>201.6953</c:v>
                </c:pt>
                <c:pt idx="21948">
                  <c:v>200.96610000000001</c:v>
                </c:pt>
                <c:pt idx="21949">
                  <c:v>196.28219999999999</c:v>
                </c:pt>
                <c:pt idx="21950">
                  <c:v>195.92269999999999</c:v>
                </c:pt>
                <c:pt idx="21951">
                  <c:v>183.92449999999999</c:v>
                </c:pt>
                <c:pt idx="21952">
                  <c:v>179.3329</c:v>
                </c:pt>
                <c:pt idx="21953">
                  <c:v>171.5368</c:v>
                </c:pt>
                <c:pt idx="21954">
                  <c:v>166.76859999999999</c:v>
                </c:pt>
                <c:pt idx="21955">
                  <c:v>162.0009</c:v>
                </c:pt>
                <c:pt idx="21956">
                  <c:v>149.3278</c:v>
                </c:pt>
                <c:pt idx="21957">
                  <c:v>146.7826</c:v>
                </c:pt>
                <c:pt idx="21958">
                  <c:v>144.80860000000001</c:v>
                </c:pt>
                <c:pt idx="21959">
                  <c:v>135.06100000000001</c:v>
                </c:pt>
                <c:pt idx="21960">
                  <c:v>132.9178</c:v>
                </c:pt>
                <c:pt idx="21961">
                  <c:v>129.1207</c:v>
                </c:pt>
                <c:pt idx="21962">
                  <c:v>124.5757</c:v>
                </c:pt>
                <c:pt idx="21963">
                  <c:v>120.038</c:v>
                </c:pt>
                <c:pt idx="21964">
                  <c:v>119.1264</c:v>
                </c:pt>
                <c:pt idx="21965">
                  <c:v>116.0468</c:v>
                </c:pt>
                <c:pt idx="21966">
                  <c:v>112.59690000000001</c:v>
                </c:pt>
                <c:pt idx="21967">
                  <c:v>109.6327</c:v>
                </c:pt>
                <c:pt idx="21968">
                  <c:v>109.5151</c:v>
                </c:pt>
                <c:pt idx="21969">
                  <c:v>108.50409999999999</c:v>
                </c:pt>
                <c:pt idx="21970">
                  <c:v>107.8694</c:v>
                </c:pt>
                <c:pt idx="21971">
                  <c:v>104.7925</c:v>
                </c:pt>
                <c:pt idx="21972">
                  <c:v>100.74509999999999</c:v>
                </c:pt>
                <c:pt idx="21973">
                  <c:v>97.608140000000006</c:v>
                </c:pt>
                <c:pt idx="21974">
                  <c:v>96.427440000000004</c:v>
                </c:pt>
                <c:pt idx="21975">
                  <c:v>93.323930000000004</c:v>
                </c:pt>
                <c:pt idx="21976">
                  <c:v>89.837609999999998</c:v>
                </c:pt>
                <c:pt idx="21977">
                  <c:v>86.832849999999993</c:v>
                </c:pt>
                <c:pt idx="21978">
                  <c:v>86.712239999999994</c:v>
                </c:pt>
                <c:pt idx="21979">
                  <c:v>84.168189999999996</c:v>
                </c:pt>
                <c:pt idx="21980">
                  <c:v>83.463769999999997</c:v>
                </c:pt>
                <c:pt idx="21981">
                  <c:v>82.229029999999995</c:v>
                </c:pt>
                <c:pt idx="21982">
                  <c:v>81.163160000000005</c:v>
                </c:pt>
                <c:pt idx="21983">
                  <c:v>79.442689999999999</c:v>
                </c:pt>
                <c:pt idx="21984">
                  <c:v>79.439319999999995</c:v>
                </c:pt>
                <c:pt idx="21985">
                  <c:v>77.567920000000001</c:v>
                </c:pt>
                <c:pt idx="21986">
                  <c:v>74.493129999999994</c:v>
                </c:pt>
                <c:pt idx="21987">
                  <c:v>73.591300000000004</c:v>
                </c:pt>
                <c:pt idx="21988">
                  <c:v>72.163690000000003</c:v>
                </c:pt>
                <c:pt idx="21989">
                  <c:v>70.966049999999996</c:v>
                </c:pt>
                <c:pt idx="21990">
                  <c:v>70.782139999999998</c:v>
                </c:pt>
                <c:pt idx="21991">
                  <c:v>70.044049999999999</c:v>
                </c:pt>
                <c:pt idx="21992">
                  <c:v>68.161349999999999</c:v>
                </c:pt>
                <c:pt idx="21993">
                  <c:v>67.908180000000002</c:v>
                </c:pt>
                <c:pt idx="21994">
                  <c:v>66.084360000000004</c:v>
                </c:pt>
                <c:pt idx="21995">
                  <c:v>65.443370000000002</c:v>
                </c:pt>
                <c:pt idx="21996">
                  <c:v>65.005049999999997</c:v>
                </c:pt>
                <c:pt idx="21997">
                  <c:v>64.468710000000002</c:v>
                </c:pt>
                <c:pt idx="21998">
                  <c:v>63.969940000000001</c:v>
                </c:pt>
                <c:pt idx="21999">
                  <c:v>63.734900000000003</c:v>
                </c:pt>
                <c:pt idx="22000">
                  <c:v>63.428739999999998</c:v>
                </c:pt>
                <c:pt idx="22001">
                  <c:v>63.264580000000002</c:v>
                </c:pt>
                <c:pt idx="22002">
                  <c:v>63.091410000000003</c:v>
                </c:pt>
                <c:pt idx="22003">
                  <c:v>63.049059999999997</c:v>
                </c:pt>
                <c:pt idx="22004">
                  <c:v>63.04909</c:v>
                </c:pt>
                <c:pt idx="22005">
                  <c:v>63.04918</c:v>
                </c:pt>
                <c:pt idx="22006">
                  <c:v>63.049399999999999</c:v>
                </c:pt>
                <c:pt idx="22007">
                  <c:v>63.097380000000001</c:v>
                </c:pt>
                <c:pt idx="22008">
                  <c:v>63.190379999999998</c:v>
                </c:pt>
                <c:pt idx="22009">
                  <c:v>63.439770000000003</c:v>
                </c:pt>
                <c:pt idx="22010">
                  <c:v>63.476880000000001</c:v>
                </c:pt>
                <c:pt idx="22011">
                  <c:v>64.202029999999993</c:v>
                </c:pt>
                <c:pt idx="22012">
                  <c:v>64.227040000000002</c:v>
                </c:pt>
                <c:pt idx="22013">
                  <c:v>64.277060000000006</c:v>
                </c:pt>
                <c:pt idx="22014">
                  <c:v>64.613159999999993</c:v>
                </c:pt>
                <c:pt idx="22015">
                  <c:v>64.864819999999995</c:v>
                </c:pt>
                <c:pt idx="22016">
                  <c:v>65.187020000000004</c:v>
                </c:pt>
                <c:pt idx="22017">
                  <c:v>65.625529999999998</c:v>
                </c:pt>
                <c:pt idx="22018">
                  <c:v>65.630849999999995</c:v>
                </c:pt>
                <c:pt idx="22019">
                  <c:v>66.24812</c:v>
                </c:pt>
                <c:pt idx="22020">
                  <c:v>67.081230000000005</c:v>
                </c:pt>
                <c:pt idx="22021">
                  <c:v>68.136150000000001</c:v>
                </c:pt>
                <c:pt idx="22022">
                  <c:v>69.400850000000005</c:v>
                </c:pt>
                <c:pt idx="22023">
                  <c:v>69.598799999999997</c:v>
                </c:pt>
                <c:pt idx="22024">
                  <c:v>70.820539999999994</c:v>
                </c:pt>
                <c:pt idx="22025">
                  <c:v>73.942440000000005</c:v>
                </c:pt>
                <c:pt idx="22026">
                  <c:v>76.652680000000004</c:v>
                </c:pt>
                <c:pt idx="22027">
                  <c:v>77.60718</c:v>
                </c:pt>
                <c:pt idx="22028">
                  <c:v>80.359759999999994</c:v>
                </c:pt>
                <c:pt idx="22029">
                  <c:v>80.510570000000001</c:v>
                </c:pt>
                <c:pt idx="22030">
                  <c:v>83.216700000000003</c:v>
                </c:pt>
                <c:pt idx="22031">
                  <c:v>84.000119999999995</c:v>
                </c:pt>
                <c:pt idx="22032">
                  <c:v>84.307749999999999</c:v>
                </c:pt>
                <c:pt idx="22033">
                  <c:v>85.943979999999996</c:v>
                </c:pt>
                <c:pt idx="22034">
                  <c:v>88.100790000000003</c:v>
                </c:pt>
                <c:pt idx="22035">
                  <c:v>89.373850000000004</c:v>
                </c:pt>
                <c:pt idx="22036">
                  <c:v>90.570880000000002</c:v>
                </c:pt>
                <c:pt idx="22037">
                  <c:v>93.388229999999993</c:v>
                </c:pt>
                <c:pt idx="22038">
                  <c:v>96.158289999999994</c:v>
                </c:pt>
                <c:pt idx="22039">
                  <c:v>96.563249999999996</c:v>
                </c:pt>
                <c:pt idx="22040">
                  <c:v>100.0483</c:v>
                </c:pt>
                <c:pt idx="22041">
                  <c:v>100.48350000000001</c:v>
                </c:pt>
                <c:pt idx="22042">
                  <c:v>113.11199999999999</c:v>
                </c:pt>
                <c:pt idx="22043">
                  <c:v>113.8706</c:v>
                </c:pt>
                <c:pt idx="22044">
                  <c:v>115.48139999999999</c:v>
                </c:pt>
                <c:pt idx="22045">
                  <c:v>118.973</c:v>
                </c:pt>
                <c:pt idx="22046">
                  <c:v>121.8536</c:v>
                </c:pt>
                <c:pt idx="22047">
                  <c:v>123.1939</c:v>
                </c:pt>
                <c:pt idx="22048">
                  <c:v>123.8583</c:v>
                </c:pt>
                <c:pt idx="22049">
                  <c:v>124.7629</c:v>
                </c:pt>
                <c:pt idx="22050">
                  <c:v>124.697</c:v>
                </c:pt>
                <c:pt idx="22051">
                  <c:v>124.61150000000001</c:v>
                </c:pt>
                <c:pt idx="22052">
                  <c:v>124.5801</c:v>
                </c:pt>
                <c:pt idx="22053">
                  <c:v>123.5284</c:v>
                </c:pt>
                <c:pt idx="22054">
                  <c:v>121.7457</c:v>
                </c:pt>
                <c:pt idx="22055">
                  <c:v>121.6825</c:v>
                </c:pt>
                <c:pt idx="22056">
                  <c:v>119.4494</c:v>
                </c:pt>
                <c:pt idx="22057">
                  <c:v>114.7542</c:v>
                </c:pt>
                <c:pt idx="22058">
                  <c:v>113.95359999999999</c:v>
                </c:pt>
                <c:pt idx="22059">
                  <c:v>110.88800000000001</c:v>
                </c:pt>
                <c:pt idx="22060">
                  <c:v>108.1395</c:v>
                </c:pt>
                <c:pt idx="22061">
                  <c:v>107.044</c:v>
                </c:pt>
                <c:pt idx="22062">
                  <c:v>103.3456</c:v>
                </c:pt>
                <c:pt idx="22063">
                  <c:v>102.6172</c:v>
                </c:pt>
                <c:pt idx="22064">
                  <c:v>101.6427</c:v>
                </c:pt>
                <c:pt idx="22065">
                  <c:v>100.06189999999999</c:v>
                </c:pt>
                <c:pt idx="22066">
                  <c:v>98.553280000000001</c:v>
                </c:pt>
                <c:pt idx="22067">
                  <c:v>98.018739999999994</c:v>
                </c:pt>
                <c:pt idx="22068">
                  <c:v>97.285889999999995</c:v>
                </c:pt>
                <c:pt idx="22069">
                  <c:v>96.234219999999993</c:v>
                </c:pt>
                <c:pt idx="22070">
                  <c:v>95.810839999999999</c:v>
                </c:pt>
                <c:pt idx="22071">
                  <c:v>95.351659999999995</c:v>
                </c:pt>
                <c:pt idx="22072">
                  <c:v>95.095489999999998</c:v>
                </c:pt>
                <c:pt idx="22073">
                  <c:v>94.758009999999999</c:v>
                </c:pt>
                <c:pt idx="22074">
                  <c:v>94.430210000000002</c:v>
                </c:pt>
                <c:pt idx="22075">
                  <c:v>94.317440000000005</c:v>
                </c:pt>
                <c:pt idx="22076">
                  <c:v>94.351659999999995</c:v>
                </c:pt>
                <c:pt idx="22077">
                  <c:v>94.478750000000005</c:v>
                </c:pt>
                <c:pt idx="22078">
                  <c:v>94.874380000000002</c:v>
                </c:pt>
                <c:pt idx="22079">
                  <c:v>95.445250000000001</c:v>
                </c:pt>
                <c:pt idx="22080">
                  <c:v>96.173789999999997</c:v>
                </c:pt>
                <c:pt idx="22081">
                  <c:v>97.044600000000003</c:v>
                </c:pt>
                <c:pt idx="22082">
                  <c:v>98.049580000000006</c:v>
                </c:pt>
                <c:pt idx="22083">
                  <c:v>98.411199999999994</c:v>
                </c:pt>
                <c:pt idx="22084">
                  <c:v>99.248630000000006</c:v>
                </c:pt>
                <c:pt idx="22085">
                  <c:v>100.61279999999999</c:v>
                </c:pt>
                <c:pt idx="22086">
                  <c:v>102.1125</c:v>
                </c:pt>
                <c:pt idx="22087">
                  <c:v>102.6143</c:v>
                </c:pt>
                <c:pt idx="22088">
                  <c:v>105.2299</c:v>
                </c:pt>
                <c:pt idx="22089">
                  <c:v>105.6053</c:v>
                </c:pt>
                <c:pt idx="22090">
                  <c:v>107.9037</c:v>
                </c:pt>
                <c:pt idx="22091">
                  <c:v>109.25109999999999</c:v>
                </c:pt>
                <c:pt idx="22092">
                  <c:v>110.41540000000001</c:v>
                </c:pt>
                <c:pt idx="22093">
                  <c:v>110.7634</c:v>
                </c:pt>
                <c:pt idx="22094">
                  <c:v>111.85250000000001</c:v>
                </c:pt>
                <c:pt idx="22095">
                  <c:v>111.96299999999999</c:v>
                </c:pt>
                <c:pt idx="22096">
                  <c:v>112.33459999999999</c:v>
                </c:pt>
                <c:pt idx="22097">
                  <c:v>112.1061</c:v>
                </c:pt>
                <c:pt idx="22098">
                  <c:v>112.0598</c:v>
                </c:pt>
                <c:pt idx="22099">
                  <c:v>111.1383</c:v>
                </c:pt>
                <c:pt idx="22100">
                  <c:v>110.5061</c:v>
                </c:pt>
                <c:pt idx="22101">
                  <c:v>109.5909</c:v>
                </c:pt>
                <c:pt idx="22102">
                  <c:v>107.4786</c:v>
                </c:pt>
                <c:pt idx="22103">
                  <c:v>104.8849</c:v>
                </c:pt>
                <c:pt idx="22104">
                  <c:v>102.84529999999999</c:v>
                </c:pt>
                <c:pt idx="22105">
                  <c:v>101.9624</c:v>
                </c:pt>
                <c:pt idx="22106">
                  <c:v>98.866770000000002</c:v>
                </c:pt>
                <c:pt idx="22107">
                  <c:v>92.540369999999996</c:v>
                </c:pt>
                <c:pt idx="22108">
                  <c:v>92.49315</c:v>
                </c:pt>
                <c:pt idx="22109">
                  <c:v>86.390979999999999</c:v>
                </c:pt>
                <c:pt idx="22110">
                  <c:v>83.506960000000007</c:v>
                </c:pt>
                <c:pt idx="22111">
                  <c:v>82.724490000000003</c:v>
                </c:pt>
                <c:pt idx="22112">
                  <c:v>80.771739999999994</c:v>
                </c:pt>
                <c:pt idx="22113">
                  <c:v>78.17483</c:v>
                </c:pt>
                <c:pt idx="22114">
                  <c:v>75.712059999999994</c:v>
                </c:pt>
                <c:pt idx="22115">
                  <c:v>74.361770000000007</c:v>
                </c:pt>
                <c:pt idx="22116">
                  <c:v>73.417649999999995</c:v>
                </c:pt>
                <c:pt idx="22117">
                  <c:v>71.313680000000005</c:v>
                </c:pt>
                <c:pt idx="22118">
                  <c:v>69.378190000000004</c:v>
                </c:pt>
                <c:pt idx="22119">
                  <c:v>67.832570000000004</c:v>
                </c:pt>
                <c:pt idx="22120">
                  <c:v>67.631860000000003</c:v>
                </c:pt>
                <c:pt idx="22121">
                  <c:v>66.138660000000002</c:v>
                </c:pt>
                <c:pt idx="22122">
                  <c:v>64.834209999999999</c:v>
                </c:pt>
                <c:pt idx="22123">
                  <c:v>63.71217</c:v>
                </c:pt>
                <c:pt idx="22124">
                  <c:v>63.541490000000003</c:v>
                </c:pt>
                <c:pt idx="22125">
                  <c:v>62.807200000000002</c:v>
                </c:pt>
                <c:pt idx="22126">
                  <c:v>62.06277</c:v>
                </c:pt>
                <c:pt idx="22127">
                  <c:v>61.445839999999997</c:v>
                </c:pt>
                <c:pt idx="22128">
                  <c:v>61.200740000000003</c:v>
                </c:pt>
                <c:pt idx="22129">
                  <c:v>60.948059999999998</c:v>
                </c:pt>
                <c:pt idx="22130">
                  <c:v>60.563339999999997</c:v>
                </c:pt>
                <c:pt idx="22131">
                  <c:v>60.545310000000001</c:v>
                </c:pt>
                <c:pt idx="22132">
                  <c:v>60.366599999999998</c:v>
                </c:pt>
                <c:pt idx="22133">
                  <c:v>60.203139999999998</c:v>
                </c:pt>
                <c:pt idx="22134">
                  <c:v>59.971609999999998</c:v>
                </c:pt>
                <c:pt idx="22135">
                  <c:v>59.907170000000001</c:v>
                </c:pt>
                <c:pt idx="22136">
                  <c:v>59.414999999999999</c:v>
                </c:pt>
                <c:pt idx="22137">
                  <c:v>58.986629999999998</c:v>
                </c:pt>
                <c:pt idx="22138">
                  <c:v>58.542029999999997</c:v>
                </c:pt>
                <c:pt idx="22139">
                  <c:v>58.236879999999999</c:v>
                </c:pt>
                <c:pt idx="22140">
                  <c:v>57.588850000000001</c:v>
                </c:pt>
                <c:pt idx="22141">
                  <c:v>56.48133</c:v>
                </c:pt>
                <c:pt idx="22142">
                  <c:v>56.418520000000001</c:v>
                </c:pt>
                <c:pt idx="22143">
                  <c:v>55.561689999999999</c:v>
                </c:pt>
                <c:pt idx="22144">
                  <c:v>55.165129999999998</c:v>
                </c:pt>
                <c:pt idx="22145">
                  <c:v>54.873719999999999</c:v>
                </c:pt>
                <c:pt idx="22146">
                  <c:v>54.721699999999998</c:v>
                </c:pt>
                <c:pt idx="22147">
                  <c:v>54.716630000000002</c:v>
                </c:pt>
                <c:pt idx="22148">
                  <c:v>54.674199999999999</c:v>
                </c:pt>
                <c:pt idx="22149">
                  <c:v>54.680669999999999</c:v>
                </c:pt>
                <c:pt idx="22150">
                  <c:v>54.7164</c:v>
                </c:pt>
                <c:pt idx="22151">
                  <c:v>54.724919999999997</c:v>
                </c:pt>
                <c:pt idx="22152">
                  <c:v>54.846789999999999</c:v>
                </c:pt>
                <c:pt idx="22153">
                  <c:v>54.928460000000001</c:v>
                </c:pt>
                <c:pt idx="22154">
                  <c:v>55.172809999999998</c:v>
                </c:pt>
                <c:pt idx="22155">
                  <c:v>55.189079999999997</c:v>
                </c:pt>
                <c:pt idx="22156">
                  <c:v>55.375869999999999</c:v>
                </c:pt>
                <c:pt idx="22157">
                  <c:v>55.74633</c:v>
                </c:pt>
                <c:pt idx="22158">
                  <c:v>56.024169999999998</c:v>
                </c:pt>
                <c:pt idx="22159">
                  <c:v>56.367060000000002</c:v>
                </c:pt>
                <c:pt idx="22160">
                  <c:v>57.220730000000003</c:v>
                </c:pt>
                <c:pt idx="22161">
                  <c:v>58.231290000000001</c:v>
                </c:pt>
                <c:pt idx="22162">
                  <c:v>59.326900000000002</c:v>
                </c:pt>
                <c:pt idx="22163">
                  <c:v>60.518920000000001</c:v>
                </c:pt>
                <c:pt idx="22164">
                  <c:v>61.189219999999999</c:v>
                </c:pt>
                <c:pt idx="22165">
                  <c:v>61.947270000000003</c:v>
                </c:pt>
                <c:pt idx="22166">
                  <c:v>62.830289999999998</c:v>
                </c:pt>
                <c:pt idx="22167">
                  <c:v>63.877560000000003</c:v>
                </c:pt>
                <c:pt idx="22168">
                  <c:v>64.859139999999996</c:v>
                </c:pt>
                <c:pt idx="22169">
                  <c:v>65.127560000000003</c:v>
                </c:pt>
                <c:pt idx="22170">
                  <c:v>66.617940000000004</c:v>
                </c:pt>
                <c:pt idx="22171">
                  <c:v>68.089950000000002</c:v>
                </c:pt>
                <c:pt idx="22172">
                  <c:v>68.379490000000004</c:v>
                </c:pt>
                <c:pt idx="22173">
                  <c:v>70.457669999999993</c:v>
                </c:pt>
                <c:pt idx="22174">
                  <c:v>72.910079999999994</c:v>
                </c:pt>
                <c:pt idx="22175">
                  <c:v>75.796610000000001</c:v>
                </c:pt>
                <c:pt idx="22176">
                  <c:v>79.227620000000002</c:v>
                </c:pt>
                <c:pt idx="22177">
                  <c:v>83.261309999999995</c:v>
                </c:pt>
                <c:pt idx="22178">
                  <c:v>84.076539999999994</c:v>
                </c:pt>
                <c:pt idx="22179">
                  <c:v>87.920699999999997</c:v>
                </c:pt>
                <c:pt idx="22180">
                  <c:v>87.944090000000003</c:v>
                </c:pt>
                <c:pt idx="22181">
                  <c:v>93.309229999999999</c:v>
                </c:pt>
                <c:pt idx="22182">
                  <c:v>99.327830000000006</c:v>
                </c:pt>
                <c:pt idx="22183">
                  <c:v>105.9837</c:v>
                </c:pt>
                <c:pt idx="22184">
                  <c:v>113.2634</c:v>
                </c:pt>
                <c:pt idx="22185">
                  <c:v>117.26430000000001</c:v>
                </c:pt>
                <c:pt idx="22186">
                  <c:v>121.1476</c:v>
                </c:pt>
                <c:pt idx="22187">
                  <c:v>148.98179999999999</c:v>
                </c:pt>
                <c:pt idx="22188">
                  <c:v>156.00800000000001</c:v>
                </c:pt>
                <c:pt idx="22189">
                  <c:v>163.7372</c:v>
                </c:pt>
                <c:pt idx="22190">
                  <c:v>169.89330000000001</c:v>
                </c:pt>
                <c:pt idx="22191">
                  <c:v>172.19220000000001</c:v>
                </c:pt>
                <c:pt idx="22192">
                  <c:v>173.85679999999999</c:v>
                </c:pt>
                <c:pt idx="22193">
                  <c:v>174.86529999999999</c:v>
                </c:pt>
                <c:pt idx="22194">
                  <c:v>175.18899999999999</c:v>
                </c:pt>
                <c:pt idx="22195">
                  <c:v>174.31360000000001</c:v>
                </c:pt>
                <c:pt idx="22196">
                  <c:v>171.82759999999999</c:v>
                </c:pt>
                <c:pt idx="22197">
                  <c:v>168.66829999999999</c:v>
                </c:pt>
                <c:pt idx="22198">
                  <c:v>167.9161</c:v>
                </c:pt>
                <c:pt idx="22199">
                  <c:v>162.8526</c:v>
                </c:pt>
                <c:pt idx="22200">
                  <c:v>156.96090000000001</c:v>
                </c:pt>
                <c:pt idx="22201">
                  <c:v>150.5752</c:v>
                </c:pt>
                <c:pt idx="22202">
                  <c:v>144.9562</c:v>
                </c:pt>
                <c:pt idx="22203">
                  <c:v>137.49359999999999</c:v>
                </c:pt>
                <c:pt idx="22204">
                  <c:v>125.32389999999999</c:v>
                </c:pt>
                <c:pt idx="22205">
                  <c:v>119.8146</c:v>
                </c:pt>
                <c:pt idx="22206">
                  <c:v>114.6947</c:v>
                </c:pt>
                <c:pt idx="22207">
                  <c:v>109.9216</c:v>
                </c:pt>
                <c:pt idx="22208">
                  <c:v>105.4359</c:v>
                </c:pt>
                <c:pt idx="22209">
                  <c:v>101.50490000000001</c:v>
                </c:pt>
                <c:pt idx="22210">
                  <c:v>97.119259999999997</c:v>
                </c:pt>
                <c:pt idx="22211">
                  <c:v>89.362620000000007</c:v>
                </c:pt>
                <c:pt idx="22212">
                  <c:v>82.156720000000007</c:v>
                </c:pt>
                <c:pt idx="22213">
                  <c:v>78.822090000000003</c:v>
                </c:pt>
                <c:pt idx="22214">
                  <c:v>75.717690000000005</c:v>
                </c:pt>
                <c:pt idx="22215">
                  <c:v>72.881330000000005</c:v>
                </c:pt>
                <c:pt idx="22216">
                  <c:v>70.357089999999999</c:v>
                </c:pt>
                <c:pt idx="22217">
                  <c:v>68.126400000000004</c:v>
                </c:pt>
                <c:pt idx="22218">
                  <c:v>66.203109999999995</c:v>
                </c:pt>
                <c:pt idx="22219">
                  <c:v>64.566659999999999</c:v>
                </c:pt>
                <c:pt idx="22220">
                  <c:v>63.182659999999998</c:v>
                </c:pt>
                <c:pt idx="22221">
                  <c:v>62.008369999999999</c:v>
                </c:pt>
                <c:pt idx="22222">
                  <c:v>60.99877</c:v>
                </c:pt>
                <c:pt idx="22223">
                  <c:v>60.731619999999999</c:v>
                </c:pt>
                <c:pt idx="22224">
                  <c:v>60.112090000000002</c:v>
                </c:pt>
                <c:pt idx="22225">
                  <c:v>59.318330000000003</c:v>
                </c:pt>
                <c:pt idx="22226">
                  <c:v>57.889980000000001</c:v>
                </c:pt>
                <c:pt idx="22227">
                  <c:v>56.614809999999999</c:v>
                </c:pt>
                <c:pt idx="22228">
                  <c:v>55.487699999999997</c:v>
                </c:pt>
                <c:pt idx="22229">
                  <c:v>54.544130000000003</c:v>
                </c:pt>
                <c:pt idx="22230">
                  <c:v>53.795789999999997</c:v>
                </c:pt>
                <c:pt idx="22231">
                  <c:v>53.224899999999998</c:v>
                </c:pt>
                <c:pt idx="22232">
                  <c:v>52.780560000000001</c:v>
                </c:pt>
                <c:pt idx="22233">
                  <c:v>52.409120000000001</c:v>
                </c:pt>
                <c:pt idx="22234">
                  <c:v>51.091180000000001</c:v>
                </c:pt>
                <c:pt idx="22235">
                  <c:v>50.891379999999998</c:v>
                </c:pt>
                <c:pt idx="22236">
                  <c:v>49.799990000000001</c:v>
                </c:pt>
                <c:pt idx="22237">
                  <c:v>49.198740000000001</c:v>
                </c:pt>
                <c:pt idx="22238">
                  <c:v>48.941220000000001</c:v>
                </c:pt>
                <c:pt idx="22239">
                  <c:v>48.7286</c:v>
                </c:pt>
                <c:pt idx="22240">
                  <c:v>48.562220000000003</c:v>
                </c:pt>
                <c:pt idx="22241">
                  <c:v>48.435499999999998</c:v>
                </c:pt>
                <c:pt idx="22242">
                  <c:v>48.2498</c:v>
                </c:pt>
                <c:pt idx="22243">
                  <c:v>48.043599999999998</c:v>
                </c:pt>
                <c:pt idx="22244">
                  <c:v>47.644539999999999</c:v>
                </c:pt>
                <c:pt idx="22245">
                  <c:v>46.726570000000002</c:v>
                </c:pt>
                <c:pt idx="22246">
                  <c:v>46.457180000000001</c:v>
                </c:pt>
                <c:pt idx="22247">
                  <c:v>46.215780000000002</c:v>
                </c:pt>
                <c:pt idx="22248">
                  <c:v>46.154020000000003</c:v>
                </c:pt>
                <c:pt idx="22249">
                  <c:v>46.118029999999997</c:v>
                </c:pt>
                <c:pt idx="22250">
                  <c:v>46.081110000000002</c:v>
                </c:pt>
                <c:pt idx="22251">
                  <c:v>45.855200000000004</c:v>
                </c:pt>
                <c:pt idx="22252">
                  <c:v>45.758519999999997</c:v>
                </c:pt>
                <c:pt idx="22253">
                  <c:v>45.566760000000002</c:v>
                </c:pt>
                <c:pt idx="22254">
                  <c:v>45.471299999999999</c:v>
                </c:pt>
                <c:pt idx="22255">
                  <c:v>45.409970000000001</c:v>
                </c:pt>
                <c:pt idx="22256">
                  <c:v>45.383879999999998</c:v>
                </c:pt>
                <c:pt idx="22257">
                  <c:v>45.252220000000001</c:v>
                </c:pt>
                <c:pt idx="22258">
                  <c:v>45.129600000000003</c:v>
                </c:pt>
                <c:pt idx="22259">
                  <c:v>45.025570000000002</c:v>
                </c:pt>
                <c:pt idx="22260">
                  <c:v>45.012979999999999</c:v>
                </c:pt>
                <c:pt idx="22261">
                  <c:v>44.98115</c:v>
                </c:pt>
                <c:pt idx="22262">
                  <c:v>44.994039999999998</c:v>
                </c:pt>
                <c:pt idx="22263">
                  <c:v>45.048920000000003</c:v>
                </c:pt>
                <c:pt idx="22264">
                  <c:v>45.197159999999997</c:v>
                </c:pt>
                <c:pt idx="22265">
                  <c:v>45.449120000000001</c:v>
                </c:pt>
                <c:pt idx="22266">
                  <c:v>45.489699999999999</c:v>
                </c:pt>
                <c:pt idx="22267">
                  <c:v>45.629199999999997</c:v>
                </c:pt>
                <c:pt idx="22268">
                  <c:v>45.817169999999997</c:v>
                </c:pt>
                <c:pt idx="22269">
                  <c:v>45.836680000000001</c:v>
                </c:pt>
                <c:pt idx="22270">
                  <c:v>46.000480000000003</c:v>
                </c:pt>
                <c:pt idx="22271">
                  <c:v>46.221350000000001</c:v>
                </c:pt>
                <c:pt idx="22272">
                  <c:v>46.506129999999999</c:v>
                </c:pt>
                <c:pt idx="22273">
                  <c:v>46.857860000000002</c:v>
                </c:pt>
                <c:pt idx="22274">
                  <c:v>47.292459999999998</c:v>
                </c:pt>
                <c:pt idx="22275">
                  <c:v>47.855139999999999</c:v>
                </c:pt>
                <c:pt idx="22276">
                  <c:v>48.216059999999999</c:v>
                </c:pt>
                <c:pt idx="22277">
                  <c:v>48.652610000000003</c:v>
                </c:pt>
                <c:pt idx="22278">
                  <c:v>49.185549999999999</c:v>
                </c:pt>
                <c:pt idx="22279">
                  <c:v>49.831229999999998</c:v>
                </c:pt>
                <c:pt idx="22280">
                  <c:v>50.619079999999997</c:v>
                </c:pt>
                <c:pt idx="22281">
                  <c:v>51.188519999999997</c:v>
                </c:pt>
                <c:pt idx="22282">
                  <c:v>51.561360000000001</c:v>
                </c:pt>
                <c:pt idx="22283">
                  <c:v>52.668869999999998</c:v>
                </c:pt>
                <c:pt idx="22284">
                  <c:v>53.935749999999999</c:v>
                </c:pt>
                <c:pt idx="22285">
                  <c:v>55.377330000000001</c:v>
                </c:pt>
                <c:pt idx="22286">
                  <c:v>56.964260000000003</c:v>
                </c:pt>
                <c:pt idx="22287">
                  <c:v>58.70749</c:v>
                </c:pt>
                <c:pt idx="22288">
                  <c:v>60.569850000000002</c:v>
                </c:pt>
                <c:pt idx="22289">
                  <c:v>62.569240000000001</c:v>
                </c:pt>
                <c:pt idx="22290">
                  <c:v>64.689710000000005</c:v>
                </c:pt>
                <c:pt idx="22291">
                  <c:v>66.936070000000001</c:v>
                </c:pt>
                <c:pt idx="22292">
                  <c:v>69.16574</c:v>
                </c:pt>
                <c:pt idx="22293">
                  <c:v>69.302949999999996</c:v>
                </c:pt>
                <c:pt idx="22294">
                  <c:v>71.841530000000006</c:v>
                </c:pt>
                <c:pt idx="22295">
                  <c:v>74.550910000000002</c:v>
                </c:pt>
                <c:pt idx="22296">
                  <c:v>80.466179999999994</c:v>
                </c:pt>
                <c:pt idx="22297">
                  <c:v>86.860399999999998</c:v>
                </c:pt>
                <c:pt idx="22298">
                  <c:v>92.936869999999999</c:v>
                </c:pt>
                <c:pt idx="22299">
                  <c:v>95.507599999999996</c:v>
                </c:pt>
                <c:pt idx="22300">
                  <c:v>97.529539999999997</c:v>
                </c:pt>
                <c:pt idx="22301">
                  <c:v>98.893069999999994</c:v>
                </c:pt>
                <c:pt idx="22302">
                  <c:v>99.484049999999996</c:v>
                </c:pt>
                <c:pt idx="22303">
                  <c:v>99.269199999999998</c:v>
                </c:pt>
                <c:pt idx="22304">
                  <c:v>98.271299999999997</c:v>
                </c:pt>
                <c:pt idx="22305">
                  <c:v>96.5779</c:v>
                </c:pt>
                <c:pt idx="22306">
                  <c:v>95.635800000000003</c:v>
                </c:pt>
                <c:pt idx="22307">
                  <c:v>94.322900000000004</c:v>
                </c:pt>
                <c:pt idx="22308">
                  <c:v>91.640919999999994</c:v>
                </c:pt>
                <c:pt idx="22309">
                  <c:v>88.727609999999999</c:v>
                </c:pt>
                <c:pt idx="22310">
                  <c:v>82.691980000000001</c:v>
                </c:pt>
                <c:pt idx="22311">
                  <c:v>76.936040000000006</c:v>
                </c:pt>
                <c:pt idx="22312">
                  <c:v>71.758349999999993</c:v>
                </c:pt>
                <c:pt idx="22313">
                  <c:v>68.203900000000004</c:v>
                </c:pt>
                <c:pt idx="22314">
                  <c:v>67.097319999999996</c:v>
                </c:pt>
                <c:pt idx="22315">
                  <c:v>62.86788</c:v>
                </c:pt>
                <c:pt idx="22316">
                  <c:v>60.898850000000003</c:v>
                </c:pt>
                <c:pt idx="22317">
                  <c:v>59.062910000000002</c:v>
                </c:pt>
                <c:pt idx="22318">
                  <c:v>57.360120000000002</c:v>
                </c:pt>
                <c:pt idx="22319">
                  <c:v>55.805579999999999</c:v>
                </c:pt>
                <c:pt idx="22320">
                  <c:v>54.402360000000002</c:v>
                </c:pt>
                <c:pt idx="22321">
                  <c:v>53.177750000000003</c:v>
                </c:pt>
                <c:pt idx="22322">
                  <c:v>52.121400000000001</c:v>
                </c:pt>
                <c:pt idx="22323">
                  <c:v>52.089199999999998</c:v>
                </c:pt>
                <c:pt idx="22324">
                  <c:v>51.226419999999997</c:v>
                </c:pt>
                <c:pt idx="22325">
                  <c:v>50.473959999999998</c:v>
                </c:pt>
                <c:pt idx="22326">
                  <c:v>49.856009999999998</c:v>
                </c:pt>
                <c:pt idx="22327">
                  <c:v>49.345440000000004</c:v>
                </c:pt>
                <c:pt idx="22328">
                  <c:v>48.920720000000003</c:v>
                </c:pt>
                <c:pt idx="22329">
                  <c:v>48.252429999999997</c:v>
                </c:pt>
                <c:pt idx="22330">
                  <c:v>47.732610000000001</c:v>
                </c:pt>
                <c:pt idx="22331">
                  <c:v>47.298389999999998</c:v>
                </c:pt>
                <c:pt idx="22332">
                  <c:v>46.933599999999998</c:v>
                </c:pt>
                <c:pt idx="22333">
                  <c:v>46.634419999999999</c:v>
                </c:pt>
                <c:pt idx="22334">
                  <c:v>46.40137</c:v>
                </c:pt>
                <c:pt idx="22335">
                  <c:v>46.357089999999999</c:v>
                </c:pt>
                <c:pt idx="22336">
                  <c:v>46.097389999999997</c:v>
                </c:pt>
                <c:pt idx="22337">
                  <c:v>46.049630000000001</c:v>
                </c:pt>
                <c:pt idx="22338">
                  <c:v>45.909210000000002</c:v>
                </c:pt>
                <c:pt idx="22339">
                  <c:v>45.857419999999998</c:v>
                </c:pt>
                <c:pt idx="22340">
                  <c:v>45.551349999999999</c:v>
                </c:pt>
                <c:pt idx="22341">
                  <c:v>45.34939</c:v>
                </c:pt>
                <c:pt idx="22342">
                  <c:v>45.2502</c:v>
                </c:pt>
                <c:pt idx="22343">
                  <c:v>45.200920000000004</c:v>
                </c:pt>
                <c:pt idx="22344">
                  <c:v>45.206420000000001</c:v>
                </c:pt>
                <c:pt idx="22345">
                  <c:v>45.22786</c:v>
                </c:pt>
                <c:pt idx="22346">
                  <c:v>45.260530000000003</c:v>
                </c:pt>
                <c:pt idx="22347">
                  <c:v>45.273960000000002</c:v>
                </c:pt>
                <c:pt idx="22348">
                  <c:v>45.302419999999998</c:v>
                </c:pt>
                <c:pt idx="22349">
                  <c:v>45.321019999999997</c:v>
                </c:pt>
                <c:pt idx="22350">
                  <c:v>45.350450000000002</c:v>
                </c:pt>
                <c:pt idx="22351">
                  <c:v>45.396180000000001</c:v>
                </c:pt>
                <c:pt idx="22352">
                  <c:v>45.461500000000001</c:v>
                </c:pt>
                <c:pt idx="22353">
                  <c:v>45.545610000000003</c:v>
                </c:pt>
                <c:pt idx="22354">
                  <c:v>45.644109999999998</c:v>
                </c:pt>
                <c:pt idx="22355">
                  <c:v>45.863030000000002</c:v>
                </c:pt>
                <c:pt idx="22356">
                  <c:v>46.30733</c:v>
                </c:pt>
                <c:pt idx="22357">
                  <c:v>46.318820000000002</c:v>
                </c:pt>
                <c:pt idx="22358">
                  <c:v>46.566079999999999</c:v>
                </c:pt>
                <c:pt idx="22359">
                  <c:v>46.785589999999999</c:v>
                </c:pt>
                <c:pt idx="22360">
                  <c:v>46.851089999999999</c:v>
                </c:pt>
                <c:pt idx="22361">
                  <c:v>47.035159999999998</c:v>
                </c:pt>
                <c:pt idx="22362">
                  <c:v>47.257219999999997</c:v>
                </c:pt>
                <c:pt idx="22363">
                  <c:v>47.52075</c:v>
                </c:pt>
                <c:pt idx="22364">
                  <c:v>47.582810000000002</c:v>
                </c:pt>
                <c:pt idx="22365">
                  <c:v>47.821980000000003</c:v>
                </c:pt>
                <c:pt idx="22366">
                  <c:v>48.152149999999999</c:v>
                </c:pt>
                <c:pt idx="22367">
                  <c:v>48.507199999999997</c:v>
                </c:pt>
                <c:pt idx="22368">
                  <c:v>48.893619999999999</c:v>
                </c:pt>
                <c:pt idx="22369">
                  <c:v>49.328040000000001</c:v>
                </c:pt>
                <c:pt idx="22370">
                  <c:v>49.8294</c:v>
                </c:pt>
                <c:pt idx="22371">
                  <c:v>50.407730000000001</c:v>
                </c:pt>
                <c:pt idx="22372">
                  <c:v>50.737990000000003</c:v>
                </c:pt>
                <c:pt idx="22373">
                  <c:v>51.057589999999998</c:v>
                </c:pt>
                <c:pt idx="22374">
                  <c:v>51.76005</c:v>
                </c:pt>
                <c:pt idx="22375">
                  <c:v>53.282299999999999</c:v>
                </c:pt>
                <c:pt idx="22376">
                  <c:v>54.104819999999997</c:v>
                </c:pt>
                <c:pt idx="22377">
                  <c:v>54.988439999999997</c:v>
                </c:pt>
                <c:pt idx="22378">
                  <c:v>55.945529999999998</c:v>
                </c:pt>
                <c:pt idx="22379">
                  <c:v>56.97448</c:v>
                </c:pt>
                <c:pt idx="22380">
                  <c:v>59.176720000000003</c:v>
                </c:pt>
                <c:pt idx="22381">
                  <c:v>63.71219</c:v>
                </c:pt>
                <c:pt idx="22382">
                  <c:v>64.759169999999997</c:v>
                </c:pt>
                <c:pt idx="22383">
                  <c:v>64.862179999999995</c:v>
                </c:pt>
                <c:pt idx="22384">
                  <c:v>65.656899999999993</c:v>
                </c:pt>
                <c:pt idx="22385">
                  <c:v>66.293000000000006</c:v>
                </c:pt>
                <c:pt idx="22386">
                  <c:v>66.477990000000005</c:v>
                </c:pt>
                <c:pt idx="22387">
                  <c:v>66.562740000000005</c:v>
                </c:pt>
                <c:pt idx="22388">
                  <c:v>66.489080000000001</c:v>
                </c:pt>
                <c:pt idx="22389">
                  <c:v>66.181120000000007</c:v>
                </c:pt>
                <c:pt idx="22390">
                  <c:v>65.682829999999996</c:v>
                </c:pt>
                <c:pt idx="22391">
                  <c:v>65.049940000000007</c:v>
                </c:pt>
                <c:pt idx="22392">
                  <c:v>63.574199999999998</c:v>
                </c:pt>
                <c:pt idx="22393">
                  <c:v>62.008380000000002</c:v>
                </c:pt>
                <c:pt idx="22394">
                  <c:v>58.891910000000003</c:v>
                </c:pt>
                <c:pt idx="22395">
                  <c:v>57.445439999999998</c:v>
                </c:pt>
                <c:pt idx="22396">
                  <c:v>56.157159999999998</c:v>
                </c:pt>
                <c:pt idx="22397">
                  <c:v>55.180929999999996</c:v>
                </c:pt>
                <c:pt idx="22398">
                  <c:v>55.015740000000001</c:v>
                </c:pt>
                <c:pt idx="22399">
                  <c:v>53.961559999999999</c:v>
                </c:pt>
                <c:pt idx="22400">
                  <c:v>51.920760000000001</c:v>
                </c:pt>
                <c:pt idx="22401">
                  <c:v>50.914850000000001</c:v>
                </c:pt>
                <c:pt idx="22402">
                  <c:v>49.959789999999998</c:v>
                </c:pt>
                <c:pt idx="22403">
                  <c:v>49.522550000000003</c:v>
                </c:pt>
                <c:pt idx="22404">
                  <c:v>49.127130000000001</c:v>
                </c:pt>
                <c:pt idx="22405">
                  <c:v>48.780470000000001</c:v>
                </c:pt>
                <c:pt idx="22406">
                  <c:v>48.484470000000002</c:v>
                </c:pt>
                <c:pt idx="22407">
                  <c:v>48.230919999999998</c:v>
                </c:pt>
                <c:pt idx="22408">
                  <c:v>48.064660000000003</c:v>
                </c:pt>
                <c:pt idx="22409">
                  <c:v>48.011589999999998</c:v>
                </c:pt>
                <c:pt idx="22410">
                  <c:v>47.634410000000003</c:v>
                </c:pt>
                <c:pt idx="22411">
                  <c:v>46.946219999999997</c:v>
                </c:pt>
                <c:pt idx="22412">
                  <c:v>46.610190000000003</c:v>
                </c:pt>
                <c:pt idx="22413">
                  <c:v>46.432989999999997</c:v>
                </c:pt>
                <c:pt idx="22414">
                  <c:v>46.2943</c:v>
                </c:pt>
                <c:pt idx="22415">
                  <c:v>46.023780000000002</c:v>
                </c:pt>
                <c:pt idx="22416">
                  <c:v>45.912680000000002</c:v>
                </c:pt>
                <c:pt idx="22417">
                  <c:v>45.818440000000002</c:v>
                </c:pt>
                <c:pt idx="22418">
                  <c:v>45.667850000000001</c:v>
                </c:pt>
                <c:pt idx="22419">
                  <c:v>45.545340000000003</c:v>
                </c:pt>
                <c:pt idx="22420">
                  <c:v>45.517969999999998</c:v>
                </c:pt>
                <c:pt idx="22421">
                  <c:v>45.319009999999999</c:v>
                </c:pt>
                <c:pt idx="22422">
                  <c:v>44.869810000000001</c:v>
                </c:pt>
                <c:pt idx="22423">
                  <c:v>44.464849999999998</c:v>
                </c:pt>
                <c:pt idx="22424">
                  <c:v>44.420459999999999</c:v>
                </c:pt>
                <c:pt idx="22425">
                  <c:v>44.209800000000001</c:v>
                </c:pt>
                <c:pt idx="22426">
                  <c:v>44.126809999999999</c:v>
                </c:pt>
                <c:pt idx="22427">
                  <c:v>44.066940000000002</c:v>
                </c:pt>
                <c:pt idx="22428">
                  <c:v>43.989539999999998</c:v>
                </c:pt>
                <c:pt idx="22429">
                  <c:v>43.924590000000002</c:v>
                </c:pt>
                <c:pt idx="22430">
                  <c:v>43.795450000000002</c:v>
                </c:pt>
                <c:pt idx="22431">
                  <c:v>43.606079999999999</c:v>
                </c:pt>
                <c:pt idx="22432">
                  <c:v>43.590620000000001</c:v>
                </c:pt>
                <c:pt idx="22433">
                  <c:v>43.279710000000001</c:v>
                </c:pt>
                <c:pt idx="22434">
                  <c:v>43.15108</c:v>
                </c:pt>
                <c:pt idx="22435">
                  <c:v>43.092480000000002</c:v>
                </c:pt>
                <c:pt idx="22436">
                  <c:v>43.077910000000003</c:v>
                </c:pt>
                <c:pt idx="22437">
                  <c:v>43.052430000000001</c:v>
                </c:pt>
                <c:pt idx="22438">
                  <c:v>42.946559999999998</c:v>
                </c:pt>
                <c:pt idx="22439">
                  <c:v>42.865769999999998</c:v>
                </c:pt>
                <c:pt idx="22440">
                  <c:v>42.815429999999999</c:v>
                </c:pt>
                <c:pt idx="22441">
                  <c:v>42.794089999999997</c:v>
                </c:pt>
                <c:pt idx="22442">
                  <c:v>42.780299999999997</c:v>
                </c:pt>
                <c:pt idx="22443">
                  <c:v>42.767760000000003</c:v>
                </c:pt>
                <c:pt idx="22444">
                  <c:v>42.733260000000001</c:v>
                </c:pt>
                <c:pt idx="22445">
                  <c:v>42.639029999999998</c:v>
                </c:pt>
                <c:pt idx="22446">
                  <c:v>42.591880000000003</c:v>
                </c:pt>
                <c:pt idx="22447">
                  <c:v>42.572780000000002</c:v>
                </c:pt>
                <c:pt idx="22448">
                  <c:v>42.568350000000002</c:v>
                </c:pt>
                <c:pt idx="22449">
                  <c:v>42.5608</c:v>
                </c:pt>
                <c:pt idx="22450">
                  <c:v>42.557119999999998</c:v>
                </c:pt>
                <c:pt idx="22451">
                  <c:v>42.552070000000001</c:v>
                </c:pt>
                <c:pt idx="22452">
                  <c:v>42.551110000000001</c:v>
                </c:pt>
                <c:pt idx="22453">
                  <c:v>42.563800000000001</c:v>
                </c:pt>
                <c:pt idx="22454">
                  <c:v>42.574069999999999</c:v>
                </c:pt>
                <c:pt idx="22455">
                  <c:v>42.606870000000001</c:v>
                </c:pt>
                <c:pt idx="22456">
                  <c:v>42.611240000000002</c:v>
                </c:pt>
                <c:pt idx="22457">
                  <c:v>42.639749999999999</c:v>
                </c:pt>
                <c:pt idx="22458">
                  <c:v>42.643500000000003</c:v>
                </c:pt>
                <c:pt idx="22459">
                  <c:v>42.659410000000001</c:v>
                </c:pt>
                <c:pt idx="22460">
                  <c:v>42.683750000000003</c:v>
                </c:pt>
                <c:pt idx="22461">
                  <c:v>42.736379999999997</c:v>
                </c:pt>
                <c:pt idx="22462">
                  <c:v>43.051920000000003</c:v>
                </c:pt>
                <c:pt idx="22463">
                  <c:v>43.093130000000002</c:v>
                </c:pt>
                <c:pt idx="22464">
                  <c:v>43.149090000000001</c:v>
                </c:pt>
                <c:pt idx="22465">
                  <c:v>43.313330000000001</c:v>
                </c:pt>
                <c:pt idx="22466">
                  <c:v>43.408099999999997</c:v>
                </c:pt>
                <c:pt idx="22467">
                  <c:v>43.54233</c:v>
                </c:pt>
                <c:pt idx="22468">
                  <c:v>43.584139999999998</c:v>
                </c:pt>
                <c:pt idx="22469">
                  <c:v>43.728450000000002</c:v>
                </c:pt>
                <c:pt idx="22470">
                  <c:v>43.963099999999997</c:v>
                </c:pt>
                <c:pt idx="22471">
                  <c:v>43.993279999999999</c:v>
                </c:pt>
                <c:pt idx="22472">
                  <c:v>44.24729</c:v>
                </c:pt>
                <c:pt idx="22473">
                  <c:v>44.529429999999998</c:v>
                </c:pt>
                <c:pt idx="22474">
                  <c:v>44.598970000000001</c:v>
                </c:pt>
                <c:pt idx="22475">
                  <c:v>44.823</c:v>
                </c:pt>
                <c:pt idx="22476">
                  <c:v>45.094659999999998</c:v>
                </c:pt>
                <c:pt idx="22477">
                  <c:v>45.434989999999999</c:v>
                </c:pt>
                <c:pt idx="22478">
                  <c:v>45.866630000000001</c:v>
                </c:pt>
                <c:pt idx="22479">
                  <c:v>46.423470000000002</c:v>
                </c:pt>
                <c:pt idx="22480">
                  <c:v>47.131450000000001</c:v>
                </c:pt>
                <c:pt idx="22481">
                  <c:v>47.552790000000002</c:v>
                </c:pt>
                <c:pt idx="22482">
                  <c:v>47.79853</c:v>
                </c:pt>
                <c:pt idx="22483">
                  <c:v>48.015590000000003</c:v>
                </c:pt>
                <c:pt idx="22484">
                  <c:v>49.094099999999997</c:v>
                </c:pt>
                <c:pt idx="22485">
                  <c:v>50.371690000000001</c:v>
                </c:pt>
                <c:pt idx="22486">
                  <c:v>51.84393</c:v>
                </c:pt>
                <c:pt idx="22487">
                  <c:v>53.496630000000003</c:v>
                </c:pt>
                <c:pt idx="22488">
                  <c:v>55.297359999999998</c:v>
                </c:pt>
                <c:pt idx="22489">
                  <c:v>57.246899999999997</c:v>
                </c:pt>
                <c:pt idx="22490">
                  <c:v>59.315950000000001</c:v>
                </c:pt>
                <c:pt idx="22491">
                  <c:v>61.494979999999998</c:v>
                </c:pt>
                <c:pt idx="22492">
                  <c:v>63.786760000000001</c:v>
                </c:pt>
                <c:pt idx="22493">
                  <c:v>66.207419999999999</c:v>
                </c:pt>
                <c:pt idx="22494">
                  <c:v>68.783619999999999</c:v>
                </c:pt>
                <c:pt idx="22495">
                  <c:v>71.544880000000006</c:v>
                </c:pt>
                <c:pt idx="22496">
                  <c:v>74.491560000000007</c:v>
                </c:pt>
                <c:pt idx="22497">
                  <c:v>87.516229999999993</c:v>
                </c:pt>
                <c:pt idx="22498">
                  <c:v>90.401120000000006</c:v>
                </c:pt>
                <c:pt idx="22499">
                  <c:v>92.714569999999995</c:v>
                </c:pt>
                <c:pt idx="22500">
                  <c:v>94.243160000000003</c:v>
                </c:pt>
                <c:pt idx="22501">
                  <c:v>94.659840000000003</c:v>
                </c:pt>
                <c:pt idx="22502">
                  <c:v>94.832160000000002</c:v>
                </c:pt>
                <c:pt idx="22503">
                  <c:v>94.608750000000001</c:v>
                </c:pt>
                <c:pt idx="22504">
                  <c:v>93.804180000000002</c:v>
                </c:pt>
                <c:pt idx="22505">
                  <c:v>92.464119999999994</c:v>
                </c:pt>
                <c:pt idx="22506">
                  <c:v>90.678510000000003</c:v>
                </c:pt>
                <c:pt idx="22507">
                  <c:v>88.509609999999995</c:v>
                </c:pt>
                <c:pt idx="22508">
                  <c:v>86.091759999999994</c:v>
                </c:pt>
                <c:pt idx="22509">
                  <c:v>80.813119999999998</c:v>
                </c:pt>
                <c:pt idx="22510">
                  <c:v>76.373909999999995</c:v>
                </c:pt>
                <c:pt idx="22511">
                  <c:v>75.450919999999996</c:v>
                </c:pt>
                <c:pt idx="22512">
                  <c:v>70.415940000000006</c:v>
                </c:pt>
                <c:pt idx="22513">
                  <c:v>65.824719999999999</c:v>
                </c:pt>
                <c:pt idx="22514">
                  <c:v>63.697049999999997</c:v>
                </c:pt>
                <c:pt idx="22515">
                  <c:v>61.705410000000001</c:v>
                </c:pt>
                <c:pt idx="22516">
                  <c:v>59.819290000000002</c:v>
                </c:pt>
                <c:pt idx="22517">
                  <c:v>58.059980000000003</c:v>
                </c:pt>
                <c:pt idx="22518">
                  <c:v>56.43318</c:v>
                </c:pt>
                <c:pt idx="22519">
                  <c:v>54.956429999999997</c:v>
                </c:pt>
                <c:pt idx="22520">
                  <c:v>53.61</c:v>
                </c:pt>
                <c:pt idx="22521">
                  <c:v>52.41816</c:v>
                </c:pt>
                <c:pt idx="22522">
                  <c:v>51.360010000000003</c:v>
                </c:pt>
                <c:pt idx="22523">
                  <c:v>50.447839999999999</c:v>
                </c:pt>
                <c:pt idx="22524">
                  <c:v>49.657760000000003</c:v>
                </c:pt>
                <c:pt idx="22525">
                  <c:v>48.99091</c:v>
                </c:pt>
                <c:pt idx="22526">
                  <c:v>48.422190000000001</c:v>
                </c:pt>
                <c:pt idx="22527">
                  <c:v>47.946010000000001</c:v>
                </c:pt>
                <c:pt idx="22528">
                  <c:v>47.539569999999998</c:v>
                </c:pt>
                <c:pt idx="22529">
                  <c:v>47.195889999999999</c:v>
                </c:pt>
                <c:pt idx="22530">
                  <c:v>46.63899</c:v>
                </c:pt>
                <c:pt idx="22531">
                  <c:v>46.2044</c:v>
                </c:pt>
                <c:pt idx="22532">
                  <c:v>45.857930000000003</c:v>
                </c:pt>
                <c:pt idx="22533">
                  <c:v>45.580350000000003</c:v>
                </c:pt>
                <c:pt idx="22534">
                  <c:v>45.362349999999999</c:v>
                </c:pt>
                <c:pt idx="22535">
                  <c:v>45.194609999999997</c:v>
                </c:pt>
                <c:pt idx="22536">
                  <c:v>45.06559</c:v>
                </c:pt>
                <c:pt idx="22537">
                  <c:v>44.921199999999999</c:v>
                </c:pt>
                <c:pt idx="22538">
                  <c:v>44.876469999999998</c:v>
                </c:pt>
                <c:pt idx="22539">
                  <c:v>44.308030000000002</c:v>
                </c:pt>
                <c:pt idx="22540">
                  <c:v>44.279539999999997</c:v>
                </c:pt>
                <c:pt idx="22541">
                  <c:v>44.206009999999999</c:v>
                </c:pt>
                <c:pt idx="22542">
                  <c:v>44.14593</c:v>
                </c:pt>
                <c:pt idx="22543">
                  <c:v>44.120989999999999</c:v>
                </c:pt>
                <c:pt idx="22544">
                  <c:v>44.126919999999998</c:v>
                </c:pt>
                <c:pt idx="22545">
                  <c:v>44.16104</c:v>
                </c:pt>
                <c:pt idx="22546">
                  <c:v>44.183720000000001</c:v>
                </c:pt>
                <c:pt idx="22547">
                  <c:v>44.274160000000002</c:v>
                </c:pt>
                <c:pt idx="22548">
                  <c:v>44.443390000000001</c:v>
                </c:pt>
                <c:pt idx="22549">
                  <c:v>44.91057</c:v>
                </c:pt>
                <c:pt idx="22550">
                  <c:v>45.235680000000002</c:v>
                </c:pt>
                <c:pt idx="22551">
                  <c:v>45.682009999999998</c:v>
                </c:pt>
                <c:pt idx="22552">
                  <c:v>46.150190000000002</c:v>
                </c:pt>
                <c:pt idx="22553">
                  <c:v>47.051569999999998</c:v>
                </c:pt>
                <c:pt idx="22554">
                  <c:v>47.096400000000003</c:v>
                </c:pt>
                <c:pt idx="22555">
                  <c:v>47.611759999999997</c:v>
                </c:pt>
                <c:pt idx="22556">
                  <c:v>47.9377</c:v>
                </c:pt>
                <c:pt idx="22557">
                  <c:v>48.151380000000003</c:v>
                </c:pt>
                <c:pt idx="22558">
                  <c:v>48.428019999999997</c:v>
                </c:pt>
                <c:pt idx="22559">
                  <c:v>48.788089999999997</c:v>
                </c:pt>
                <c:pt idx="22560">
                  <c:v>49.23574</c:v>
                </c:pt>
                <c:pt idx="22561">
                  <c:v>50.349339999999998</c:v>
                </c:pt>
                <c:pt idx="22562">
                  <c:v>51.639890000000001</c:v>
                </c:pt>
                <c:pt idx="22563">
                  <c:v>52.916919999999998</c:v>
                </c:pt>
                <c:pt idx="22564">
                  <c:v>55.567810000000001</c:v>
                </c:pt>
                <c:pt idx="22565">
                  <c:v>57.088140000000003</c:v>
                </c:pt>
                <c:pt idx="22566">
                  <c:v>58.031239999999997</c:v>
                </c:pt>
                <c:pt idx="22567">
                  <c:v>59.178190000000001</c:v>
                </c:pt>
                <c:pt idx="22568">
                  <c:v>60.573149999999998</c:v>
                </c:pt>
                <c:pt idx="22569">
                  <c:v>62.206620000000001</c:v>
                </c:pt>
                <c:pt idx="22570">
                  <c:v>64.053420000000003</c:v>
                </c:pt>
                <c:pt idx="22571">
                  <c:v>66.087890000000002</c:v>
                </c:pt>
                <c:pt idx="22572">
                  <c:v>68.330579999999998</c:v>
                </c:pt>
                <c:pt idx="22573">
                  <c:v>70.873289999999997</c:v>
                </c:pt>
                <c:pt idx="22574">
                  <c:v>73.864980000000003</c:v>
                </c:pt>
                <c:pt idx="22575">
                  <c:v>77.454459999999997</c:v>
                </c:pt>
                <c:pt idx="22576">
                  <c:v>81.733580000000003</c:v>
                </c:pt>
                <c:pt idx="22577">
                  <c:v>86.635540000000006</c:v>
                </c:pt>
                <c:pt idx="22578">
                  <c:v>92.052180000000007</c:v>
                </c:pt>
                <c:pt idx="22579">
                  <c:v>97.85369</c:v>
                </c:pt>
                <c:pt idx="22580">
                  <c:v>103.98</c:v>
                </c:pt>
                <c:pt idx="22581">
                  <c:v>110.4739</c:v>
                </c:pt>
                <c:pt idx="22582">
                  <c:v>117.4517</c:v>
                </c:pt>
                <c:pt idx="22583">
                  <c:v>125.02889999999999</c:v>
                </c:pt>
                <c:pt idx="22584">
                  <c:v>133.26840000000001</c:v>
                </c:pt>
                <c:pt idx="22585">
                  <c:v>136.65690000000001</c:v>
                </c:pt>
                <c:pt idx="22586">
                  <c:v>142.0179</c:v>
                </c:pt>
                <c:pt idx="22587">
                  <c:v>160.06569999999999</c:v>
                </c:pt>
                <c:pt idx="22588">
                  <c:v>168.4325</c:v>
                </c:pt>
                <c:pt idx="22589">
                  <c:v>175.4016</c:v>
                </c:pt>
                <c:pt idx="22590">
                  <c:v>178.07980000000001</c:v>
                </c:pt>
                <c:pt idx="22591">
                  <c:v>180.0746</c:v>
                </c:pt>
                <c:pt idx="22592">
                  <c:v>181.2979</c:v>
                </c:pt>
                <c:pt idx="22593">
                  <c:v>181.6919</c:v>
                </c:pt>
                <c:pt idx="22594">
                  <c:v>181.40600000000001</c:v>
                </c:pt>
                <c:pt idx="22595">
                  <c:v>180.89320000000001</c:v>
                </c:pt>
                <c:pt idx="22596">
                  <c:v>178.6422</c:v>
                </c:pt>
                <c:pt idx="22597">
                  <c:v>175.11529999999999</c:v>
                </c:pt>
                <c:pt idx="22598">
                  <c:v>170.58869999999999</c:v>
                </c:pt>
                <c:pt idx="22599">
                  <c:v>159.53800000000001</c:v>
                </c:pt>
                <c:pt idx="22600">
                  <c:v>147.41560000000001</c:v>
                </c:pt>
                <c:pt idx="22601">
                  <c:v>135.5513</c:v>
                </c:pt>
                <c:pt idx="22602">
                  <c:v>132.2166</c:v>
                </c:pt>
                <c:pt idx="22603">
                  <c:v>124.749</c:v>
                </c:pt>
                <c:pt idx="22604">
                  <c:v>115.32859999999999</c:v>
                </c:pt>
                <c:pt idx="22605">
                  <c:v>107.12309999999999</c:v>
                </c:pt>
                <c:pt idx="22606">
                  <c:v>99.669520000000006</c:v>
                </c:pt>
                <c:pt idx="22607">
                  <c:v>92.61645</c:v>
                </c:pt>
                <c:pt idx="22608">
                  <c:v>85.805859999999996</c:v>
                </c:pt>
                <c:pt idx="22609">
                  <c:v>79.382949999999994</c:v>
                </c:pt>
                <c:pt idx="22610">
                  <c:v>76.415229999999994</c:v>
                </c:pt>
                <c:pt idx="22611">
                  <c:v>73.69605</c:v>
                </c:pt>
                <c:pt idx="22612">
                  <c:v>71.236379999999997</c:v>
                </c:pt>
                <c:pt idx="22613">
                  <c:v>69.08278</c:v>
                </c:pt>
                <c:pt idx="22614">
                  <c:v>68.609459999999999</c:v>
                </c:pt>
                <c:pt idx="22615">
                  <c:v>67.209249999999997</c:v>
                </c:pt>
                <c:pt idx="22616">
                  <c:v>65.609290000000001</c:v>
                </c:pt>
                <c:pt idx="22617">
                  <c:v>64.222470000000001</c:v>
                </c:pt>
                <c:pt idx="22618">
                  <c:v>64.056030000000007</c:v>
                </c:pt>
                <c:pt idx="22619">
                  <c:v>63.012560000000001</c:v>
                </c:pt>
                <c:pt idx="22620">
                  <c:v>60.901609999999998</c:v>
                </c:pt>
                <c:pt idx="22621">
                  <c:v>59.007809999999999</c:v>
                </c:pt>
                <c:pt idx="22622">
                  <c:v>57.223059999999997</c:v>
                </c:pt>
                <c:pt idx="22623">
                  <c:v>56.98451</c:v>
                </c:pt>
                <c:pt idx="22624">
                  <c:v>55.579659999999997</c:v>
                </c:pt>
                <c:pt idx="22625">
                  <c:v>54.169280000000001</c:v>
                </c:pt>
                <c:pt idx="22626">
                  <c:v>53.058979999999998</c:v>
                </c:pt>
                <c:pt idx="22627">
                  <c:v>52.23039</c:v>
                </c:pt>
                <c:pt idx="22628">
                  <c:v>51.59346</c:v>
                </c:pt>
                <c:pt idx="22629">
                  <c:v>51.509590000000003</c:v>
                </c:pt>
                <c:pt idx="22630">
                  <c:v>49.543039999999998</c:v>
                </c:pt>
                <c:pt idx="22631">
                  <c:v>47.548870000000001</c:v>
                </c:pt>
                <c:pt idx="22632">
                  <c:v>46.569319999999998</c:v>
                </c:pt>
                <c:pt idx="22633">
                  <c:v>46.47878</c:v>
                </c:pt>
                <c:pt idx="22634">
                  <c:v>46.117780000000003</c:v>
                </c:pt>
                <c:pt idx="22635">
                  <c:v>45.727649999999997</c:v>
                </c:pt>
                <c:pt idx="22636">
                  <c:v>45.699570000000001</c:v>
                </c:pt>
                <c:pt idx="22637">
                  <c:v>45.423589999999997</c:v>
                </c:pt>
                <c:pt idx="22638">
                  <c:v>45.207030000000003</c:v>
                </c:pt>
                <c:pt idx="22639">
                  <c:v>44.937049999999999</c:v>
                </c:pt>
                <c:pt idx="22640">
                  <c:v>44.131129999999999</c:v>
                </c:pt>
                <c:pt idx="22641">
                  <c:v>43.502380000000002</c:v>
                </c:pt>
                <c:pt idx="22642">
                  <c:v>42.528869999999998</c:v>
                </c:pt>
                <c:pt idx="22643">
                  <c:v>42.348909999999997</c:v>
                </c:pt>
                <c:pt idx="22644">
                  <c:v>42.227490000000003</c:v>
                </c:pt>
                <c:pt idx="22645">
                  <c:v>42.123379999999997</c:v>
                </c:pt>
                <c:pt idx="22646">
                  <c:v>42.021050000000002</c:v>
                </c:pt>
                <c:pt idx="22647">
                  <c:v>41.962490000000003</c:v>
                </c:pt>
                <c:pt idx="22648">
                  <c:v>41.666409999999999</c:v>
                </c:pt>
                <c:pt idx="22649">
                  <c:v>41.634140000000002</c:v>
                </c:pt>
                <c:pt idx="22650">
                  <c:v>40.983199999999997</c:v>
                </c:pt>
                <c:pt idx="22651">
                  <c:v>40.868049999999997</c:v>
                </c:pt>
                <c:pt idx="22652">
                  <c:v>40.801279999999998</c:v>
                </c:pt>
                <c:pt idx="22653">
                  <c:v>40.720170000000003</c:v>
                </c:pt>
                <c:pt idx="22654">
                  <c:v>40.635980000000004</c:v>
                </c:pt>
                <c:pt idx="22655">
                  <c:v>40.587679999999999</c:v>
                </c:pt>
                <c:pt idx="22656">
                  <c:v>40.56326</c:v>
                </c:pt>
                <c:pt idx="22657">
                  <c:v>40.554580000000001</c:v>
                </c:pt>
                <c:pt idx="22658">
                  <c:v>40.477130000000002</c:v>
                </c:pt>
                <c:pt idx="22659">
                  <c:v>40.464149999999997</c:v>
                </c:pt>
                <c:pt idx="22660">
                  <c:v>40.43994</c:v>
                </c:pt>
                <c:pt idx="22661">
                  <c:v>40.418660000000003</c:v>
                </c:pt>
                <c:pt idx="22662">
                  <c:v>40.40757</c:v>
                </c:pt>
                <c:pt idx="22663">
                  <c:v>40.381030000000003</c:v>
                </c:pt>
                <c:pt idx="22664">
                  <c:v>40.378489999999999</c:v>
                </c:pt>
                <c:pt idx="22665">
                  <c:v>40.360250000000001</c:v>
                </c:pt>
                <c:pt idx="22666">
                  <c:v>40.358919999999998</c:v>
                </c:pt>
                <c:pt idx="22667">
                  <c:v>40.341850000000001</c:v>
                </c:pt>
                <c:pt idx="22668">
                  <c:v>40.335970000000003</c:v>
                </c:pt>
                <c:pt idx="22669">
                  <c:v>40.327199999999998</c:v>
                </c:pt>
                <c:pt idx="22670">
                  <c:v>40.324759999999998</c:v>
                </c:pt>
                <c:pt idx="22671">
                  <c:v>40.321890000000003</c:v>
                </c:pt>
                <c:pt idx="22672">
                  <c:v>40.32161</c:v>
                </c:pt>
                <c:pt idx="22673">
                  <c:v>40.327280000000002</c:v>
                </c:pt>
                <c:pt idx="22674">
                  <c:v>40.335239999999999</c:v>
                </c:pt>
                <c:pt idx="22675">
                  <c:v>40.340629999999997</c:v>
                </c:pt>
                <c:pt idx="22676">
                  <c:v>40.382939999999998</c:v>
                </c:pt>
                <c:pt idx="22677">
                  <c:v>40.391919999999999</c:v>
                </c:pt>
                <c:pt idx="22678">
                  <c:v>40.43779</c:v>
                </c:pt>
                <c:pt idx="22679">
                  <c:v>40.468899999999998</c:v>
                </c:pt>
                <c:pt idx="22680">
                  <c:v>40.558320000000002</c:v>
                </c:pt>
                <c:pt idx="22681">
                  <c:v>40.571510000000004</c:v>
                </c:pt>
                <c:pt idx="22682">
                  <c:v>40.63111</c:v>
                </c:pt>
                <c:pt idx="22683">
                  <c:v>40.750810000000001</c:v>
                </c:pt>
                <c:pt idx="22684">
                  <c:v>40.933700000000002</c:v>
                </c:pt>
                <c:pt idx="22685">
                  <c:v>40.974820000000001</c:v>
                </c:pt>
                <c:pt idx="22686">
                  <c:v>41.060220000000001</c:v>
                </c:pt>
                <c:pt idx="22687">
                  <c:v>41.227330000000002</c:v>
                </c:pt>
                <c:pt idx="22688">
                  <c:v>41.336680000000001</c:v>
                </c:pt>
                <c:pt idx="22689">
                  <c:v>41.472450000000002</c:v>
                </c:pt>
                <c:pt idx="22690">
                  <c:v>41.579680000000003</c:v>
                </c:pt>
                <c:pt idx="22691">
                  <c:v>41.646619999999999</c:v>
                </c:pt>
                <c:pt idx="22692">
                  <c:v>41.872140000000002</c:v>
                </c:pt>
                <c:pt idx="22693">
                  <c:v>42.168370000000003</c:v>
                </c:pt>
                <c:pt idx="22694">
                  <c:v>42.403170000000003</c:v>
                </c:pt>
                <c:pt idx="22695">
                  <c:v>42.558300000000003</c:v>
                </c:pt>
                <c:pt idx="22696">
                  <c:v>42.797530000000002</c:v>
                </c:pt>
                <c:pt idx="22697">
                  <c:v>43.070439999999998</c:v>
                </c:pt>
                <c:pt idx="22698">
                  <c:v>43.381149999999998</c:v>
                </c:pt>
                <c:pt idx="22699">
                  <c:v>43.727899999999998</c:v>
                </c:pt>
                <c:pt idx="22700">
                  <c:v>44.126390000000001</c:v>
                </c:pt>
                <c:pt idx="22701">
                  <c:v>44.206119999999999</c:v>
                </c:pt>
                <c:pt idx="22702">
                  <c:v>44.578389999999999</c:v>
                </c:pt>
                <c:pt idx="22703">
                  <c:v>45.086210000000001</c:v>
                </c:pt>
                <c:pt idx="22704">
                  <c:v>45.65352</c:v>
                </c:pt>
                <c:pt idx="22705">
                  <c:v>46.284239999999997</c:v>
                </c:pt>
                <c:pt idx="22706">
                  <c:v>46.9818</c:v>
                </c:pt>
                <c:pt idx="22707">
                  <c:v>47.749079999999999</c:v>
                </c:pt>
                <c:pt idx="22708">
                  <c:v>48.573999999999998</c:v>
                </c:pt>
                <c:pt idx="22709">
                  <c:v>49.48471</c:v>
                </c:pt>
                <c:pt idx="22710">
                  <c:v>50.468269999999997</c:v>
                </c:pt>
                <c:pt idx="22711">
                  <c:v>51.52337</c:v>
                </c:pt>
                <c:pt idx="22712">
                  <c:v>52.647289999999998</c:v>
                </c:pt>
                <c:pt idx="22713">
                  <c:v>54.00244</c:v>
                </c:pt>
                <c:pt idx="22714">
                  <c:v>55.085070000000002</c:v>
                </c:pt>
                <c:pt idx="22715">
                  <c:v>57.705550000000002</c:v>
                </c:pt>
                <c:pt idx="22716">
                  <c:v>63.240250000000003</c:v>
                </c:pt>
                <c:pt idx="22717">
                  <c:v>65.898669999999996</c:v>
                </c:pt>
                <c:pt idx="22718">
                  <c:v>68.285489999999996</c:v>
                </c:pt>
                <c:pt idx="22719">
                  <c:v>69.343040000000002</c:v>
                </c:pt>
                <c:pt idx="22720">
                  <c:v>70.306449999999998</c:v>
                </c:pt>
                <c:pt idx="22721">
                  <c:v>71.818070000000006</c:v>
                </c:pt>
                <c:pt idx="22722">
                  <c:v>72.350040000000007</c:v>
                </c:pt>
                <c:pt idx="22723">
                  <c:v>72.720470000000006</c:v>
                </c:pt>
                <c:pt idx="22724">
                  <c:v>72.923349999999999</c:v>
                </c:pt>
                <c:pt idx="22725">
                  <c:v>72.92389</c:v>
                </c:pt>
                <c:pt idx="22726">
                  <c:v>72.964119999999994</c:v>
                </c:pt>
                <c:pt idx="22727">
                  <c:v>72.803319999999999</c:v>
                </c:pt>
                <c:pt idx="22728">
                  <c:v>72.429239999999993</c:v>
                </c:pt>
                <c:pt idx="22729">
                  <c:v>71.849689999999995</c:v>
                </c:pt>
                <c:pt idx="22730">
                  <c:v>71.077370000000002</c:v>
                </c:pt>
                <c:pt idx="22731">
                  <c:v>70.697429999999997</c:v>
                </c:pt>
                <c:pt idx="22732">
                  <c:v>70.122649999999993</c:v>
                </c:pt>
                <c:pt idx="22733">
                  <c:v>69.029150000000001</c:v>
                </c:pt>
                <c:pt idx="22734">
                  <c:v>67.708650000000006</c:v>
                </c:pt>
                <c:pt idx="22735">
                  <c:v>66.478039999999993</c:v>
                </c:pt>
                <c:pt idx="22736">
                  <c:v>64.040970000000002</c:v>
                </c:pt>
                <c:pt idx="22737">
                  <c:v>60.226379999999999</c:v>
                </c:pt>
                <c:pt idx="22738">
                  <c:v>56.548050000000003</c:v>
                </c:pt>
                <c:pt idx="22739">
                  <c:v>55.062040000000003</c:v>
                </c:pt>
                <c:pt idx="22740">
                  <c:v>54.787300000000002</c:v>
                </c:pt>
                <c:pt idx="22741">
                  <c:v>53.87697</c:v>
                </c:pt>
                <c:pt idx="22742">
                  <c:v>53.306319999999999</c:v>
                </c:pt>
                <c:pt idx="22743">
                  <c:v>52.822659999999999</c:v>
                </c:pt>
                <c:pt idx="22744">
                  <c:v>52.016260000000003</c:v>
                </c:pt>
                <c:pt idx="22745">
                  <c:v>51.891210000000001</c:v>
                </c:pt>
                <c:pt idx="22746">
                  <c:v>51.10539</c:v>
                </c:pt>
                <c:pt idx="22747">
                  <c:v>50.986499999999999</c:v>
                </c:pt>
                <c:pt idx="22748">
                  <c:v>50.468499999999999</c:v>
                </c:pt>
                <c:pt idx="22749">
                  <c:v>50.214939999999999</c:v>
                </c:pt>
                <c:pt idx="22750">
                  <c:v>49.994599999999998</c:v>
                </c:pt>
                <c:pt idx="22751">
                  <c:v>49.724229999999999</c:v>
                </c:pt>
                <c:pt idx="22752">
                  <c:v>49.678370000000001</c:v>
                </c:pt>
                <c:pt idx="22753">
                  <c:v>49.536729999999999</c:v>
                </c:pt>
                <c:pt idx="22754">
                  <c:v>49.530180000000001</c:v>
                </c:pt>
                <c:pt idx="22755">
                  <c:v>49.590780000000002</c:v>
                </c:pt>
                <c:pt idx="22756">
                  <c:v>49.65157</c:v>
                </c:pt>
                <c:pt idx="22757">
                  <c:v>49.820430000000002</c:v>
                </c:pt>
                <c:pt idx="22758">
                  <c:v>50.089100000000002</c:v>
                </c:pt>
                <c:pt idx="22759">
                  <c:v>50.22251</c:v>
                </c:pt>
                <c:pt idx="22760">
                  <c:v>50.808819999999997</c:v>
                </c:pt>
                <c:pt idx="22761">
                  <c:v>50.845829999999999</c:v>
                </c:pt>
                <c:pt idx="22762">
                  <c:v>51.617359999999998</c:v>
                </c:pt>
                <c:pt idx="22763">
                  <c:v>51.941839999999999</c:v>
                </c:pt>
                <c:pt idx="22764">
                  <c:v>52.605870000000003</c:v>
                </c:pt>
                <c:pt idx="22765">
                  <c:v>53.364089999999997</c:v>
                </c:pt>
                <c:pt idx="22766">
                  <c:v>53.772460000000002</c:v>
                </c:pt>
                <c:pt idx="22767">
                  <c:v>55.115369999999999</c:v>
                </c:pt>
                <c:pt idx="22768">
                  <c:v>55.135109999999997</c:v>
                </c:pt>
                <c:pt idx="22769">
                  <c:v>56.716500000000003</c:v>
                </c:pt>
                <c:pt idx="22770">
                  <c:v>57.223950000000002</c:v>
                </c:pt>
                <c:pt idx="22771">
                  <c:v>58.4694</c:v>
                </c:pt>
                <c:pt idx="22772">
                  <c:v>59.628889999999998</c:v>
                </c:pt>
                <c:pt idx="22773">
                  <c:v>60.388269999999999</c:v>
                </c:pt>
                <c:pt idx="22774">
                  <c:v>62.338720000000002</c:v>
                </c:pt>
                <c:pt idx="22775">
                  <c:v>62.46801</c:v>
                </c:pt>
                <c:pt idx="22776">
                  <c:v>65.381799999999998</c:v>
                </c:pt>
                <c:pt idx="22777">
                  <c:v>67.218760000000003</c:v>
                </c:pt>
                <c:pt idx="22778">
                  <c:v>68.648380000000003</c:v>
                </c:pt>
                <c:pt idx="22779">
                  <c:v>72.148110000000003</c:v>
                </c:pt>
                <c:pt idx="22780">
                  <c:v>72.467870000000005</c:v>
                </c:pt>
                <c:pt idx="22781">
                  <c:v>75.849109999999996</c:v>
                </c:pt>
                <c:pt idx="22782">
                  <c:v>78.258799999999994</c:v>
                </c:pt>
                <c:pt idx="22783">
                  <c:v>84.203940000000003</c:v>
                </c:pt>
                <c:pt idx="22784">
                  <c:v>91.536550000000005</c:v>
                </c:pt>
                <c:pt idx="22785">
                  <c:v>95.820650000000001</c:v>
                </c:pt>
                <c:pt idx="22786">
                  <c:v>98.885630000000006</c:v>
                </c:pt>
                <c:pt idx="22787">
                  <c:v>102.1146</c:v>
                </c:pt>
                <c:pt idx="22788">
                  <c:v>104.93819999999999</c:v>
                </c:pt>
                <c:pt idx="22789">
                  <c:v>107.2975</c:v>
                </c:pt>
                <c:pt idx="22790">
                  <c:v>109.0706</c:v>
                </c:pt>
                <c:pt idx="22791">
                  <c:v>110.23</c:v>
                </c:pt>
                <c:pt idx="22792">
                  <c:v>110.3627</c:v>
                </c:pt>
                <c:pt idx="22793">
                  <c:v>110.7431</c:v>
                </c:pt>
                <c:pt idx="22794">
                  <c:v>110.5912</c:v>
                </c:pt>
                <c:pt idx="22795">
                  <c:v>109.7786</c:v>
                </c:pt>
                <c:pt idx="22796">
                  <c:v>108.3326</c:v>
                </c:pt>
                <c:pt idx="22797">
                  <c:v>106.3254</c:v>
                </c:pt>
                <c:pt idx="22798">
                  <c:v>103.7758</c:v>
                </c:pt>
                <c:pt idx="22799">
                  <c:v>102.6681</c:v>
                </c:pt>
                <c:pt idx="22800">
                  <c:v>100.78100000000001</c:v>
                </c:pt>
                <c:pt idx="22801">
                  <c:v>97.424170000000004</c:v>
                </c:pt>
                <c:pt idx="22802">
                  <c:v>93.832239999999999</c:v>
                </c:pt>
                <c:pt idx="22803">
                  <c:v>80.215029999999999</c:v>
                </c:pt>
                <c:pt idx="22804">
                  <c:v>78.265190000000004</c:v>
                </c:pt>
                <c:pt idx="22805">
                  <c:v>70.791409999999999</c:v>
                </c:pt>
                <c:pt idx="22806">
                  <c:v>67.318129999999996</c:v>
                </c:pt>
                <c:pt idx="22807">
                  <c:v>64.098690000000005</c:v>
                </c:pt>
                <c:pt idx="22808">
                  <c:v>61.084180000000003</c:v>
                </c:pt>
                <c:pt idx="22809">
                  <c:v>59.374809999999997</c:v>
                </c:pt>
                <c:pt idx="22810">
                  <c:v>58.325760000000002</c:v>
                </c:pt>
                <c:pt idx="22811">
                  <c:v>55.830559999999998</c:v>
                </c:pt>
                <c:pt idx="22812">
                  <c:v>53.620669999999997</c:v>
                </c:pt>
                <c:pt idx="22813">
                  <c:v>51.642099999999999</c:v>
                </c:pt>
                <c:pt idx="22814">
                  <c:v>49.910150000000002</c:v>
                </c:pt>
                <c:pt idx="22815">
                  <c:v>48.41046</c:v>
                </c:pt>
                <c:pt idx="22816">
                  <c:v>47.138350000000003</c:v>
                </c:pt>
                <c:pt idx="22817">
                  <c:v>46.046399999999998</c:v>
                </c:pt>
                <c:pt idx="22818">
                  <c:v>45.128810000000001</c:v>
                </c:pt>
                <c:pt idx="22819">
                  <c:v>44.364289999999997</c:v>
                </c:pt>
                <c:pt idx="22820">
                  <c:v>43.738210000000002</c:v>
                </c:pt>
                <c:pt idx="22821">
                  <c:v>43.21716</c:v>
                </c:pt>
                <c:pt idx="22822">
                  <c:v>42.850760000000001</c:v>
                </c:pt>
                <c:pt idx="22823">
                  <c:v>42.790500000000002</c:v>
                </c:pt>
                <c:pt idx="22824">
                  <c:v>42.442039999999999</c:v>
                </c:pt>
                <c:pt idx="22825">
                  <c:v>42.160060000000001</c:v>
                </c:pt>
                <c:pt idx="22826">
                  <c:v>41.926250000000003</c:v>
                </c:pt>
                <c:pt idx="22827">
                  <c:v>41.733829999999998</c:v>
                </c:pt>
                <c:pt idx="22828">
                  <c:v>41.442749999999997</c:v>
                </c:pt>
                <c:pt idx="22829">
                  <c:v>41.234960000000001</c:v>
                </c:pt>
                <c:pt idx="22830">
                  <c:v>41.082470000000001</c:v>
                </c:pt>
                <c:pt idx="22831">
                  <c:v>40.971049999999998</c:v>
                </c:pt>
                <c:pt idx="22832">
                  <c:v>40.871879999999997</c:v>
                </c:pt>
                <c:pt idx="22833">
                  <c:v>40.851179999999999</c:v>
                </c:pt>
                <c:pt idx="22834">
                  <c:v>40.725960000000001</c:v>
                </c:pt>
                <c:pt idx="22835">
                  <c:v>40.719329999999999</c:v>
                </c:pt>
                <c:pt idx="22836">
                  <c:v>40.551960000000001</c:v>
                </c:pt>
                <c:pt idx="22837">
                  <c:v>40.511569999999999</c:v>
                </c:pt>
                <c:pt idx="22838">
                  <c:v>40.358930000000001</c:v>
                </c:pt>
                <c:pt idx="22839">
                  <c:v>40.326009999999997</c:v>
                </c:pt>
                <c:pt idx="22840">
                  <c:v>40.31082</c:v>
                </c:pt>
                <c:pt idx="22841">
                  <c:v>40.286409999999997</c:v>
                </c:pt>
                <c:pt idx="22842">
                  <c:v>40.27814</c:v>
                </c:pt>
                <c:pt idx="22843">
                  <c:v>40.277749999999997</c:v>
                </c:pt>
                <c:pt idx="22844">
                  <c:v>40.299250000000001</c:v>
                </c:pt>
                <c:pt idx="22845">
                  <c:v>40.33672</c:v>
                </c:pt>
                <c:pt idx="22846">
                  <c:v>40.347549999999998</c:v>
                </c:pt>
                <c:pt idx="22847">
                  <c:v>40.397889999999997</c:v>
                </c:pt>
                <c:pt idx="22848">
                  <c:v>40.470689999999998</c:v>
                </c:pt>
                <c:pt idx="22849">
                  <c:v>40.567599999999999</c:v>
                </c:pt>
                <c:pt idx="22850">
                  <c:v>40.68806</c:v>
                </c:pt>
                <c:pt idx="22851">
                  <c:v>40.835270000000001</c:v>
                </c:pt>
                <c:pt idx="22852">
                  <c:v>41.024329999999999</c:v>
                </c:pt>
                <c:pt idx="22853">
                  <c:v>41.147089999999999</c:v>
                </c:pt>
                <c:pt idx="22854">
                  <c:v>41.300370000000001</c:v>
                </c:pt>
                <c:pt idx="22855">
                  <c:v>41.498510000000003</c:v>
                </c:pt>
                <c:pt idx="22856">
                  <c:v>41.762120000000003</c:v>
                </c:pt>
                <c:pt idx="22857">
                  <c:v>42.120060000000002</c:v>
                </c:pt>
                <c:pt idx="22858">
                  <c:v>42.34798</c:v>
                </c:pt>
                <c:pt idx="22859">
                  <c:v>42.611699999999999</c:v>
                </c:pt>
                <c:pt idx="22860">
                  <c:v>42.925710000000002</c:v>
                </c:pt>
                <c:pt idx="22861">
                  <c:v>43.288829999999997</c:v>
                </c:pt>
                <c:pt idx="22862">
                  <c:v>43.71358</c:v>
                </c:pt>
                <c:pt idx="22863">
                  <c:v>44.187959999999997</c:v>
                </c:pt>
                <c:pt idx="22864">
                  <c:v>44.209269999999997</c:v>
                </c:pt>
                <c:pt idx="22865">
                  <c:v>44.796230000000001</c:v>
                </c:pt>
                <c:pt idx="22866">
                  <c:v>45.467199999999998</c:v>
                </c:pt>
                <c:pt idx="22867">
                  <c:v>46.252870000000001</c:v>
                </c:pt>
                <c:pt idx="22868">
                  <c:v>47.142679999999999</c:v>
                </c:pt>
                <c:pt idx="22869">
                  <c:v>48.173900000000003</c:v>
                </c:pt>
                <c:pt idx="22870">
                  <c:v>49.328830000000004</c:v>
                </c:pt>
                <c:pt idx="22871">
                  <c:v>50.651350000000001</c:v>
                </c:pt>
                <c:pt idx="22872">
                  <c:v>52.113849999999999</c:v>
                </c:pt>
                <c:pt idx="22873">
                  <c:v>53.766379999999998</c:v>
                </c:pt>
                <c:pt idx="22874">
                  <c:v>55.568489999999997</c:v>
                </c:pt>
                <c:pt idx="22875">
                  <c:v>56.303370000000001</c:v>
                </c:pt>
                <c:pt idx="22876">
                  <c:v>57.575839999999999</c:v>
                </c:pt>
                <c:pt idx="22877">
                  <c:v>59.732259999999997</c:v>
                </c:pt>
                <c:pt idx="22878">
                  <c:v>62.095950000000002</c:v>
                </c:pt>
                <c:pt idx="22879">
                  <c:v>64.593329999999995</c:v>
                </c:pt>
                <c:pt idx="22880">
                  <c:v>67.245279999999994</c:v>
                </c:pt>
                <c:pt idx="22881">
                  <c:v>70.035910000000001</c:v>
                </c:pt>
                <c:pt idx="22882">
                  <c:v>75.989050000000006</c:v>
                </c:pt>
                <c:pt idx="22883">
                  <c:v>82.187359999999998</c:v>
                </c:pt>
                <c:pt idx="22884">
                  <c:v>84.6267</c:v>
                </c:pt>
                <c:pt idx="22885">
                  <c:v>88.329580000000007</c:v>
                </c:pt>
                <c:pt idx="22886">
                  <c:v>94.021410000000003</c:v>
                </c:pt>
                <c:pt idx="22887">
                  <c:v>98.967429999999993</c:v>
                </c:pt>
                <c:pt idx="22888">
                  <c:v>101.0436</c:v>
                </c:pt>
                <c:pt idx="22889">
                  <c:v>102.7642</c:v>
                </c:pt>
                <c:pt idx="22890">
                  <c:v>104.14319999999999</c:v>
                </c:pt>
                <c:pt idx="22891">
                  <c:v>105.1138</c:v>
                </c:pt>
                <c:pt idx="22892">
                  <c:v>105.6778</c:v>
                </c:pt>
                <c:pt idx="22893">
                  <c:v>105.8231</c:v>
                </c:pt>
                <c:pt idx="22894">
                  <c:v>105.5532</c:v>
                </c:pt>
                <c:pt idx="22895">
                  <c:v>104.8781</c:v>
                </c:pt>
                <c:pt idx="22896">
                  <c:v>103.8111</c:v>
                </c:pt>
                <c:pt idx="22897">
                  <c:v>102.3729</c:v>
                </c:pt>
                <c:pt idx="22898">
                  <c:v>100.5912</c:v>
                </c:pt>
                <c:pt idx="22899">
                  <c:v>98.499529999999993</c:v>
                </c:pt>
                <c:pt idx="22900">
                  <c:v>93.583029999999994</c:v>
                </c:pt>
                <c:pt idx="22901">
                  <c:v>88.263030000000001</c:v>
                </c:pt>
                <c:pt idx="22902">
                  <c:v>87.891869999999997</c:v>
                </c:pt>
                <c:pt idx="22903">
                  <c:v>81.816599999999994</c:v>
                </c:pt>
                <c:pt idx="22904">
                  <c:v>75.693870000000004</c:v>
                </c:pt>
                <c:pt idx="22905">
                  <c:v>69.851190000000003</c:v>
                </c:pt>
                <c:pt idx="22906">
                  <c:v>67.068089999999998</c:v>
                </c:pt>
                <c:pt idx="22907">
                  <c:v>64.420590000000004</c:v>
                </c:pt>
                <c:pt idx="22908">
                  <c:v>61.924399999999999</c:v>
                </c:pt>
                <c:pt idx="22909">
                  <c:v>59.590820000000001</c:v>
                </c:pt>
                <c:pt idx="22910">
                  <c:v>57.426909999999999</c:v>
                </c:pt>
                <c:pt idx="22911">
                  <c:v>55.435960000000001</c:v>
                </c:pt>
                <c:pt idx="22912">
                  <c:v>53.617829999999998</c:v>
                </c:pt>
                <c:pt idx="22913">
                  <c:v>51.992150000000002</c:v>
                </c:pt>
                <c:pt idx="22914">
                  <c:v>50.505650000000003</c:v>
                </c:pt>
                <c:pt idx="22915">
                  <c:v>49.176009999999998</c:v>
                </c:pt>
                <c:pt idx="22916">
                  <c:v>47.994169999999997</c:v>
                </c:pt>
                <c:pt idx="22917">
                  <c:v>46.950040000000001</c:v>
                </c:pt>
                <c:pt idx="22918">
                  <c:v>46.032800000000002</c:v>
                </c:pt>
                <c:pt idx="22919">
                  <c:v>45.231299999999997</c:v>
                </c:pt>
                <c:pt idx="22920">
                  <c:v>44.534329999999997</c:v>
                </c:pt>
                <c:pt idx="22921">
                  <c:v>43.939039999999999</c:v>
                </c:pt>
                <c:pt idx="22922">
                  <c:v>43.417499999999997</c:v>
                </c:pt>
                <c:pt idx="22923">
                  <c:v>42.969110000000001</c:v>
                </c:pt>
                <c:pt idx="22924">
                  <c:v>42.584600000000002</c:v>
                </c:pt>
                <c:pt idx="22925">
                  <c:v>42.25544</c:v>
                </c:pt>
                <c:pt idx="22926">
                  <c:v>41.973909999999997</c:v>
                </c:pt>
                <c:pt idx="22927">
                  <c:v>41.7331</c:v>
                </c:pt>
                <c:pt idx="22928">
                  <c:v>41.526910000000001</c:v>
                </c:pt>
                <c:pt idx="22929">
                  <c:v>41.352339999999998</c:v>
                </c:pt>
                <c:pt idx="22930">
                  <c:v>41.067639999999997</c:v>
                </c:pt>
                <c:pt idx="22931">
                  <c:v>40.852330000000002</c:v>
                </c:pt>
                <c:pt idx="22932">
                  <c:v>40.684849999999997</c:v>
                </c:pt>
                <c:pt idx="22933">
                  <c:v>40.550930000000001</c:v>
                </c:pt>
                <c:pt idx="22934">
                  <c:v>40.341030000000003</c:v>
                </c:pt>
                <c:pt idx="22935">
                  <c:v>40.320770000000003</c:v>
                </c:pt>
                <c:pt idx="22936">
                  <c:v>40.177199999999999</c:v>
                </c:pt>
                <c:pt idx="22937">
                  <c:v>40.04027</c:v>
                </c:pt>
                <c:pt idx="22938">
                  <c:v>39.926690000000001</c:v>
                </c:pt>
                <c:pt idx="22939">
                  <c:v>39.835189999999997</c:v>
                </c:pt>
                <c:pt idx="22940">
                  <c:v>39.765180000000001</c:v>
                </c:pt>
                <c:pt idx="22941">
                  <c:v>39.672559999999997</c:v>
                </c:pt>
                <c:pt idx="22942">
                  <c:v>39.55791</c:v>
                </c:pt>
                <c:pt idx="22943">
                  <c:v>39.454529999999998</c:v>
                </c:pt>
                <c:pt idx="22944">
                  <c:v>39.376150000000003</c:v>
                </c:pt>
                <c:pt idx="22945">
                  <c:v>39.363950000000003</c:v>
                </c:pt>
                <c:pt idx="22946">
                  <c:v>39.360939999999999</c:v>
                </c:pt>
                <c:pt idx="22947">
                  <c:v>39.37182</c:v>
                </c:pt>
                <c:pt idx="22948">
                  <c:v>39.376489999999997</c:v>
                </c:pt>
                <c:pt idx="22949">
                  <c:v>39.40063</c:v>
                </c:pt>
                <c:pt idx="22950">
                  <c:v>39.401290000000003</c:v>
                </c:pt>
                <c:pt idx="22951">
                  <c:v>39.409520000000001</c:v>
                </c:pt>
                <c:pt idx="22952">
                  <c:v>39.460169999999998</c:v>
                </c:pt>
                <c:pt idx="22953">
                  <c:v>39.475929999999998</c:v>
                </c:pt>
                <c:pt idx="22954">
                  <c:v>39.52769</c:v>
                </c:pt>
                <c:pt idx="22955">
                  <c:v>39.591200000000001</c:v>
                </c:pt>
                <c:pt idx="22956">
                  <c:v>39.687350000000002</c:v>
                </c:pt>
                <c:pt idx="22957">
                  <c:v>39.737259999999999</c:v>
                </c:pt>
                <c:pt idx="22958">
                  <c:v>40.208080000000002</c:v>
                </c:pt>
                <c:pt idx="22959">
                  <c:v>40.645229999999998</c:v>
                </c:pt>
                <c:pt idx="22960">
                  <c:v>41.291499999999999</c:v>
                </c:pt>
                <c:pt idx="22961">
                  <c:v>41.564619999999998</c:v>
                </c:pt>
                <c:pt idx="22962">
                  <c:v>41.711150000000004</c:v>
                </c:pt>
                <c:pt idx="22963">
                  <c:v>41.891550000000002</c:v>
                </c:pt>
                <c:pt idx="22964">
                  <c:v>42.153239999999997</c:v>
                </c:pt>
                <c:pt idx="22965">
                  <c:v>42.330069999999999</c:v>
                </c:pt>
                <c:pt idx="22966">
                  <c:v>42.541370000000001</c:v>
                </c:pt>
                <c:pt idx="22967">
                  <c:v>43.057029999999997</c:v>
                </c:pt>
                <c:pt idx="22968">
                  <c:v>43.656140000000001</c:v>
                </c:pt>
                <c:pt idx="22969">
                  <c:v>46.253810000000001</c:v>
                </c:pt>
                <c:pt idx="22970">
                  <c:v>47.007379999999998</c:v>
                </c:pt>
                <c:pt idx="22971">
                  <c:v>47.460850000000001</c:v>
                </c:pt>
                <c:pt idx="22972">
                  <c:v>48.000050000000002</c:v>
                </c:pt>
                <c:pt idx="22973">
                  <c:v>48.650849999999998</c:v>
                </c:pt>
                <c:pt idx="22974">
                  <c:v>49.431179999999998</c:v>
                </c:pt>
                <c:pt idx="22975">
                  <c:v>50.34563</c:v>
                </c:pt>
                <c:pt idx="22976">
                  <c:v>51.383920000000003</c:v>
                </c:pt>
                <c:pt idx="22977">
                  <c:v>52.524189999999997</c:v>
                </c:pt>
                <c:pt idx="22978">
                  <c:v>53.73939</c:v>
                </c:pt>
                <c:pt idx="22979">
                  <c:v>56.296700000000001</c:v>
                </c:pt>
                <c:pt idx="22980">
                  <c:v>61.559240000000003</c:v>
                </c:pt>
                <c:pt idx="22981">
                  <c:v>64.195300000000003</c:v>
                </c:pt>
                <c:pt idx="22982">
                  <c:v>66.938239999999993</c:v>
                </c:pt>
                <c:pt idx="22983">
                  <c:v>69.889430000000004</c:v>
                </c:pt>
                <c:pt idx="22984">
                  <c:v>71.531859999999995</c:v>
                </c:pt>
                <c:pt idx="22985">
                  <c:v>73.330439999999996</c:v>
                </c:pt>
                <c:pt idx="22986">
                  <c:v>75.305319999999995</c:v>
                </c:pt>
                <c:pt idx="22987">
                  <c:v>77.457719999999995</c:v>
                </c:pt>
                <c:pt idx="22988">
                  <c:v>82.209299999999999</c:v>
                </c:pt>
                <c:pt idx="22989">
                  <c:v>88.314750000000004</c:v>
                </c:pt>
                <c:pt idx="22990">
                  <c:v>92.582790000000003</c:v>
                </c:pt>
                <c:pt idx="22991">
                  <c:v>97.7898</c:v>
                </c:pt>
                <c:pt idx="22992">
                  <c:v>102.621</c:v>
                </c:pt>
                <c:pt idx="22993">
                  <c:v>104.679</c:v>
                </c:pt>
                <c:pt idx="22994">
                  <c:v>106.32559999999999</c:v>
                </c:pt>
                <c:pt idx="22995">
                  <c:v>107.4248</c:v>
                </c:pt>
                <c:pt idx="22996">
                  <c:v>107.87390000000001</c:v>
                </c:pt>
                <c:pt idx="22997">
                  <c:v>107.6219</c:v>
                </c:pt>
                <c:pt idx="22998">
                  <c:v>106.69840000000001</c:v>
                </c:pt>
                <c:pt idx="22999">
                  <c:v>105.2129</c:v>
                </c:pt>
                <c:pt idx="23000">
                  <c:v>103.3096</c:v>
                </c:pt>
                <c:pt idx="23001">
                  <c:v>98.778739999999999</c:v>
                </c:pt>
                <c:pt idx="23002">
                  <c:v>93.892039999999994</c:v>
                </c:pt>
                <c:pt idx="23003">
                  <c:v>84.137910000000005</c:v>
                </c:pt>
                <c:pt idx="23004">
                  <c:v>79.655860000000004</c:v>
                </c:pt>
                <c:pt idx="23005">
                  <c:v>75.709509999999995</c:v>
                </c:pt>
                <c:pt idx="23006">
                  <c:v>72.311539999999994</c:v>
                </c:pt>
                <c:pt idx="23007">
                  <c:v>69.289169999999999</c:v>
                </c:pt>
                <c:pt idx="23008">
                  <c:v>63.595570000000002</c:v>
                </c:pt>
                <c:pt idx="23009">
                  <c:v>60.802720000000001</c:v>
                </c:pt>
                <c:pt idx="23010">
                  <c:v>58.147559999999999</c:v>
                </c:pt>
                <c:pt idx="23011">
                  <c:v>56.946309999999997</c:v>
                </c:pt>
                <c:pt idx="23012">
                  <c:v>55.892760000000003</c:v>
                </c:pt>
                <c:pt idx="23013">
                  <c:v>55.037669999999999</c:v>
                </c:pt>
                <c:pt idx="23014">
                  <c:v>54.419539999999998</c:v>
                </c:pt>
                <c:pt idx="23015">
                  <c:v>54.039520000000003</c:v>
                </c:pt>
                <c:pt idx="23016">
                  <c:v>53.92174</c:v>
                </c:pt>
                <c:pt idx="23017">
                  <c:v>54.018520000000002</c:v>
                </c:pt>
                <c:pt idx="23018">
                  <c:v>54.269379999999998</c:v>
                </c:pt>
                <c:pt idx="23019">
                  <c:v>55.022390000000001</c:v>
                </c:pt>
                <c:pt idx="23020">
                  <c:v>55.895980000000002</c:v>
                </c:pt>
                <c:pt idx="23021">
                  <c:v>56.826169999999998</c:v>
                </c:pt>
                <c:pt idx="23022">
                  <c:v>57.945779999999999</c:v>
                </c:pt>
                <c:pt idx="23023">
                  <c:v>58.704389999999997</c:v>
                </c:pt>
                <c:pt idx="23024">
                  <c:v>59.702939999999998</c:v>
                </c:pt>
                <c:pt idx="23025">
                  <c:v>59.970939999999999</c:v>
                </c:pt>
                <c:pt idx="23026">
                  <c:v>61.044310000000003</c:v>
                </c:pt>
                <c:pt idx="23027">
                  <c:v>61.866019999999999</c:v>
                </c:pt>
                <c:pt idx="23028">
                  <c:v>62.795819999999999</c:v>
                </c:pt>
                <c:pt idx="23029">
                  <c:v>64.836439999999996</c:v>
                </c:pt>
                <c:pt idx="23030">
                  <c:v>67.240039999999993</c:v>
                </c:pt>
                <c:pt idx="23031">
                  <c:v>69.949200000000005</c:v>
                </c:pt>
                <c:pt idx="23032">
                  <c:v>72.874420000000001</c:v>
                </c:pt>
                <c:pt idx="23033">
                  <c:v>76.148290000000003</c:v>
                </c:pt>
                <c:pt idx="23034">
                  <c:v>79.148210000000006</c:v>
                </c:pt>
                <c:pt idx="23035">
                  <c:v>85.611949999999993</c:v>
                </c:pt>
                <c:pt idx="23036">
                  <c:v>92.072990000000004</c:v>
                </c:pt>
                <c:pt idx="23037">
                  <c:v>98.233810000000005</c:v>
                </c:pt>
                <c:pt idx="23038">
                  <c:v>99.350999999999999</c:v>
                </c:pt>
                <c:pt idx="23039">
                  <c:v>101.04559999999999</c:v>
                </c:pt>
                <c:pt idx="23040">
                  <c:v>103.53959999999999</c:v>
                </c:pt>
                <c:pt idx="23041">
                  <c:v>105.6096</c:v>
                </c:pt>
                <c:pt idx="23042">
                  <c:v>107.1704</c:v>
                </c:pt>
                <c:pt idx="23043">
                  <c:v>108.4085</c:v>
                </c:pt>
                <c:pt idx="23044">
                  <c:v>108.84610000000001</c:v>
                </c:pt>
                <c:pt idx="23045">
                  <c:v>108.7217</c:v>
                </c:pt>
                <c:pt idx="23046">
                  <c:v>108.6842</c:v>
                </c:pt>
                <c:pt idx="23047">
                  <c:v>108.1484</c:v>
                </c:pt>
                <c:pt idx="23048">
                  <c:v>106.8813</c:v>
                </c:pt>
                <c:pt idx="23049">
                  <c:v>106.22199999999999</c:v>
                </c:pt>
                <c:pt idx="23050">
                  <c:v>104.9117</c:v>
                </c:pt>
                <c:pt idx="23051">
                  <c:v>104.6066</c:v>
                </c:pt>
                <c:pt idx="23052">
                  <c:v>103.1157</c:v>
                </c:pt>
                <c:pt idx="23053">
                  <c:v>103.0116</c:v>
                </c:pt>
                <c:pt idx="23054">
                  <c:v>101.8934</c:v>
                </c:pt>
                <c:pt idx="23055">
                  <c:v>100.94110000000001</c:v>
                </c:pt>
                <c:pt idx="23056">
                  <c:v>98.385800000000003</c:v>
                </c:pt>
                <c:pt idx="23057">
                  <c:v>98.266409999999993</c:v>
                </c:pt>
                <c:pt idx="23058">
                  <c:v>98.133939999999996</c:v>
                </c:pt>
                <c:pt idx="23059">
                  <c:v>94.816569999999999</c:v>
                </c:pt>
                <c:pt idx="23060">
                  <c:v>93.588130000000007</c:v>
                </c:pt>
                <c:pt idx="23061">
                  <c:v>91.16525</c:v>
                </c:pt>
                <c:pt idx="23062">
                  <c:v>88.816320000000005</c:v>
                </c:pt>
                <c:pt idx="23063">
                  <c:v>87.679540000000003</c:v>
                </c:pt>
                <c:pt idx="23064">
                  <c:v>86.58381</c:v>
                </c:pt>
                <c:pt idx="23065">
                  <c:v>85.996589999999998</c:v>
                </c:pt>
                <c:pt idx="23066">
                  <c:v>85.554919999999996</c:v>
                </c:pt>
                <c:pt idx="23067">
                  <c:v>85.08323</c:v>
                </c:pt>
                <c:pt idx="23068">
                  <c:v>84.651989999999998</c:v>
                </c:pt>
                <c:pt idx="23069">
                  <c:v>84.27328</c:v>
                </c:pt>
                <c:pt idx="23070">
                  <c:v>83.975560000000002</c:v>
                </c:pt>
                <c:pt idx="23071">
                  <c:v>83.782520000000005</c:v>
                </c:pt>
                <c:pt idx="23072">
                  <c:v>83.729669999999999</c:v>
                </c:pt>
                <c:pt idx="23073">
                  <c:v>83.86345</c:v>
                </c:pt>
                <c:pt idx="23074">
                  <c:v>83.867090000000005</c:v>
                </c:pt>
                <c:pt idx="23075">
                  <c:v>84.294740000000004</c:v>
                </c:pt>
                <c:pt idx="23076">
                  <c:v>85.024559999999994</c:v>
                </c:pt>
                <c:pt idx="23077">
                  <c:v>86.117990000000006</c:v>
                </c:pt>
                <c:pt idx="23078">
                  <c:v>87.659049999999993</c:v>
                </c:pt>
                <c:pt idx="23079">
                  <c:v>89.680049999999994</c:v>
                </c:pt>
                <c:pt idx="23080">
                  <c:v>90.916449999999998</c:v>
                </c:pt>
                <c:pt idx="23081">
                  <c:v>91.606740000000002</c:v>
                </c:pt>
                <c:pt idx="23082">
                  <c:v>92.289869999999993</c:v>
                </c:pt>
                <c:pt idx="23083">
                  <c:v>95.505399999999995</c:v>
                </c:pt>
                <c:pt idx="23084">
                  <c:v>99.323750000000004</c:v>
                </c:pt>
                <c:pt idx="23085">
                  <c:v>102.02209999999999</c:v>
                </c:pt>
                <c:pt idx="23086">
                  <c:v>103.64879999999999</c:v>
                </c:pt>
                <c:pt idx="23087">
                  <c:v>108.43770000000001</c:v>
                </c:pt>
                <c:pt idx="23088">
                  <c:v>113.50539999999999</c:v>
                </c:pt>
                <c:pt idx="23089">
                  <c:v>116.09529999999999</c:v>
                </c:pt>
                <c:pt idx="23090">
                  <c:v>123.84480000000001</c:v>
                </c:pt>
                <c:pt idx="23091">
                  <c:v>128.5307</c:v>
                </c:pt>
                <c:pt idx="23092">
                  <c:v>132.54509999999999</c:v>
                </c:pt>
                <c:pt idx="23093">
                  <c:v>135.6634</c:v>
                </c:pt>
                <c:pt idx="23094">
                  <c:v>137.61240000000001</c:v>
                </c:pt>
                <c:pt idx="23095">
                  <c:v>137.86680000000001</c:v>
                </c:pt>
                <c:pt idx="23096">
                  <c:v>138.12719999999999</c:v>
                </c:pt>
                <c:pt idx="23097">
                  <c:v>138.32329999999999</c:v>
                </c:pt>
                <c:pt idx="23098">
                  <c:v>138.17760000000001</c:v>
                </c:pt>
                <c:pt idx="23099">
                  <c:v>137.68799999999999</c:v>
                </c:pt>
                <c:pt idx="23100">
                  <c:v>136.19110000000001</c:v>
                </c:pt>
                <c:pt idx="23101">
                  <c:v>133.85900000000001</c:v>
                </c:pt>
                <c:pt idx="23102">
                  <c:v>130.767</c:v>
                </c:pt>
                <c:pt idx="23103">
                  <c:v>127.0175</c:v>
                </c:pt>
                <c:pt idx="23104">
                  <c:v>122.7345</c:v>
                </c:pt>
                <c:pt idx="23105">
                  <c:v>118.0742</c:v>
                </c:pt>
                <c:pt idx="23106">
                  <c:v>108.1356</c:v>
                </c:pt>
                <c:pt idx="23107">
                  <c:v>98.261700000000005</c:v>
                </c:pt>
                <c:pt idx="23108">
                  <c:v>93.628119999999996</c:v>
                </c:pt>
                <c:pt idx="23109">
                  <c:v>89.305779999999999</c:v>
                </c:pt>
                <c:pt idx="23110">
                  <c:v>85.348730000000003</c:v>
                </c:pt>
                <c:pt idx="23111">
                  <c:v>81.789199999999994</c:v>
                </c:pt>
                <c:pt idx="23112">
                  <c:v>78.639669999999995</c:v>
                </c:pt>
                <c:pt idx="23113">
                  <c:v>75.926640000000006</c:v>
                </c:pt>
                <c:pt idx="23114">
                  <c:v>73.806219999999996</c:v>
                </c:pt>
                <c:pt idx="23115">
                  <c:v>71.996610000000004</c:v>
                </c:pt>
                <c:pt idx="23116">
                  <c:v>70.443560000000005</c:v>
                </c:pt>
                <c:pt idx="23117">
                  <c:v>69.12133</c:v>
                </c:pt>
                <c:pt idx="23118">
                  <c:v>68.609399999999994</c:v>
                </c:pt>
                <c:pt idx="23119">
                  <c:v>67.988879999999995</c:v>
                </c:pt>
                <c:pt idx="23120">
                  <c:v>67.050169999999994</c:v>
                </c:pt>
                <c:pt idx="23121">
                  <c:v>66.262680000000003</c:v>
                </c:pt>
                <c:pt idx="23122">
                  <c:v>65.602490000000003</c:v>
                </c:pt>
                <c:pt idx="23123">
                  <c:v>65.040850000000006</c:v>
                </c:pt>
                <c:pt idx="23124">
                  <c:v>64.573679999999996</c:v>
                </c:pt>
                <c:pt idx="23125">
                  <c:v>63.833419999999997</c:v>
                </c:pt>
                <c:pt idx="23126">
                  <c:v>63.265070000000001</c:v>
                </c:pt>
                <c:pt idx="23127">
                  <c:v>62.804920000000003</c:v>
                </c:pt>
                <c:pt idx="23128">
                  <c:v>62.400530000000003</c:v>
                </c:pt>
                <c:pt idx="23129">
                  <c:v>62.03004</c:v>
                </c:pt>
                <c:pt idx="23130">
                  <c:v>62.01296</c:v>
                </c:pt>
                <c:pt idx="23131">
                  <c:v>61.44744</c:v>
                </c:pt>
                <c:pt idx="23132">
                  <c:v>60.88158</c:v>
                </c:pt>
                <c:pt idx="23133">
                  <c:v>60.848320000000001</c:v>
                </c:pt>
                <c:pt idx="23134">
                  <c:v>60.43703</c:v>
                </c:pt>
                <c:pt idx="23135">
                  <c:v>60.132489999999997</c:v>
                </c:pt>
                <c:pt idx="23136">
                  <c:v>59.955869999999997</c:v>
                </c:pt>
                <c:pt idx="23137">
                  <c:v>59.651130000000002</c:v>
                </c:pt>
                <c:pt idx="23138">
                  <c:v>58.965479999999999</c:v>
                </c:pt>
                <c:pt idx="23139">
                  <c:v>58.795450000000002</c:v>
                </c:pt>
                <c:pt idx="23140">
                  <c:v>58.554749999999999</c:v>
                </c:pt>
                <c:pt idx="23141">
                  <c:v>58.285260000000001</c:v>
                </c:pt>
                <c:pt idx="23142">
                  <c:v>58.161270000000002</c:v>
                </c:pt>
                <c:pt idx="23143">
                  <c:v>57.623159999999999</c:v>
                </c:pt>
                <c:pt idx="23144">
                  <c:v>57.533439999999999</c:v>
                </c:pt>
                <c:pt idx="23145">
                  <c:v>56.663080000000001</c:v>
                </c:pt>
                <c:pt idx="23146">
                  <c:v>55.846069999999997</c:v>
                </c:pt>
                <c:pt idx="23147">
                  <c:v>55.808610000000002</c:v>
                </c:pt>
                <c:pt idx="23148">
                  <c:v>55.167940000000002</c:v>
                </c:pt>
                <c:pt idx="23149">
                  <c:v>54.820799999999998</c:v>
                </c:pt>
                <c:pt idx="23150">
                  <c:v>54.550759999999997</c:v>
                </c:pt>
                <c:pt idx="23151">
                  <c:v>54.38588</c:v>
                </c:pt>
                <c:pt idx="23152">
                  <c:v>54.265459999999997</c:v>
                </c:pt>
                <c:pt idx="23153">
                  <c:v>54.176760000000002</c:v>
                </c:pt>
                <c:pt idx="23154">
                  <c:v>54.073639999999997</c:v>
                </c:pt>
                <c:pt idx="23155">
                  <c:v>53.972700000000003</c:v>
                </c:pt>
                <c:pt idx="23156">
                  <c:v>53.887419999999999</c:v>
                </c:pt>
                <c:pt idx="23157">
                  <c:v>53.804090000000002</c:v>
                </c:pt>
                <c:pt idx="23158">
                  <c:v>53.722909999999999</c:v>
                </c:pt>
                <c:pt idx="23159">
                  <c:v>53.644060000000003</c:v>
                </c:pt>
                <c:pt idx="23160">
                  <c:v>53.56776</c:v>
                </c:pt>
                <c:pt idx="23161">
                  <c:v>53.537100000000002</c:v>
                </c:pt>
                <c:pt idx="23162">
                  <c:v>53.50806</c:v>
                </c:pt>
                <c:pt idx="23163">
                  <c:v>53.494570000000003</c:v>
                </c:pt>
                <c:pt idx="23164">
                  <c:v>53.423079999999999</c:v>
                </c:pt>
                <c:pt idx="23165">
                  <c:v>53.355289999999997</c:v>
                </c:pt>
                <c:pt idx="23166">
                  <c:v>53.290129999999998</c:v>
                </c:pt>
                <c:pt idx="23167">
                  <c:v>53.227939999999997</c:v>
                </c:pt>
                <c:pt idx="23168">
                  <c:v>53.15025</c:v>
                </c:pt>
                <c:pt idx="23169">
                  <c:v>53.112389999999998</c:v>
                </c:pt>
                <c:pt idx="23170">
                  <c:v>53.003740000000001</c:v>
                </c:pt>
                <c:pt idx="23171">
                  <c:v>52.988329999999998</c:v>
                </c:pt>
                <c:pt idx="23172">
                  <c:v>52.950090000000003</c:v>
                </c:pt>
                <c:pt idx="23173">
                  <c:v>52.895330000000001</c:v>
                </c:pt>
                <c:pt idx="23174">
                  <c:v>52.826129999999999</c:v>
                </c:pt>
                <c:pt idx="23175">
                  <c:v>52.823180000000001</c:v>
                </c:pt>
                <c:pt idx="23176">
                  <c:v>52.757249999999999</c:v>
                </c:pt>
                <c:pt idx="23177">
                  <c:v>52.684370000000001</c:v>
                </c:pt>
                <c:pt idx="23178">
                  <c:v>52.608490000000003</c:v>
                </c:pt>
                <c:pt idx="23179">
                  <c:v>52.53192</c:v>
                </c:pt>
                <c:pt idx="23180">
                  <c:v>52.452959999999997</c:v>
                </c:pt>
                <c:pt idx="23181">
                  <c:v>52.385280000000002</c:v>
                </c:pt>
                <c:pt idx="23182">
                  <c:v>52.318669999999997</c:v>
                </c:pt>
                <c:pt idx="23183">
                  <c:v>52.256320000000002</c:v>
                </c:pt>
                <c:pt idx="23184">
                  <c:v>52.19746</c:v>
                </c:pt>
                <c:pt idx="23185">
                  <c:v>52.142220000000002</c:v>
                </c:pt>
                <c:pt idx="23186">
                  <c:v>52.139760000000003</c:v>
                </c:pt>
                <c:pt idx="23187">
                  <c:v>52.118630000000003</c:v>
                </c:pt>
                <c:pt idx="23188">
                  <c:v>52.096060000000001</c:v>
                </c:pt>
                <c:pt idx="23189">
                  <c:v>52.07414</c:v>
                </c:pt>
                <c:pt idx="23190">
                  <c:v>52.053109999999997</c:v>
                </c:pt>
                <c:pt idx="23191">
                  <c:v>52.032319999999999</c:v>
                </c:pt>
                <c:pt idx="23192">
                  <c:v>52.030160000000002</c:v>
                </c:pt>
                <c:pt idx="23193">
                  <c:v>52.017879999999998</c:v>
                </c:pt>
                <c:pt idx="23194">
                  <c:v>51.991889999999998</c:v>
                </c:pt>
                <c:pt idx="23195">
                  <c:v>51.96725</c:v>
                </c:pt>
                <c:pt idx="23196">
                  <c:v>51.966009999999997</c:v>
                </c:pt>
                <c:pt idx="23197">
                  <c:v>51.972940000000001</c:v>
                </c:pt>
                <c:pt idx="23198">
                  <c:v>51.98715</c:v>
                </c:pt>
                <c:pt idx="23199">
                  <c:v>52.011220000000002</c:v>
                </c:pt>
                <c:pt idx="23200">
                  <c:v>52.056899999999999</c:v>
                </c:pt>
                <c:pt idx="23201">
                  <c:v>52.187620000000003</c:v>
                </c:pt>
                <c:pt idx="23202">
                  <c:v>52.19435</c:v>
                </c:pt>
                <c:pt idx="23203">
                  <c:v>52.428449999999998</c:v>
                </c:pt>
                <c:pt idx="23204">
                  <c:v>52.438859999999998</c:v>
                </c:pt>
                <c:pt idx="23205">
                  <c:v>52.615989999999996</c:v>
                </c:pt>
                <c:pt idx="23206">
                  <c:v>52.837530000000001</c:v>
                </c:pt>
                <c:pt idx="23207">
                  <c:v>53.117249999999999</c:v>
                </c:pt>
                <c:pt idx="23208">
                  <c:v>53.462910000000001</c:v>
                </c:pt>
                <c:pt idx="23209">
                  <c:v>53.584139999999998</c:v>
                </c:pt>
                <c:pt idx="23210">
                  <c:v>53.886719999999997</c:v>
                </c:pt>
                <c:pt idx="23211">
                  <c:v>54.392380000000003</c:v>
                </c:pt>
                <c:pt idx="23212">
                  <c:v>55.000529999999998</c:v>
                </c:pt>
                <c:pt idx="23213">
                  <c:v>55.716290000000001</c:v>
                </c:pt>
                <c:pt idx="23214">
                  <c:v>56.548810000000003</c:v>
                </c:pt>
                <c:pt idx="23215">
                  <c:v>57.494979999999998</c:v>
                </c:pt>
                <c:pt idx="23216">
                  <c:v>58.581150000000001</c:v>
                </c:pt>
                <c:pt idx="23217">
                  <c:v>59.787990000000001</c:v>
                </c:pt>
                <c:pt idx="23218">
                  <c:v>61.142789999999998</c:v>
                </c:pt>
                <c:pt idx="23219">
                  <c:v>62.615180000000002</c:v>
                </c:pt>
                <c:pt idx="23220">
                  <c:v>64.231979999999993</c:v>
                </c:pt>
                <c:pt idx="23221">
                  <c:v>65.969290000000001</c:v>
                </c:pt>
                <c:pt idx="23222">
                  <c:v>67.979089999999999</c:v>
                </c:pt>
                <c:pt idx="23223">
                  <c:v>69.734719999999996</c:v>
                </c:pt>
                <c:pt idx="23224">
                  <c:v>77.813239999999993</c:v>
                </c:pt>
                <c:pt idx="23225">
                  <c:v>81.564170000000004</c:v>
                </c:pt>
                <c:pt idx="23226">
                  <c:v>83.202640000000002</c:v>
                </c:pt>
                <c:pt idx="23227">
                  <c:v>84.605130000000003</c:v>
                </c:pt>
                <c:pt idx="23228">
                  <c:v>85.757459999999995</c:v>
                </c:pt>
                <c:pt idx="23229">
                  <c:v>86.597070000000002</c:v>
                </c:pt>
                <c:pt idx="23230">
                  <c:v>87.111710000000002</c:v>
                </c:pt>
                <c:pt idx="23231">
                  <c:v>87.270660000000007</c:v>
                </c:pt>
                <c:pt idx="23232">
                  <c:v>87.125590000000003</c:v>
                </c:pt>
                <c:pt idx="23233">
                  <c:v>86.724890000000002</c:v>
                </c:pt>
                <c:pt idx="23234">
                  <c:v>86.076650000000001</c:v>
                </c:pt>
                <c:pt idx="23235">
                  <c:v>85.194829999999996</c:v>
                </c:pt>
                <c:pt idx="23236">
                  <c:v>84.098640000000003</c:v>
                </c:pt>
                <c:pt idx="23237">
                  <c:v>82.811750000000004</c:v>
                </c:pt>
                <c:pt idx="23238">
                  <c:v>79.797060000000002</c:v>
                </c:pt>
                <c:pt idx="23239">
                  <c:v>76.348159999999993</c:v>
                </c:pt>
                <c:pt idx="23240">
                  <c:v>72.722120000000004</c:v>
                </c:pt>
                <c:pt idx="23241">
                  <c:v>69.133330000000001</c:v>
                </c:pt>
                <c:pt idx="23242">
                  <c:v>65.773250000000004</c:v>
                </c:pt>
                <c:pt idx="23243">
                  <c:v>64.199470000000005</c:v>
                </c:pt>
                <c:pt idx="23244">
                  <c:v>62.718589999999999</c:v>
                </c:pt>
                <c:pt idx="23245">
                  <c:v>61.337800000000001</c:v>
                </c:pt>
                <c:pt idx="23246">
                  <c:v>60.061480000000003</c:v>
                </c:pt>
                <c:pt idx="23247">
                  <c:v>58.891500000000001</c:v>
                </c:pt>
                <c:pt idx="23248">
                  <c:v>57.827489999999997</c:v>
                </c:pt>
                <c:pt idx="23249">
                  <c:v>56.976590000000002</c:v>
                </c:pt>
                <c:pt idx="23250">
                  <c:v>56.867260000000002</c:v>
                </c:pt>
                <c:pt idx="23251">
                  <c:v>56.017789999999998</c:v>
                </c:pt>
                <c:pt idx="23252">
                  <c:v>55.251570000000001</c:v>
                </c:pt>
                <c:pt idx="23253">
                  <c:v>54.574019999999997</c:v>
                </c:pt>
                <c:pt idx="23254">
                  <c:v>53.978360000000002</c:v>
                </c:pt>
                <c:pt idx="23255">
                  <c:v>53.463549999999998</c:v>
                </c:pt>
                <c:pt idx="23256">
                  <c:v>53.009120000000003</c:v>
                </c:pt>
                <c:pt idx="23257">
                  <c:v>52.614820000000002</c:v>
                </c:pt>
                <c:pt idx="23258">
                  <c:v>52.273580000000003</c:v>
                </c:pt>
                <c:pt idx="23259">
                  <c:v>51.982170000000004</c:v>
                </c:pt>
                <c:pt idx="23260">
                  <c:v>51.506270000000001</c:v>
                </c:pt>
                <c:pt idx="23261">
                  <c:v>51.148670000000003</c:v>
                </c:pt>
                <c:pt idx="23262">
                  <c:v>50.875579999999999</c:v>
                </c:pt>
                <c:pt idx="23263">
                  <c:v>50.662979999999997</c:v>
                </c:pt>
                <c:pt idx="23264">
                  <c:v>50.345649999999999</c:v>
                </c:pt>
                <c:pt idx="23265">
                  <c:v>50.263260000000002</c:v>
                </c:pt>
                <c:pt idx="23266">
                  <c:v>50.132100000000001</c:v>
                </c:pt>
                <c:pt idx="23267">
                  <c:v>49.820509999999999</c:v>
                </c:pt>
                <c:pt idx="23268">
                  <c:v>49.56129</c:v>
                </c:pt>
                <c:pt idx="23269">
                  <c:v>49.451259999999998</c:v>
                </c:pt>
                <c:pt idx="23270">
                  <c:v>49.356459999999998</c:v>
                </c:pt>
                <c:pt idx="23271">
                  <c:v>49.20147</c:v>
                </c:pt>
                <c:pt idx="23272">
                  <c:v>48.939050000000002</c:v>
                </c:pt>
                <c:pt idx="23273">
                  <c:v>48.777729999999998</c:v>
                </c:pt>
                <c:pt idx="23274">
                  <c:v>48.45102</c:v>
                </c:pt>
                <c:pt idx="23275">
                  <c:v>48.344140000000003</c:v>
                </c:pt>
                <c:pt idx="23276">
                  <c:v>48.2453</c:v>
                </c:pt>
                <c:pt idx="23277">
                  <c:v>48.055010000000003</c:v>
                </c:pt>
                <c:pt idx="23278">
                  <c:v>47.973080000000003</c:v>
                </c:pt>
                <c:pt idx="23279">
                  <c:v>47.857039999999998</c:v>
                </c:pt>
                <c:pt idx="23280">
                  <c:v>47.727589999999999</c:v>
                </c:pt>
                <c:pt idx="23281">
                  <c:v>47.576689999999999</c:v>
                </c:pt>
                <c:pt idx="23282">
                  <c:v>47.525880000000001</c:v>
                </c:pt>
                <c:pt idx="23283">
                  <c:v>47.53716</c:v>
                </c:pt>
                <c:pt idx="23284">
                  <c:v>47.609380000000002</c:v>
                </c:pt>
                <c:pt idx="23285">
                  <c:v>47.748280000000001</c:v>
                </c:pt>
                <c:pt idx="23286">
                  <c:v>47.755510000000001</c:v>
                </c:pt>
                <c:pt idx="23287">
                  <c:v>47.953940000000003</c:v>
                </c:pt>
                <c:pt idx="23288">
                  <c:v>48.116959999999999</c:v>
                </c:pt>
                <c:pt idx="23289">
                  <c:v>48.263559999999998</c:v>
                </c:pt>
                <c:pt idx="23290">
                  <c:v>48.339449999999999</c:v>
                </c:pt>
                <c:pt idx="23291">
                  <c:v>49.365549999999999</c:v>
                </c:pt>
                <c:pt idx="23292">
                  <c:v>49.409529999999997</c:v>
                </c:pt>
                <c:pt idx="23293">
                  <c:v>49.84648</c:v>
                </c:pt>
                <c:pt idx="23294">
                  <c:v>50.580249999999999</c:v>
                </c:pt>
                <c:pt idx="23295">
                  <c:v>50.982669999999999</c:v>
                </c:pt>
                <c:pt idx="23296">
                  <c:v>52.20581</c:v>
                </c:pt>
                <c:pt idx="23297">
                  <c:v>55.470750000000002</c:v>
                </c:pt>
                <c:pt idx="23298">
                  <c:v>56.29204</c:v>
                </c:pt>
                <c:pt idx="23299">
                  <c:v>57.244520000000001</c:v>
                </c:pt>
                <c:pt idx="23300">
                  <c:v>57.981169999999999</c:v>
                </c:pt>
                <c:pt idx="23301">
                  <c:v>59.064900000000002</c:v>
                </c:pt>
                <c:pt idx="23302">
                  <c:v>60.496099999999998</c:v>
                </c:pt>
                <c:pt idx="23303">
                  <c:v>62.142180000000003</c:v>
                </c:pt>
                <c:pt idx="23304">
                  <c:v>69.17353</c:v>
                </c:pt>
                <c:pt idx="23305">
                  <c:v>71.038129999999995</c:v>
                </c:pt>
                <c:pt idx="23306">
                  <c:v>73.288340000000005</c:v>
                </c:pt>
                <c:pt idx="23307">
                  <c:v>74.754729999999995</c:v>
                </c:pt>
                <c:pt idx="23308">
                  <c:v>76.589100000000002</c:v>
                </c:pt>
                <c:pt idx="23309">
                  <c:v>78.883459999999999</c:v>
                </c:pt>
                <c:pt idx="23310">
                  <c:v>81.673289999999994</c:v>
                </c:pt>
                <c:pt idx="23311">
                  <c:v>81.686859999999996</c:v>
                </c:pt>
                <c:pt idx="23312">
                  <c:v>84.969840000000005</c:v>
                </c:pt>
                <c:pt idx="23313">
                  <c:v>88.694659999999999</c:v>
                </c:pt>
                <c:pt idx="23314">
                  <c:v>97.017939999999996</c:v>
                </c:pt>
                <c:pt idx="23315">
                  <c:v>114.91719999999999</c:v>
                </c:pt>
                <c:pt idx="23316">
                  <c:v>133.03819999999999</c:v>
                </c:pt>
                <c:pt idx="23317">
                  <c:v>139.94900000000001</c:v>
                </c:pt>
                <c:pt idx="23318">
                  <c:v>142.2148</c:v>
                </c:pt>
                <c:pt idx="23319">
                  <c:v>151.86089999999999</c:v>
                </c:pt>
                <c:pt idx="23320">
                  <c:v>162.95179999999999</c:v>
                </c:pt>
                <c:pt idx="23321">
                  <c:v>169.42150000000001</c:v>
                </c:pt>
                <c:pt idx="23322">
                  <c:v>176.65620000000001</c:v>
                </c:pt>
                <c:pt idx="23323">
                  <c:v>184.66589999999999</c:v>
                </c:pt>
                <c:pt idx="23324">
                  <c:v>193.3689</c:v>
                </c:pt>
                <c:pt idx="23325">
                  <c:v>212.22989999999999</c:v>
                </c:pt>
                <c:pt idx="23326">
                  <c:v>231.8212</c:v>
                </c:pt>
                <c:pt idx="23327">
                  <c:v>241.202</c:v>
                </c:pt>
                <c:pt idx="23328">
                  <c:v>250.35390000000001</c:v>
                </c:pt>
                <c:pt idx="23329">
                  <c:v>258.29989999999998</c:v>
                </c:pt>
                <c:pt idx="23330">
                  <c:v>264.64030000000002</c:v>
                </c:pt>
                <c:pt idx="23331">
                  <c:v>268.79129999999998</c:v>
                </c:pt>
                <c:pt idx="23332">
                  <c:v>270.30689999999998</c:v>
                </c:pt>
                <c:pt idx="23333">
                  <c:v>269.55459999999999</c:v>
                </c:pt>
                <c:pt idx="23334">
                  <c:v>267.18020000000001</c:v>
                </c:pt>
                <c:pt idx="23335">
                  <c:v>263.33260000000001</c:v>
                </c:pt>
                <c:pt idx="23336">
                  <c:v>258.30110000000002</c:v>
                </c:pt>
                <c:pt idx="23337">
                  <c:v>245.69990000000001</c:v>
                </c:pt>
                <c:pt idx="23338">
                  <c:v>231.33519999999999</c:v>
                </c:pt>
                <c:pt idx="23339">
                  <c:v>201.98150000000001</c:v>
                </c:pt>
                <c:pt idx="23340">
                  <c:v>188.47190000000001</c:v>
                </c:pt>
                <c:pt idx="23341">
                  <c:v>176.55459999999999</c:v>
                </c:pt>
                <c:pt idx="23342">
                  <c:v>166.47479999999999</c:v>
                </c:pt>
                <c:pt idx="23343">
                  <c:v>157.9786</c:v>
                </c:pt>
                <c:pt idx="23344">
                  <c:v>143.52440000000001</c:v>
                </c:pt>
                <c:pt idx="23345">
                  <c:v>128.6918</c:v>
                </c:pt>
                <c:pt idx="23346">
                  <c:v>116.4778</c:v>
                </c:pt>
                <c:pt idx="23347">
                  <c:v>105.8853</c:v>
                </c:pt>
                <c:pt idx="23348">
                  <c:v>103.03579999999999</c:v>
                </c:pt>
                <c:pt idx="23349">
                  <c:v>96.456090000000003</c:v>
                </c:pt>
                <c:pt idx="23350">
                  <c:v>94.581810000000004</c:v>
                </c:pt>
                <c:pt idx="23351">
                  <c:v>90.202969999999993</c:v>
                </c:pt>
                <c:pt idx="23352">
                  <c:v>84.620469999999997</c:v>
                </c:pt>
                <c:pt idx="23353">
                  <c:v>82.192750000000004</c:v>
                </c:pt>
                <c:pt idx="23354">
                  <c:v>80.068849999999998</c:v>
                </c:pt>
                <c:pt idx="23355">
                  <c:v>78.236819999999994</c:v>
                </c:pt>
                <c:pt idx="23356">
                  <c:v>76.704459999999997</c:v>
                </c:pt>
                <c:pt idx="23357">
                  <c:v>75.424130000000005</c:v>
                </c:pt>
                <c:pt idx="23358">
                  <c:v>74.364859999999993</c:v>
                </c:pt>
                <c:pt idx="23359">
                  <c:v>72.688289999999995</c:v>
                </c:pt>
                <c:pt idx="23360">
                  <c:v>71.333150000000003</c:v>
                </c:pt>
                <c:pt idx="23361">
                  <c:v>68.887820000000005</c:v>
                </c:pt>
                <c:pt idx="23362">
                  <c:v>64.096130000000002</c:v>
                </c:pt>
                <c:pt idx="23363">
                  <c:v>61.809310000000004</c:v>
                </c:pt>
                <c:pt idx="23364">
                  <c:v>60.8125</c:v>
                </c:pt>
                <c:pt idx="23365">
                  <c:v>59.996940000000002</c:v>
                </c:pt>
                <c:pt idx="23366">
                  <c:v>59.390239999999999</c:v>
                </c:pt>
                <c:pt idx="23367">
                  <c:v>58.963999999999999</c:v>
                </c:pt>
                <c:pt idx="23368">
                  <c:v>58.459490000000002</c:v>
                </c:pt>
                <c:pt idx="23369">
                  <c:v>58.402520000000003</c:v>
                </c:pt>
                <c:pt idx="23370">
                  <c:v>57.299990000000001</c:v>
                </c:pt>
                <c:pt idx="23371">
                  <c:v>56.623420000000003</c:v>
                </c:pt>
                <c:pt idx="23372">
                  <c:v>56.175649999999997</c:v>
                </c:pt>
                <c:pt idx="23373">
                  <c:v>54.873710000000003</c:v>
                </c:pt>
                <c:pt idx="23374">
                  <c:v>54.000999999999998</c:v>
                </c:pt>
                <c:pt idx="23375">
                  <c:v>53.942399999999999</c:v>
                </c:pt>
                <c:pt idx="23376">
                  <c:v>53.599359999999997</c:v>
                </c:pt>
                <c:pt idx="23377">
                  <c:v>53.348840000000003</c:v>
                </c:pt>
                <c:pt idx="23378">
                  <c:v>53.417870000000001</c:v>
                </c:pt>
                <c:pt idx="23379">
                  <c:v>53.691719999999997</c:v>
                </c:pt>
                <c:pt idx="23380">
                  <c:v>54.26135</c:v>
                </c:pt>
                <c:pt idx="23381">
                  <c:v>54.96687</c:v>
                </c:pt>
                <c:pt idx="23382">
                  <c:v>55.402679999999997</c:v>
                </c:pt>
                <c:pt idx="23383">
                  <c:v>56.598300000000002</c:v>
                </c:pt>
                <c:pt idx="23384">
                  <c:v>57.692880000000002</c:v>
                </c:pt>
                <c:pt idx="23385">
                  <c:v>57.983989999999999</c:v>
                </c:pt>
                <c:pt idx="23386">
                  <c:v>58.34686</c:v>
                </c:pt>
                <c:pt idx="23387">
                  <c:v>58.414810000000003</c:v>
                </c:pt>
                <c:pt idx="23388">
                  <c:v>58.435200000000002</c:v>
                </c:pt>
                <c:pt idx="23389">
                  <c:v>58.859050000000003</c:v>
                </c:pt>
                <c:pt idx="23390">
                  <c:v>59.489829999999998</c:v>
                </c:pt>
                <c:pt idx="23391">
                  <c:v>60.993510000000001</c:v>
                </c:pt>
                <c:pt idx="23392">
                  <c:v>66.456119999999999</c:v>
                </c:pt>
                <c:pt idx="23393">
                  <c:v>67.187219999999996</c:v>
                </c:pt>
                <c:pt idx="23394">
                  <c:v>69.620459999999994</c:v>
                </c:pt>
                <c:pt idx="23395">
                  <c:v>70.870930000000001</c:v>
                </c:pt>
                <c:pt idx="23396">
                  <c:v>71.050129999999996</c:v>
                </c:pt>
                <c:pt idx="23397">
                  <c:v>72.224059999999994</c:v>
                </c:pt>
                <c:pt idx="23398">
                  <c:v>73.554820000000007</c:v>
                </c:pt>
                <c:pt idx="23399">
                  <c:v>74.938869999999994</c:v>
                </c:pt>
                <c:pt idx="23400">
                  <c:v>75.442040000000006</c:v>
                </c:pt>
                <c:pt idx="23401">
                  <c:v>77.973929999999996</c:v>
                </c:pt>
                <c:pt idx="23402">
                  <c:v>80.133920000000003</c:v>
                </c:pt>
                <c:pt idx="23403">
                  <c:v>80.586410000000001</c:v>
                </c:pt>
                <c:pt idx="23404">
                  <c:v>81.579160000000002</c:v>
                </c:pt>
                <c:pt idx="23405">
                  <c:v>83.418080000000003</c:v>
                </c:pt>
                <c:pt idx="23406">
                  <c:v>85.283510000000007</c:v>
                </c:pt>
                <c:pt idx="23407">
                  <c:v>87.187950000000001</c:v>
                </c:pt>
                <c:pt idx="23408">
                  <c:v>88.605609999999999</c:v>
                </c:pt>
                <c:pt idx="23409">
                  <c:v>90.595939999999999</c:v>
                </c:pt>
                <c:pt idx="23410">
                  <c:v>95.724919999999997</c:v>
                </c:pt>
                <c:pt idx="23411">
                  <c:v>100.9243</c:v>
                </c:pt>
                <c:pt idx="23412">
                  <c:v>102.1417</c:v>
                </c:pt>
                <c:pt idx="23413">
                  <c:v>106.61660000000001</c:v>
                </c:pt>
                <c:pt idx="23414">
                  <c:v>109.8006</c:v>
                </c:pt>
                <c:pt idx="23415">
                  <c:v>113.68470000000001</c:v>
                </c:pt>
                <c:pt idx="23416">
                  <c:v>119.21429999999999</c:v>
                </c:pt>
                <c:pt idx="23417">
                  <c:v>119.4851</c:v>
                </c:pt>
                <c:pt idx="23418">
                  <c:v>122.44540000000001</c:v>
                </c:pt>
                <c:pt idx="23419">
                  <c:v>125.48439999999999</c:v>
                </c:pt>
                <c:pt idx="23420">
                  <c:v>128.83000000000001</c:v>
                </c:pt>
                <c:pt idx="23421">
                  <c:v>128.96870000000001</c:v>
                </c:pt>
                <c:pt idx="23422">
                  <c:v>133.9562</c:v>
                </c:pt>
                <c:pt idx="23423">
                  <c:v>135.1293</c:v>
                </c:pt>
                <c:pt idx="23424">
                  <c:v>136.8407</c:v>
                </c:pt>
                <c:pt idx="23425">
                  <c:v>138.87350000000001</c:v>
                </c:pt>
                <c:pt idx="23426">
                  <c:v>139.101</c:v>
                </c:pt>
                <c:pt idx="23427">
                  <c:v>140.2784</c:v>
                </c:pt>
                <c:pt idx="23428">
                  <c:v>143.66239999999999</c:v>
                </c:pt>
                <c:pt idx="23429">
                  <c:v>144.2764</c:v>
                </c:pt>
                <c:pt idx="23430">
                  <c:v>146.74850000000001</c:v>
                </c:pt>
                <c:pt idx="23431">
                  <c:v>147.32900000000001</c:v>
                </c:pt>
                <c:pt idx="23432">
                  <c:v>149.30260000000001</c:v>
                </c:pt>
                <c:pt idx="23433">
                  <c:v>149.4665</c:v>
                </c:pt>
                <c:pt idx="23434">
                  <c:v>150.51769999999999</c:v>
                </c:pt>
                <c:pt idx="23435">
                  <c:v>153.98259999999999</c:v>
                </c:pt>
                <c:pt idx="23436">
                  <c:v>156.03389999999999</c:v>
                </c:pt>
                <c:pt idx="23437">
                  <c:v>157.56989999999999</c:v>
                </c:pt>
                <c:pt idx="23438">
                  <c:v>160.56229999999999</c:v>
                </c:pt>
                <c:pt idx="23439">
                  <c:v>161.31059999999999</c:v>
                </c:pt>
                <c:pt idx="23440">
                  <c:v>165.15209999999999</c:v>
                </c:pt>
                <c:pt idx="23441">
                  <c:v>169.0934</c:v>
                </c:pt>
                <c:pt idx="23442">
                  <c:v>170.53030000000001</c:v>
                </c:pt>
                <c:pt idx="23443">
                  <c:v>173.12389999999999</c:v>
                </c:pt>
                <c:pt idx="23444">
                  <c:v>177.2997</c:v>
                </c:pt>
                <c:pt idx="23445">
                  <c:v>179.4778</c:v>
                </c:pt>
                <c:pt idx="23446">
                  <c:v>181.7209</c:v>
                </c:pt>
                <c:pt idx="23447">
                  <c:v>184.08189999999999</c:v>
                </c:pt>
                <c:pt idx="23448">
                  <c:v>186.5746</c:v>
                </c:pt>
                <c:pt idx="23449">
                  <c:v>187.25210000000001</c:v>
                </c:pt>
                <c:pt idx="23450">
                  <c:v>187.32149999999999</c:v>
                </c:pt>
                <c:pt idx="23451">
                  <c:v>189.2671</c:v>
                </c:pt>
                <c:pt idx="23452">
                  <c:v>189.59030000000001</c:v>
                </c:pt>
                <c:pt idx="23453">
                  <c:v>192.1576</c:v>
                </c:pt>
                <c:pt idx="23454">
                  <c:v>195.31649999999999</c:v>
                </c:pt>
                <c:pt idx="23455">
                  <c:v>198.755</c:v>
                </c:pt>
                <c:pt idx="23456">
                  <c:v>199.00479999999999</c:v>
                </c:pt>
                <c:pt idx="23457">
                  <c:v>202.7346</c:v>
                </c:pt>
                <c:pt idx="23458">
                  <c:v>204.8715</c:v>
                </c:pt>
                <c:pt idx="23459">
                  <c:v>207.12180000000001</c:v>
                </c:pt>
                <c:pt idx="23460">
                  <c:v>209.52549999999999</c:v>
                </c:pt>
                <c:pt idx="23461">
                  <c:v>212.02799999999999</c:v>
                </c:pt>
                <c:pt idx="23462">
                  <c:v>214.70269999999999</c:v>
                </c:pt>
                <c:pt idx="23463">
                  <c:v>216.60769999999999</c:v>
                </c:pt>
                <c:pt idx="23464">
                  <c:v>217.53980000000001</c:v>
                </c:pt>
                <c:pt idx="23465">
                  <c:v>220.68270000000001</c:v>
                </c:pt>
                <c:pt idx="23466">
                  <c:v>223.93979999999999</c:v>
                </c:pt>
                <c:pt idx="23467">
                  <c:v>230.93</c:v>
                </c:pt>
                <c:pt idx="23468">
                  <c:v>238.6139</c:v>
                </c:pt>
                <c:pt idx="23469">
                  <c:v>243.77529999999999</c:v>
                </c:pt>
                <c:pt idx="23470">
                  <c:v>245.81700000000001</c:v>
                </c:pt>
                <c:pt idx="23471">
                  <c:v>247.00790000000001</c:v>
                </c:pt>
                <c:pt idx="23472">
                  <c:v>256.25510000000003</c:v>
                </c:pt>
                <c:pt idx="23473">
                  <c:v>265.89999999999998</c:v>
                </c:pt>
                <c:pt idx="23474">
                  <c:v>279.99369999999999</c:v>
                </c:pt>
                <c:pt idx="23475">
                  <c:v>286.03730000000002</c:v>
                </c:pt>
                <c:pt idx="23476">
                  <c:v>296.09750000000003</c:v>
                </c:pt>
                <c:pt idx="23477">
                  <c:v>305.50220000000002</c:v>
                </c:pt>
                <c:pt idx="23478">
                  <c:v>314.00060000000002</c:v>
                </c:pt>
                <c:pt idx="23479">
                  <c:v>321.12819999999999</c:v>
                </c:pt>
                <c:pt idx="23480">
                  <c:v>326.68729999999999</c:v>
                </c:pt>
                <c:pt idx="23481">
                  <c:v>328.7842</c:v>
                </c:pt>
                <c:pt idx="23482">
                  <c:v>330.4237</c:v>
                </c:pt>
                <c:pt idx="23483">
                  <c:v>331.70440000000002</c:v>
                </c:pt>
                <c:pt idx="23484">
                  <c:v>332.1268</c:v>
                </c:pt>
                <c:pt idx="23485">
                  <c:v>332.22590000000002</c:v>
                </c:pt>
                <c:pt idx="23486">
                  <c:v>332.68279999999999</c:v>
                </c:pt>
                <c:pt idx="23487">
                  <c:v>332.17140000000001</c:v>
                </c:pt>
                <c:pt idx="23488">
                  <c:v>330.74239999999998</c:v>
                </c:pt>
                <c:pt idx="23489">
                  <c:v>329.94909999999999</c:v>
                </c:pt>
                <c:pt idx="23490">
                  <c:v>328.5899</c:v>
                </c:pt>
                <c:pt idx="23491">
                  <c:v>325.91590000000002</c:v>
                </c:pt>
                <c:pt idx="23492">
                  <c:v>319.79250000000002</c:v>
                </c:pt>
                <c:pt idx="23493">
                  <c:v>313.58819999999997</c:v>
                </c:pt>
                <c:pt idx="23494">
                  <c:v>308.0872</c:v>
                </c:pt>
                <c:pt idx="23495">
                  <c:v>307.8175</c:v>
                </c:pt>
                <c:pt idx="23496">
                  <c:v>305.70409999999998</c:v>
                </c:pt>
                <c:pt idx="23497">
                  <c:v>303.57420000000002</c:v>
                </c:pt>
                <c:pt idx="23498">
                  <c:v>301.69369999999998</c:v>
                </c:pt>
                <c:pt idx="23499">
                  <c:v>300.0985</c:v>
                </c:pt>
                <c:pt idx="23500">
                  <c:v>300.07310000000001</c:v>
                </c:pt>
                <c:pt idx="23501">
                  <c:v>298.73590000000002</c:v>
                </c:pt>
                <c:pt idx="23502">
                  <c:v>297.64940000000001</c:v>
                </c:pt>
                <c:pt idx="23503">
                  <c:v>296.82060000000001</c:v>
                </c:pt>
                <c:pt idx="23504">
                  <c:v>296.43290000000002</c:v>
                </c:pt>
                <c:pt idx="23505">
                  <c:v>296.37169999999998</c:v>
                </c:pt>
                <c:pt idx="23506">
                  <c:v>296.3263</c:v>
                </c:pt>
                <c:pt idx="23507">
                  <c:v>296.28379999999999</c:v>
                </c:pt>
                <c:pt idx="23508">
                  <c:v>296.51929999999999</c:v>
                </c:pt>
                <c:pt idx="23509">
                  <c:v>297.0317</c:v>
                </c:pt>
                <c:pt idx="23510">
                  <c:v>297.59350000000001</c:v>
                </c:pt>
                <c:pt idx="23511">
                  <c:v>297.82100000000003</c:v>
                </c:pt>
                <c:pt idx="23512">
                  <c:v>298.16969999999998</c:v>
                </c:pt>
                <c:pt idx="23513">
                  <c:v>299.1352</c:v>
                </c:pt>
                <c:pt idx="23514">
                  <c:v>300.78890000000001</c:v>
                </c:pt>
                <c:pt idx="23515">
                  <c:v>302.65129999999999</c:v>
                </c:pt>
                <c:pt idx="23516">
                  <c:v>303.86059999999998</c:v>
                </c:pt>
                <c:pt idx="23517">
                  <c:v>304.69119999999998</c:v>
                </c:pt>
                <c:pt idx="23518">
                  <c:v>306.79520000000002</c:v>
                </c:pt>
                <c:pt idx="23519">
                  <c:v>306.94189999999998</c:v>
                </c:pt>
                <c:pt idx="23520">
                  <c:v>309.68740000000003</c:v>
                </c:pt>
                <c:pt idx="23521">
                  <c:v>312.53480000000002</c:v>
                </c:pt>
                <c:pt idx="23522">
                  <c:v>314.62020000000001</c:v>
                </c:pt>
                <c:pt idx="23523">
                  <c:v>315.4402</c:v>
                </c:pt>
                <c:pt idx="23524">
                  <c:v>320.17680000000001</c:v>
                </c:pt>
                <c:pt idx="23525">
                  <c:v>321.58909999999997</c:v>
                </c:pt>
                <c:pt idx="23526">
                  <c:v>326.07740000000001</c:v>
                </c:pt>
                <c:pt idx="23527">
                  <c:v>328.28789999999998</c:v>
                </c:pt>
                <c:pt idx="23528">
                  <c:v>335.1653</c:v>
                </c:pt>
                <c:pt idx="23529">
                  <c:v>335.83670000000001</c:v>
                </c:pt>
                <c:pt idx="23530">
                  <c:v>342.30790000000002</c:v>
                </c:pt>
                <c:pt idx="23531">
                  <c:v>349.59710000000001</c:v>
                </c:pt>
                <c:pt idx="23532">
                  <c:v>356.9348</c:v>
                </c:pt>
                <c:pt idx="23533">
                  <c:v>371.78480000000002</c:v>
                </c:pt>
                <c:pt idx="23534">
                  <c:v>382.35489999999999</c:v>
                </c:pt>
                <c:pt idx="23535">
                  <c:v>396.98540000000003</c:v>
                </c:pt>
                <c:pt idx="23536">
                  <c:v>402.00920000000002</c:v>
                </c:pt>
                <c:pt idx="23537">
                  <c:v>404.74259999999998</c:v>
                </c:pt>
                <c:pt idx="23538">
                  <c:v>411.81740000000002</c:v>
                </c:pt>
                <c:pt idx="23539">
                  <c:v>419.36529999999999</c:v>
                </c:pt>
                <c:pt idx="23540">
                  <c:v>427.03019999999998</c:v>
                </c:pt>
                <c:pt idx="23541">
                  <c:v>428.00889999999998</c:v>
                </c:pt>
                <c:pt idx="23542">
                  <c:v>433.35919999999999</c:v>
                </c:pt>
                <c:pt idx="23543">
                  <c:v>441.34589999999997</c:v>
                </c:pt>
                <c:pt idx="23544">
                  <c:v>442.65890000000002</c:v>
                </c:pt>
                <c:pt idx="23545">
                  <c:v>449.12189999999998</c:v>
                </c:pt>
                <c:pt idx="23546">
                  <c:v>457.49239999999998</c:v>
                </c:pt>
                <c:pt idx="23547">
                  <c:v>459.06740000000002</c:v>
                </c:pt>
                <c:pt idx="23548">
                  <c:v>464.10500000000002</c:v>
                </c:pt>
                <c:pt idx="23549">
                  <c:v>471.42669999999998</c:v>
                </c:pt>
                <c:pt idx="23550">
                  <c:v>475.67169999999999</c:v>
                </c:pt>
                <c:pt idx="23551">
                  <c:v>478.2944</c:v>
                </c:pt>
                <c:pt idx="23552">
                  <c:v>478.322</c:v>
                </c:pt>
                <c:pt idx="23553">
                  <c:v>484.97989999999999</c:v>
                </c:pt>
                <c:pt idx="23554">
                  <c:v>491.96249999999998</c:v>
                </c:pt>
                <c:pt idx="23555">
                  <c:v>492.47390000000001</c:v>
                </c:pt>
                <c:pt idx="23556">
                  <c:v>499.2199</c:v>
                </c:pt>
                <c:pt idx="23557">
                  <c:v>506.79809999999998</c:v>
                </c:pt>
                <c:pt idx="23558">
                  <c:v>514.59529999999995</c:v>
                </c:pt>
                <c:pt idx="23559">
                  <c:v>530.75189999999998</c:v>
                </c:pt>
                <c:pt idx="23560">
                  <c:v>547.35069999999996</c:v>
                </c:pt>
                <c:pt idx="23561">
                  <c:v>548.40980000000002</c:v>
                </c:pt>
                <c:pt idx="23562">
                  <c:v>548.69219999999996</c:v>
                </c:pt>
                <c:pt idx="23563">
                  <c:v>558.55219999999997</c:v>
                </c:pt>
                <c:pt idx="23564">
                  <c:v>564.08810000000005</c:v>
                </c:pt>
                <c:pt idx="23565">
                  <c:v>581.5027</c:v>
                </c:pt>
                <c:pt idx="23566">
                  <c:v>590.02880000000005</c:v>
                </c:pt>
                <c:pt idx="23567">
                  <c:v>598.75210000000004</c:v>
                </c:pt>
                <c:pt idx="23568">
                  <c:v>610.08889999999997</c:v>
                </c:pt>
                <c:pt idx="23569">
                  <c:v>615.24670000000003</c:v>
                </c:pt>
                <c:pt idx="23570">
                  <c:v>625.5095</c:v>
                </c:pt>
                <c:pt idx="23571">
                  <c:v>626.59699999999998</c:v>
                </c:pt>
                <c:pt idx="23572">
                  <c:v>633.14580000000001</c:v>
                </c:pt>
                <c:pt idx="23573">
                  <c:v>633.70309999999995</c:v>
                </c:pt>
                <c:pt idx="23574">
                  <c:v>633.89380000000006</c:v>
                </c:pt>
                <c:pt idx="23575">
                  <c:v>636.30529999999999</c:v>
                </c:pt>
                <c:pt idx="23576">
                  <c:v>636.42060000000004</c:v>
                </c:pt>
                <c:pt idx="23577">
                  <c:v>636.05560000000003</c:v>
                </c:pt>
                <c:pt idx="23578">
                  <c:v>634.80409999999995</c:v>
                </c:pt>
                <c:pt idx="23579">
                  <c:v>634.50810000000001</c:v>
                </c:pt>
                <c:pt idx="23580">
                  <c:v>632.34529999999995</c:v>
                </c:pt>
                <c:pt idx="23581">
                  <c:v>629.69799999999998</c:v>
                </c:pt>
                <c:pt idx="23582">
                  <c:v>628.88639999999998</c:v>
                </c:pt>
                <c:pt idx="23583">
                  <c:v>628.35199999999998</c:v>
                </c:pt>
                <c:pt idx="23584">
                  <c:v>624.56330000000003</c:v>
                </c:pt>
                <c:pt idx="23585">
                  <c:v>620.04870000000005</c:v>
                </c:pt>
                <c:pt idx="23586">
                  <c:v>609.15940000000001</c:v>
                </c:pt>
                <c:pt idx="23587">
                  <c:v>597.6902</c:v>
                </c:pt>
                <c:pt idx="23588">
                  <c:v>596.39160000000004</c:v>
                </c:pt>
                <c:pt idx="23589">
                  <c:v>582.64390000000003</c:v>
                </c:pt>
                <c:pt idx="23590">
                  <c:v>560.79539999999997</c:v>
                </c:pt>
                <c:pt idx="23591">
                  <c:v>555.50070000000005</c:v>
                </c:pt>
                <c:pt idx="23592">
                  <c:v>524.78989999999999</c:v>
                </c:pt>
                <c:pt idx="23593">
                  <c:v>518.89880000000005</c:v>
                </c:pt>
                <c:pt idx="23594">
                  <c:v>509.83370000000002</c:v>
                </c:pt>
                <c:pt idx="23595">
                  <c:v>494.86939999999998</c:v>
                </c:pt>
                <c:pt idx="23596">
                  <c:v>491.53320000000002</c:v>
                </c:pt>
                <c:pt idx="23597">
                  <c:v>480.44159999999999</c:v>
                </c:pt>
                <c:pt idx="23598">
                  <c:v>476.30759999999998</c:v>
                </c:pt>
                <c:pt idx="23599">
                  <c:v>467.4194</c:v>
                </c:pt>
                <c:pt idx="23600">
                  <c:v>465.64170000000001</c:v>
                </c:pt>
                <c:pt idx="23601">
                  <c:v>436.33539999999999</c:v>
                </c:pt>
                <c:pt idx="23602">
                  <c:v>407.98930000000001</c:v>
                </c:pt>
                <c:pt idx="23603">
                  <c:v>407.57810000000001</c:v>
                </c:pt>
                <c:pt idx="23604">
                  <c:v>394.25689999999997</c:v>
                </c:pt>
                <c:pt idx="23605">
                  <c:v>393.46480000000003</c:v>
                </c:pt>
                <c:pt idx="23606">
                  <c:v>387.92540000000002</c:v>
                </c:pt>
                <c:pt idx="23607">
                  <c:v>380.9941</c:v>
                </c:pt>
                <c:pt idx="23608">
                  <c:v>369.21230000000003</c:v>
                </c:pt>
                <c:pt idx="23609">
                  <c:v>368.25979999999998</c:v>
                </c:pt>
                <c:pt idx="23610">
                  <c:v>356.08539999999999</c:v>
                </c:pt>
                <c:pt idx="23611">
                  <c:v>351.6549</c:v>
                </c:pt>
                <c:pt idx="23612">
                  <c:v>344.25319999999999</c:v>
                </c:pt>
                <c:pt idx="23613">
                  <c:v>334.77109999999999</c:v>
                </c:pt>
                <c:pt idx="23614">
                  <c:v>332.68849999999998</c:v>
                </c:pt>
                <c:pt idx="23615">
                  <c:v>323.26319999999998</c:v>
                </c:pt>
                <c:pt idx="23616">
                  <c:v>321.39170000000001</c:v>
                </c:pt>
                <c:pt idx="23617">
                  <c:v>312.2867</c:v>
                </c:pt>
                <c:pt idx="23618">
                  <c:v>310.79050000000001</c:v>
                </c:pt>
                <c:pt idx="23619">
                  <c:v>307.97829999999999</c:v>
                </c:pt>
                <c:pt idx="23620">
                  <c:v>303.72390000000001</c:v>
                </c:pt>
                <c:pt idx="23621">
                  <c:v>301.05900000000003</c:v>
                </c:pt>
                <c:pt idx="23622">
                  <c:v>294.54610000000002</c:v>
                </c:pt>
                <c:pt idx="23623">
                  <c:v>292.20249999999999</c:v>
                </c:pt>
                <c:pt idx="23624">
                  <c:v>284.41879999999998</c:v>
                </c:pt>
                <c:pt idx="23625">
                  <c:v>283.28300000000002</c:v>
                </c:pt>
                <c:pt idx="23626">
                  <c:v>280.14920000000001</c:v>
                </c:pt>
                <c:pt idx="23627">
                  <c:v>277.60180000000003</c:v>
                </c:pt>
                <c:pt idx="23628">
                  <c:v>275.35849999999999</c:v>
                </c:pt>
                <c:pt idx="23629">
                  <c:v>273.76170000000002</c:v>
                </c:pt>
                <c:pt idx="23630">
                  <c:v>270.92489999999998</c:v>
                </c:pt>
                <c:pt idx="23631">
                  <c:v>266.61939999999998</c:v>
                </c:pt>
                <c:pt idx="23632">
                  <c:v>265.39640000000003</c:v>
                </c:pt>
                <c:pt idx="23633">
                  <c:v>262.38670000000002</c:v>
                </c:pt>
                <c:pt idx="23634">
                  <c:v>258.1721</c:v>
                </c:pt>
                <c:pt idx="23635">
                  <c:v>253.99799999999999</c:v>
                </c:pt>
                <c:pt idx="23636">
                  <c:v>253.80869999999999</c:v>
                </c:pt>
                <c:pt idx="23637">
                  <c:v>249.85749999999999</c:v>
                </c:pt>
                <c:pt idx="23638">
                  <c:v>247.79159999999999</c:v>
                </c:pt>
                <c:pt idx="23639">
                  <c:v>245.7533</c:v>
                </c:pt>
                <c:pt idx="23640">
                  <c:v>243.71090000000001</c:v>
                </c:pt>
                <c:pt idx="23641">
                  <c:v>241.6842</c:v>
                </c:pt>
                <c:pt idx="23642">
                  <c:v>240.47300000000001</c:v>
                </c:pt>
                <c:pt idx="23643">
                  <c:v>239.6832</c:v>
                </c:pt>
                <c:pt idx="23644">
                  <c:v>237.7311</c:v>
                </c:pt>
                <c:pt idx="23645">
                  <c:v>235.7893</c:v>
                </c:pt>
                <c:pt idx="23646">
                  <c:v>233.87799999999999</c:v>
                </c:pt>
                <c:pt idx="23647">
                  <c:v>232.00040000000001</c:v>
                </c:pt>
                <c:pt idx="23648">
                  <c:v>231.74180000000001</c:v>
                </c:pt>
                <c:pt idx="23649">
                  <c:v>230.17939999999999</c:v>
                </c:pt>
                <c:pt idx="23650">
                  <c:v>228.38249999999999</c:v>
                </c:pt>
                <c:pt idx="23651">
                  <c:v>226.62549999999999</c:v>
                </c:pt>
                <c:pt idx="23652">
                  <c:v>224.90870000000001</c:v>
                </c:pt>
                <c:pt idx="23653">
                  <c:v>223.24549999999999</c:v>
                </c:pt>
                <c:pt idx="23654">
                  <c:v>222.1489</c:v>
                </c:pt>
                <c:pt idx="23655">
                  <c:v>221.6129</c:v>
                </c:pt>
                <c:pt idx="23656">
                  <c:v>220.02979999999999</c:v>
                </c:pt>
                <c:pt idx="23657">
                  <c:v>218.48480000000001</c:v>
                </c:pt>
                <c:pt idx="23658">
                  <c:v>217.84960000000001</c:v>
                </c:pt>
                <c:pt idx="23659">
                  <c:v>217.0044</c:v>
                </c:pt>
                <c:pt idx="23660">
                  <c:v>215.56120000000001</c:v>
                </c:pt>
                <c:pt idx="23661">
                  <c:v>214.1584</c:v>
                </c:pt>
                <c:pt idx="23662">
                  <c:v>213.911</c:v>
                </c:pt>
                <c:pt idx="23663">
                  <c:v>213.47300000000001</c:v>
                </c:pt>
                <c:pt idx="23664">
                  <c:v>212.82650000000001</c:v>
                </c:pt>
                <c:pt idx="23665">
                  <c:v>211.55359999999999</c:v>
                </c:pt>
                <c:pt idx="23666">
                  <c:v>210.39080000000001</c:v>
                </c:pt>
                <c:pt idx="23667">
                  <c:v>209.1499</c:v>
                </c:pt>
                <c:pt idx="23668">
                  <c:v>207.23400000000001</c:v>
                </c:pt>
                <c:pt idx="23669">
                  <c:v>206.91929999999999</c:v>
                </c:pt>
                <c:pt idx="23670">
                  <c:v>204.73670000000001</c:v>
                </c:pt>
                <c:pt idx="23671">
                  <c:v>204.20330000000001</c:v>
                </c:pt>
                <c:pt idx="23672">
                  <c:v>203.59870000000001</c:v>
                </c:pt>
                <c:pt idx="23673">
                  <c:v>202.4051</c:v>
                </c:pt>
                <c:pt idx="23674">
                  <c:v>201.09440000000001</c:v>
                </c:pt>
                <c:pt idx="23675">
                  <c:v>200.7722</c:v>
                </c:pt>
                <c:pt idx="23676">
                  <c:v>199.67910000000001</c:v>
                </c:pt>
                <c:pt idx="23677">
                  <c:v>198.10149999999999</c:v>
                </c:pt>
                <c:pt idx="23678">
                  <c:v>196.36799999999999</c:v>
                </c:pt>
                <c:pt idx="23679">
                  <c:v>191.16980000000001</c:v>
                </c:pt>
                <c:pt idx="23680">
                  <c:v>189.10659999999999</c:v>
                </c:pt>
                <c:pt idx="23681">
                  <c:v>184.87889999999999</c:v>
                </c:pt>
                <c:pt idx="23682">
                  <c:v>180.39680000000001</c:v>
                </c:pt>
                <c:pt idx="23683">
                  <c:v>177.99690000000001</c:v>
                </c:pt>
                <c:pt idx="23684">
                  <c:v>176.60650000000001</c:v>
                </c:pt>
                <c:pt idx="23685">
                  <c:v>171.09739999999999</c:v>
                </c:pt>
                <c:pt idx="23686">
                  <c:v>170.85230000000001</c:v>
                </c:pt>
                <c:pt idx="23687">
                  <c:v>166.79159999999999</c:v>
                </c:pt>
                <c:pt idx="23688">
                  <c:v>162.6087</c:v>
                </c:pt>
                <c:pt idx="23689">
                  <c:v>161.11179999999999</c:v>
                </c:pt>
                <c:pt idx="23690">
                  <c:v>158.809</c:v>
                </c:pt>
                <c:pt idx="23691">
                  <c:v>157.66130000000001</c:v>
                </c:pt>
                <c:pt idx="23692">
                  <c:v>155.3159</c:v>
                </c:pt>
                <c:pt idx="23693">
                  <c:v>153.6079</c:v>
                </c:pt>
                <c:pt idx="23694">
                  <c:v>153.01169999999999</c:v>
                </c:pt>
                <c:pt idx="23695">
                  <c:v>152.08869999999999</c:v>
                </c:pt>
                <c:pt idx="23696">
                  <c:v>150.6891</c:v>
                </c:pt>
                <c:pt idx="23697">
                  <c:v>149.33580000000001</c:v>
                </c:pt>
                <c:pt idx="23698">
                  <c:v>148.0026</c:v>
                </c:pt>
                <c:pt idx="23699">
                  <c:v>146.7148</c:v>
                </c:pt>
                <c:pt idx="23700">
                  <c:v>146.7038</c:v>
                </c:pt>
                <c:pt idx="23701">
                  <c:v>145.59700000000001</c:v>
                </c:pt>
                <c:pt idx="23702">
                  <c:v>144.5309</c:v>
                </c:pt>
                <c:pt idx="23703">
                  <c:v>144.23859999999999</c:v>
                </c:pt>
                <c:pt idx="23704">
                  <c:v>143.4829</c:v>
                </c:pt>
                <c:pt idx="23705">
                  <c:v>142.46109999999999</c:v>
                </c:pt>
                <c:pt idx="23706">
                  <c:v>141.84700000000001</c:v>
                </c:pt>
                <c:pt idx="23707">
                  <c:v>141.4933</c:v>
                </c:pt>
                <c:pt idx="23708">
                  <c:v>140.6035</c:v>
                </c:pt>
                <c:pt idx="23709">
                  <c:v>138.8603</c:v>
                </c:pt>
                <c:pt idx="23710">
                  <c:v>137.18270000000001</c:v>
                </c:pt>
                <c:pt idx="23711">
                  <c:v>135.5412</c:v>
                </c:pt>
                <c:pt idx="23712">
                  <c:v>134.03530000000001</c:v>
                </c:pt>
                <c:pt idx="23713">
                  <c:v>133.94409999999999</c:v>
                </c:pt>
                <c:pt idx="23714">
                  <c:v>132.39230000000001</c:v>
                </c:pt>
                <c:pt idx="23715">
                  <c:v>130.87260000000001</c:v>
                </c:pt>
                <c:pt idx="23716">
                  <c:v>129.36580000000001</c:v>
                </c:pt>
                <c:pt idx="23717">
                  <c:v>128.2406</c:v>
                </c:pt>
                <c:pt idx="23718">
                  <c:v>127.8823</c:v>
                </c:pt>
                <c:pt idx="23719">
                  <c:v>124.93899999999999</c:v>
                </c:pt>
                <c:pt idx="23720">
                  <c:v>122.01600000000001</c:v>
                </c:pt>
                <c:pt idx="23721">
                  <c:v>120.26779999999999</c:v>
                </c:pt>
                <c:pt idx="23722">
                  <c:v>118.36969999999999</c:v>
                </c:pt>
                <c:pt idx="23723">
                  <c:v>116.2289</c:v>
                </c:pt>
                <c:pt idx="23724">
                  <c:v>113.3563</c:v>
                </c:pt>
                <c:pt idx="23725">
                  <c:v>110.5005</c:v>
                </c:pt>
                <c:pt idx="23726">
                  <c:v>109.1618</c:v>
                </c:pt>
                <c:pt idx="23727">
                  <c:v>107.6747</c:v>
                </c:pt>
                <c:pt idx="23728">
                  <c:v>104.87569999999999</c:v>
                </c:pt>
                <c:pt idx="23729">
                  <c:v>104.6542</c:v>
                </c:pt>
                <c:pt idx="23730">
                  <c:v>100.77209999999999</c:v>
                </c:pt>
                <c:pt idx="23731">
                  <c:v>100.2646</c:v>
                </c:pt>
                <c:pt idx="23732">
                  <c:v>99.42286</c:v>
                </c:pt>
                <c:pt idx="23733">
                  <c:v>95.984070000000003</c:v>
                </c:pt>
                <c:pt idx="23734">
                  <c:v>94.493600000000001</c:v>
                </c:pt>
                <c:pt idx="23735">
                  <c:v>94.191919999999996</c:v>
                </c:pt>
                <c:pt idx="23736">
                  <c:v>92.257310000000004</c:v>
                </c:pt>
                <c:pt idx="23737">
                  <c:v>91.993510000000001</c:v>
                </c:pt>
                <c:pt idx="23738">
                  <c:v>90.006379999999993</c:v>
                </c:pt>
                <c:pt idx="23739">
                  <c:v>88.462919999999997</c:v>
                </c:pt>
                <c:pt idx="23740">
                  <c:v>87.605869999999996</c:v>
                </c:pt>
                <c:pt idx="23741">
                  <c:v>87.181579999999997</c:v>
                </c:pt>
                <c:pt idx="23742">
                  <c:v>83.644220000000004</c:v>
                </c:pt>
                <c:pt idx="23743">
                  <c:v>82.519459999999995</c:v>
                </c:pt>
                <c:pt idx="23744">
                  <c:v>81.640649999999994</c:v>
                </c:pt>
                <c:pt idx="23745">
                  <c:v>79.657880000000006</c:v>
                </c:pt>
                <c:pt idx="23746">
                  <c:v>75.712419999999995</c:v>
                </c:pt>
                <c:pt idx="23747">
                  <c:v>74.985439999999997</c:v>
                </c:pt>
                <c:pt idx="23748">
                  <c:v>74.766869999999997</c:v>
                </c:pt>
                <c:pt idx="23749">
                  <c:v>67.823980000000006</c:v>
                </c:pt>
                <c:pt idx="23750">
                  <c:v>64.231390000000005</c:v>
                </c:pt>
                <c:pt idx="23751">
                  <c:v>55.077199999999998</c:v>
                </c:pt>
                <c:pt idx="23752">
                  <c:v>52.801160000000003</c:v>
                </c:pt>
                <c:pt idx="23753">
                  <c:v>52.068339999999999</c:v>
                </c:pt>
                <c:pt idx="23754">
                  <c:v>51.713560000000001</c:v>
                </c:pt>
                <c:pt idx="23755">
                  <c:v>50.74577</c:v>
                </c:pt>
                <c:pt idx="23756">
                  <c:v>50.434040000000003</c:v>
                </c:pt>
                <c:pt idx="23757">
                  <c:v>49.994039999999998</c:v>
                </c:pt>
                <c:pt idx="23758">
                  <c:v>49.969970000000004</c:v>
                </c:pt>
                <c:pt idx="23759">
                  <c:v>49.403649999999999</c:v>
                </c:pt>
                <c:pt idx="23760">
                  <c:v>49.352370000000001</c:v>
                </c:pt>
                <c:pt idx="23761">
                  <c:v>48.711350000000003</c:v>
                </c:pt>
                <c:pt idx="23762">
                  <c:v>48.617089999999997</c:v>
                </c:pt>
                <c:pt idx="23763">
                  <c:v>48.103499999999997</c:v>
                </c:pt>
                <c:pt idx="23764">
                  <c:v>47.800280000000001</c:v>
                </c:pt>
                <c:pt idx="23765">
                  <c:v>46.162460000000003</c:v>
                </c:pt>
                <c:pt idx="23766">
                  <c:v>46.106619999999999</c:v>
                </c:pt>
                <c:pt idx="23767">
                  <c:v>46.084159999999997</c:v>
                </c:pt>
                <c:pt idx="23768">
                  <c:v>45.953389999999999</c:v>
                </c:pt>
                <c:pt idx="23769">
                  <c:v>43.643099999999997</c:v>
                </c:pt>
                <c:pt idx="23770">
                  <c:v>42.663820000000001</c:v>
                </c:pt>
                <c:pt idx="23771">
                  <c:v>41.693469999999998</c:v>
                </c:pt>
                <c:pt idx="23772">
                  <c:v>41.175220000000003</c:v>
                </c:pt>
                <c:pt idx="23773">
                  <c:v>39.94021</c:v>
                </c:pt>
                <c:pt idx="23774">
                  <c:v>39.359810000000003</c:v>
                </c:pt>
                <c:pt idx="23775">
                  <c:v>39.1586</c:v>
                </c:pt>
                <c:pt idx="23776">
                  <c:v>39.104109999999999</c:v>
                </c:pt>
                <c:pt idx="23777">
                  <c:v>39.224429999999998</c:v>
                </c:pt>
                <c:pt idx="23778">
                  <c:v>39.482489999999999</c:v>
                </c:pt>
                <c:pt idx="23779">
                  <c:v>40.175449999999998</c:v>
                </c:pt>
                <c:pt idx="23780">
                  <c:v>41.645600000000002</c:v>
                </c:pt>
                <c:pt idx="23781">
                  <c:v>42.309069999999998</c:v>
                </c:pt>
                <c:pt idx="23782">
                  <c:v>44.650199999999998</c:v>
                </c:pt>
                <c:pt idx="23783">
                  <c:v>45.188429999999997</c:v>
                </c:pt>
                <c:pt idx="23784">
                  <c:v>45.548340000000003</c:v>
                </c:pt>
                <c:pt idx="23785">
                  <c:v>45.992559999999997</c:v>
                </c:pt>
                <c:pt idx="23786">
                  <c:v>46.53828</c:v>
                </c:pt>
                <c:pt idx="23787">
                  <c:v>46.813600000000001</c:v>
                </c:pt>
                <c:pt idx="23788">
                  <c:v>47.184539999999998</c:v>
                </c:pt>
                <c:pt idx="23789">
                  <c:v>48.752330000000001</c:v>
                </c:pt>
                <c:pt idx="23790">
                  <c:v>52.477490000000003</c:v>
                </c:pt>
                <c:pt idx="23791">
                  <c:v>53.090220000000002</c:v>
                </c:pt>
                <c:pt idx="23792">
                  <c:v>56.374160000000003</c:v>
                </c:pt>
                <c:pt idx="23793">
                  <c:v>60.117240000000002</c:v>
                </c:pt>
                <c:pt idx="23794">
                  <c:v>72.007829999999998</c:v>
                </c:pt>
                <c:pt idx="23795">
                  <c:v>74.234740000000002</c:v>
                </c:pt>
                <c:pt idx="23796">
                  <c:v>75.998980000000003</c:v>
                </c:pt>
                <c:pt idx="23797">
                  <c:v>78.229969999999994</c:v>
                </c:pt>
                <c:pt idx="23798">
                  <c:v>81.004549999999995</c:v>
                </c:pt>
                <c:pt idx="23799">
                  <c:v>82.729119999999995</c:v>
                </c:pt>
                <c:pt idx="23800">
                  <c:v>84.716710000000006</c:v>
                </c:pt>
                <c:pt idx="23801">
                  <c:v>86.990319999999997</c:v>
                </c:pt>
                <c:pt idx="23802">
                  <c:v>89.507400000000004</c:v>
                </c:pt>
                <c:pt idx="23803">
                  <c:v>95.12603</c:v>
                </c:pt>
                <c:pt idx="23804">
                  <c:v>101.16889999999999</c:v>
                </c:pt>
                <c:pt idx="23805">
                  <c:v>126.05249999999999</c:v>
                </c:pt>
                <c:pt idx="23806">
                  <c:v>147.97229999999999</c:v>
                </c:pt>
                <c:pt idx="23807">
                  <c:v>150.98769999999999</c:v>
                </c:pt>
                <c:pt idx="23808">
                  <c:v>200.93450000000001</c:v>
                </c:pt>
                <c:pt idx="23809">
                  <c:v>201.11070000000001</c:v>
                </c:pt>
                <c:pt idx="23810">
                  <c:v>226.00380000000001</c:v>
                </c:pt>
                <c:pt idx="23811">
                  <c:v>238.2321</c:v>
                </c:pt>
                <c:pt idx="23812">
                  <c:v>243.6883</c:v>
                </c:pt>
                <c:pt idx="23813">
                  <c:v>248.1223</c:v>
                </c:pt>
                <c:pt idx="23814">
                  <c:v>252.89410000000001</c:v>
                </c:pt>
                <c:pt idx="23815">
                  <c:v>255.63229999999999</c:v>
                </c:pt>
                <c:pt idx="23816">
                  <c:v>260.22109999999998</c:v>
                </c:pt>
                <c:pt idx="23817">
                  <c:v>264.74860000000001</c:v>
                </c:pt>
                <c:pt idx="23818">
                  <c:v>266.59230000000002</c:v>
                </c:pt>
                <c:pt idx="23819">
                  <c:v>266.57409999999999</c:v>
                </c:pt>
                <c:pt idx="23820">
                  <c:v>266.52190000000002</c:v>
                </c:pt>
                <c:pt idx="23821">
                  <c:v>264.9049</c:v>
                </c:pt>
                <c:pt idx="23822">
                  <c:v>262.29820000000001</c:v>
                </c:pt>
                <c:pt idx="23823">
                  <c:v>255.839</c:v>
                </c:pt>
                <c:pt idx="23824">
                  <c:v>242.34180000000001</c:v>
                </c:pt>
                <c:pt idx="23825">
                  <c:v>228.93860000000001</c:v>
                </c:pt>
                <c:pt idx="23826">
                  <c:v>217.28</c:v>
                </c:pt>
                <c:pt idx="23827">
                  <c:v>189.25710000000001</c:v>
                </c:pt>
                <c:pt idx="23828">
                  <c:v>174.77889999999999</c:v>
                </c:pt>
                <c:pt idx="23829">
                  <c:v>166.62280000000001</c:v>
                </c:pt>
                <c:pt idx="23830">
                  <c:v>153.87860000000001</c:v>
                </c:pt>
                <c:pt idx="23831">
                  <c:v>153.48820000000001</c:v>
                </c:pt>
                <c:pt idx="23832">
                  <c:v>148.30860000000001</c:v>
                </c:pt>
                <c:pt idx="23833">
                  <c:v>144.04419999999999</c:v>
                </c:pt>
                <c:pt idx="23834">
                  <c:v>141.19290000000001</c:v>
                </c:pt>
                <c:pt idx="23835">
                  <c:v>138.90280000000001</c:v>
                </c:pt>
                <c:pt idx="23836">
                  <c:v>136.22810000000001</c:v>
                </c:pt>
                <c:pt idx="23837">
                  <c:v>130.791</c:v>
                </c:pt>
                <c:pt idx="23838">
                  <c:v>129.9511</c:v>
                </c:pt>
                <c:pt idx="23839">
                  <c:v>122.88079999999999</c:v>
                </c:pt>
                <c:pt idx="23840">
                  <c:v>121.0089</c:v>
                </c:pt>
                <c:pt idx="23841">
                  <c:v>119.5827</c:v>
                </c:pt>
                <c:pt idx="23842">
                  <c:v>118.0063</c:v>
                </c:pt>
                <c:pt idx="23843">
                  <c:v>116.4864</c:v>
                </c:pt>
                <c:pt idx="23844">
                  <c:v>112.73739999999999</c:v>
                </c:pt>
                <c:pt idx="23845">
                  <c:v>111.0929</c:v>
                </c:pt>
                <c:pt idx="23846">
                  <c:v>110.98050000000001</c:v>
                </c:pt>
                <c:pt idx="23847">
                  <c:v>110.1067</c:v>
                </c:pt>
                <c:pt idx="23848">
                  <c:v>108.8313</c:v>
                </c:pt>
                <c:pt idx="23849">
                  <c:v>103.8854</c:v>
                </c:pt>
                <c:pt idx="23850">
                  <c:v>103.24039999999999</c:v>
                </c:pt>
                <c:pt idx="23851">
                  <c:v>101.38639999999999</c:v>
                </c:pt>
                <c:pt idx="23852">
                  <c:v>100.4725</c:v>
                </c:pt>
                <c:pt idx="23853">
                  <c:v>100.0938</c:v>
                </c:pt>
                <c:pt idx="23854">
                  <c:v>99.972449999999995</c:v>
                </c:pt>
                <c:pt idx="23855">
                  <c:v>99.913039999999995</c:v>
                </c:pt>
                <c:pt idx="23856">
                  <c:v>99.954930000000004</c:v>
                </c:pt>
                <c:pt idx="23857">
                  <c:v>100.1014</c:v>
                </c:pt>
                <c:pt idx="23858">
                  <c:v>100.4375</c:v>
                </c:pt>
                <c:pt idx="23859">
                  <c:v>101.1161</c:v>
                </c:pt>
                <c:pt idx="23860">
                  <c:v>101.8043</c:v>
                </c:pt>
                <c:pt idx="23861">
                  <c:v>101.8242</c:v>
                </c:pt>
                <c:pt idx="23862">
                  <c:v>102.03740000000001</c:v>
                </c:pt>
                <c:pt idx="23863">
                  <c:v>102.5312</c:v>
                </c:pt>
                <c:pt idx="23864">
                  <c:v>102.96339999999999</c:v>
                </c:pt>
                <c:pt idx="23865">
                  <c:v>103.26730000000001</c:v>
                </c:pt>
                <c:pt idx="23866">
                  <c:v>103.54170000000001</c:v>
                </c:pt>
                <c:pt idx="23867">
                  <c:v>105.0025</c:v>
                </c:pt>
                <c:pt idx="23868">
                  <c:v>105.1884</c:v>
                </c:pt>
                <c:pt idx="23869">
                  <c:v>107.6414</c:v>
                </c:pt>
                <c:pt idx="23870">
                  <c:v>108.1039</c:v>
                </c:pt>
                <c:pt idx="23871">
                  <c:v>112.7598</c:v>
                </c:pt>
                <c:pt idx="23872">
                  <c:v>115.17610000000001</c:v>
                </c:pt>
                <c:pt idx="23873">
                  <c:v>116.6884</c:v>
                </c:pt>
                <c:pt idx="23874">
                  <c:v>118.4654</c:v>
                </c:pt>
                <c:pt idx="23875">
                  <c:v>121.9423</c:v>
                </c:pt>
                <c:pt idx="23876">
                  <c:v>122.6764</c:v>
                </c:pt>
                <c:pt idx="23877">
                  <c:v>127.28749999999999</c:v>
                </c:pt>
                <c:pt idx="23878">
                  <c:v>136.6773</c:v>
                </c:pt>
                <c:pt idx="23879">
                  <c:v>146.35319999999999</c:v>
                </c:pt>
                <c:pt idx="23880">
                  <c:v>152.0377</c:v>
                </c:pt>
                <c:pt idx="23881">
                  <c:v>158.70359999999999</c:v>
                </c:pt>
                <c:pt idx="23882">
                  <c:v>173.30529999999999</c:v>
                </c:pt>
                <c:pt idx="23883">
                  <c:v>184.8631</c:v>
                </c:pt>
                <c:pt idx="23884">
                  <c:v>193.09800000000001</c:v>
                </c:pt>
                <c:pt idx="23885">
                  <c:v>202.85169999999999</c:v>
                </c:pt>
                <c:pt idx="23886">
                  <c:v>217.54079999999999</c:v>
                </c:pt>
                <c:pt idx="23887">
                  <c:v>224.0359</c:v>
                </c:pt>
                <c:pt idx="23888">
                  <c:v>226.31960000000001</c:v>
                </c:pt>
                <c:pt idx="23889">
                  <c:v>227.51300000000001</c:v>
                </c:pt>
                <c:pt idx="23890">
                  <c:v>227.13939999999999</c:v>
                </c:pt>
                <c:pt idx="23891">
                  <c:v>224.8965</c:v>
                </c:pt>
                <c:pt idx="23892">
                  <c:v>218.2276</c:v>
                </c:pt>
                <c:pt idx="23893">
                  <c:v>211.0164</c:v>
                </c:pt>
                <c:pt idx="23894">
                  <c:v>202.70140000000001</c:v>
                </c:pt>
                <c:pt idx="23895">
                  <c:v>158.0797</c:v>
                </c:pt>
                <c:pt idx="23896">
                  <c:v>154.7919</c:v>
                </c:pt>
                <c:pt idx="23897">
                  <c:v>153.67500000000001</c:v>
                </c:pt>
                <c:pt idx="23898">
                  <c:v>149.79</c:v>
                </c:pt>
                <c:pt idx="23899">
                  <c:v>142.6105</c:v>
                </c:pt>
                <c:pt idx="23900">
                  <c:v>137.02119999999999</c:v>
                </c:pt>
                <c:pt idx="23901">
                  <c:v>128.46940000000001</c:v>
                </c:pt>
                <c:pt idx="23902">
                  <c:v>121.4858</c:v>
                </c:pt>
                <c:pt idx="23903">
                  <c:v>118.2338</c:v>
                </c:pt>
                <c:pt idx="23904">
                  <c:v>115.3867</c:v>
                </c:pt>
                <c:pt idx="23905">
                  <c:v>113.04340000000001</c:v>
                </c:pt>
                <c:pt idx="23906">
                  <c:v>111.1086</c:v>
                </c:pt>
                <c:pt idx="23907">
                  <c:v>107.7075</c:v>
                </c:pt>
                <c:pt idx="23908">
                  <c:v>101.0808</c:v>
                </c:pt>
                <c:pt idx="23909">
                  <c:v>97.811970000000002</c:v>
                </c:pt>
                <c:pt idx="23910">
                  <c:v>96.293340000000001</c:v>
                </c:pt>
                <c:pt idx="23911">
                  <c:v>94.970020000000005</c:v>
                </c:pt>
                <c:pt idx="23912">
                  <c:v>93.889780000000002</c:v>
                </c:pt>
                <c:pt idx="23913">
                  <c:v>93.006460000000004</c:v>
                </c:pt>
                <c:pt idx="23914">
                  <c:v>91.466130000000007</c:v>
                </c:pt>
                <c:pt idx="23915">
                  <c:v>88.472020000000001</c:v>
                </c:pt>
                <c:pt idx="23916">
                  <c:v>82.479429999999994</c:v>
                </c:pt>
                <c:pt idx="23917">
                  <c:v>79.480350000000001</c:v>
                </c:pt>
                <c:pt idx="23918">
                  <c:v>77.995080000000002</c:v>
                </c:pt>
                <c:pt idx="23919">
                  <c:v>77.292730000000006</c:v>
                </c:pt>
                <c:pt idx="23920">
                  <c:v>76.658119999999997</c:v>
                </c:pt>
                <c:pt idx="23921">
                  <c:v>76.044290000000004</c:v>
                </c:pt>
                <c:pt idx="23922">
                  <c:v>75.862970000000004</c:v>
                </c:pt>
                <c:pt idx="23923">
                  <c:v>75.512730000000005</c:v>
                </c:pt>
                <c:pt idx="23924">
                  <c:v>74.526390000000006</c:v>
                </c:pt>
                <c:pt idx="23925">
                  <c:v>72.575140000000005</c:v>
                </c:pt>
                <c:pt idx="23926">
                  <c:v>68.711680000000001</c:v>
                </c:pt>
                <c:pt idx="23927">
                  <c:v>68.668120000000002</c:v>
                </c:pt>
                <c:pt idx="23928">
                  <c:v>68.144090000000006</c:v>
                </c:pt>
                <c:pt idx="23929">
                  <c:v>67.025660000000002</c:v>
                </c:pt>
                <c:pt idx="23930">
                  <c:v>66.288589999999999</c:v>
                </c:pt>
                <c:pt idx="23931">
                  <c:v>65.869190000000003</c:v>
                </c:pt>
                <c:pt idx="23932">
                  <c:v>65.586609999999993</c:v>
                </c:pt>
                <c:pt idx="23933">
                  <c:v>64.601370000000003</c:v>
                </c:pt>
                <c:pt idx="23934">
                  <c:v>64.197779999999995</c:v>
                </c:pt>
                <c:pt idx="23935">
                  <c:v>63.973390000000002</c:v>
                </c:pt>
                <c:pt idx="23936">
                  <c:v>63.856450000000002</c:v>
                </c:pt>
                <c:pt idx="23937">
                  <c:v>63.555079999999997</c:v>
                </c:pt>
                <c:pt idx="23938">
                  <c:v>63.456000000000003</c:v>
                </c:pt>
                <c:pt idx="23939">
                  <c:v>63.451169999999998</c:v>
                </c:pt>
                <c:pt idx="23940">
                  <c:v>63.41281</c:v>
                </c:pt>
                <c:pt idx="23941">
                  <c:v>63.426819999999999</c:v>
                </c:pt>
                <c:pt idx="23942">
                  <c:v>63.46743</c:v>
                </c:pt>
                <c:pt idx="23943">
                  <c:v>63.53734</c:v>
                </c:pt>
                <c:pt idx="23944">
                  <c:v>63.638289999999998</c:v>
                </c:pt>
                <c:pt idx="23945">
                  <c:v>63.761220000000002</c:v>
                </c:pt>
                <c:pt idx="23946">
                  <c:v>63.911320000000003</c:v>
                </c:pt>
                <c:pt idx="23947">
                  <c:v>64.285319999999999</c:v>
                </c:pt>
                <c:pt idx="23948">
                  <c:v>64.74485</c:v>
                </c:pt>
                <c:pt idx="23949">
                  <c:v>65.262820000000005</c:v>
                </c:pt>
                <c:pt idx="23950">
                  <c:v>66.397949999999994</c:v>
                </c:pt>
                <c:pt idx="23951">
                  <c:v>67.576700000000002</c:v>
                </c:pt>
                <c:pt idx="23952">
                  <c:v>70.206760000000003</c:v>
                </c:pt>
                <c:pt idx="23953">
                  <c:v>71.335890000000006</c:v>
                </c:pt>
                <c:pt idx="23954">
                  <c:v>72.359639999999999</c:v>
                </c:pt>
                <c:pt idx="23955">
                  <c:v>73.006770000000003</c:v>
                </c:pt>
                <c:pt idx="23956">
                  <c:v>73.726939999999999</c:v>
                </c:pt>
                <c:pt idx="23957">
                  <c:v>74.605379999999997</c:v>
                </c:pt>
                <c:pt idx="23958">
                  <c:v>75.140060000000005</c:v>
                </c:pt>
                <c:pt idx="23959">
                  <c:v>75.758279999999999</c:v>
                </c:pt>
                <c:pt idx="23960">
                  <c:v>76.101659999999995</c:v>
                </c:pt>
                <c:pt idx="23961">
                  <c:v>76.491</c:v>
                </c:pt>
                <c:pt idx="23962">
                  <c:v>77.355429999999998</c:v>
                </c:pt>
                <c:pt idx="23963">
                  <c:v>78.372280000000003</c:v>
                </c:pt>
                <c:pt idx="23964">
                  <c:v>79.549840000000003</c:v>
                </c:pt>
                <c:pt idx="23965">
                  <c:v>80.920659999999998</c:v>
                </c:pt>
                <c:pt idx="23966">
                  <c:v>82.471739999999997</c:v>
                </c:pt>
                <c:pt idx="23967">
                  <c:v>84.229560000000006</c:v>
                </c:pt>
                <c:pt idx="23968">
                  <c:v>86.161950000000004</c:v>
                </c:pt>
                <c:pt idx="23969">
                  <c:v>86.80968</c:v>
                </c:pt>
                <c:pt idx="23970">
                  <c:v>88.288780000000003</c:v>
                </c:pt>
                <c:pt idx="23971">
                  <c:v>90.577470000000005</c:v>
                </c:pt>
                <c:pt idx="23972">
                  <c:v>95.524389999999997</c:v>
                </c:pt>
                <c:pt idx="23973">
                  <c:v>96.107500000000002</c:v>
                </c:pt>
                <c:pt idx="23974">
                  <c:v>106.1524</c:v>
                </c:pt>
                <c:pt idx="23975">
                  <c:v>106.51600000000001</c:v>
                </c:pt>
                <c:pt idx="23976">
                  <c:v>111.3287</c:v>
                </c:pt>
                <c:pt idx="23977">
                  <c:v>116.00960000000001</c:v>
                </c:pt>
                <c:pt idx="23978">
                  <c:v>119.9636</c:v>
                </c:pt>
                <c:pt idx="23979">
                  <c:v>122.9838</c:v>
                </c:pt>
                <c:pt idx="23980">
                  <c:v>123.0077</c:v>
                </c:pt>
                <c:pt idx="23981">
                  <c:v>124.84099999999999</c:v>
                </c:pt>
                <c:pt idx="23982">
                  <c:v>125.9773</c:v>
                </c:pt>
                <c:pt idx="23983">
                  <c:v>126.518</c:v>
                </c:pt>
                <c:pt idx="23984">
                  <c:v>126.5819</c:v>
                </c:pt>
                <c:pt idx="23985">
                  <c:v>126.3522</c:v>
                </c:pt>
                <c:pt idx="23986">
                  <c:v>125.7777</c:v>
                </c:pt>
                <c:pt idx="23987">
                  <c:v>124.2677</c:v>
                </c:pt>
                <c:pt idx="23988">
                  <c:v>123.1151</c:v>
                </c:pt>
                <c:pt idx="23989">
                  <c:v>122.28189999999999</c:v>
                </c:pt>
                <c:pt idx="23990">
                  <c:v>120.5177</c:v>
                </c:pt>
                <c:pt idx="23991">
                  <c:v>119.8501</c:v>
                </c:pt>
                <c:pt idx="23992">
                  <c:v>119.01390000000001</c:v>
                </c:pt>
                <c:pt idx="23993">
                  <c:v>117.4173</c:v>
                </c:pt>
                <c:pt idx="23994">
                  <c:v>117.0565</c:v>
                </c:pt>
                <c:pt idx="23995">
                  <c:v>115.7372</c:v>
                </c:pt>
                <c:pt idx="23996">
                  <c:v>114.1498</c:v>
                </c:pt>
                <c:pt idx="23997">
                  <c:v>114.10169999999999</c:v>
                </c:pt>
                <c:pt idx="23998">
                  <c:v>113.2894</c:v>
                </c:pt>
                <c:pt idx="23999">
                  <c:v>112.5215</c:v>
                </c:pt>
                <c:pt idx="24000">
                  <c:v>111.8109</c:v>
                </c:pt>
                <c:pt idx="24001">
                  <c:v>111.1722</c:v>
                </c:pt>
                <c:pt idx="24002">
                  <c:v>110.6212</c:v>
                </c:pt>
                <c:pt idx="24003">
                  <c:v>110.1743</c:v>
                </c:pt>
                <c:pt idx="24004">
                  <c:v>109.8473</c:v>
                </c:pt>
                <c:pt idx="24005">
                  <c:v>109.6544</c:v>
                </c:pt>
                <c:pt idx="24006">
                  <c:v>109.6074</c:v>
                </c:pt>
                <c:pt idx="24007">
                  <c:v>109.7144</c:v>
                </c:pt>
                <c:pt idx="24008">
                  <c:v>109.9798</c:v>
                </c:pt>
                <c:pt idx="24009">
                  <c:v>110.4036</c:v>
                </c:pt>
                <c:pt idx="24010">
                  <c:v>110.9816</c:v>
                </c:pt>
                <c:pt idx="24011">
                  <c:v>111.648</c:v>
                </c:pt>
                <c:pt idx="24012">
                  <c:v>111.7073</c:v>
                </c:pt>
                <c:pt idx="24013">
                  <c:v>112.5821</c:v>
                </c:pt>
                <c:pt idx="24014">
                  <c:v>113.5757</c:v>
                </c:pt>
                <c:pt idx="24015">
                  <c:v>115.17359999999999</c:v>
                </c:pt>
                <c:pt idx="24016">
                  <c:v>115.8631</c:v>
                </c:pt>
                <c:pt idx="24017">
                  <c:v>118.3783</c:v>
                </c:pt>
                <c:pt idx="24018">
                  <c:v>119.423</c:v>
                </c:pt>
                <c:pt idx="24019">
                  <c:v>120.8094</c:v>
                </c:pt>
                <c:pt idx="24020">
                  <c:v>121.85</c:v>
                </c:pt>
                <c:pt idx="24021">
                  <c:v>122.6514</c:v>
                </c:pt>
                <c:pt idx="24022">
                  <c:v>122.8496</c:v>
                </c:pt>
                <c:pt idx="24023">
                  <c:v>123.21680000000001</c:v>
                </c:pt>
                <c:pt idx="24024">
                  <c:v>123.4635</c:v>
                </c:pt>
                <c:pt idx="24025">
                  <c:v>123.43980000000001</c:v>
                </c:pt>
                <c:pt idx="24026">
                  <c:v>123.3721</c:v>
                </c:pt>
                <c:pt idx="24027">
                  <c:v>122.9122</c:v>
                </c:pt>
                <c:pt idx="24028">
                  <c:v>122.8674</c:v>
                </c:pt>
                <c:pt idx="24029">
                  <c:v>122.0478</c:v>
                </c:pt>
                <c:pt idx="24030">
                  <c:v>120.82040000000001</c:v>
                </c:pt>
                <c:pt idx="24031">
                  <c:v>119.22</c:v>
                </c:pt>
                <c:pt idx="24032">
                  <c:v>118.3219</c:v>
                </c:pt>
                <c:pt idx="24033">
                  <c:v>117.3706</c:v>
                </c:pt>
                <c:pt idx="24034">
                  <c:v>115.29559999999999</c:v>
                </c:pt>
                <c:pt idx="24035">
                  <c:v>113.02330000000001</c:v>
                </c:pt>
                <c:pt idx="24036">
                  <c:v>110.4432</c:v>
                </c:pt>
                <c:pt idx="24037">
                  <c:v>108.22020000000001</c:v>
                </c:pt>
                <c:pt idx="24038">
                  <c:v>103.3785</c:v>
                </c:pt>
                <c:pt idx="24039">
                  <c:v>98.791939999999997</c:v>
                </c:pt>
                <c:pt idx="24040">
                  <c:v>96.643469999999994</c:v>
                </c:pt>
                <c:pt idx="24041">
                  <c:v>94.637209999999996</c:v>
                </c:pt>
                <c:pt idx="24042">
                  <c:v>94.189030000000002</c:v>
                </c:pt>
                <c:pt idx="24043">
                  <c:v>92.765439999999998</c:v>
                </c:pt>
                <c:pt idx="24044">
                  <c:v>91.057659999999998</c:v>
                </c:pt>
                <c:pt idx="24045">
                  <c:v>89.486320000000006</c:v>
                </c:pt>
                <c:pt idx="24046">
                  <c:v>88.067809999999994</c:v>
                </c:pt>
                <c:pt idx="24047">
                  <c:v>86.800399999999996</c:v>
                </c:pt>
                <c:pt idx="24048">
                  <c:v>85.687470000000005</c:v>
                </c:pt>
                <c:pt idx="24049">
                  <c:v>84.702269999999999</c:v>
                </c:pt>
                <c:pt idx="24050">
                  <c:v>83.843339999999998</c:v>
                </c:pt>
                <c:pt idx="24051">
                  <c:v>83.097319999999996</c:v>
                </c:pt>
                <c:pt idx="24052">
                  <c:v>82.454530000000005</c:v>
                </c:pt>
                <c:pt idx="24053">
                  <c:v>81.889359999999996</c:v>
                </c:pt>
                <c:pt idx="24054">
                  <c:v>81.392859999999999</c:v>
                </c:pt>
                <c:pt idx="24055">
                  <c:v>80.951449999999994</c:v>
                </c:pt>
                <c:pt idx="24056">
                  <c:v>80.556259999999995</c:v>
                </c:pt>
                <c:pt idx="24057">
                  <c:v>80.350610000000003</c:v>
                </c:pt>
                <c:pt idx="24058">
                  <c:v>79.899690000000007</c:v>
                </c:pt>
                <c:pt idx="24059">
                  <c:v>79.33663</c:v>
                </c:pt>
                <c:pt idx="24060">
                  <c:v>79.289259999999999</c:v>
                </c:pt>
                <c:pt idx="24061">
                  <c:v>78.879530000000003</c:v>
                </c:pt>
                <c:pt idx="24062">
                  <c:v>78.503889999999998</c:v>
                </c:pt>
                <c:pt idx="24063">
                  <c:v>78.462739999999997</c:v>
                </c:pt>
                <c:pt idx="24064">
                  <c:v>77.91292</c:v>
                </c:pt>
                <c:pt idx="24065">
                  <c:v>77.826560000000001</c:v>
                </c:pt>
                <c:pt idx="24066">
                  <c:v>77.525630000000007</c:v>
                </c:pt>
                <c:pt idx="24067">
                  <c:v>77.45626</c:v>
                </c:pt>
                <c:pt idx="24068">
                  <c:v>76.926820000000006</c:v>
                </c:pt>
                <c:pt idx="24069">
                  <c:v>76.102959999999996</c:v>
                </c:pt>
                <c:pt idx="24070">
                  <c:v>75.972080000000005</c:v>
                </c:pt>
                <c:pt idx="24071">
                  <c:v>75.302300000000002</c:v>
                </c:pt>
                <c:pt idx="24072">
                  <c:v>74.908860000000004</c:v>
                </c:pt>
                <c:pt idx="24073">
                  <c:v>74.519310000000004</c:v>
                </c:pt>
                <c:pt idx="24074">
                  <c:v>73.746350000000007</c:v>
                </c:pt>
                <c:pt idx="24075">
                  <c:v>73.168199999999999</c:v>
                </c:pt>
                <c:pt idx="24076">
                  <c:v>72.210579999999993</c:v>
                </c:pt>
                <c:pt idx="24077">
                  <c:v>71.794809999999998</c:v>
                </c:pt>
                <c:pt idx="24078">
                  <c:v>71.204930000000004</c:v>
                </c:pt>
                <c:pt idx="24079">
                  <c:v>70.802750000000003</c:v>
                </c:pt>
                <c:pt idx="24080">
                  <c:v>70.298019999999994</c:v>
                </c:pt>
                <c:pt idx="24081">
                  <c:v>69.718239999999994</c:v>
                </c:pt>
                <c:pt idx="24082">
                  <c:v>69.706410000000005</c:v>
                </c:pt>
                <c:pt idx="24083">
                  <c:v>69.12724</c:v>
                </c:pt>
                <c:pt idx="24084">
                  <c:v>68.660989999999998</c:v>
                </c:pt>
                <c:pt idx="24085">
                  <c:v>67.967470000000006</c:v>
                </c:pt>
                <c:pt idx="24086">
                  <c:v>66.543260000000004</c:v>
                </c:pt>
                <c:pt idx="24087">
                  <c:v>66.01397</c:v>
                </c:pt>
                <c:pt idx="24088">
                  <c:v>65.693110000000004</c:v>
                </c:pt>
                <c:pt idx="24089">
                  <c:v>65.552379999999999</c:v>
                </c:pt>
                <c:pt idx="24090">
                  <c:v>65.15643</c:v>
                </c:pt>
                <c:pt idx="24091">
                  <c:v>65.130899999999997</c:v>
                </c:pt>
                <c:pt idx="24092">
                  <c:v>64.909589999999994</c:v>
                </c:pt>
                <c:pt idx="24093">
                  <c:v>64.911490000000001</c:v>
                </c:pt>
                <c:pt idx="24094">
                  <c:v>65.021370000000005</c:v>
                </c:pt>
                <c:pt idx="24095">
                  <c:v>65.029200000000003</c:v>
                </c:pt>
                <c:pt idx="24096">
                  <c:v>65.052930000000003</c:v>
                </c:pt>
                <c:pt idx="24097">
                  <c:v>65.065709999999996</c:v>
                </c:pt>
                <c:pt idx="24098">
                  <c:v>65.094120000000004</c:v>
                </c:pt>
                <c:pt idx="24099">
                  <c:v>65.13306</c:v>
                </c:pt>
                <c:pt idx="24100">
                  <c:v>65.215159999999997</c:v>
                </c:pt>
                <c:pt idx="24101">
                  <c:v>65.223990000000001</c:v>
                </c:pt>
                <c:pt idx="24102">
                  <c:v>65.289959999999994</c:v>
                </c:pt>
                <c:pt idx="24103">
                  <c:v>65.316919999999996</c:v>
                </c:pt>
                <c:pt idx="24104">
                  <c:v>65.321489999999997</c:v>
                </c:pt>
                <c:pt idx="24105">
                  <c:v>65.479029999999995</c:v>
                </c:pt>
                <c:pt idx="24106">
                  <c:v>65.663570000000007</c:v>
                </c:pt>
                <c:pt idx="24107">
                  <c:v>65.73827</c:v>
                </c:pt>
                <c:pt idx="24108">
                  <c:v>66.145520000000005</c:v>
                </c:pt>
                <c:pt idx="24109">
                  <c:v>66.741230000000002</c:v>
                </c:pt>
                <c:pt idx="24110">
                  <c:v>67.085070000000002</c:v>
                </c:pt>
                <c:pt idx="24111">
                  <c:v>67.507249999999999</c:v>
                </c:pt>
                <c:pt idx="24112">
                  <c:v>67.775019999999998</c:v>
                </c:pt>
                <c:pt idx="24113">
                  <c:v>68.098259999999996</c:v>
                </c:pt>
                <c:pt idx="24114">
                  <c:v>68.100549999999998</c:v>
                </c:pt>
                <c:pt idx="24115">
                  <c:v>68.524460000000005</c:v>
                </c:pt>
                <c:pt idx="24116">
                  <c:v>69.059939999999997</c:v>
                </c:pt>
                <c:pt idx="24117">
                  <c:v>69.752120000000005</c:v>
                </c:pt>
                <c:pt idx="24118">
                  <c:v>70.169280000000001</c:v>
                </c:pt>
                <c:pt idx="24119">
                  <c:v>70.641540000000006</c:v>
                </c:pt>
                <c:pt idx="24120">
                  <c:v>71.174859999999995</c:v>
                </c:pt>
                <c:pt idx="24121">
                  <c:v>71.775120000000001</c:v>
                </c:pt>
                <c:pt idx="24122">
                  <c:v>72.447980000000001</c:v>
                </c:pt>
                <c:pt idx="24123">
                  <c:v>73.188010000000006</c:v>
                </c:pt>
                <c:pt idx="24124">
                  <c:v>74.020009999999999</c:v>
                </c:pt>
                <c:pt idx="24125">
                  <c:v>74.938090000000003</c:v>
                </c:pt>
                <c:pt idx="24126">
                  <c:v>75.944850000000002</c:v>
                </c:pt>
                <c:pt idx="24127">
                  <c:v>77.026060000000001</c:v>
                </c:pt>
                <c:pt idx="24128">
                  <c:v>78.210930000000005</c:v>
                </c:pt>
                <c:pt idx="24129">
                  <c:v>79.482939999999999</c:v>
                </c:pt>
                <c:pt idx="24130">
                  <c:v>82.248980000000003</c:v>
                </c:pt>
                <c:pt idx="24131">
                  <c:v>94.846670000000003</c:v>
                </c:pt>
                <c:pt idx="24132">
                  <c:v>97.665080000000003</c:v>
                </c:pt>
                <c:pt idx="24133">
                  <c:v>99.995450000000005</c:v>
                </c:pt>
                <c:pt idx="24134">
                  <c:v>100.9451</c:v>
                </c:pt>
                <c:pt idx="24135">
                  <c:v>101.7251</c:v>
                </c:pt>
                <c:pt idx="24136">
                  <c:v>102.32389999999999</c:v>
                </c:pt>
                <c:pt idx="24137">
                  <c:v>102.7298</c:v>
                </c:pt>
                <c:pt idx="24138">
                  <c:v>102.9849</c:v>
                </c:pt>
                <c:pt idx="24139">
                  <c:v>102.8501</c:v>
                </c:pt>
                <c:pt idx="24140">
                  <c:v>102.4084</c:v>
                </c:pt>
                <c:pt idx="24141">
                  <c:v>102.34610000000001</c:v>
                </c:pt>
                <c:pt idx="24142">
                  <c:v>101.50239999999999</c:v>
                </c:pt>
                <c:pt idx="24143">
                  <c:v>100.3468</c:v>
                </c:pt>
                <c:pt idx="24144">
                  <c:v>98.948639999999997</c:v>
                </c:pt>
                <c:pt idx="24145">
                  <c:v>95.603750000000005</c:v>
                </c:pt>
                <c:pt idx="24146">
                  <c:v>88.084789999999998</c:v>
                </c:pt>
                <c:pt idx="24147">
                  <c:v>84.544420000000002</c:v>
                </c:pt>
                <c:pt idx="24148">
                  <c:v>82.933239999999998</c:v>
                </c:pt>
                <c:pt idx="24149">
                  <c:v>81.443299999999994</c:v>
                </c:pt>
                <c:pt idx="24150">
                  <c:v>80.072199999999995</c:v>
                </c:pt>
                <c:pt idx="24151">
                  <c:v>78.851579999999998</c:v>
                </c:pt>
                <c:pt idx="24152">
                  <c:v>77.769779999999997</c:v>
                </c:pt>
                <c:pt idx="24153">
                  <c:v>76.825310000000002</c:v>
                </c:pt>
                <c:pt idx="24154">
                  <c:v>76.006540000000001</c:v>
                </c:pt>
                <c:pt idx="24155">
                  <c:v>75.321799999999996</c:v>
                </c:pt>
                <c:pt idx="24156">
                  <c:v>74.753600000000006</c:v>
                </c:pt>
                <c:pt idx="24157">
                  <c:v>74.291269999999997</c:v>
                </c:pt>
                <c:pt idx="24158">
                  <c:v>73.92013</c:v>
                </c:pt>
                <c:pt idx="24159">
                  <c:v>73.635120000000001</c:v>
                </c:pt>
                <c:pt idx="24160">
                  <c:v>73.420450000000002</c:v>
                </c:pt>
                <c:pt idx="24161">
                  <c:v>73.264870000000002</c:v>
                </c:pt>
                <c:pt idx="24162">
                  <c:v>73.090270000000004</c:v>
                </c:pt>
                <c:pt idx="24163">
                  <c:v>73.044390000000007</c:v>
                </c:pt>
                <c:pt idx="24164">
                  <c:v>73.077849999999998</c:v>
                </c:pt>
                <c:pt idx="24165">
                  <c:v>73.159090000000006</c:v>
                </c:pt>
                <c:pt idx="24166">
                  <c:v>73.399000000000001</c:v>
                </c:pt>
                <c:pt idx="24167">
                  <c:v>73.689030000000002</c:v>
                </c:pt>
                <c:pt idx="24168">
                  <c:v>73.967190000000002</c:v>
                </c:pt>
                <c:pt idx="24169">
                  <c:v>73.999740000000003</c:v>
                </c:pt>
                <c:pt idx="24170">
                  <c:v>74.640090000000001</c:v>
                </c:pt>
                <c:pt idx="24171">
                  <c:v>75.294640000000001</c:v>
                </c:pt>
                <c:pt idx="24172">
                  <c:v>75.446640000000002</c:v>
                </c:pt>
                <c:pt idx="24173">
                  <c:v>75.636120000000005</c:v>
                </c:pt>
                <c:pt idx="24174">
                  <c:v>75.988140000000001</c:v>
                </c:pt>
                <c:pt idx="24175">
                  <c:v>76.248549999999994</c:v>
                </c:pt>
                <c:pt idx="24176">
                  <c:v>76.838499999999996</c:v>
                </c:pt>
                <c:pt idx="24177">
                  <c:v>77.303880000000007</c:v>
                </c:pt>
                <c:pt idx="24178">
                  <c:v>78.199510000000004</c:v>
                </c:pt>
                <c:pt idx="24179">
                  <c:v>79.512810000000002</c:v>
                </c:pt>
                <c:pt idx="24180">
                  <c:v>80.596999999999994</c:v>
                </c:pt>
                <c:pt idx="24181">
                  <c:v>81.215710000000001</c:v>
                </c:pt>
                <c:pt idx="24182">
                  <c:v>83.15934</c:v>
                </c:pt>
                <c:pt idx="24183">
                  <c:v>90.426749999999998</c:v>
                </c:pt>
                <c:pt idx="24184">
                  <c:v>91.418480000000002</c:v>
                </c:pt>
                <c:pt idx="24185">
                  <c:v>94.879829999999998</c:v>
                </c:pt>
                <c:pt idx="24186">
                  <c:v>98.539550000000006</c:v>
                </c:pt>
                <c:pt idx="24187">
                  <c:v>99.740520000000004</c:v>
                </c:pt>
                <c:pt idx="24188">
                  <c:v>102.32089999999999</c:v>
                </c:pt>
                <c:pt idx="24189">
                  <c:v>104.1084</c:v>
                </c:pt>
                <c:pt idx="24190">
                  <c:v>106.7683</c:v>
                </c:pt>
                <c:pt idx="24191">
                  <c:v>110.259</c:v>
                </c:pt>
                <c:pt idx="24192">
                  <c:v>113.4725</c:v>
                </c:pt>
                <c:pt idx="24193">
                  <c:v>114.86750000000001</c:v>
                </c:pt>
                <c:pt idx="24194">
                  <c:v>120.4721</c:v>
                </c:pt>
                <c:pt idx="24195">
                  <c:v>133.12549999999999</c:v>
                </c:pt>
                <c:pt idx="24196">
                  <c:v>139.81979999999999</c:v>
                </c:pt>
                <c:pt idx="24197">
                  <c:v>147.17779999999999</c:v>
                </c:pt>
                <c:pt idx="24198">
                  <c:v>151.39410000000001</c:v>
                </c:pt>
                <c:pt idx="24199">
                  <c:v>156.13140000000001</c:v>
                </c:pt>
                <c:pt idx="24200">
                  <c:v>161.548</c:v>
                </c:pt>
                <c:pt idx="24201">
                  <c:v>164.31020000000001</c:v>
                </c:pt>
                <c:pt idx="24202">
                  <c:v>167.66059999999999</c:v>
                </c:pt>
                <c:pt idx="24203">
                  <c:v>174.5068</c:v>
                </c:pt>
                <c:pt idx="24204">
                  <c:v>181.94540000000001</c:v>
                </c:pt>
                <c:pt idx="24205">
                  <c:v>198.185</c:v>
                </c:pt>
                <c:pt idx="24206">
                  <c:v>232.91390000000001</c:v>
                </c:pt>
                <c:pt idx="24207">
                  <c:v>250.96360000000001</c:v>
                </c:pt>
                <c:pt idx="24208">
                  <c:v>270.28870000000001</c:v>
                </c:pt>
                <c:pt idx="24209">
                  <c:v>292.06830000000002</c:v>
                </c:pt>
                <c:pt idx="24210">
                  <c:v>316.99709999999999</c:v>
                </c:pt>
                <c:pt idx="24211">
                  <c:v>340.8587</c:v>
                </c:pt>
                <c:pt idx="24212">
                  <c:v>344.60950000000003</c:v>
                </c:pt>
                <c:pt idx="24213">
                  <c:v>373.76100000000002</c:v>
                </c:pt>
                <c:pt idx="24214">
                  <c:v>387.11070000000001</c:v>
                </c:pt>
                <c:pt idx="24215">
                  <c:v>433.2903</c:v>
                </c:pt>
                <c:pt idx="24216">
                  <c:v>434.26920000000001</c:v>
                </c:pt>
                <c:pt idx="24217">
                  <c:v>462.61110000000002</c:v>
                </c:pt>
                <c:pt idx="24218">
                  <c:v>483.94349999999997</c:v>
                </c:pt>
                <c:pt idx="24219">
                  <c:v>489.71510000000001</c:v>
                </c:pt>
                <c:pt idx="24220">
                  <c:v>501.29259999999999</c:v>
                </c:pt>
                <c:pt idx="24221">
                  <c:v>510.5908</c:v>
                </c:pt>
                <c:pt idx="24222">
                  <c:v>513.14959999999996</c:v>
                </c:pt>
                <c:pt idx="24223">
                  <c:v>516.98829999999998</c:v>
                </c:pt>
                <c:pt idx="24224">
                  <c:v>519.91399999999999</c:v>
                </c:pt>
                <c:pt idx="24225">
                  <c:v>514.06920000000002</c:v>
                </c:pt>
                <c:pt idx="24226">
                  <c:v>505.84440000000001</c:v>
                </c:pt>
                <c:pt idx="24227">
                  <c:v>495.21109999999999</c:v>
                </c:pt>
                <c:pt idx="24228">
                  <c:v>469.97469999999998</c:v>
                </c:pt>
                <c:pt idx="24229">
                  <c:v>442.85230000000001</c:v>
                </c:pt>
                <c:pt idx="24230">
                  <c:v>412.08499999999998</c:v>
                </c:pt>
                <c:pt idx="24231">
                  <c:v>388.04329999999999</c:v>
                </c:pt>
                <c:pt idx="24232">
                  <c:v>361.44650000000001</c:v>
                </c:pt>
                <c:pt idx="24233">
                  <c:v>336.6259</c:v>
                </c:pt>
                <c:pt idx="24234">
                  <c:v>314.20269999999999</c:v>
                </c:pt>
                <c:pt idx="24235">
                  <c:v>293.93189999999998</c:v>
                </c:pt>
                <c:pt idx="24236">
                  <c:v>256.17880000000002</c:v>
                </c:pt>
                <c:pt idx="24237">
                  <c:v>219.405</c:v>
                </c:pt>
                <c:pt idx="24238">
                  <c:v>202.23330000000001</c:v>
                </c:pt>
                <c:pt idx="24239">
                  <c:v>194.458</c:v>
                </c:pt>
                <c:pt idx="24240">
                  <c:v>187.46549999999999</c:v>
                </c:pt>
                <c:pt idx="24241">
                  <c:v>181.285</c:v>
                </c:pt>
                <c:pt idx="24242">
                  <c:v>177.5617</c:v>
                </c:pt>
                <c:pt idx="24243">
                  <c:v>175.92869999999999</c:v>
                </c:pt>
                <c:pt idx="24244">
                  <c:v>167.18100000000001</c:v>
                </c:pt>
                <c:pt idx="24245">
                  <c:v>153.14009999999999</c:v>
                </c:pt>
                <c:pt idx="24246">
                  <c:v>139.96789999999999</c:v>
                </c:pt>
                <c:pt idx="24247">
                  <c:v>135.64410000000001</c:v>
                </c:pt>
                <c:pt idx="24248">
                  <c:v>133.91200000000001</c:v>
                </c:pt>
                <c:pt idx="24249">
                  <c:v>128.87190000000001</c:v>
                </c:pt>
                <c:pt idx="24250">
                  <c:v>128.19499999999999</c:v>
                </c:pt>
                <c:pt idx="24251">
                  <c:v>125.1618</c:v>
                </c:pt>
                <c:pt idx="24252">
                  <c:v>123.44970000000001</c:v>
                </c:pt>
                <c:pt idx="24253">
                  <c:v>122.5305</c:v>
                </c:pt>
                <c:pt idx="24254">
                  <c:v>118.58329999999999</c:v>
                </c:pt>
                <c:pt idx="24255">
                  <c:v>117.51600000000001</c:v>
                </c:pt>
                <c:pt idx="24256">
                  <c:v>111.2</c:v>
                </c:pt>
                <c:pt idx="24257">
                  <c:v>106.6972</c:v>
                </c:pt>
                <c:pt idx="24258">
                  <c:v>104.0047</c:v>
                </c:pt>
                <c:pt idx="24259">
                  <c:v>103.8395</c:v>
                </c:pt>
                <c:pt idx="24260">
                  <c:v>101.5004</c:v>
                </c:pt>
                <c:pt idx="24261">
                  <c:v>100.5752</c:v>
                </c:pt>
                <c:pt idx="24262">
                  <c:v>100.4415</c:v>
                </c:pt>
                <c:pt idx="24263">
                  <c:v>99.718279999999993</c:v>
                </c:pt>
                <c:pt idx="24264">
                  <c:v>99.607240000000004</c:v>
                </c:pt>
                <c:pt idx="24265">
                  <c:v>99.430909999999997</c:v>
                </c:pt>
                <c:pt idx="24266">
                  <c:v>99.40992</c:v>
                </c:pt>
                <c:pt idx="24267">
                  <c:v>99.537270000000007</c:v>
                </c:pt>
                <c:pt idx="24268">
                  <c:v>99.979240000000004</c:v>
                </c:pt>
                <c:pt idx="24269">
                  <c:v>100.7475</c:v>
                </c:pt>
                <c:pt idx="24270">
                  <c:v>100.9957</c:v>
                </c:pt>
                <c:pt idx="24271">
                  <c:v>102.5831</c:v>
                </c:pt>
                <c:pt idx="24272">
                  <c:v>103.569</c:v>
                </c:pt>
                <c:pt idx="24273">
                  <c:v>106.4507</c:v>
                </c:pt>
                <c:pt idx="24274">
                  <c:v>108.88809999999999</c:v>
                </c:pt>
                <c:pt idx="24275">
                  <c:v>110.3527</c:v>
                </c:pt>
                <c:pt idx="24276">
                  <c:v>111.6073</c:v>
                </c:pt>
                <c:pt idx="24277">
                  <c:v>114.4011</c:v>
                </c:pt>
                <c:pt idx="24278">
                  <c:v>115.66070000000001</c:v>
                </c:pt>
                <c:pt idx="24279">
                  <c:v>117.17570000000001</c:v>
                </c:pt>
                <c:pt idx="24280">
                  <c:v>119</c:v>
                </c:pt>
                <c:pt idx="24281">
                  <c:v>121.0933</c:v>
                </c:pt>
                <c:pt idx="24282">
                  <c:v>130.61439999999999</c:v>
                </c:pt>
                <c:pt idx="24283">
                  <c:v>130.83160000000001</c:v>
                </c:pt>
                <c:pt idx="24284">
                  <c:v>140.30439999999999</c:v>
                </c:pt>
                <c:pt idx="24285">
                  <c:v>142.55969999999999</c:v>
                </c:pt>
                <c:pt idx="24286">
                  <c:v>144.4581</c:v>
                </c:pt>
                <c:pt idx="24287">
                  <c:v>145.66980000000001</c:v>
                </c:pt>
                <c:pt idx="24288">
                  <c:v>145.8544</c:v>
                </c:pt>
                <c:pt idx="24289">
                  <c:v>145.57689999999999</c:v>
                </c:pt>
                <c:pt idx="24290">
                  <c:v>145.23249999999999</c:v>
                </c:pt>
                <c:pt idx="24291">
                  <c:v>144.0145</c:v>
                </c:pt>
                <c:pt idx="24292">
                  <c:v>142.31880000000001</c:v>
                </c:pt>
                <c:pt idx="24293">
                  <c:v>140.2938</c:v>
                </c:pt>
                <c:pt idx="24294">
                  <c:v>131.3108</c:v>
                </c:pt>
                <c:pt idx="24295">
                  <c:v>130.9956</c:v>
                </c:pt>
                <c:pt idx="24296">
                  <c:v>122.5587</c:v>
                </c:pt>
                <c:pt idx="24297">
                  <c:v>114.0433</c:v>
                </c:pt>
                <c:pt idx="24298">
                  <c:v>112.4858</c:v>
                </c:pt>
                <c:pt idx="24299">
                  <c:v>108.60809999999999</c:v>
                </c:pt>
                <c:pt idx="24300">
                  <c:v>105.3284</c:v>
                </c:pt>
                <c:pt idx="24301">
                  <c:v>102.6195</c:v>
                </c:pt>
                <c:pt idx="24302">
                  <c:v>101.7838</c:v>
                </c:pt>
                <c:pt idx="24303">
                  <c:v>100.2602</c:v>
                </c:pt>
                <c:pt idx="24304">
                  <c:v>93.449240000000003</c:v>
                </c:pt>
                <c:pt idx="24305">
                  <c:v>91.350269999999995</c:v>
                </c:pt>
                <c:pt idx="24306">
                  <c:v>82.460440000000006</c:v>
                </c:pt>
                <c:pt idx="24307">
                  <c:v>80.272040000000004</c:v>
                </c:pt>
                <c:pt idx="24308">
                  <c:v>78.230249999999998</c:v>
                </c:pt>
                <c:pt idx="24309">
                  <c:v>77.324759999999998</c:v>
                </c:pt>
                <c:pt idx="24310">
                  <c:v>76.529619999999994</c:v>
                </c:pt>
                <c:pt idx="24311">
                  <c:v>75.85615</c:v>
                </c:pt>
                <c:pt idx="24312">
                  <c:v>75.298320000000004</c:v>
                </c:pt>
                <c:pt idx="24313">
                  <c:v>74.437960000000004</c:v>
                </c:pt>
                <c:pt idx="24314">
                  <c:v>73.749170000000007</c:v>
                </c:pt>
                <c:pt idx="24315">
                  <c:v>72.467269999999999</c:v>
                </c:pt>
                <c:pt idx="24316">
                  <c:v>71.261150000000001</c:v>
                </c:pt>
                <c:pt idx="24317">
                  <c:v>69.915400000000005</c:v>
                </c:pt>
                <c:pt idx="24318">
                  <c:v>69.74418</c:v>
                </c:pt>
                <c:pt idx="24319">
                  <c:v>68.622799999999998</c:v>
                </c:pt>
                <c:pt idx="24320">
                  <c:v>67.963260000000005</c:v>
                </c:pt>
                <c:pt idx="24321">
                  <c:v>67.372649999999993</c:v>
                </c:pt>
                <c:pt idx="24322">
                  <c:v>67.114019999999996</c:v>
                </c:pt>
                <c:pt idx="24323">
                  <c:v>66.833820000000003</c:v>
                </c:pt>
                <c:pt idx="24324">
                  <c:v>66.436319999999995</c:v>
                </c:pt>
                <c:pt idx="24325">
                  <c:v>66.388800000000003</c:v>
                </c:pt>
                <c:pt idx="24326">
                  <c:v>65.647679999999994</c:v>
                </c:pt>
                <c:pt idx="24327">
                  <c:v>64.405879999999996</c:v>
                </c:pt>
                <c:pt idx="24328">
                  <c:v>62.826799999999999</c:v>
                </c:pt>
                <c:pt idx="24329">
                  <c:v>60.434869999999997</c:v>
                </c:pt>
                <c:pt idx="24330">
                  <c:v>60.001350000000002</c:v>
                </c:pt>
                <c:pt idx="24331">
                  <c:v>59.435980000000001</c:v>
                </c:pt>
                <c:pt idx="24332">
                  <c:v>58.908299999999997</c:v>
                </c:pt>
                <c:pt idx="24333">
                  <c:v>58.684359999999998</c:v>
                </c:pt>
                <c:pt idx="24334">
                  <c:v>58.627090000000003</c:v>
                </c:pt>
                <c:pt idx="24335">
                  <c:v>58.506210000000003</c:v>
                </c:pt>
                <c:pt idx="24336">
                  <c:v>58.34046</c:v>
                </c:pt>
                <c:pt idx="24337">
                  <c:v>57.65681</c:v>
                </c:pt>
                <c:pt idx="24338">
                  <c:v>57.158070000000002</c:v>
                </c:pt>
                <c:pt idx="24339">
                  <c:v>56.836030000000001</c:v>
                </c:pt>
                <c:pt idx="24340">
                  <c:v>56.106200000000001</c:v>
                </c:pt>
                <c:pt idx="24341">
                  <c:v>55.769440000000003</c:v>
                </c:pt>
                <c:pt idx="24342">
                  <c:v>55.648609999999998</c:v>
                </c:pt>
                <c:pt idx="24343">
                  <c:v>55.268549999999998</c:v>
                </c:pt>
                <c:pt idx="24344">
                  <c:v>55.087499999999999</c:v>
                </c:pt>
                <c:pt idx="24345">
                  <c:v>54.91572</c:v>
                </c:pt>
                <c:pt idx="24346">
                  <c:v>54.79121</c:v>
                </c:pt>
                <c:pt idx="24347">
                  <c:v>54.760379999999998</c:v>
                </c:pt>
                <c:pt idx="24348">
                  <c:v>54.627130000000001</c:v>
                </c:pt>
                <c:pt idx="24349">
                  <c:v>54.515099999999997</c:v>
                </c:pt>
                <c:pt idx="24350">
                  <c:v>54.4193</c:v>
                </c:pt>
                <c:pt idx="24351">
                  <c:v>54.33428</c:v>
                </c:pt>
                <c:pt idx="24352">
                  <c:v>54.27129</c:v>
                </c:pt>
                <c:pt idx="24353">
                  <c:v>54.262949999999996</c:v>
                </c:pt>
                <c:pt idx="24354">
                  <c:v>54.239060000000002</c:v>
                </c:pt>
                <c:pt idx="24355">
                  <c:v>54.230020000000003</c:v>
                </c:pt>
                <c:pt idx="24356">
                  <c:v>54.24483</c:v>
                </c:pt>
                <c:pt idx="24357">
                  <c:v>54.295639999999999</c:v>
                </c:pt>
                <c:pt idx="24358">
                  <c:v>54.339530000000003</c:v>
                </c:pt>
                <c:pt idx="24359">
                  <c:v>54.397590000000001</c:v>
                </c:pt>
                <c:pt idx="24360">
                  <c:v>54.472119999999997</c:v>
                </c:pt>
                <c:pt idx="24361">
                  <c:v>54.564920000000001</c:v>
                </c:pt>
                <c:pt idx="24362">
                  <c:v>54.677619999999997</c:v>
                </c:pt>
                <c:pt idx="24363">
                  <c:v>54.811579999999999</c:v>
                </c:pt>
                <c:pt idx="24364">
                  <c:v>54.967840000000002</c:v>
                </c:pt>
                <c:pt idx="24365">
                  <c:v>55.147039999999997</c:v>
                </c:pt>
                <c:pt idx="24366">
                  <c:v>55.336350000000003</c:v>
                </c:pt>
                <c:pt idx="24367">
                  <c:v>55.543509999999998</c:v>
                </c:pt>
                <c:pt idx="24368">
                  <c:v>55.575879999999998</c:v>
                </c:pt>
                <c:pt idx="24369">
                  <c:v>55.772590000000001</c:v>
                </c:pt>
                <c:pt idx="24370">
                  <c:v>56.017829999999996</c:v>
                </c:pt>
                <c:pt idx="24371">
                  <c:v>56.283560000000001</c:v>
                </c:pt>
                <c:pt idx="24372">
                  <c:v>56.562759999999997</c:v>
                </c:pt>
                <c:pt idx="24373">
                  <c:v>57.167729999999999</c:v>
                </c:pt>
                <c:pt idx="24374">
                  <c:v>57.820749999999997</c:v>
                </c:pt>
                <c:pt idx="24375">
                  <c:v>58.510249999999999</c:v>
                </c:pt>
                <c:pt idx="24376">
                  <c:v>59.960740000000001</c:v>
                </c:pt>
                <c:pt idx="24377">
                  <c:v>61.502800000000001</c:v>
                </c:pt>
                <c:pt idx="24378">
                  <c:v>62.325159999999997</c:v>
                </c:pt>
                <c:pt idx="24379">
                  <c:v>63.20825</c:v>
                </c:pt>
                <c:pt idx="24380">
                  <c:v>64.184619999999995</c:v>
                </c:pt>
                <c:pt idx="24381">
                  <c:v>65.296769999999995</c:v>
                </c:pt>
                <c:pt idx="24382">
                  <c:v>65.922799999999995</c:v>
                </c:pt>
                <c:pt idx="24383">
                  <c:v>66.594819999999999</c:v>
                </c:pt>
                <c:pt idx="24384">
                  <c:v>67.325900000000004</c:v>
                </c:pt>
                <c:pt idx="24385">
                  <c:v>68.122299999999996</c:v>
                </c:pt>
                <c:pt idx="24386">
                  <c:v>68.999690000000001</c:v>
                </c:pt>
                <c:pt idx="24387">
                  <c:v>69.944069999999996</c:v>
                </c:pt>
                <c:pt idx="24388">
                  <c:v>70.980260000000001</c:v>
                </c:pt>
                <c:pt idx="24389">
                  <c:v>72.088610000000003</c:v>
                </c:pt>
                <c:pt idx="24390">
                  <c:v>73.295019999999994</c:v>
                </c:pt>
                <c:pt idx="24391">
                  <c:v>74.573359999999994</c:v>
                </c:pt>
                <c:pt idx="24392">
                  <c:v>77.393289999999993</c:v>
                </c:pt>
                <c:pt idx="24393">
                  <c:v>80.521079999999998</c:v>
                </c:pt>
                <c:pt idx="24394">
                  <c:v>83.540170000000003</c:v>
                </c:pt>
                <c:pt idx="24395">
                  <c:v>83.910610000000005</c:v>
                </c:pt>
                <c:pt idx="24396">
                  <c:v>91.20823</c:v>
                </c:pt>
                <c:pt idx="24397">
                  <c:v>98.772829999999999</c:v>
                </c:pt>
                <c:pt idx="24398">
                  <c:v>105.9498</c:v>
                </c:pt>
                <c:pt idx="24399">
                  <c:v>109.2067</c:v>
                </c:pt>
                <c:pt idx="24400">
                  <c:v>112.1305</c:v>
                </c:pt>
                <c:pt idx="24401">
                  <c:v>114.6564</c:v>
                </c:pt>
                <c:pt idx="24402">
                  <c:v>116.7307</c:v>
                </c:pt>
                <c:pt idx="24403">
                  <c:v>117.24679999999999</c:v>
                </c:pt>
                <c:pt idx="24404">
                  <c:v>118.19029999999999</c:v>
                </c:pt>
                <c:pt idx="24405">
                  <c:v>119.3051</c:v>
                </c:pt>
                <c:pt idx="24406">
                  <c:v>120.0988</c:v>
                </c:pt>
                <c:pt idx="24407">
                  <c:v>120.6069</c:v>
                </c:pt>
                <c:pt idx="24408">
                  <c:v>120.795</c:v>
                </c:pt>
                <c:pt idx="24409">
                  <c:v>120.96210000000001</c:v>
                </c:pt>
                <c:pt idx="24410">
                  <c:v>120.7205</c:v>
                </c:pt>
                <c:pt idx="24411">
                  <c:v>119.3271</c:v>
                </c:pt>
                <c:pt idx="24412">
                  <c:v>119.2111</c:v>
                </c:pt>
                <c:pt idx="24413">
                  <c:v>117.12569999999999</c:v>
                </c:pt>
                <c:pt idx="24414">
                  <c:v>114.0402</c:v>
                </c:pt>
                <c:pt idx="24415">
                  <c:v>110.398</c:v>
                </c:pt>
                <c:pt idx="24416">
                  <c:v>108.98869999999999</c:v>
                </c:pt>
                <c:pt idx="24417">
                  <c:v>102.74809999999999</c:v>
                </c:pt>
                <c:pt idx="24418">
                  <c:v>96.298299999999998</c:v>
                </c:pt>
                <c:pt idx="24419">
                  <c:v>87.440640000000002</c:v>
                </c:pt>
                <c:pt idx="24420">
                  <c:v>83.931939999999997</c:v>
                </c:pt>
                <c:pt idx="24421">
                  <c:v>83.927269999999993</c:v>
                </c:pt>
                <c:pt idx="24422">
                  <c:v>82.453249999999997</c:v>
                </c:pt>
                <c:pt idx="24423">
                  <c:v>81.639480000000006</c:v>
                </c:pt>
                <c:pt idx="24424">
                  <c:v>81.240539999999996</c:v>
                </c:pt>
                <c:pt idx="24425">
                  <c:v>80.323499999999996</c:v>
                </c:pt>
                <c:pt idx="24426">
                  <c:v>80.104730000000004</c:v>
                </c:pt>
                <c:pt idx="24427">
                  <c:v>79.682910000000007</c:v>
                </c:pt>
                <c:pt idx="24428">
                  <c:v>79.288319999999999</c:v>
                </c:pt>
                <c:pt idx="24429">
                  <c:v>78.934619999999995</c:v>
                </c:pt>
                <c:pt idx="24430">
                  <c:v>78.790210000000002</c:v>
                </c:pt>
                <c:pt idx="24431">
                  <c:v>78.164599999999993</c:v>
                </c:pt>
                <c:pt idx="24432">
                  <c:v>77.918149999999997</c:v>
                </c:pt>
                <c:pt idx="24433">
                  <c:v>77.860839999999996</c:v>
                </c:pt>
                <c:pt idx="24434">
                  <c:v>77.898380000000003</c:v>
                </c:pt>
                <c:pt idx="24435">
                  <c:v>78.06317</c:v>
                </c:pt>
                <c:pt idx="24436">
                  <c:v>78.087140000000005</c:v>
                </c:pt>
                <c:pt idx="24437">
                  <c:v>78.258080000000007</c:v>
                </c:pt>
                <c:pt idx="24438">
                  <c:v>78.486930000000001</c:v>
                </c:pt>
                <c:pt idx="24439">
                  <c:v>78.778419999999997</c:v>
                </c:pt>
                <c:pt idx="24440">
                  <c:v>79.135379999999998</c:v>
                </c:pt>
                <c:pt idx="24441">
                  <c:v>79.558509999999998</c:v>
                </c:pt>
                <c:pt idx="24442">
                  <c:v>80.046229999999994</c:v>
                </c:pt>
                <c:pt idx="24443">
                  <c:v>81.204120000000003</c:v>
                </c:pt>
                <c:pt idx="24444">
                  <c:v>82.152910000000006</c:v>
                </c:pt>
                <c:pt idx="24445">
                  <c:v>82.560519999999997</c:v>
                </c:pt>
                <c:pt idx="24446">
                  <c:v>84.071449999999999</c:v>
                </c:pt>
                <c:pt idx="24447">
                  <c:v>85.668629999999993</c:v>
                </c:pt>
                <c:pt idx="24448">
                  <c:v>85.862229999999997</c:v>
                </c:pt>
                <c:pt idx="24449">
                  <c:v>89.107889999999998</c:v>
                </c:pt>
                <c:pt idx="24450">
                  <c:v>90.053330000000003</c:v>
                </c:pt>
                <c:pt idx="24451">
                  <c:v>92.817869999999999</c:v>
                </c:pt>
                <c:pt idx="24452">
                  <c:v>94.729370000000003</c:v>
                </c:pt>
                <c:pt idx="24453">
                  <c:v>94.854410000000001</c:v>
                </c:pt>
                <c:pt idx="24454">
                  <c:v>97.156450000000007</c:v>
                </c:pt>
                <c:pt idx="24455">
                  <c:v>99.822389999999999</c:v>
                </c:pt>
                <c:pt idx="24456">
                  <c:v>100.9473</c:v>
                </c:pt>
                <c:pt idx="24457">
                  <c:v>103.0175</c:v>
                </c:pt>
                <c:pt idx="24458">
                  <c:v>106.8699</c:v>
                </c:pt>
                <c:pt idx="24459">
                  <c:v>110.895</c:v>
                </c:pt>
                <c:pt idx="24460">
                  <c:v>111.3685</c:v>
                </c:pt>
                <c:pt idx="24461">
                  <c:v>116.40940000000001</c:v>
                </c:pt>
                <c:pt idx="24462">
                  <c:v>121.71720000000001</c:v>
                </c:pt>
                <c:pt idx="24463">
                  <c:v>122.62860000000001</c:v>
                </c:pt>
                <c:pt idx="24464">
                  <c:v>126.896</c:v>
                </c:pt>
                <c:pt idx="24465">
                  <c:v>131.4068</c:v>
                </c:pt>
                <c:pt idx="24466">
                  <c:v>133.26390000000001</c:v>
                </c:pt>
                <c:pt idx="24467">
                  <c:v>134.78389999999999</c:v>
                </c:pt>
                <c:pt idx="24468">
                  <c:v>135.92660000000001</c:v>
                </c:pt>
                <c:pt idx="24469">
                  <c:v>136.66550000000001</c:v>
                </c:pt>
                <c:pt idx="24470">
                  <c:v>136.98869999999999</c:v>
                </c:pt>
                <c:pt idx="24471">
                  <c:v>136.31120000000001</c:v>
                </c:pt>
                <c:pt idx="24472">
                  <c:v>134.75649999999999</c:v>
                </c:pt>
                <c:pt idx="24473">
                  <c:v>132.52680000000001</c:v>
                </c:pt>
                <c:pt idx="24474">
                  <c:v>126.8389</c:v>
                </c:pt>
                <c:pt idx="24475">
                  <c:v>122.75020000000001</c:v>
                </c:pt>
                <c:pt idx="24476">
                  <c:v>120.69840000000001</c:v>
                </c:pt>
                <c:pt idx="24477">
                  <c:v>114.8824</c:v>
                </c:pt>
                <c:pt idx="24478">
                  <c:v>109.616</c:v>
                </c:pt>
                <c:pt idx="24479">
                  <c:v>104.7406</c:v>
                </c:pt>
                <c:pt idx="24480">
                  <c:v>100.0956</c:v>
                </c:pt>
                <c:pt idx="24481">
                  <c:v>95.588220000000007</c:v>
                </c:pt>
                <c:pt idx="24482">
                  <c:v>91.333759999999998</c:v>
                </c:pt>
                <c:pt idx="24483">
                  <c:v>89.357659999999996</c:v>
                </c:pt>
                <c:pt idx="24484">
                  <c:v>87.542969999999997</c:v>
                </c:pt>
                <c:pt idx="24485">
                  <c:v>85.908349999999999</c:v>
                </c:pt>
                <c:pt idx="24486">
                  <c:v>85.260859999999994</c:v>
                </c:pt>
                <c:pt idx="24487">
                  <c:v>84.470230000000001</c:v>
                </c:pt>
                <c:pt idx="24488">
                  <c:v>83.223770000000002</c:v>
                </c:pt>
                <c:pt idx="24489">
                  <c:v>82.165220000000005</c:v>
                </c:pt>
                <c:pt idx="24490">
                  <c:v>81.260409999999993</c:v>
                </c:pt>
                <c:pt idx="24491">
                  <c:v>80.475390000000004</c:v>
                </c:pt>
                <c:pt idx="24492">
                  <c:v>79.131230000000002</c:v>
                </c:pt>
                <c:pt idx="24493">
                  <c:v>78.147580000000005</c:v>
                </c:pt>
                <c:pt idx="24494">
                  <c:v>77.941950000000006</c:v>
                </c:pt>
                <c:pt idx="24495">
                  <c:v>76.822680000000005</c:v>
                </c:pt>
                <c:pt idx="24496">
                  <c:v>75.785049999999998</c:v>
                </c:pt>
                <c:pt idx="24497">
                  <c:v>74.998689999999996</c:v>
                </c:pt>
                <c:pt idx="24498">
                  <c:v>74.879159999999999</c:v>
                </c:pt>
                <c:pt idx="24499">
                  <c:v>74.155199999999994</c:v>
                </c:pt>
                <c:pt idx="24500">
                  <c:v>73.577160000000006</c:v>
                </c:pt>
                <c:pt idx="24501">
                  <c:v>73.143339999999995</c:v>
                </c:pt>
                <c:pt idx="24502">
                  <c:v>73.103430000000003</c:v>
                </c:pt>
                <c:pt idx="24503">
                  <c:v>72.369540000000001</c:v>
                </c:pt>
                <c:pt idx="24504">
                  <c:v>72.037000000000006</c:v>
                </c:pt>
                <c:pt idx="24505">
                  <c:v>71.027959999999993</c:v>
                </c:pt>
                <c:pt idx="24506">
                  <c:v>69.697050000000004</c:v>
                </c:pt>
                <c:pt idx="24507">
                  <c:v>69.140090000000001</c:v>
                </c:pt>
                <c:pt idx="24508">
                  <c:v>68.761719999999997</c:v>
                </c:pt>
                <c:pt idx="24509">
                  <c:v>68.250140000000002</c:v>
                </c:pt>
                <c:pt idx="24510">
                  <c:v>68.233170000000001</c:v>
                </c:pt>
                <c:pt idx="24511">
                  <c:v>67.286739999999995</c:v>
                </c:pt>
                <c:pt idx="24512">
                  <c:v>66.768960000000007</c:v>
                </c:pt>
                <c:pt idx="24513">
                  <c:v>66.392679999999999</c:v>
                </c:pt>
                <c:pt idx="24514">
                  <c:v>66.019490000000005</c:v>
                </c:pt>
                <c:pt idx="24515">
                  <c:v>65.986959999999996</c:v>
                </c:pt>
                <c:pt idx="24516">
                  <c:v>65.69265</c:v>
                </c:pt>
                <c:pt idx="24517">
                  <c:v>65.63673</c:v>
                </c:pt>
                <c:pt idx="24518">
                  <c:v>65.585750000000004</c:v>
                </c:pt>
                <c:pt idx="24519">
                  <c:v>65.508449999999996</c:v>
                </c:pt>
                <c:pt idx="24520">
                  <c:v>65.498519999999999</c:v>
                </c:pt>
                <c:pt idx="24521">
                  <c:v>65.455299999999994</c:v>
                </c:pt>
                <c:pt idx="24522">
                  <c:v>65.410830000000004</c:v>
                </c:pt>
                <c:pt idx="24523">
                  <c:v>65.406779999999998</c:v>
                </c:pt>
                <c:pt idx="24524">
                  <c:v>65.358819999999994</c:v>
                </c:pt>
                <c:pt idx="24525">
                  <c:v>65.333969999999994</c:v>
                </c:pt>
                <c:pt idx="24526">
                  <c:v>65.307839999999999</c:v>
                </c:pt>
                <c:pt idx="24527">
                  <c:v>65.304100000000005</c:v>
                </c:pt>
                <c:pt idx="24528">
                  <c:v>65.295299999999997</c:v>
                </c:pt>
                <c:pt idx="24529">
                  <c:v>65.282870000000003</c:v>
                </c:pt>
                <c:pt idx="24530">
                  <c:v>65.270489999999995</c:v>
                </c:pt>
                <c:pt idx="24531">
                  <c:v>65.264669999999995</c:v>
                </c:pt>
                <c:pt idx="24532">
                  <c:v>65.259399999999999</c:v>
                </c:pt>
                <c:pt idx="24533">
                  <c:v>65.25506</c:v>
                </c:pt>
                <c:pt idx="24534">
                  <c:v>65.252359999999996</c:v>
                </c:pt>
                <c:pt idx="24535">
                  <c:v>65.25215</c:v>
                </c:pt>
                <c:pt idx="24536">
                  <c:v>65.255240000000001</c:v>
                </c:pt>
                <c:pt idx="24537">
                  <c:v>65.255719999999997</c:v>
                </c:pt>
                <c:pt idx="24538">
                  <c:v>65.264939999999996</c:v>
                </c:pt>
                <c:pt idx="24539">
                  <c:v>65.281980000000004</c:v>
                </c:pt>
                <c:pt idx="24540">
                  <c:v>65.309960000000004</c:v>
                </c:pt>
                <c:pt idx="24541">
                  <c:v>65.35275</c:v>
                </c:pt>
                <c:pt idx="24542">
                  <c:v>65.415840000000003</c:v>
                </c:pt>
                <c:pt idx="24543">
                  <c:v>65.503609999999995</c:v>
                </c:pt>
                <c:pt idx="24544">
                  <c:v>65.624350000000007</c:v>
                </c:pt>
                <c:pt idx="24545">
                  <c:v>65.782529999999994</c:v>
                </c:pt>
                <c:pt idx="24546">
                  <c:v>65.988619999999997</c:v>
                </c:pt>
                <c:pt idx="24547">
                  <c:v>66.24512</c:v>
                </c:pt>
                <c:pt idx="24548">
                  <c:v>66.559470000000005</c:v>
                </c:pt>
                <c:pt idx="24549">
                  <c:v>66.93544</c:v>
                </c:pt>
                <c:pt idx="24550">
                  <c:v>67.379000000000005</c:v>
                </c:pt>
                <c:pt idx="24551">
                  <c:v>67.878709999999998</c:v>
                </c:pt>
                <c:pt idx="24552">
                  <c:v>69.035309999999996</c:v>
                </c:pt>
                <c:pt idx="24553">
                  <c:v>70.298379999999995</c:v>
                </c:pt>
                <c:pt idx="24554">
                  <c:v>70.915300000000002</c:v>
                </c:pt>
                <c:pt idx="24555">
                  <c:v>71.492159999999998</c:v>
                </c:pt>
                <c:pt idx="24556">
                  <c:v>72.066159999999996</c:v>
                </c:pt>
                <c:pt idx="24557">
                  <c:v>72.518749999999997</c:v>
                </c:pt>
                <c:pt idx="24558">
                  <c:v>72.828109999999995</c:v>
                </c:pt>
                <c:pt idx="24559">
                  <c:v>72.975279999999998</c:v>
                </c:pt>
                <c:pt idx="24560">
                  <c:v>72.968239999999994</c:v>
                </c:pt>
                <c:pt idx="24561">
                  <c:v>72.845749999999995</c:v>
                </c:pt>
                <c:pt idx="24562">
                  <c:v>72.614180000000005</c:v>
                </c:pt>
                <c:pt idx="24563">
                  <c:v>72.284570000000002</c:v>
                </c:pt>
                <c:pt idx="24564">
                  <c:v>71.871830000000003</c:v>
                </c:pt>
                <c:pt idx="24565">
                  <c:v>71.393640000000005</c:v>
                </c:pt>
                <c:pt idx="24566">
                  <c:v>70.790170000000003</c:v>
                </c:pt>
                <c:pt idx="24567">
                  <c:v>70.320440000000005</c:v>
                </c:pt>
                <c:pt idx="24568">
                  <c:v>69.216419999999999</c:v>
                </c:pt>
                <c:pt idx="24569">
                  <c:v>68.201890000000006</c:v>
                </c:pt>
                <c:pt idx="24570">
                  <c:v>67.754230000000007</c:v>
                </c:pt>
                <c:pt idx="24571">
                  <c:v>67.353890000000007</c:v>
                </c:pt>
                <c:pt idx="24572">
                  <c:v>67.002920000000003</c:v>
                </c:pt>
                <c:pt idx="24573">
                  <c:v>66.700990000000004</c:v>
                </c:pt>
                <c:pt idx="24574">
                  <c:v>66.445790000000002</c:v>
                </c:pt>
                <c:pt idx="24575">
                  <c:v>66.233639999999994</c:v>
                </c:pt>
                <c:pt idx="24576">
                  <c:v>66.06</c:v>
                </c:pt>
                <c:pt idx="24577">
                  <c:v>65.919899999999998</c:v>
                </c:pt>
                <c:pt idx="24578">
                  <c:v>65.808300000000003</c:v>
                </c:pt>
                <c:pt idx="24579">
                  <c:v>65.720399999999998</c:v>
                </c:pt>
                <c:pt idx="24580">
                  <c:v>65.651780000000002</c:v>
                </c:pt>
                <c:pt idx="24581">
                  <c:v>65.598579999999998</c:v>
                </c:pt>
                <c:pt idx="24582">
                  <c:v>65.557479999999998</c:v>
                </c:pt>
                <c:pt idx="24583">
                  <c:v>65.525739999999999</c:v>
                </c:pt>
                <c:pt idx="24584">
                  <c:v>65.501149999999996</c:v>
                </c:pt>
                <c:pt idx="24585">
                  <c:v>65.481960000000001</c:v>
                </c:pt>
                <c:pt idx="24586">
                  <c:v>65.466809999999995</c:v>
                </c:pt>
                <c:pt idx="24587">
                  <c:v>65.454689999999999</c:v>
                </c:pt>
                <c:pt idx="24588">
                  <c:v>65.444839999999999</c:v>
                </c:pt>
                <c:pt idx="24589">
                  <c:v>65.436679999999996</c:v>
                </c:pt>
                <c:pt idx="24590">
                  <c:v>65.42398</c:v>
                </c:pt>
                <c:pt idx="24591">
                  <c:v>65.418570000000003</c:v>
                </c:pt>
                <c:pt idx="24592">
                  <c:v>65.414540000000002</c:v>
                </c:pt>
                <c:pt idx="24593">
                  <c:v>65.401470000000003</c:v>
                </c:pt>
                <c:pt idx="24594">
                  <c:v>65.392849999999996</c:v>
                </c:pt>
                <c:pt idx="24595">
                  <c:v>65.386499999999998</c:v>
                </c:pt>
                <c:pt idx="24596">
                  <c:v>65.380359999999996</c:v>
                </c:pt>
                <c:pt idx="24597">
                  <c:v>65.376990000000006</c:v>
                </c:pt>
                <c:pt idx="24598">
                  <c:v>65.371960000000001</c:v>
                </c:pt>
                <c:pt idx="24599">
                  <c:v>65.373140000000006</c:v>
                </c:pt>
                <c:pt idx="24600">
                  <c:v>65.378500000000003</c:v>
                </c:pt>
                <c:pt idx="24601">
                  <c:v>65.391720000000007</c:v>
                </c:pt>
                <c:pt idx="24602">
                  <c:v>65.421719999999993</c:v>
                </c:pt>
                <c:pt idx="24603">
                  <c:v>65.449340000000007</c:v>
                </c:pt>
                <c:pt idx="24604">
                  <c:v>65.451620000000005</c:v>
                </c:pt>
                <c:pt idx="24605">
                  <c:v>65.477909999999994</c:v>
                </c:pt>
                <c:pt idx="24606">
                  <c:v>65.480490000000003</c:v>
                </c:pt>
                <c:pt idx="24607">
                  <c:v>65.509150000000005</c:v>
                </c:pt>
                <c:pt idx="24608">
                  <c:v>65.595309999999998</c:v>
                </c:pt>
                <c:pt idx="24609">
                  <c:v>65.635239999999996</c:v>
                </c:pt>
                <c:pt idx="24610">
                  <c:v>65.725210000000004</c:v>
                </c:pt>
                <c:pt idx="24611">
                  <c:v>65.913110000000003</c:v>
                </c:pt>
                <c:pt idx="24612">
                  <c:v>66.337090000000003</c:v>
                </c:pt>
                <c:pt idx="24613">
                  <c:v>67.322339999999997</c:v>
                </c:pt>
                <c:pt idx="24614">
                  <c:v>68.077330000000003</c:v>
                </c:pt>
                <c:pt idx="24615">
                  <c:v>69.428460000000001</c:v>
                </c:pt>
                <c:pt idx="24616">
                  <c:v>71.634079999999997</c:v>
                </c:pt>
                <c:pt idx="24617">
                  <c:v>72.525869999999998</c:v>
                </c:pt>
                <c:pt idx="24618">
                  <c:v>72.973500000000001</c:v>
                </c:pt>
                <c:pt idx="24619">
                  <c:v>73.529049999999998</c:v>
                </c:pt>
                <c:pt idx="24620">
                  <c:v>74.027209999999997</c:v>
                </c:pt>
                <c:pt idx="24621">
                  <c:v>74.719759999999994</c:v>
                </c:pt>
                <c:pt idx="24622">
                  <c:v>76.314170000000004</c:v>
                </c:pt>
                <c:pt idx="24623">
                  <c:v>77.722440000000006</c:v>
                </c:pt>
                <c:pt idx="24624">
                  <c:v>79.567740000000001</c:v>
                </c:pt>
                <c:pt idx="24625">
                  <c:v>86.10718</c:v>
                </c:pt>
                <c:pt idx="24626">
                  <c:v>87.885360000000006</c:v>
                </c:pt>
                <c:pt idx="24627">
                  <c:v>89.099729999999994</c:v>
                </c:pt>
                <c:pt idx="24628">
                  <c:v>90.641779999999997</c:v>
                </c:pt>
                <c:pt idx="24629">
                  <c:v>97.666470000000004</c:v>
                </c:pt>
                <c:pt idx="24630">
                  <c:v>101.2347</c:v>
                </c:pt>
                <c:pt idx="24631">
                  <c:v>103.1636</c:v>
                </c:pt>
                <c:pt idx="24632">
                  <c:v>105.46639999999999</c:v>
                </c:pt>
                <c:pt idx="24633">
                  <c:v>108.2443</c:v>
                </c:pt>
                <c:pt idx="24634">
                  <c:v>110.5021</c:v>
                </c:pt>
                <c:pt idx="24635">
                  <c:v>111.2971</c:v>
                </c:pt>
                <c:pt idx="24636">
                  <c:v>117.5566</c:v>
                </c:pt>
                <c:pt idx="24637">
                  <c:v>130.31460000000001</c:v>
                </c:pt>
                <c:pt idx="24638">
                  <c:v>134.1018</c:v>
                </c:pt>
                <c:pt idx="24639">
                  <c:v>138.51560000000001</c:v>
                </c:pt>
                <c:pt idx="24640">
                  <c:v>148.21870000000001</c:v>
                </c:pt>
                <c:pt idx="24641">
                  <c:v>167.9032</c:v>
                </c:pt>
                <c:pt idx="24642">
                  <c:v>177.38669999999999</c:v>
                </c:pt>
                <c:pt idx="24643">
                  <c:v>185.0771</c:v>
                </c:pt>
                <c:pt idx="24644">
                  <c:v>198.47210000000001</c:v>
                </c:pt>
                <c:pt idx="24645">
                  <c:v>205.07419999999999</c:v>
                </c:pt>
                <c:pt idx="24646">
                  <c:v>207.85429999999999</c:v>
                </c:pt>
                <c:pt idx="24647">
                  <c:v>209.04580000000001</c:v>
                </c:pt>
                <c:pt idx="24648">
                  <c:v>208.54329999999999</c:v>
                </c:pt>
                <c:pt idx="24649">
                  <c:v>207.1831</c:v>
                </c:pt>
                <c:pt idx="24650">
                  <c:v>203.25040000000001</c:v>
                </c:pt>
                <c:pt idx="24651">
                  <c:v>194.69919999999999</c:v>
                </c:pt>
                <c:pt idx="24652">
                  <c:v>186.09479999999999</c:v>
                </c:pt>
                <c:pt idx="24653">
                  <c:v>181.47620000000001</c:v>
                </c:pt>
                <c:pt idx="24654">
                  <c:v>175.99700000000001</c:v>
                </c:pt>
                <c:pt idx="24655">
                  <c:v>150.50399999999999</c:v>
                </c:pt>
                <c:pt idx="24656">
                  <c:v>148.2002</c:v>
                </c:pt>
                <c:pt idx="24657">
                  <c:v>137.81039999999999</c:v>
                </c:pt>
                <c:pt idx="24658">
                  <c:v>132.23859999999999</c:v>
                </c:pt>
                <c:pt idx="24659">
                  <c:v>127.6112</c:v>
                </c:pt>
                <c:pt idx="24660">
                  <c:v>110.76819999999999</c:v>
                </c:pt>
                <c:pt idx="24661">
                  <c:v>106.68210000000001</c:v>
                </c:pt>
                <c:pt idx="24662">
                  <c:v>103.1211</c:v>
                </c:pt>
                <c:pt idx="24663">
                  <c:v>100.3004</c:v>
                </c:pt>
                <c:pt idx="24664">
                  <c:v>97.793120000000002</c:v>
                </c:pt>
                <c:pt idx="24665">
                  <c:v>87.995509999999996</c:v>
                </c:pt>
                <c:pt idx="24666">
                  <c:v>85.955119999999994</c:v>
                </c:pt>
                <c:pt idx="24667">
                  <c:v>84.435370000000006</c:v>
                </c:pt>
                <c:pt idx="24668">
                  <c:v>81.887590000000003</c:v>
                </c:pt>
                <c:pt idx="24669">
                  <c:v>71.801810000000003</c:v>
                </c:pt>
                <c:pt idx="24670">
                  <c:v>69.311819999999997</c:v>
                </c:pt>
                <c:pt idx="24671">
                  <c:v>68.256810000000002</c:v>
                </c:pt>
                <c:pt idx="24672">
                  <c:v>67.480069999999998</c:v>
                </c:pt>
                <c:pt idx="24673">
                  <c:v>64.968590000000006</c:v>
                </c:pt>
                <c:pt idx="24674">
                  <c:v>61.69135</c:v>
                </c:pt>
                <c:pt idx="24675">
                  <c:v>60.023910000000001</c:v>
                </c:pt>
                <c:pt idx="24676">
                  <c:v>59.760590000000001</c:v>
                </c:pt>
                <c:pt idx="24677">
                  <c:v>59.544820000000001</c:v>
                </c:pt>
                <c:pt idx="24678">
                  <c:v>59.516530000000003</c:v>
                </c:pt>
                <c:pt idx="24679">
                  <c:v>59.383249999999997</c:v>
                </c:pt>
                <c:pt idx="24680">
                  <c:v>59.26661</c:v>
                </c:pt>
                <c:pt idx="24681">
                  <c:v>58.938569999999999</c:v>
                </c:pt>
                <c:pt idx="24682">
                  <c:v>58.631889999999999</c:v>
                </c:pt>
                <c:pt idx="24683">
                  <c:v>58.570360000000001</c:v>
                </c:pt>
                <c:pt idx="24684">
                  <c:v>58.564579999999999</c:v>
                </c:pt>
                <c:pt idx="24685">
                  <c:v>58.553249999999998</c:v>
                </c:pt>
                <c:pt idx="24686">
                  <c:v>58.644910000000003</c:v>
                </c:pt>
                <c:pt idx="24687">
                  <c:v>58.756529999999998</c:v>
                </c:pt>
                <c:pt idx="24688">
                  <c:v>58.922269999999997</c:v>
                </c:pt>
                <c:pt idx="24689">
                  <c:v>59.337400000000002</c:v>
                </c:pt>
                <c:pt idx="24690">
                  <c:v>59.896560000000001</c:v>
                </c:pt>
                <c:pt idx="24691">
                  <c:v>60.552639999999997</c:v>
                </c:pt>
                <c:pt idx="24692">
                  <c:v>60.865470000000002</c:v>
                </c:pt>
                <c:pt idx="24693">
                  <c:v>61.256659999999997</c:v>
                </c:pt>
                <c:pt idx="24694">
                  <c:v>64.176929999999999</c:v>
                </c:pt>
                <c:pt idx="24695">
                  <c:v>65.634259999999998</c:v>
                </c:pt>
                <c:pt idx="24696">
                  <c:v>67.125969999999995</c:v>
                </c:pt>
                <c:pt idx="24697">
                  <c:v>67.915480000000002</c:v>
                </c:pt>
                <c:pt idx="24698">
                  <c:v>68.678610000000006</c:v>
                </c:pt>
                <c:pt idx="24699">
                  <c:v>68.819500000000005</c:v>
                </c:pt>
                <c:pt idx="24700">
                  <c:v>69.357050000000001</c:v>
                </c:pt>
                <c:pt idx="24701">
                  <c:v>69.979140000000001</c:v>
                </c:pt>
                <c:pt idx="24702">
                  <c:v>70.707650000000001</c:v>
                </c:pt>
                <c:pt idx="24703">
                  <c:v>71.5565</c:v>
                </c:pt>
                <c:pt idx="24704">
                  <c:v>72.546800000000005</c:v>
                </c:pt>
                <c:pt idx="24705">
                  <c:v>73.678020000000004</c:v>
                </c:pt>
                <c:pt idx="24706">
                  <c:v>74.944280000000006</c:v>
                </c:pt>
                <c:pt idx="24707">
                  <c:v>76.331410000000005</c:v>
                </c:pt>
                <c:pt idx="24708">
                  <c:v>79.386769999999999</c:v>
                </c:pt>
                <c:pt idx="24709">
                  <c:v>82.666839999999993</c:v>
                </c:pt>
                <c:pt idx="24710">
                  <c:v>96.350830000000002</c:v>
                </c:pt>
                <c:pt idx="24711">
                  <c:v>110.0562</c:v>
                </c:pt>
                <c:pt idx="24712">
                  <c:v>116.4208</c:v>
                </c:pt>
                <c:pt idx="24713">
                  <c:v>119.01260000000001</c:v>
                </c:pt>
                <c:pt idx="24714">
                  <c:v>120.89879999999999</c:v>
                </c:pt>
                <c:pt idx="24715">
                  <c:v>121.9254</c:v>
                </c:pt>
                <c:pt idx="24716">
                  <c:v>122.3532</c:v>
                </c:pt>
                <c:pt idx="24717">
                  <c:v>122.1063</c:v>
                </c:pt>
                <c:pt idx="24718">
                  <c:v>121.90470000000001</c:v>
                </c:pt>
                <c:pt idx="24719">
                  <c:v>120.5063</c:v>
                </c:pt>
                <c:pt idx="24720">
                  <c:v>116.874</c:v>
                </c:pt>
                <c:pt idx="24721">
                  <c:v>115.3836</c:v>
                </c:pt>
                <c:pt idx="24722">
                  <c:v>114.5754</c:v>
                </c:pt>
                <c:pt idx="24723">
                  <c:v>113.4576</c:v>
                </c:pt>
                <c:pt idx="24724">
                  <c:v>109.15730000000001</c:v>
                </c:pt>
                <c:pt idx="24725">
                  <c:v>106.96899999999999</c:v>
                </c:pt>
                <c:pt idx="24726">
                  <c:v>103.0699</c:v>
                </c:pt>
                <c:pt idx="24727">
                  <c:v>100.45740000000001</c:v>
                </c:pt>
                <c:pt idx="24728">
                  <c:v>99.17604</c:v>
                </c:pt>
                <c:pt idx="24729">
                  <c:v>91.760549999999995</c:v>
                </c:pt>
                <c:pt idx="24730">
                  <c:v>87.420079999999999</c:v>
                </c:pt>
                <c:pt idx="24731">
                  <c:v>85.326070000000001</c:v>
                </c:pt>
                <c:pt idx="24732">
                  <c:v>83.952579999999998</c:v>
                </c:pt>
                <c:pt idx="24733">
                  <c:v>83.513679999999994</c:v>
                </c:pt>
                <c:pt idx="24734">
                  <c:v>82.175460000000001</c:v>
                </c:pt>
                <c:pt idx="24735">
                  <c:v>81.207759999999993</c:v>
                </c:pt>
                <c:pt idx="24736">
                  <c:v>80.098339999999993</c:v>
                </c:pt>
                <c:pt idx="24737">
                  <c:v>79.555509999999998</c:v>
                </c:pt>
                <c:pt idx="24738">
                  <c:v>78.661090000000002</c:v>
                </c:pt>
                <c:pt idx="24739">
                  <c:v>77.963329999999999</c:v>
                </c:pt>
                <c:pt idx="24740">
                  <c:v>77.289479999999998</c:v>
                </c:pt>
                <c:pt idx="24741">
                  <c:v>76.52328</c:v>
                </c:pt>
                <c:pt idx="24742">
                  <c:v>76.513199999999998</c:v>
                </c:pt>
                <c:pt idx="24743">
                  <c:v>75.947500000000005</c:v>
                </c:pt>
                <c:pt idx="24744">
                  <c:v>75.53049</c:v>
                </c:pt>
                <c:pt idx="24745">
                  <c:v>75.088899999999995</c:v>
                </c:pt>
                <c:pt idx="24746">
                  <c:v>74.906779999999998</c:v>
                </c:pt>
                <c:pt idx="24747">
                  <c:v>74.873589999999993</c:v>
                </c:pt>
                <c:pt idx="24748">
                  <c:v>74.665779999999998</c:v>
                </c:pt>
                <c:pt idx="24749">
                  <c:v>74.562960000000004</c:v>
                </c:pt>
                <c:pt idx="24750">
                  <c:v>74.462190000000007</c:v>
                </c:pt>
                <c:pt idx="24751">
                  <c:v>74.412220000000005</c:v>
                </c:pt>
                <c:pt idx="24752">
                  <c:v>74.363429999999994</c:v>
                </c:pt>
                <c:pt idx="24753">
                  <c:v>74.314819999999997</c:v>
                </c:pt>
                <c:pt idx="24754">
                  <c:v>74.267799999999994</c:v>
                </c:pt>
                <c:pt idx="24755">
                  <c:v>74.221469999999997</c:v>
                </c:pt>
                <c:pt idx="24756">
                  <c:v>74.177350000000004</c:v>
                </c:pt>
                <c:pt idx="24757">
                  <c:v>74.134789999999995</c:v>
                </c:pt>
                <c:pt idx="24758">
                  <c:v>74.095349999999996</c:v>
                </c:pt>
                <c:pt idx="24759">
                  <c:v>74.058729999999997</c:v>
                </c:pt>
                <c:pt idx="24760">
                  <c:v>74.042230000000004</c:v>
                </c:pt>
                <c:pt idx="24761">
                  <c:v>74.03022</c:v>
                </c:pt>
                <c:pt idx="24762">
                  <c:v>73.995699999999999</c:v>
                </c:pt>
                <c:pt idx="24763">
                  <c:v>73.986450000000005</c:v>
                </c:pt>
                <c:pt idx="24764">
                  <c:v>73.987080000000006</c:v>
                </c:pt>
                <c:pt idx="24765">
                  <c:v>74.029139999999998</c:v>
                </c:pt>
                <c:pt idx="24766">
                  <c:v>74.10575</c:v>
                </c:pt>
                <c:pt idx="24767">
                  <c:v>74.13767</c:v>
                </c:pt>
                <c:pt idx="24768">
                  <c:v>74.236580000000004</c:v>
                </c:pt>
                <c:pt idx="24769">
                  <c:v>74.400300000000001</c:v>
                </c:pt>
                <c:pt idx="24770">
                  <c:v>74.497590000000002</c:v>
                </c:pt>
                <c:pt idx="24771">
                  <c:v>74.589749999999995</c:v>
                </c:pt>
                <c:pt idx="24772">
                  <c:v>74.791399999999996</c:v>
                </c:pt>
                <c:pt idx="24773">
                  <c:v>74.883330000000001</c:v>
                </c:pt>
                <c:pt idx="24774">
                  <c:v>74.936779999999999</c:v>
                </c:pt>
                <c:pt idx="24775">
                  <c:v>74.97072</c:v>
                </c:pt>
                <c:pt idx="24776">
                  <c:v>75.077770000000001</c:v>
                </c:pt>
                <c:pt idx="24777">
                  <c:v>75.189059999999998</c:v>
                </c:pt>
                <c:pt idx="24778">
                  <c:v>75.246279999999999</c:v>
                </c:pt>
                <c:pt idx="24779">
                  <c:v>75.265709999999999</c:v>
                </c:pt>
                <c:pt idx="24780">
                  <c:v>75.321749999999994</c:v>
                </c:pt>
                <c:pt idx="24781">
                  <c:v>75.345479999999995</c:v>
                </c:pt>
                <c:pt idx="24782">
                  <c:v>75.340599999999995</c:v>
                </c:pt>
                <c:pt idx="24783">
                  <c:v>75.355519999999999</c:v>
                </c:pt>
                <c:pt idx="24784">
                  <c:v>75.35136</c:v>
                </c:pt>
                <c:pt idx="24785">
                  <c:v>75.350549999999998</c:v>
                </c:pt>
                <c:pt idx="24786">
                  <c:v>75.371189999999999</c:v>
                </c:pt>
                <c:pt idx="24787">
                  <c:v>75.409279999999995</c:v>
                </c:pt>
                <c:pt idx="24788">
                  <c:v>75.459190000000007</c:v>
                </c:pt>
                <c:pt idx="24789">
                  <c:v>75.462869999999995</c:v>
                </c:pt>
                <c:pt idx="24790">
                  <c:v>75.565309999999997</c:v>
                </c:pt>
                <c:pt idx="24791">
                  <c:v>75.619309999999999</c:v>
                </c:pt>
                <c:pt idx="24792">
                  <c:v>75.714860000000002</c:v>
                </c:pt>
                <c:pt idx="24793">
                  <c:v>75.865399999999994</c:v>
                </c:pt>
                <c:pt idx="24794">
                  <c:v>75.91001</c:v>
                </c:pt>
                <c:pt idx="24795">
                  <c:v>76.169709999999995</c:v>
                </c:pt>
                <c:pt idx="24796">
                  <c:v>76.223519999999994</c:v>
                </c:pt>
                <c:pt idx="24797">
                  <c:v>76.33005</c:v>
                </c:pt>
                <c:pt idx="24798">
                  <c:v>76.507189999999994</c:v>
                </c:pt>
                <c:pt idx="24799">
                  <c:v>76.688839999999999</c:v>
                </c:pt>
                <c:pt idx="24800">
                  <c:v>76.715029999999999</c:v>
                </c:pt>
                <c:pt idx="24801">
                  <c:v>76.916920000000005</c:v>
                </c:pt>
                <c:pt idx="24802">
                  <c:v>77.376099999999994</c:v>
                </c:pt>
                <c:pt idx="24803">
                  <c:v>77.407560000000004</c:v>
                </c:pt>
                <c:pt idx="24804">
                  <c:v>78.036789999999996</c:v>
                </c:pt>
                <c:pt idx="24805">
                  <c:v>78.241579999999999</c:v>
                </c:pt>
                <c:pt idx="24806">
                  <c:v>78.760300000000001</c:v>
                </c:pt>
                <c:pt idx="24807">
                  <c:v>78.771370000000005</c:v>
                </c:pt>
                <c:pt idx="24808">
                  <c:v>79.376450000000006</c:v>
                </c:pt>
                <c:pt idx="24809">
                  <c:v>79.670580000000001</c:v>
                </c:pt>
                <c:pt idx="24810">
                  <c:v>80.066190000000006</c:v>
                </c:pt>
                <c:pt idx="24811">
                  <c:v>80.842609999999993</c:v>
                </c:pt>
                <c:pt idx="24812">
                  <c:v>81.73312</c:v>
                </c:pt>
                <c:pt idx="24813">
                  <c:v>82.069689999999994</c:v>
                </c:pt>
                <c:pt idx="24814">
                  <c:v>82.743930000000006</c:v>
                </c:pt>
                <c:pt idx="24815">
                  <c:v>83.887860000000003</c:v>
                </c:pt>
                <c:pt idx="24816">
                  <c:v>85.177909999999997</c:v>
                </c:pt>
                <c:pt idx="24817">
                  <c:v>85.510159999999999</c:v>
                </c:pt>
                <c:pt idx="24818">
                  <c:v>86.630030000000005</c:v>
                </c:pt>
                <c:pt idx="24819">
                  <c:v>88.255700000000004</c:v>
                </c:pt>
                <c:pt idx="24820">
                  <c:v>90.066649999999996</c:v>
                </c:pt>
                <c:pt idx="24821">
                  <c:v>92.052180000000007</c:v>
                </c:pt>
                <c:pt idx="24822">
                  <c:v>94.263949999999994</c:v>
                </c:pt>
                <c:pt idx="24823">
                  <c:v>96.690250000000006</c:v>
                </c:pt>
                <c:pt idx="24824">
                  <c:v>99.337379999999996</c:v>
                </c:pt>
                <c:pt idx="24825">
                  <c:v>102.2093</c:v>
                </c:pt>
                <c:pt idx="24826">
                  <c:v>105.3074</c:v>
                </c:pt>
                <c:pt idx="24827">
                  <c:v>108.62990000000001</c:v>
                </c:pt>
                <c:pt idx="24828">
                  <c:v>112.1716</c:v>
                </c:pt>
                <c:pt idx="24829">
                  <c:v>115.25749999999999</c:v>
                </c:pt>
                <c:pt idx="24830">
                  <c:v>115.88379999999999</c:v>
                </c:pt>
                <c:pt idx="24831">
                  <c:v>123.95950000000001</c:v>
                </c:pt>
                <c:pt idx="24832">
                  <c:v>132.60679999999999</c:v>
                </c:pt>
                <c:pt idx="24833">
                  <c:v>150.11920000000001</c:v>
                </c:pt>
                <c:pt idx="24834">
                  <c:v>157.9787</c:v>
                </c:pt>
                <c:pt idx="24835">
                  <c:v>161.40469999999999</c:v>
                </c:pt>
                <c:pt idx="24836">
                  <c:v>164.36089999999999</c:v>
                </c:pt>
                <c:pt idx="24837">
                  <c:v>166.83840000000001</c:v>
                </c:pt>
                <c:pt idx="24838">
                  <c:v>168.74199999999999</c:v>
                </c:pt>
                <c:pt idx="24839">
                  <c:v>170.02340000000001</c:v>
                </c:pt>
                <c:pt idx="24840">
                  <c:v>170.6474</c:v>
                </c:pt>
                <c:pt idx="24841">
                  <c:v>170.62049999999999</c:v>
                </c:pt>
                <c:pt idx="24842">
                  <c:v>169.9563</c:v>
                </c:pt>
                <c:pt idx="24843">
                  <c:v>168.67509999999999</c:v>
                </c:pt>
                <c:pt idx="24844">
                  <c:v>166.8356</c:v>
                </c:pt>
                <c:pt idx="24845">
                  <c:v>164.447</c:v>
                </c:pt>
                <c:pt idx="24846">
                  <c:v>161.61850000000001</c:v>
                </c:pt>
                <c:pt idx="24847">
                  <c:v>154.7996</c:v>
                </c:pt>
                <c:pt idx="24848">
                  <c:v>122.1186</c:v>
                </c:pt>
                <c:pt idx="24849">
                  <c:v>114.59010000000001</c:v>
                </c:pt>
                <c:pt idx="24850">
                  <c:v>107.8151</c:v>
                </c:pt>
                <c:pt idx="24851">
                  <c:v>104.7043</c:v>
                </c:pt>
                <c:pt idx="24852">
                  <c:v>101.8272</c:v>
                </c:pt>
                <c:pt idx="24853">
                  <c:v>99.122870000000006</c:v>
                </c:pt>
                <c:pt idx="24854">
                  <c:v>96.647149999999996</c:v>
                </c:pt>
                <c:pt idx="24855">
                  <c:v>94.342770000000002</c:v>
                </c:pt>
                <c:pt idx="24856">
                  <c:v>92.252690000000001</c:v>
                </c:pt>
                <c:pt idx="24857">
                  <c:v>90.32396</c:v>
                </c:pt>
                <c:pt idx="24858">
                  <c:v>88.588189999999997</c:v>
                </c:pt>
                <c:pt idx="24859">
                  <c:v>86.997249999999994</c:v>
                </c:pt>
                <c:pt idx="24860">
                  <c:v>85.573539999999994</c:v>
                </c:pt>
                <c:pt idx="24861">
                  <c:v>84.288150000000002</c:v>
                </c:pt>
                <c:pt idx="24862">
                  <c:v>84.274439999999998</c:v>
                </c:pt>
                <c:pt idx="24863">
                  <c:v>83.125640000000004</c:v>
                </c:pt>
                <c:pt idx="24864">
                  <c:v>82.08</c:v>
                </c:pt>
                <c:pt idx="24865">
                  <c:v>81.138779999999997</c:v>
                </c:pt>
                <c:pt idx="24866">
                  <c:v>79.534199999999998</c:v>
                </c:pt>
                <c:pt idx="24867">
                  <c:v>78.223730000000003</c:v>
                </c:pt>
                <c:pt idx="24868">
                  <c:v>77.145319999999998</c:v>
                </c:pt>
                <c:pt idx="24869">
                  <c:v>76.249799999999993</c:v>
                </c:pt>
                <c:pt idx="24870">
                  <c:v>75.497960000000006</c:v>
                </c:pt>
                <c:pt idx="24871">
                  <c:v>74.857709999999997</c:v>
                </c:pt>
                <c:pt idx="24872">
                  <c:v>74.302189999999996</c:v>
                </c:pt>
                <c:pt idx="24873">
                  <c:v>73.357789999999994</c:v>
                </c:pt>
                <c:pt idx="24874">
                  <c:v>72.542590000000004</c:v>
                </c:pt>
                <c:pt idx="24875">
                  <c:v>71.794420000000002</c:v>
                </c:pt>
                <c:pt idx="24876">
                  <c:v>71.106589999999997</c:v>
                </c:pt>
                <c:pt idx="24877">
                  <c:v>70.498159999999999</c:v>
                </c:pt>
                <c:pt idx="24878">
                  <c:v>69.992410000000007</c:v>
                </c:pt>
                <c:pt idx="24879">
                  <c:v>69.587450000000004</c:v>
                </c:pt>
                <c:pt idx="24880">
                  <c:v>69.261080000000007</c:v>
                </c:pt>
                <c:pt idx="24881">
                  <c:v>68.231999999999999</c:v>
                </c:pt>
                <c:pt idx="24882">
                  <c:v>66.416169999999994</c:v>
                </c:pt>
                <c:pt idx="24883">
                  <c:v>66.322199999999995</c:v>
                </c:pt>
                <c:pt idx="24884">
                  <c:v>66.001090000000005</c:v>
                </c:pt>
                <c:pt idx="24885">
                  <c:v>65.739350000000002</c:v>
                </c:pt>
                <c:pt idx="24886">
                  <c:v>65.268199999999993</c:v>
                </c:pt>
                <c:pt idx="24887">
                  <c:v>64.334760000000003</c:v>
                </c:pt>
                <c:pt idx="24888">
                  <c:v>62.443069999999999</c:v>
                </c:pt>
                <c:pt idx="24889">
                  <c:v>61.471519999999998</c:v>
                </c:pt>
                <c:pt idx="24890">
                  <c:v>60.476579999999998</c:v>
                </c:pt>
                <c:pt idx="24891">
                  <c:v>60.251080000000002</c:v>
                </c:pt>
                <c:pt idx="24892">
                  <c:v>58.852589999999999</c:v>
                </c:pt>
                <c:pt idx="24893">
                  <c:v>58.644460000000002</c:v>
                </c:pt>
                <c:pt idx="24894">
                  <c:v>58.406140000000001</c:v>
                </c:pt>
                <c:pt idx="24895">
                  <c:v>58.115960000000001</c:v>
                </c:pt>
                <c:pt idx="24896">
                  <c:v>57.781660000000002</c:v>
                </c:pt>
                <c:pt idx="24897">
                  <c:v>56.349290000000003</c:v>
                </c:pt>
                <c:pt idx="24898">
                  <c:v>55.631500000000003</c:v>
                </c:pt>
                <c:pt idx="24899">
                  <c:v>55.27901</c:v>
                </c:pt>
                <c:pt idx="24900">
                  <c:v>54.936819999999997</c:v>
                </c:pt>
                <c:pt idx="24901">
                  <c:v>54.769979999999997</c:v>
                </c:pt>
                <c:pt idx="24902">
                  <c:v>54.608730000000001</c:v>
                </c:pt>
                <c:pt idx="24903">
                  <c:v>54.459069999999997</c:v>
                </c:pt>
                <c:pt idx="24904">
                  <c:v>54.3932</c:v>
                </c:pt>
                <c:pt idx="24905">
                  <c:v>54.3384</c:v>
                </c:pt>
                <c:pt idx="24906">
                  <c:v>54.29909</c:v>
                </c:pt>
                <c:pt idx="24907">
                  <c:v>54.282269999999997</c:v>
                </c:pt>
                <c:pt idx="24908">
                  <c:v>54.295580000000001</c:v>
                </c:pt>
                <c:pt idx="24909">
                  <c:v>54.347580000000001</c:v>
                </c:pt>
                <c:pt idx="24910">
                  <c:v>54.447969999999998</c:v>
                </c:pt>
                <c:pt idx="24911">
                  <c:v>54.603920000000002</c:v>
                </c:pt>
                <c:pt idx="24912">
                  <c:v>54.824379999999998</c:v>
                </c:pt>
                <c:pt idx="24913">
                  <c:v>55.111130000000003</c:v>
                </c:pt>
                <c:pt idx="24914">
                  <c:v>55.444920000000003</c:v>
                </c:pt>
                <c:pt idx="24915">
                  <c:v>55.836289999999998</c:v>
                </c:pt>
                <c:pt idx="24916">
                  <c:v>56.287289999999999</c:v>
                </c:pt>
                <c:pt idx="24917">
                  <c:v>56.787030000000001</c:v>
                </c:pt>
                <c:pt idx="24918">
                  <c:v>57.336579999999998</c:v>
                </c:pt>
                <c:pt idx="24919">
                  <c:v>57.92315</c:v>
                </c:pt>
                <c:pt idx="24920">
                  <c:v>58.550550000000001</c:v>
                </c:pt>
                <c:pt idx="24921">
                  <c:v>59.208759999999998</c:v>
                </c:pt>
                <c:pt idx="24922">
                  <c:v>59.908810000000003</c:v>
                </c:pt>
                <c:pt idx="24923">
                  <c:v>60.648159999999997</c:v>
                </c:pt>
                <c:pt idx="24924">
                  <c:v>61.449449999999999</c:v>
                </c:pt>
                <c:pt idx="24925">
                  <c:v>62.320770000000003</c:v>
                </c:pt>
                <c:pt idx="24926">
                  <c:v>63.299239999999998</c:v>
                </c:pt>
                <c:pt idx="24927">
                  <c:v>64.40258</c:v>
                </c:pt>
                <c:pt idx="24928">
                  <c:v>65.671700000000001</c:v>
                </c:pt>
                <c:pt idx="24929">
                  <c:v>66.379810000000006</c:v>
                </c:pt>
                <c:pt idx="24930">
                  <c:v>67.142960000000002</c:v>
                </c:pt>
                <c:pt idx="24931">
                  <c:v>67.976929999999996</c:v>
                </c:pt>
                <c:pt idx="24932">
                  <c:v>68.863460000000003</c:v>
                </c:pt>
                <c:pt idx="24933">
                  <c:v>69.816689999999994</c:v>
                </c:pt>
                <c:pt idx="24934">
                  <c:v>70.839489999999998</c:v>
                </c:pt>
                <c:pt idx="24935">
                  <c:v>73.117959999999997</c:v>
                </c:pt>
                <c:pt idx="24936">
                  <c:v>75.675569999999993</c:v>
                </c:pt>
                <c:pt idx="24937">
                  <c:v>78.53886</c:v>
                </c:pt>
                <c:pt idx="24938">
                  <c:v>81.645200000000003</c:v>
                </c:pt>
                <c:pt idx="24939">
                  <c:v>84.972700000000003</c:v>
                </c:pt>
                <c:pt idx="24940">
                  <c:v>88.466859999999997</c:v>
                </c:pt>
                <c:pt idx="24941">
                  <c:v>95.706000000000003</c:v>
                </c:pt>
                <c:pt idx="24942">
                  <c:v>102.7294</c:v>
                </c:pt>
                <c:pt idx="24943">
                  <c:v>105.9769</c:v>
                </c:pt>
                <c:pt idx="24944">
                  <c:v>108.93040000000001</c:v>
                </c:pt>
                <c:pt idx="24945">
                  <c:v>111.5613</c:v>
                </c:pt>
                <c:pt idx="24946">
                  <c:v>113.8344</c:v>
                </c:pt>
                <c:pt idx="24947">
                  <c:v>116.4675</c:v>
                </c:pt>
                <c:pt idx="24948">
                  <c:v>118.315</c:v>
                </c:pt>
                <c:pt idx="24949">
                  <c:v>119.46040000000001</c:v>
                </c:pt>
                <c:pt idx="24950">
                  <c:v>120.0072</c:v>
                </c:pt>
                <c:pt idx="24951">
                  <c:v>120.0647</c:v>
                </c:pt>
                <c:pt idx="24952">
                  <c:v>119.7266</c:v>
                </c:pt>
                <c:pt idx="24953">
                  <c:v>119.06270000000001</c:v>
                </c:pt>
                <c:pt idx="24954">
                  <c:v>118.1174</c:v>
                </c:pt>
                <c:pt idx="24955">
                  <c:v>115.4896</c:v>
                </c:pt>
                <c:pt idx="24956">
                  <c:v>112.0814</c:v>
                </c:pt>
                <c:pt idx="24957">
                  <c:v>108.157</c:v>
                </c:pt>
                <c:pt idx="24958">
                  <c:v>104.0043</c:v>
                </c:pt>
                <c:pt idx="24959">
                  <c:v>95.733239999999995</c:v>
                </c:pt>
                <c:pt idx="24960">
                  <c:v>91.994159999999994</c:v>
                </c:pt>
                <c:pt idx="24961">
                  <c:v>90.328580000000002</c:v>
                </c:pt>
                <c:pt idx="24962">
                  <c:v>88.825829999999996</c:v>
                </c:pt>
                <c:pt idx="24963">
                  <c:v>87.488519999999994</c:v>
                </c:pt>
                <c:pt idx="24964">
                  <c:v>86.323359999999994</c:v>
                </c:pt>
                <c:pt idx="24965">
                  <c:v>84.407529999999994</c:v>
                </c:pt>
                <c:pt idx="24966">
                  <c:v>82.852379999999997</c:v>
                </c:pt>
                <c:pt idx="24967">
                  <c:v>81.47045</c:v>
                </c:pt>
                <c:pt idx="24968">
                  <c:v>78.919439999999994</c:v>
                </c:pt>
                <c:pt idx="24969">
                  <c:v>77.796840000000003</c:v>
                </c:pt>
                <c:pt idx="24970">
                  <c:v>76.854339999999993</c:v>
                </c:pt>
                <c:pt idx="24971">
                  <c:v>76.103920000000002</c:v>
                </c:pt>
                <c:pt idx="24972">
                  <c:v>75.508799999999994</c:v>
                </c:pt>
                <c:pt idx="24973">
                  <c:v>74.530180000000001</c:v>
                </c:pt>
                <c:pt idx="24974">
                  <c:v>70.873289999999997</c:v>
                </c:pt>
                <c:pt idx="24975">
                  <c:v>70.024000000000001</c:v>
                </c:pt>
                <c:pt idx="24976">
                  <c:v>69.382639999999995</c:v>
                </c:pt>
                <c:pt idx="24977">
                  <c:v>69.015439999999998</c:v>
                </c:pt>
                <c:pt idx="24978">
                  <c:v>68.981070000000003</c:v>
                </c:pt>
                <c:pt idx="24979">
                  <c:v>68.697710000000001</c:v>
                </c:pt>
                <c:pt idx="24980">
                  <c:v>67.608789999999999</c:v>
                </c:pt>
                <c:pt idx="24981">
                  <c:v>65.435760000000002</c:v>
                </c:pt>
                <c:pt idx="24982">
                  <c:v>65.208529999999996</c:v>
                </c:pt>
                <c:pt idx="24983">
                  <c:v>65.054220000000001</c:v>
                </c:pt>
                <c:pt idx="24984">
                  <c:v>64.847070000000002</c:v>
                </c:pt>
                <c:pt idx="24985">
                  <c:v>64.454179999999994</c:v>
                </c:pt>
                <c:pt idx="24986">
                  <c:v>63.667529999999999</c:v>
                </c:pt>
                <c:pt idx="24987">
                  <c:v>62.452030000000001</c:v>
                </c:pt>
                <c:pt idx="24988">
                  <c:v>62.135060000000003</c:v>
                </c:pt>
                <c:pt idx="24989">
                  <c:v>61.545189999999998</c:v>
                </c:pt>
                <c:pt idx="24990">
                  <c:v>61.376739999999998</c:v>
                </c:pt>
                <c:pt idx="24991">
                  <c:v>61.355089999999997</c:v>
                </c:pt>
                <c:pt idx="24992">
                  <c:v>61.267220000000002</c:v>
                </c:pt>
                <c:pt idx="24993">
                  <c:v>61.188130000000001</c:v>
                </c:pt>
                <c:pt idx="24994">
                  <c:v>61.052059999999997</c:v>
                </c:pt>
                <c:pt idx="24995">
                  <c:v>61.031640000000003</c:v>
                </c:pt>
                <c:pt idx="24996">
                  <c:v>60.953620000000001</c:v>
                </c:pt>
                <c:pt idx="24997">
                  <c:v>60.918790000000001</c:v>
                </c:pt>
                <c:pt idx="24998">
                  <c:v>60.911650000000002</c:v>
                </c:pt>
                <c:pt idx="24999">
                  <c:v>60.902920000000002</c:v>
                </c:pt>
                <c:pt idx="25000">
                  <c:v>60.932310000000001</c:v>
                </c:pt>
                <c:pt idx="25001">
                  <c:v>60.93271</c:v>
                </c:pt>
                <c:pt idx="25002">
                  <c:v>60.99879</c:v>
                </c:pt>
                <c:pt idx="25003">
                  <c:v>61.061500000000002</c:v>
                </c:pt>
                <c:pt idx="25004">
                  <c:v>61.080660000000002</c:v>
                </c:pt>
                <c:pt idx="25005">
                  <c:v>61.192340000000002</c:v>
                </c:pt>
                <c:pt idx="25006">
                  <c:v>61.409140000000001</c:v>
                </c:pt>
                <c:pt idx="25007">
                  <c:v>61.580190000000002</c:v>
                </c:pt>
                <c:pt idx="25008">
                  <c:v>61.805190000000003</c:v>
                </c:pt>
                <c:pt idx="25009">
                  <c:v>62.097720000000002</c:v>
                </c:pt>
                <c:pt idx="25010">
                  <c:v>62.463320000000003</c:v>
                </c:pt>
                <c:pt idx="25011">
                  <c:v>62.91451</c:v>
                </c:pt>
                <c:pt idx="25012">
                  <c:v>63.450020000000002</c:v>
                </c:pt>
                <c:pt idx="25013">
                  <c:v>64.078609999999998</c:v>
                </c:pt>
                <c:pt idx="25014">
                  <c:v>64.789900000000003</c:v>
                </c:pt>
                <c:pt idx="25015">
                  <c:v>65.588319999999996</c:v>
                </c:pt>
                <c:pt idx="25016">
                  <c:v>66.461439999999996</c:v>
                </c:pt>
                <c:pt idx="25017">
                  <c:v>68.38494</c:v>
                </c:pt>
                <c:pt idx="25018">
                  <c:v>70.482690000000005</c:v>
                </c:pt>
                <c:pt idx="25019">
                  <c:v>72.681929999999994</c:v>
                </c:pt>
                <c:pt idx="25020">
                  <c:v>75.480339999999998</c:v>
                </c:pt>
                <c:pt idx="25021">
                  <c:v>77.2196</c:v>
                </c:pt>
                <c:pt idx="25022">
                  <c:v>81.891210000000001</c:v>
                </c:pt>
                <c:pt idx="25023">
                  <c:v>84.407660000000007</c:v>
                </c:pt>
                <c:pt idx="25024">
                  <c:v>87.208969999999994</c:v>
                </c:pt>
                <c:pt idx="25025">
                  <c:v>90.498189999999994</c:v>
                </c:pt>
                <c:pt idx="25026">
                  <c:v>94.407939999999996</c:v>
                </c:pt>
                <c:pt idx="25027">
                  <c:v>103.2244</c:v>
                </c:pt>
                <c:pt idx="25028">
                  <c:v>105.1601</c:v>
                </c:pt>
                <c:pt idx="25029">
                  <c:v>106.7413</c:v>
                </c:pt>
                <c:pt idx="25030">
                  <c:v>107.8797</c:v>
                </c:pt>
                <c:pt idx="25031">
                  <c:v>108.4795</c:v>
                </c:pt>
                <c:pt idx="25032">
                  <c:v>108.5609</c:v>
                </c:pt>
                <c:pt idx="25033">
                  <c:v>108.3669</c:v>
                </c:pt>
                <c:pt idx="25034">
                  <c:v>108.12869999999999</c:v>
                </c:pt>
                <c:pt idx="25035">
                  <c:v>107.9085</c:v>
                </c:pt>
                <c:pt idx="25036">
                  <c:v>107.20350000000001</c:v>
                </c:pt>
                <c:pt idx="25037">
                  <c:v>105.14919999999999</c:v>
                </c:pt>
                <c:pt idx="25038">
                  <c:v>102.4824</c:v>
                </c:pt>
                <c:pt idx="25039">
                  <c:v>96.335250000000002</c:v>
                </c:pt>
                <c:pt idx="25040">
                  <c:v>90.329639999999998</c:v>
                </c:pt>
                <c:pt idx="25041">
                  <c:v>84.888279999999995</c:v>
                </c:pt>
                <c:pt idx="25042">
                  <c:v>79.901929999999993</c:v>
                </c:pt>
                <c:pt idx="25043">
                  <c:v>75.278139999999993</c:v>
                </c:pt>
                <c:pt idx="25044">
                  <c:v>73.144059999999996</c:v>
                </c:pt>
                <c:pt idx="25045">
                  <c:v>71.168459999999996</c:v>
                </c:pt>
                <c:pt idx="25046">
                  <c:v>69.380589999999998</c:v>
                </c:pt>
                <c:pt idx="25047">
                  <c:v>67.829800000000006</c:v>
                </c:pt>
                <c:pt idx="25048">
                  <c:v>67.599819999999994</c:v>
                </c:pt>
                <c:pt idx="25049">
                  <c:v>66.520650000000003</c:v>
                </c:pt>
                <c:pt idx="25050">
                  <c:v>65.467650000000006</c:v>
                </c:pt>
                <c:pt idx="25051">
                  <c:v>64.644509999999997</c:v>
                </c:pt>
                <c:pt idx="25052">
                  <c:v>64.028999999999996</c:v>
                </c:pt>
                <c:pt idx="25053">
                  <c:v>63.577770000000001</c:v>
                </c:pt>
                <c:pt idx="25054">
                  <c:v>63.250100000000003</c:v>
                </c:pt>
                <c:pt idx="25055">
                  <c:v>63.007829999999998</c:v>
                </c:pt>
                <c:pt idx="25056">
                  <c:v>62.823189999999997</c:v>
                </c:pt>
                <c:pt idx="25057">
                  <c:v>62.733969999999999</c:v>
                </c:pt>
                <c:pt idx="25058">
                  <c:v>62.553600000000003</c:v>
                </c:pt>
                <c:pt idx="25059">
                  <c:v>62.273119999999999</c:v>
                </c:pt>
                <c:pt idx="25060">
                  <c:v>62.18347</c:v>
                </c:pt>
                <c:pt idx="25061">
                  <c:v>62.046289999999999</c:v>
                </c:pt>
                <c:pt idx="25062">
                  <c:v>62.023409999999998</c:v>
                </c:pt>
                <c:pt idx="25063">
                  <c:v>62.055810000000001</c:v>
                </c:pt>
                <c:pt idx="25064">
                  <c:v>62.232959999999999</c:v>
                </c:pt>
                <c:pt idx="25065">
                  <c:v>62.329439999999998</c:v>
                </c:pt>
                <c:pt idx="25066">
                  <c:v>62.440300000000001</c:v>
                </c:pt>
                <c:pt idx="25067">
                  <c:v>62.606439999999999</c:v>
                </c:pt>
                <c:pt idx="25068">
                  <c:v>62.776829999999997</c:v>
                </c:pt>
                <c:pt idx="25069">
                  <c:v>62.968400000000003</c:v>
                </c:pt>
                <c:pt idx="25070">
                  <c:v>63.068260000000002</c:v>
                </c:pt>
                <c:pt idx="25071">
                  <c:v>63.506619999999998</c:v>
                </c:pt>
                <c:pt idx="25072">
                  <c:v>63.819380000000002</c:v>
                </c:pt>
                <c:pt idx="25073">
                  <c:v>64.065610000000007</c:v>
                </c:pt>
                <c:pt idx="25074">
                  <c:v>64.713290000000001</c:v>
                </c:pt>
                <c:pt idx="25075">
                  <c:v>65.045079999999999</c:v>
                </c:pt>
                <c:pt idx="25076">
                  <c:v>65.446870000000004</c:v>
                </c:pt>
                <c:pt idx="25077">
                  <c:v>65.879270000000005</c:v>
                </c:pt>
                <c:pt idx="25078">
                  <c:v>66.397210000000001</c:v>
                </c:pt>
                <c:pt idx="25079">
                  <c:v>67.052930000000003</c:v>
                </c:pt>
                <c:pt idx="25080">
                  <c:v>67.914029999999997</c:v>
                </c:pt>
                <c:pt idx="25081">
                  <c:v>68.445520000000002</c:v>
                </c:pt>
                <c:pt idx="25082">
                  <c:v>69.057310000000001</c:v>
                </c:pt>
                <c:pt idx="25083">
                  <c:v>69.758529999999993</c:v>
                </c:pt>
                <c:pt idx="25084">
                  <c:v>70.557310000000001</c:v>
                </c:pt>
                <c:pt idx="25085">
                  <c:v>71.418450000000007</c:v>
                </c:pt>
                <c:pt idx="25086">
                  <c:v>71.460250000000002</c:v>
                </c:pt>
                <c:pt idx="25087">
                  <c:v>72.472179999999994</c:v>
                </c:pt>
                <c:pt idx="25088">
                  <c:v>73.595569999999995</c:v>
                </c:pt>
                <c:pt idx="25089">
                  <c:v>74.830709999999996</c:v>
                </c:pt>
                <c:pt idx="25090">
                  <c:v>77.625630000000001</c:v>
                </c:pt>
                <c:pt idx="25091">
                  <c:v>80.81568</c:v>
                </c:pt>
                <c:pt idx="25092">
                  <c:v>84.335560000000001</c:v>
                </c:pt>
                <c:pt idx="25093">
                  <c:v>88.111009999999993</c:v>
                </c:pt>
                <c:pt idx="25094">
                  <c:v>96.197019999999995</c:v>
                </c:pt>
                <c:pt idx="25095">
                  <c:v>104.79640000000001</c:v>
                </c:pt>
                <c:pt idx="25096">
                  <c:v>109.38030000000001</c:v>
                </c:pt>
                <c:pt idx="25097">
                  <c:v>114.28749999999999</c:v>
                </c:pt>
                <c:pt idx="25098">
                  <c:v>119.6636</c:v>
                </c:pt>
                <c:pt idx="25099">
                  <c:v>125.658</c:v>
                </c:pt>
                <c:pt idx="25100">
                  <c:v>132.37299999999999</c:v>
                </c:pt>
                <c:pt idx="25101">
                  <c:v>136.9092</c:v>
                </c:pt>
                <c:pt idx="25102">
                  <c:v>139.79589999999999</c:v>
                </c:pt>
                <c:pt idx="25103">
                  <c:v>155.78200000000001</c:v>
                </c:pt>
                <c:pt idx="25104">
                  <c:v>163.334</c:v>
                </c:pt>
                <c:pt idx="25105">
                  <c:v>169.6748</c:v>
                </c:pt>
                <c:pt idx="25106">
                  <c:v>172.17009999999999</c:v>
                </c:pt>
                <c:pt idx="25107">
                  <c:v>174.11449999999999</c:v>
                </c:pt>
                <c:pt idx="25108">
                  <c:v>175.4512</c:v>
                </c:pt>
                <c:pt idx="25109">
                  <c:v>176.14279999999999</c:v>
                </c:pt>
                <c:pt idx="25110">
                  <c:v>176.19409999999999</c:v>
                </c:pt>
                <c:pt idx="25111">
                  <c:v>175.68360000000001</c:v>
                </c:pt>
                <c:pt idx="25112">
                  <c:v>173.0933</c:v>
                </c:pt>
                <c:pt idx="25113">
                  <c:v>168.7011</c:v>
                </c:pt>
                <c:pt idx="25114">
                  <c:v>162.9845</c:v>
                </c:pt>
                <c:pt idx="25115">
                  <c:v>149.6294</c:v>
                </c:pt>
                <c:pt idx="25116">
                  <c:v>136.49590000000001</c:v>
                </c:pt>
                <c:pt idx="25117">
                  <c:v>130.49719999999999</c:v>
                </c:pt>
                <c:pt idx="25118">
                  <c:v>124.9691</c:v>
                </c:pt>
                <c:pt idx="25119">
                  <c:v>119.8218</c:v>
                </c:pt>
                <c:pt idx="25120">
                  <c:v>114.9721</c:v>
                </c:pt>
                <c:pt idx="25121">
                  <c:v>105.8477</c:v>
                </c:pt>
                <c:pt idx="25122">
                  <c:v>97.306319999999999</c:v>
                </c:pt>
                <c:pt idx="25123">
                  <c:v>93.246319999999997</c:v>
                </c:pt>
                <c:pt idx="25124">
                  <c:v>89.420050000000003</c:v>
                </c:pt>
                <c:pt idx="25125">
                  <c:v>85.867500000000007</c:v>
                </c:pt>
                <c:pt idx="25126">
                  <c:v>82.649270000000001</c:v>
                </c:pt>
                <c:pt idx="25127">
                  <c:v>79.800809999999998</c:v>
                </c:pt>
                <c:pt idx="25128">
                  <c:v>77.377189999999999</c:v>
                </c:pt>
                <c:pt idx="25129">
                  <c:v>75.361630000000005</c:v>
                </c:pt>
                <c:pt idx="25130">
                  <c:v>73.724860000000007</c:v>
                </c:pt>
                <c:pt idx="25131">
                  <c:v>72.409679999999994</c:v>
                </c:pt>
                <c:pt idx="25132">
                  <c:v>71.475520000000003</c:v>
                </c:pt>
                <c:pt idx="25133">
                  <c:v>71.36551</c:v>
                </c:pt>
                <c:pt idx="25134">
                  <c:v>70.520899999999997</c:v>
                </c:pt>
                <c:pt idx="25135">
                  <c:v>69.815110000000004</c:v>
                </c:pt>
                <c:pt idx="25136">
                  <c:v>68.645340000000004</c:v>
                </c:pt>
                <c:pt idx="25137">
                  <c:v>67.636039999999994</c:v>
                </c:pt>
                <c:pt idx="25138">
                  <c:v>66.727099999999993</c:v>
                </c:pt>
                <c:pt idx="25139">
                  <c:v>65.945830000000001</c:v>
                </c:pt>
                <c:pt idx="25140">
                  <c:v>65.321770000000001</c:v>
                </c:pt>
                <c:pt idx="25141">
                  <c:v>64.859099999999998</c:v>
                </c:pt>
                <c:pt idx="25142">
                  <c:v>64.518429999999995</c:v>
                </c:pt>
                <c:pt idx="25143">
                  <c:v>64.250389999999996</c:v>
                </c:pt>
                <c:pt idx="25144">
                  <c:v>63.788020000000003</c:v>
                </c:pt>
                <c:pt idx="25145">
                  <c:v>62.025779999999997</c:v>
                </c:pt>
                <c:pt idx="25146">
                  <c:v>61.672440000000002</c:v>
                </c:pt>
                <c:pt idx="25147">
                  <c:v>61.450989999999997</c:v>
                </c:pt>
                <c:pt idx="25148">
                  <c:v>61.390770000000003</c:v>
                </c:pt>
                <c:pt idx="25149">
                  <c:v>61.209319999999998</c:v>
                </c:pt>
                <c:pt idx="25150">
                  <c:v>61.048220000000001</c:v>
                </c:pt>
                <c:pt idx="25151">
                  <c:v>60.966650000000001</c:v>
                </c:pt>
                <c:pt idx="25152">
                  <c:v>60.88382</c:v>
                </c:pt>
                <c:pt idx="25153">
                  <c:v>60.772539999999999</c:v>
                </c:pt>
                <c:pt idx="25154">
                  <c:v>60.715829999999997</c:v>
                </c:pt>
                <c:pt idx="25155">
                  <c:v>60.379309999999997</c:v>
                </c:pt>
                <c:pt idx="25156">
                  <c:v>60.2119</c:v>
                </c:pt>
                <c:pt idx="25157">
                  <c:v>60.131770000000003</c:v>
                </c:pt>
                <c:pt idx="25158">
                  <c:v>60.059310000000004</c:v>
                </c:pt>
                <c:pt idx="25159">
                  <c:v>59.974600000000002</c:v>
                </c:pt>
                <c:pt idx="25160">
                  <c:v>59.946120000000001</c:v>
                </c:pt>
                <c:pt idx="25161">
                  <c:v>59.920740000000002</c:v>
                </c:pt>
                <c:pt idx="25162">
                  <c:v>59.91469</c:v>
                </c:pt>
                <c:pt idx="25163">
                  <c:v>59.915819999999997</c:v>
                </c:pt>
                <c:pt idx="25164">
                  <c:v>59.951970000000003</c:v>
                </c:pt>
                <c:pt idx="25165">
                  <c:v>59.997</c:v>
                </c:pt>
                <c:pt idx="25166">
                  <c:v>60.019449999999999</c:v>
                </c:pt>
                <c:pt idx="25167">
                  <c:v>60.078859999999999</c:v>
                </c:pt>
                <c:pt idx="25168">
                  <c:v>60.219529999999999</c:v>
                </c:pt>
                <c:pt idx="25169">
                  <c:v>60.45523</c:v>
                </c:pt>
                <c:pt idx="25170">
                  <c:v>60.62838</c:v>
                </c:pt>
                <c:pt idx="25171">
                  <c:v>60.848419999999997</c:v>
                </c:pt>
                <c:pt idx="25172">
                  <c:v>61.131590000000003</c:v>
                </c:pt>
                <c:pt idx="25173">
                  <c:v>61.486280000000001</c:v>
                </c:pt>
                <c:pt idx="25174">
                  <c:v>61.935110000000002</c:v>
                </c:pt>
                <c:pt idx="25175">
                  <c:v>62.486840000000001</c:v>
                </c:pt>
                <c:pt idx="25176">
                  <c:v>63.163780000000003</c:v>
                </c:pt>
                <c:pt idx="25177">
                  <c:v>63.985300000000002</c:v>
                </c:pt>
                <c:pt idx="25178">
                  <c:v>64.981499999999997</c:v>
                </c:pt>
                <c:pt idx="25179">
                  <c:v>65.961489999999998</c:v>
                </c:pt>
                <c:pt idx="25180">
                  <c:v>66.153009999999995</c:v>
                </c:pt>
                <c:pt idx="25181">
                  <c:v>67.541259999999994</c:v>
                </c:pt>
                <c:pt idx="25182">
                  <c:v>69.136420000000001</c:v>
                </c:pt>
                <c:pt idx="25183">
                  <c:v>70.983530000000002</c:v>
                </c:pt>
                <c:pt idx="25184">
                  <c:v>73.058090000000007</c:v>
                </c:pt>
                <c:pt idx="25185">
                  <c:v>75.382959999999997</c:v>
                </c:pt>
                <c:pt idx="25186">
                  <c:v>77.959479999999999</c:v>
                </c:pt>
                <c:pt idx="25187">
                  <c:v>80.811359999999993</c:v>
                </c:pt>
                <c:pt idx="25188">
                  <c:v>83.872569999999996</c:v>
                </c:pt>
                <c:pt idx="25189">
                  <c:v>87.182050000000004</c:v>
                </c:pt>
                <c:pt idx="25190">
                  <c:v>90.648139999999998</c:v>
                </c:pt>
                <c:pt idx="25191">
                  <c:v>105.4997</c:v>
                </c:pt>
                <c:pt idx="25192">
                  <c:v>109.1558</c:v>
                </c:pt>
                <c:pt idx="25193">
                  <c:v>112.58450000000001</c:v>
                </c:pt>
                <c:pt idx="25194">
                  <c:v>115.73260000000001</c:v>
                </c:pt>
                <c:pt idx="25195">
                  <c:v>118.5117</c:v>
                </c:pt>
                <c:pt idx="25196">
                  <c:v>120.8575</c:v>
                </c:pt>
                <c:pt idx="25197">
                  <c:v>122.64960000000001</c:v>
                </c:pt>
                <c:pt idx="25198">
                  <c:v>123.8514</c:v>
                </c:pt>
                <c:pt idx="25199">
                  <c:v>124.4192</c:v>
                </c:pt>
                <c:pt idx="25200">
                  <c:v>124.4117</c:v>
                </c:pt>
                <c:pt idx="25201">
                  <c:v>124.0303</c:v>
                </c:pt>
                <c:pt idx="25202">
                  <c:v>123.2833</c:v>
                </c:pt>
                <c:pt idx="25203">
                  <c:v>122.1835</c:v>
                </c:pt>
                <c:pt idx="25204">
                  <c:v>120.7509</c:v>
                </c:pt>
                <c:pt idx="25205">
                  <c:v>119.011</c:v>
                </c:pt>
                <c:pt idx="25206">
                  <c:v>114.7379</c:v>
                </c:pt>
                <c:pt idx="25207">
                  <c:v>109.6216</c:v>
                </c:pt>
                <c:pt idx="25208">
                  <c:v>106.30119999999999</c:v>
                </c:pt>
                <c:pt idx="25209">
                  <c:v>104.0518</c:v>
                </c:pt>
                <c:pt idx="25210">
                  <c:v>98.315939999999998</c:v>
                </c:pt>
                <c:pt idx="25211">
                  <c:v>92.697180000000003</c:v>
                </c:pt>
                <c:pt idx="25212">
                  <c:v>87.390780000000007</c:v>
                </c:pt>
                <c:pt idx="25213">
                  <c:v>84.937870000000004</c:v>
                </c:pt>
                <c:pt idx="25214">
                  <c:v>82.626519999999999</c:v>
                </c:pt>
                <c:pt idx="25215">
                  <c:v>80.466480000000004</c:v>
                </c:pt>
                <c:pt idx="25216">
                  <c:v>78.463579999999993</c:v>
                </c:pt>
                <c:pt idx="25217">
                  <c:v>76.620310000000003</c:v>
                </c:pt>
                <c:pt idx="25218">
                  <c:v>74.935980000000001</c:v>
                </c:pt>
                <c:pt idx="25219">
                  <c:v>73.388729999999995</c:v>
                </c:pt>
                <c:pt idx="25220">
                  <c:v>72.012200000000007</c:v>
                </c:pt>
                <c:pt idx="25221">
                  <c:v>70.778559999999999</c:v>
                </c:pt>
                <c:pt idx="25222">
                  <c:v>69.679199999999994</c:v>
                </c:pt>
                <c:pt idx="25223">
                  <c:v>68.704660000000004</c:v>
                </c:pt>
                <c:pt idx="25224">
                  <c:v>67.844859999999997</c:v>
                </c:pt>
                <c:pt idx="25225">
                  <c:v>67.089510000000004</c:v>
                </c:pt>
                <c:pt idx="25226">
                  <c:v>66.428340000000006</c:v>
                </c:pt>
                <c:pt idx="25227">
                  <c:v>65.844470000000001</c:v>
                </c:pt>
                <c:pt idx="25228">
                  <c:v>65.34299</c:v>
                </c:pt>
                <c:pt idx="25229">
                  <c:v>64.528350000000003</c:v>
                </c:pt>
                <c:pt idx="25230">
                  <c:v>63.912979999999997</c:v>
                </c:pt>
                <c:pt idx="25231">
                  <c:v>63.445079999999997</c:v>
                </c:pt>
                <c:pt idx="25232">
                  <c:v>63.082070000000002</c:v>
                </c:pt>
                <c:pt idx="25233">
                  <c:v>62.797800000000002</c:v>
                </c:pt>
                <c:pt idx="25234">
                  <c:v>62.374130000000001</c:v>
                </c:pt>
                <c:pt idx="25235">
                  <c:v>62.058070000000001</c:v>
                </c:pt>
                <c:pt idx="25236">
                  <c:v>61.798789999999997</c:v>
                </c:pt>
                <c:pt idx="25237">
                  <c:v>61.381340000000002</c:v>
                </c:pt>
                <c:pt idx="25238">
                  <c:v>61.090209999999999</c:v>
                </c:pt>
                <c:pt idx="25239">
                  <c:v>60.904739999999997</c:v>
                </c:pt>
                <c:pt idx="25240">
                  <c:v>60.701439999999998</c:v>
                </c:pt>
                <c:pt idx="25241">
                  <c:v>60.650660000000002</c:v>
                </c:pt>
                <c:pt idx="25242">
                  <c:v>60.415410000000001</c:v>
                </c:pt>
                <c:pt idx="25243">
                  <c:v>60.20561</c:v>
                </c:pt>
                <c:pt idx="25244">
                  <c:v>60.130830000000003</c:v>
                </c:pt>
                <c:pt idx="25245">
                  <c:v>60.07546</c:v>
                </c:pt>
                <c:pt idx="25246">
                  <c:v>59.984670000000001</c:v>
                </c:pt>
                <c:pt idx="25247">
                  <c:v>59.808599999999998</c:v>
                </c:pt>
                <c:pt idx="25248">
                  <c:v>59.464460000000003</c:v>
                </c:pt>
                <c:pt idx="25249">
                  <c:v>59.423720000000003</c:v>
                </c:pt>
                <c:pt idx="25250">
                  <c:v>59.389490000000002</c:v>
                </c:pt>
                <c:pt idx="25251">
                  <c:v>59.356299999999997</c:v>
                </c:pt>
                <c:pt idx="25252">
                  <c:v>59.324039999999997</c:v>
                </c:pt>
                <c:pt idx="25253">
                  <c:v>59.260309999999997</c:v>
                </c:pt>
                <c:pt idx="25254">
                  <c:v>59.225459999999998</c:v>
                </c:pt>
                <c:pt idx="25255">
                  <c:v>59.198239999999998</c:v>
                </c:pt>
                <c:pt idx="25256">
                  <c:v>59.191139999999997</c:v>
                </c:pt>
                <c:pt idx="25257">
                  <c:v>59.182639999999999</c:v>
                </c:pt>
                <c:pt idx="25258">
                  <c:v>59.174219999999998</c:v>
                </c:pt>
                <c:pt idx="25259">
                  <c:v>59.170070000000003</c:v>
                </c:pt>
                <c:pt idx="25260">
                  <c:v>59.166029999999999</c:v>
                </c:pt>
                <c:pt idx="25261">
                  <c:v>59.162100000000002</c:v>
                </c:pt>
                <c:pt idx="25262">
                  <c:v>59.160229999999999</c:v>
                </c:pt>
                <c:pt idx="25263">
                  <c:v>59.158430000000003</c:v>
                </c:pt>
                <c:pt idx="25264">
                  <c:v>59.156700000000001</c:v>
                </c:pt>
                <c:pt idx="25265">
                  <c:v>59.155119999999997</c:v>
                </c:pt>
                <c:pt idx="25266">
                  <c:v>59.153689999999997</c:v>
                </c:pt>
                <c:pt idx="25267">
                  <c:v>59.152459999999998</c:v>
                </c:pt>
                <c:pt idx="25268">
                  <c:v>59.15146</c:v>
                </c:pt>
                <c:pt idx="25269">
                  <c:v>59.150770000000001</c:v>
                </c:pt>
                <c:pt idx="25270">
                  <c:v>59.150449999999999</c:v>
                </c:pt>
                <c:pt idx="25271">
                  <c:v>59.150579999999998</c:v>
                </c:pt>
                <c:pt idx="25272">
                  <c:v>59.151260000000001</c:v>
                </c:pt>
                <c:pt idx="25273">
                  <c:v>59.152560000000001</c:v>
                </c:pt>
                <c:pt idx="25274">
                  <c:v>59.154600000000002</c:v>
                </c:pt>
                <c:pt idx="25275">
                  <c:v>59.157510000000002</c:v>
                </c:pt>
                <c:pt idx="25276">
                  <c:v>59.166359999999997</c:v>
                </c:pt>
                <c:pt idx="25277">
                  <c:v>59.180079999999997</c:v>
                </c:pt>
                <c:pt idx="25278">
                  <c:v>59.207880000000003</c:v>
                </c:pt>
                <c:pt idx="25279">
                  <c:v>59.246810000000004</c:v>
                </c:pt>
                <c:pt idx="25280">
                  <c:v>59.295830000000002</c:v>
                </c:pt>
                <c:pt idx="25281">
                  <c:v>59.351010000000002</c:v>
                </c:pt>
                <c:pt idx="25282">
                  <c:v>59.405650000000001</c:v>
                </c:pt>
                <c:pt idx="25283">
                  <c:v>59.451309999999999</c:v>
                </c:pt>
                <c:pt idx="25284">
                  <c:v>59.479599999999998</c:v>
                </c:pt>
                <c:pt idx="25285">
                  <c:v>59.484450000000002</c:v>
                </c:pt>
                <c:pt idx="25286">
                  <c:v>59.473469999999999</c:v>
                </c:pt>
                <c:pt idx="25287">
                  <c:v>59.451880000000003</c:v>
                </c:pt>
                <c:pt idx="25288">
                  <c:v>59.382689999999997</c:v>
                </c:pt>
                <c:pt idx="25289">
                  <c:v>59.253639999999997</c:v>
                </c:pt>
                <c:pt idx="25290">
                  <c:v>59.192549999999997</c:v>
                </c:pt>
                <c:pt idx="25291">
                  <c:v>59.14058</c:v>
                </c:pt>
                <c:pt idx="25292">
                  <c:v>59.09892</c:v>
                </c:pt>
                <c:pt idx="25293">
                  <c:v>59.082140000000003</c:v>
                </c:pt>
                <c:pt idx="25294">
                  <c:v>59.067749999999997</c:v>
                </c:pt>
                <c:pt idx="25295">
                  <c:v>59.055399999999999</c:v>
                </c:pt>
                <c:pt idx="25296">
                  <c:v>59.045099999999998</c:v>
                </c:pt>
                <c:pt idx="25297">
                  <c:v>59.036430000000003</c:v>
                </c:pt>
                <c:pt idx="25298">
                  <c:v>59.029119999999999</c:v>
                </c:pt>
                <c:pt idx="25299">
                  <c:v>59.021439999999998</c:v>
                </c:pt>
                <c:pt idx="25300">
                  <c:v>59.015160000000002</c:v>
                </c:pt>
                <c:pt idx="25301">
                  <c:v>59.00985</c:v>
                </c:pt>
                <c:pt idx="25302">
                  <c:v>59.005220000000001</c:v>
                </c:pt>
                <c:pt idx="25303">
                  <c:v>59.00103</c:v>
                </c:pt>
                <c:pt idx="25304">
                  <c:v>58.997190000000003</c:v>
                </c:pt>
                <c:pt idx="25305">
                  <c:v>58.993560000000002</c:v>
                </c:pt>
                <c:pt idx="25306">
                  <c:v>58.99006</c:v>
                </c:pt>
                <c:pt idx="25307">
                  <c:v>58.986620000000002</c:v>
                </c:pt>
                <c:pt idx="25308">
                  <c:v>58.983249999999998</c:v>
                </c:pt>
                <c:pt idx="25309">
                  <c:v>58.976599999999998</c:v>
                </c:pt>
                <c:pt idx="25310">
                  <c:v>58.963380000000001</c:v>
                </c:pt>
                <c:pt idx="25311">
                  <c:v>58.956910000000001</c:v>
                </c:pt>
                <c:pt idx="25312">
                  <c:v>58.93703</c:v>
                </c:pt>
                <c:pt idx="25313">
                  <c:v>58.910789999999999</c:v>
                </c:pt>
                <c:pt idx="25314">
                  <c:v>58.858429999999998</c:v>
                </c:pt>
                <c:pt idx="25315">
                  <c:v>58.807020000000001</c:v>
                </c:pt>
                <c:pt idx="25316">
                  <c:v>58.604300000000002</c:v>
                </c:pt>
                <c:pt idx="25317">
                  <c:v>58.512509999999999</c:v>
                </c:pt>
                <c:pt idx="25318">
                  <c:v>58.21378</c:v>
                </c:pt>
                <c:pt idx="25319">
                  <c:v>57.694159999999997</c:v>
                </c:pt>
                <c:pt idx="25320">
                  <c:v>57.432789999999997</c:v>
                </c:pt>
                <c:pt idx="25321">
                  <c:v>57.09478</c:v>
                </c:pt>
                <c:pt idx="25322">
                  <c:v>56.763660000000002</c:v>
                </c:pt>
                <c:pt idx="25323">
                  <c:v>56.740009999999998</c:v>
                </c:pt>
                <c:pt idx="25324">
                  <c:v>56.731270000000002</c:v>
                </c:pt>
                <c:pt idx="25325">
                  <c:v>56.72804</c:v>
                </c:pt>
                <c:pt idx="25326">
                  <c:v>56.742109999999997</c:v>
                </c:pt>
                <c:pt idx="25327">
                  <c:v>56.806840000000001</c:v>
                </c:pt>
                <c:pt idx="25328">
                  <c:v>57.26661</c:v>
                </c:pt>
                <c:pt idx="25329">
                  <c:v>57.517690000000002</c:v>
                </c:pt>
                <c:pt idx="25330">
                  <c:v>57.570810000000002</c:v>
                </c:pt>
                <c:pt idx="25331">
                  <c:v>57.615400000000001</c:v>
                </c:pt>
                <c:pt idx="25332">
                  <c:v>57.769419999999997</c:v>
                </c:pt>
                <c:pt idx="25333">
                  <c:v>58.00403</c:v>
                </c:pt>
                <c:pt idx="25334">
                  <c:v>58.307259999999999</c:v>
                </c:pt>
                <c:pt idx="25335">
                  <c:v>59.017299999999999</c:v>
                </c:pt>
                <c:pt idx="25336">
                  <c:v>59.436010000000003</c:v>
                </c:pt>
                <c:pt idx="25337">
                  <c:v>59.704090000000001</c:v>
                </c:pt>
                <c:pt idx="25338">
                  <c:v>60.052680000000002</c:v>
                </c:pt>
                <c:pt idx="25339">
                  <c:v>60.532229999999998</c:v>
                </c:pt>
                <c:pt idx="25340">
                  <c:v>61.192810000000001</c:v>
                </c:pt>
                <c:pt idx="25341">
                  <c:v>62.088990000000003</c:v>
                </c:pt>
                <c:pt idx="25342">
                  <c:v>63.245229999999999</c:v>
                </c:pt>
                <c:pt idx="25343">
                  <c:v>64.675229999999999</c:v>
                </c:pt>
                <c:pt idx="25344">
                  <c:v>66.343680000000006</c:v>
                </c:pt>
                <c:pt idx="25345">
                  <c:v>68.210890000000006</c:v>
                </c:pt>
                <c:pt idx="25346">
                  <c:v>70.223470000000006</c:v>
                </c:pt>
                <c:pt idx="25347">
                  <c:v>74.507450000000006</c:v>
                </c:pt>
                <c:pt idx="25348">
                  <c:v>78.958439999999996</c:v>
                </c:pt>
                <c:pt idx="25349">
                  <c:v>83.642269999999996</c:v>
                </c:pt>
                <c:pt idx="25350">
                  <c:v>86.206320000000005</c:v>
                </c:pt>
                <c:pt idx="25351">
                  <c:v>89.027889999999999</c:v>
                </c:pt>
                <c:pt idx="25352">
                  <c:v>92.231849999999994</c:v>
                </c:pt>
                <c:pt idx="25353">
                  <c:v>95.854439999999997</c:v>
                </c:pt>
                <c:pt idx="25354">
                  <c:v>104.10120000000001</c:v>
                </c:pt>
                <c:pt idx="25355">
                  <c:v>108.1708</c:v>
                </c:pt>
                <c:pt idx="25356">
                  <c:v>111.5742</c:v>
                </c:pt>
                <c:pt idx="25357">
                  <c:v>112.8759</c:v>
                </c:pt>
                <c:pt idx="25358">
                  <c:v>113.82299999999999</c:v>
                </c:pt>
                <c:pt idx="25359">
                  <c:v>114.3874</c:v>
                </c:pt>
                <c:pt idx="25360">
                  <c:v>114.5325</c:v>
                </c:pt>
                <c:pt idx="25361">
                  <c:v>113.9592</c:v>
                </c:pt>
                <c:pt idx="25362">
                  <c:v>112.49169999999999</c:v>
                </c:pt>
                <c:pt idx="25363">
                  <c:v>110.239</c:v>
                </c:pt>
                <c:pt idx="25364">
                  <c:v>107.40730000000001</c:v>
                </c:pt>
                <c:pt idx="25365">
                  <c:v>94.111949999999993</c:v>
                </c:pt>
                <c:pt idx="25366">
                  <c:v>91.025400000000005</c:v>
                </c:pt>
                <c:pt idx="25367">
                  <c:v>88.179379999999995</c:v>
                </c:pt>
                <c:pt idx="25368">
                  <c:v>85.535210000000006</c:v>
                </c:pt>
                <c:pt idx="25369">
                  <c:v>83.091639999999998</c:v>
                </c:pt>
                <c:pt idx="25370">
                  <c:v>78.607110000000006</c:v>
                </c:pt>
                <c:pt idx="25371">
                  <c:v>74.498099999999994</c:v>
                </c:pt>
                <c:pt idx="25372">
                  <c:v>70.713049999999996</c:v>
                </c:pt>
                <c:pt idx="25373">
                  <c:v>68.96902</c:v>
                </c:pt>
                <c:pt idx="25374">
                  <c:v>67.364879999999999</c:v>
                </c:pt>
                <c:pt idx="25375">
                  <c:v>65.905389999999997</c:v>
                </c:pt>
                <c:pt idx="25376">
                  <c:v>64.622299999999996</c:v>
                </c:pt>
                <c:pt idx="25377">
                  <c:v>63.509639999999997</c:v>
                </c:pt>
                <c:pt idx="25378">
                  <c:v>62.576520000000002</c:v>
                </c:pt>
                <c:pt idx="25379">
                  <c:v>61.800040000000003</c:v>
                </c:pt>
                <c:pt idx="25380">
                  <c:v>61.167819999999999</c:v>
                </c:pt>
                <c:pt idx="25381">
                  <c:v>60.647770000000001</c:v>
                </c:pt>
                <c:pt idx="25382">
                  <c:v>60.21931</c:v>
                </c:pt>
                <c:pt idx="25383">
                  <c:v>59.535730000000001</c:v>
                </c:pt>
                <c:pt idx="25384">
                  <c:v>58.981140000000003</c:v>
                </c:pt>
                <c:pt idx="25385">
                  <c:v>58.495899999999999</c:v>
                </c:pt>
                <c:pt idx="25386">
                  <c:v>58.072609999999997</c:v>
                </c:pt>
                <c:pt idx="25387">
                  <c:v>57.722830000000002</c:v>
                </c:pt>
                <c:pt idx="25388">
                  <c:v>57.452010000000001</c:v>
                </c:pt>
                <c:pt idx="25389">
                  <c:v>57.094200000000001</c:v>
                </c:pt>
                <c:pt idx="25390">
                  <c:v>56.844729999999998</c:v>
                </c:pt>
                <c:pt idx="25391">
                  <c:v>55.935130000000001</c:v>
                </c:pt>
                <c:pt idx="25392">
                  <c:v>55.744950000000003</c:v>
                </c:pt>
                <c:pt idx="25393">
                  <c:v>55.614220000000003</c:v>
                </c:pt>
                <c:pt idx="25394">
                  <c:v>55.465760000000003</c:v>
                </c:pt>
                <c:pt idx="25395">
                  <c:v>55.212400000000002</c:v>
                </c:pt>
                <c:pt idx="25396">
                  <c:v>54.708559999999999</c:v>
                </c:pt>
                <c:pt idx="25397">
                  <c:v>54.611469999999997</c:v>
                </c:pt>
                <c:pt idx="25398">
                  <c:v>54.536490000000001</c:v>
                </c:pt>
                <c:pt idx="25399">
                  <c:v>54.389789999999998</c:v>
                </c:pt>
                <c:pt idx="25400">
                  <c:v>54.377040000000001</c:v>
                </c:pt>
                <c:pt idx="25401">
                  <c:v>54.04139</c:v>
                </c:pt>
                <c:pt idx="25402">
                  <c:v>53.46246</c:v>
                </c:pt>
                <c:pt idx="25403">
                  <c:v>53.340829999999997</c:v>
                </c:pt>
                <c:pt idx="25404">
                  <c:v>53.164499999999997</c:v>
                </c:pt>
                <c:pt idx="25405">
                  <c:v>53.100349999999999</c:v>
                </c:pt>
                <c:pt idx="25406">
                  <c:v>52.974629999999998</c:v>
                </c:pt>
                <c:pt idx="25407">
                  <c:v>52.802</c:v>
                </c:pt>
                <c:pt idx="25408">
                  <c:v>52.68994</c:v>
                </c:pt>
                <c:pt idx="25409">
                  <c:v>52.44744</c:v>
                </c:pt>
                <c:pt idx="25410">
                  <c:v>52.422609999999999</c:v>
                </c:pt>
                <c:pt idx="25411">
                  <c:v>52.087589999999999</c:v>
                </c:pt>
                <c:pt idx="25412">
                  <c:v>51.803739999999998</c:v>
                </c:pt>
                <c:pt idx="25413">
                  <c:v>51.494219999999999</c:v>
                </c:pt>
                <c:pt idx="25414">
                  <c:v>51.344070000000002</c:v>
                </c:pt>
                <c:pt idx="25415">
                  <c:v>51.28201</c:v>
                </c:pt>
                <c:pt idx="25416">
                  <c:v>51.235149999999997</c:v>
                </c:pt>
                <c:pt idx="25417">
                  <c:v>51.15916</c:v>
                </c:pt>
                <c:pt idx="25418">
                  <c:v>51.091610000000003</c:v>
                </c:pt>
                <c:pt idx="25419">
                  <c:v>51.088369999999998</c:v>
                </c:pt>
                <c:pt idx="25420">
                  <c:v>50.943739999999998</c:v>
                </c:pt>
                <c:pt idx="25421">
                  <c:v>50.826239999999999</c:v>
                </c:pt>
                <c:pt idx="25422">
                  <c:v>50.800179999999997</c:v>
                </c:pt>
                <c:pt idx="25423">
                  <c:v>50.775100000000002</c:v>
                </c:pt>
                <c:pt idx="25424">
                  <c:v>50.796570000000003</c:v>
                </c:pt>
                <c:pt idx="25425">
                  <c:v>50.907559999999997</c:v>
                </c:pt>
                <c:pt idx="25426">
                  <c:v>51.068930000000002</c:v>
                </c:pt>
                <c:pt idx="25427">
                  <c:v>51.09104</c:v>
                </c:pt>
                <c:pt idx="25428">
                  <c:v>51.563369999999999</c:v>
                </c:pt>
                <c:pt idx="25429">
                  <c:v>51.935839999999999</c:v>
                </c:pt>
                <c:pt idx="25430">
                  <c:v>52.113210000000002</c:v>
                </c:pt>
                <c:pt idx="25431">
                  <c:v>52.122459999999997</c:v>
                </c:pt>
                <c:pt idx="25432">
                  <c:v>52.446930000000002</c:v>
                </c:pt>
                <c:pt idx="25433">
                  <c:v>52.696469999999998</c:v>
                </c:pt>
                <c:pt idx="25434">
                  <c:v>53.021929999999998</c:v>
                </c:pt>
                <c:pt idx="25435">
                  <c:v>53.439210000000003</c:v>
                </c:pt>
                <c:pt idx="25436">
                  <c:v>53.952129999999997</c:v>
                </c:pt>
                <c:pt idx="25437">
                  <c:v>54.56859</c:v>
                </c:pt>
                <c:pt idx="25438">
                  <c:v>55.278550000000003</c:v>
                </c:pt>
                <c:pt idx="25439">
                  <c:v>56.080370000000002</c:v>
                </c:pt>
                <c:pt idx="25440">
                  <c:v>56.952710000000003</c:v>
                </c:pt>
                <c:pt idx="25441">
                  <c:v>58.867010000000001</c:v>
                </c:pt>
                <c:pt idx="25442">
                  <c:v>60.906419999999997</c:v>
                </c:pt>
                <c:pt idx="25443">
                  <c:v>69.378529999999998</c:v>
                </c:pt>
                <c:pt idx="25444">
                  <c:v>73.646510000000006</c:v>
                </c:pt>
                <c:pt idx="25445">
                  <c:v>78.12715</c:v>
                </c:pt>
                <c:pt idx="25446">
                  <c:v>80.757689999999997</c:v>
                </c:pt>
                <c:pt idx="25447">
                  <c:v>82.293760000000006</c:v>
                </c:pt>
                <c:pt idx="25448">
                  <c:v>84.025829999999999</c:v>
                </c:pt>
                <c:pt idx="25449">
                  <c:v>86.013530000000003</c:v>
                </c:pt>
                <c:pt idx="25450">
                  <c:v>88.263949999999994</c:v>
                </c:pt>
                <c:pt idx="25451">
                  <c:v>90.020489999999995</c:v>
                </c:pt>
                <c:pt idx="25452">
                  <c:v>90.792280000000005</c:v>
                </c:pt>
                <c:pt idx="25453">
                  <c:v>93.573449999999994</c:v>
                </c:pt>
                <c:pt idx="25454">
                  <c:v>105.5064</c:v>
                </c:pt>
                <c:pt idx="25455">
                  <c:v>107.9867</c:v>
                </c:pt>
                <c:pt idx="25456">
                  <c:v>109.92829999999999</c:v>
                </c:pt>
                <c:pt idx="25457">
                  <c:v>111.2116</c:v>
                </c:pt>
                <c:pt idx="25458">
                  <c:v>111.747</c:v>
                </c:pt>
                <c:pt idx="25459">
                  <c:v>111.67059999999999</c:v>
                </c:pt>
                <c:pt idx="25460">
                  <c:v>111.2589</c:v>
                </c:pt>
                <c:pt idx="25461">
                  <c:v>110.5213</c:v>
                </c:pt>
                <c:pt idx="25462">
                  <c:v>109.49550000000001</c:v>
                </c:pt>
                <c:pt idx="25463">
                  <c:v>106.69410000000001</c:v>
                </c:pt>
                <c:pt idx="25464">
                  <c:v>103.1872</c:v>
                </c:pt>
                <c:pt idx="25465">
                  <c:v>95.426400000000001</c:v>
                </c:pt>
                <c:pt idx="25466">
                  <c:v>92.078609999999998</c:v>
                </c:pt>
                <c:pt idx="25467">
                  <c:v>91.708280000000002</c:v>
                </c:pt>
                <c:pt idx="25468">
                  <c:v>88.300650000000005</c:v>
                </c:pt>
                <c:pt idx="25469">
                  <c:v>85.240260000000006</c:v>
                </c:pt>
                <c:pt idx="25470">
                  <c:v>84.36609</c:v>
                </c:pt>
                <c:pt idx="25471">
                  <c:v>82.497559999999993</c:v>
                </c:pt>
                <c:pt idx="25472">
                  <c:v>80.006399999999999</c:v>
                </c:pt>
                <c:pt idx="25473">
                  <c:v>77.691379999999995</c:v>
                </c:pt>
                <c:pt idx="25474">
                  <c:v>73.604590000000002</c:v>
                </c:pt>
                <c:pt idx="25475">
                  <c:v>73.344999999999999</c:v>
                </c:pt>
                <c:pt idx="25476">
                  <c:v>69.940359999999998</c:v>
                </c:pt>
                <c:pt idx="25477">
                  <c:v>69.157200000000003</c:v>
                </c:pt>
                <c:pt idx="25478">
                  <c:v>66.369339999999994</c:v>
                </c:pt>
                <c:pt idx="25479">
                  <c:v>65.093329999999995</c:v>
                </c:pt>
                <c:pt idx="25480">
                  <c:v>63.155029999999996</c:v>
                </c:pt>
                <c:pt idx="25481">
                  <c:v>62.943489999999997</c:v>
                </c:pt>
                <c:pt idx="25482">
                  <c:v>61.333950000000002</c:v>
                </c:pt>
                <c:pt idx="25483">
                  <c:v>59.905500000000004</c:v>
                </c:pt>
                <c:pt idx="25484">
                  <c:v>59.668089999999999</c:v>
                </c:pt>
                <c:pt idx="25485">
                  <c:v>58.206919999999997</c:v>
                </c:pt>
                <c:pt idx="25486">
                  <c:v>57.713540000000002</c:v>
                </c:pt>
                <c:pt idx="25487">
                  <c:v>56.974699999999999</c:v>
                </c:pt>
                <c:pt idx="25488">
                  <c:v>56.036079999999998</c:v>
                </c:pt>
                <c:pt idx="25489">
                  <c:v>55.976849999999999</c:v>
                </c:pt>
                <c:pt idx="25490">
                  <c:v>55.198900000000002</c:v>
                </c:pt>
                <c:pt idx="25491">
                  <c:v>54.909590000000001</c:v>
                </c:pt>
                <c:pt idx="25492">
                  <c:v>54.600790000000003</c:v>
                </c:pt>
                <c:pt idx="25493">
                  <c:v>54.137909999999998</c:v>
                </c:pt>
                <c:pt idx="25494">
                  <c:v>54.128990000000002</c:v>
                </c:pt>
                <c:pt idx="25495">
                  <c:v>53.767090000000003</c:v>
                </c:pt>
                <c:pt idx="25496">
                  <c:v>53.164619999999999</c:v>
                </c:pt>
                <c:pt idx="25497">
                  <c:v>52.630139999999997</c:v>
                </c:pt>
                <c:pt idx="25498">
                  <c:v>52.339109999999998</c:v>
                </c:pt>
                <c:pt idx="25499">
                  <c:v>51.653640000000003</c:v>
                </c:pt>
                <c:pt idx="25500">
                  <c:v>51.268000000000001</c:v>
                </c:pt>
                <c:pt idx="25501">
                  <c:v>51.082270000000001</c:v>
                </c:pt>
                <c:pt idx="25502">
                  <c:v>50.994929999999997</c:v>
                </c:pt>
                <c:pt idx="25503">
                  <c:v>50.825600000000001</c:v>
                </c:pt>
                <c:pt idx="25504">
                  <c:v>50.7194</c:v>
                </c:pt>
                <c:pt idx="25505">
                  <c:v>50.660800000000002</c:v>
                </c:pt>
                <c:pt idx="25506">
                  <c:v>50.610770000000002</c:v>
                </c:pt>
                <c:pt idx="25507">
                  <c:v>50.592759999999998</c:v>
                </c:pt>
                <c:pt idx="25508">
                  <c:v>50.582509999999999</c:v>
                </c:pt>
                <c:pt idx="25509">
                  <c:v>50.584110000000003</c:v>
                </c:pt>
                <c:pt idx="25510">
                  <c:v>50.600299999999997</c:v>
                </c:pt>
                <c:pt idx="25511">
                  <c:v>50.635249999999999</c:v>
                </c:pt>
                <c:pt idx="25512">
                  <c:v>50.692270000000001</c:v>
                </c:pt>
                <c:pt idx="25513">
                  <c:v>50.774709999999999</c:v>
                </c:pt>
                <c:pt idx="25514">
                  <c:v>50.883139999999997</c:v>
                </c:pt>
                <c:pt idx="25515">
                  <c:v>51.018500000000003</c:v>
                </c:pt>
                <c:pt idx="25516">
                  <c:v>51.177630000000001</c:v>
                </c:pt>
                <c:pt idx="25517">
                  <c:v>51.35915</c:v>
                </c:pt>
                <c:pt idx="25518">
                  <c:v>51.557409999999997</c:v>
                </c:pt>
                <c:pt idx="25519">
                  <c:v>51.992359999999998</c:v>
                </c:pt>
                <c:pt idx="25520">
                  <c:v>52.929650000000002</c:v>
                </c:pt>
                <c:pt idx="25521">
                  <c:v>53.876390000000001</c:v>
                </c:pt>
                <c:pt idx="25522">
                  <c:v>53.88644</c:v>
                </c:pt>
                <c:pt idx="25523">
                  <c:v>54.604970000000002</c:v>
                </c:pt>
                <c:pt idx="25524">
                  <c:v>55.125480000000003</c:v>
                </c:pt>
                <c:pt idx="25525">
                  <c:v>55.842799999999997</c:v>
                </c:pt>
                <c:pt idx="25526">
                  <c:v>56.434100000000001</c:v>
                </c:pt>
                <c:pt idx="25527">
                  <c:v>57.963909999999998</c:v>
                </c:pt>
                <c:pt idx="25528">
                  <c:v>59.109270000000002</c:v>
                </c:pt>
                <c:pt idx="25529">
                  <c:v>59.354959999999998</c:v>
                </c:pt>
                <c:pt idx="25530">
                  <c:v>59.79645</c:v>
                </c:pt>
                <c:pt idx="25531">
                  <c:v>60.205089999999998</c:v>
                </c:pt>
                <c:pt idx="25532">
                  <c:v>60.671880000000002</c:v>
                </c:pt>
                <c:pt idx="25533">
                  <c:v>61.215299999999999</c:v>
                </c:pt>
                <c:pt idx="25534">
                  <c:v>61.840919999999997</c:v>
                </c:pt>
                <c:pt idx="25535">
                  <c:v>62.562220000000003</c:v>
                </c:pt>
                <c:pt idx="25536">
                  <c:v>63.37332</c:v>
                </c:pt>
                <c:pt idx="25537">
                  <c:v>64.278480000000002</c:v>
                </c:pt>
                <c:pt idx="25538">
                  <c:v>65.259230000000002</c:v>
                </c:pt>
                <c:pt idx="25539">
                  <c:v>67.415430000000001</c:v>
                </c:pt>
                <c:pt idx="25540">
                  <c:v>72.129810000000006</c:v>
                </c:pt>
                <c:pt idx="25541">
                  <c:v>76.980909999999994</c:v>
                </c:pt>
                <c:pt idx="25542">
                  <c:v>78.775419999999997</c:v>
                </c:pt>
                <c:pt idx="25543">
                  <c:v>96.474819999999994</c:v>
                </c:pt>
                <c:pt idx="25544">
                  <c:v>106.2024</c:v>
                </c:pt>
                <c:pt idx="25545">
                  <c:v>110.8369</c:v>
                </c:pt>
                <c:pt idx="25546">
                  <c:v>112.9016</c:v>
                </c:pt>
                <c:pt idx="25547">
                  <c:v>114.6777</c:v>
                </c:pt>
                <c:pt idx="25548">
                  <c:v>116.6549</c:v>
                </c:pt>
                <c:pt idx="25549">
                  <c:v>118.1336</c:v>
                </c:pt>
                <c:pt idx="25550">
                  <c:v>120.3747</c:v>
                </c:pt>
                <c:pt idx="25551">
                  <c:v>120.512</c:v>
                </c:pt>
                <c:pt idx="25552">
                  <c:v>122.35429999999999</c:v>
                </c:pt>
                <c:pt idx="25553">
                  <c:v>122.6563</c:v>
                </c:pt>
                <c:pt idx="25554">
                  <c:v>123.395</c:v>
                </c:pt>
                <c:pt idx="25555">
                  <c:v>123.48</c:v>
                </c:pt>
                <c:pt idx="25556">
                  <c:v>123.55110000000001</c:v>
                </c:pt>
                <c:pt idx="25557">
                  <c:v>122.7748</c:v>
                </c:pt>
                <c:pt idx="25558">
                  <c:v>121.239</c:v>
                </c:pt>
                <c:pt idx="25559">
                  <c:v>119.9747</c:v>
                </c:pt>
                <c:pt idx="25560">
                  <c:v>117.53449999999999</c:v>
                </c:pt>
                <c:pt idx="25561">
                  <c:v>113.79470000000001</c:v>
                </c:pt>
                <c:pt idx="25562">
                  <c:v>110.22410000000001</c:v>
                </c:pt>
                <c:pt idx="25563">
                  <c:v>108.8716</c:v>
                </c:pt>
                <c:pt idx="25564">
                  <c:v>96.450620000000001</c:v>
                </c:pt>
                <c:pt idx="25565">
                  <c:v>89.6798</c:v>
                </c:pt>
                <c:pt idx="25566">
                  <c:v>88.286879999999996</c:v>
                </c:pt>
                <c:pt idx="25567">
                  <c:v>88.269739999999999</c:v>
                </c:pt>
                <c:pt idx="25568">
                  <c:v>87.149940000000001</c:v>
                </c:pt>
                <c:pt idx="25569">
                  <c:v>85.888220000000004</c:v>
                </c:pt>
                <c:pt idx="25570">
                  <c:v>85.405799999999999</c:v>
                </c:pt>
                <c:pt idx="25571">
                  <c:v>78.872910000000005</c:v>
                </c:pt>
                <c:pt idx="25572">
                  <c:v>78.501069999999999</c:v>
                </c:pt>
                <c:pt idx="25573">
                  <c:v>77.272329999999997</c:v>
                </c:pt>
                <c:pt idx="25574">
                  <c:v>76.570409999999995</c:v>
                </c:pt>
                <c:pt idx="25575">
                  <c:v>76.012439999999998</c:v>
                </c:pt>
                <c:pt idx="25576">
                  <c:v>75.905500000000004</c:v>
                </c:pt>
                <c:pt idx="25577">
                  <c:v>75.636629999999997</c:v>
                </c:pt>
                <c:pt idx="25578">
                  <c:v>75.130970000000005</c:v>
                </c:pt>
                <c:pt idx="25579">
                  <c:v>74.375559999999993</c:v>
                </c:pt>
                <c:pt idx="25580">
                  <c:v>74.27816</c:v>
                </c:pt>
                <c:pt idx="25581">
                  <c:v>73.739450000000005</c:v>
                </c:pt>
                <c:pt idx="25582">
                  <c:v>72.564239999999998</c:v>
                </c:pt>
                <c:pt idx="25583">
                  <c:v>72.039720000000003</c:v>
                </c:pt>
                <c:pt idx="25584">
                  <c:v>70.915930000000003</c:v>
                </c:pt>
                <c:pt idx="25585">
                  <c:v>69.422920000000005</c:v>
                </c:pt>
                <c:pt idx="25586">
                  <c:v>69.169920000000005</c:v>
                </c:pt>
                <c:pt idx="25587">
                  <c:v>66.822010000000006</c:v>
                </c:pt>
                <c:pt idx="25588">
                  <c:v>66.007199999999997</c:v>
                </c:pt>
                <c:pt idx="25589">
                  <c:v>64.094430000000003</c:v>
                </c:pt>
                <c:pt idx="25590">
                  <c:v>63.349789999999999</c:v>
                </c:pt>
                <c:pt idx="25591">
                  <c:v>63.053489999999996</c:v>
                </c:pt>
                <c:pt idx="25592">
                  <c:v>62.651589999999999</c:v>
                </c:pt>
                <c:pt idx="25593">
                  <c:v>62.535490000000003</c:v>
                </c:pt>
                <c:pt idx="25594">
                  <c:v>62.515659999999997</c:v>
                </c:pt>
                <c:pt idx="25595">
                  <c:v>61.734610000000004</c:v>
                </c:pt>
                <c:pt idx="25596">
                  <c:v>60.311979999999998</c:v>
                </c:pt>
                <c:pt idx="25597">
                  <c:v>59.796019999999999</c:v>
                </c:pt>
                <c:pt idx="25598">
                  <c:v>55.871989999999997</c:v>
                </c:pt>
                <c:pt idx="25599">
                  <c:v>55.363</c:v>
                </c:pt>
                <c:pt idx="25600">
                  <c:v>54.892240000000001</c:v>
                </c:pt>
                <c:pt idx="25601">
                  <c:v>54.788930000000001</c:v>
                </c:pt>
                <c:pt idx="25602">
                  <c:v>54.065109999999997</c:v>
                </c:pt>
                <c:pt idx="25603">
                  <c:v>53.156419999999997</c:v>
                </c:pt>
                <c:pt idx="25604">
                  <c:v>51.046559999999999</c:v>
                </c:pt>
                <c:pt idx="25605">
                  <c:v>49.670920000000002</c:v>
                </c:pt>
                <c:pt idx="25606">
                  <c:v>48.878929999999997</c:v>
                </c:pt>
                <c:pt idx="25607">
                  <c:v>48.195549999999997</c:v>
                </c:pt>
                <c:pt idx="25608">
                  <c:v>47.794750000000001</c:v>
                </c:pt>
                <c:pt idx="25609">
                  <c:v>46.68685</c:v>
                </c:pt>
                <c:pt idx="25610">
                  <c:v>46.669890000000002</c:v>
                </c:pt>
                <c:pt idx="25611">
                  <c:v>46.071570000000001</c:v>
                </c:pt>
                <c:pt idx="25612">
                  <c:v>45.90354</c:v>
                </c:pt>
                <c:pt idx="25613">
                  <c:v>45.429110000000001</c:v>
                </c:pt>
                <c:pt idx="25614">
                  <c:v>44.739989999999999</c:v>
                </c:pt>
                <c:pt idx="25615">
                  <c:v>44.00996</c:v>
                </c:pt>
                <c:pt idx="25616">
                  <c:v>43.988889999999998</c:v>
                </c:pt>
                <c:pt idx="25617">
                  <c:v>42.93535</c:v>
                </c:pt>
                <c:pt idx="25618">
                  <c:v>42.489179999999998</c:v>
                </c:pt>
                <c:pt idx="25619">
                  <c:v>41.751280000000001</c:v>
                </c:pt>
                <c:pt idx="25620">
                  <c:v>41.091740000000001</c:v>
                </c:pt>
                <c:pt idx="25621">
                  <c:v>40.818440000000002</c:v>
                </c:pt>
                <c:pt idx="25622">
                  <c:v>40.607579999999999</c:v>
                </c:pt>
                <c:pt idx="25623">
                  <c:v>40.480499999999999</c:v>
                </c:pt>
                <c:pt idx="25624">
                  <c:v>40.469169999999998</c:v>
                </c:pt>
                <c:pt idx="25625">
                  <c:v>40.61168</c:v>
                </c:pt>
                <c:pt idx="25626">
                  <c:v>40.952330000000003</c:v>
                </c:pt>
                <c:pt idx="25627">
                  <c:v>41.217350000000003</c:v>
                </c:pt>
                <c:pt idx="25628">
                  <c:v>41.550249999999998</c:v>
                </c:pt>
                <c:pt idx="25629">
                  <c:v>41.961950000000002</c:v>
                </c:pt>
                <c:pt idx="25630">
                  <c:v>42.461069999999999</c:v>
                </c:pt>
                <c:pt idx="25631">
                  <c:v>43.194920000000003</c:v>
                </c:pt>
                <c:pt idx="25632">
                  <c:v>44.087350000000001</c:v>
                </c:pt>
                <c:pt idx="25633">
                  <c:v>45.156730000000003</c:v>
                </c:pt>
                <c:pt idx="25634">
                  <c:v>46.422620000000002</c:v>
                </c:pt>
                <c:pt idx="25635">
                  <c:v>47.905740000000002</c:v>
                </c:pt>
                <c:pt idx="25636">
                  <c:v>49.62809</c:v>
                </c:pt>
                <c:pt idx="25637">
                  <c:v>51.6128</c:v>
                </c:pt>
                <c:pt idx="25638">
                  <c:v>53.884079999999997</c:v>
                </c:pt>
                <c:pt idx="25639">
                  <c:v>56.46696</c:v>
                </c:pt>
                <c:pt idx="25640">
                  <c:v>59.386890000000001</c:v>
                </c:pt>
                <c:pt idx="25641">
                  <c:v>62.669089999999997</c:v>
                </c:pt>
                <c:pt idx="25642">
                  <c:v>66.337760000000003</c:v>
                </c:pt>
                <c:pt idx="25643">
                  <c:v>70.414929999999998</c:v>
                </c:pt>
                <c:pt idx="25644">
                  <c:v>74.919179999999997</c:v>
                </c:pt>
                <c:pt idx="25645">
                  <c:v>76.180639999999997</c:v>
                </c:pt>
                <c:pt idx="25646">
                  <c:v>79.864130000000003</c:v>
                </c:pt>
                <c:pt idx="25647">
                  <c:v>85.256810000000002</c:v>
                </c:pt>
                <c:pt idx="25648">
                  <c:v>91.09599</c:v>
                </c:pt>
                <c:pt idx="25649">
                  <c:v>97.370710000000003</c:v>
                </c:pt>
                <c:pt idx="25650">
                  <c:v>104.05889999999999</c:v>
                </c:pt>
                <c:pt idx="25651">
                  <c:v>111.1266</c:v>
                </c:pt>
                <c:pt idx="25652">
                  <c:v>126.2026</c:v>
                </c:pt>
                <c:pt idx="25653">
                  <c:v>142.08539999999999</c:v>
                </c:pt>
                <c:pt idx="25654">
                  <c:v>158.10749999999999</c:v>
                </c:pt>
                <c:pt idx="25655">
                  <c:v>173.5197</c:v>
                </c:pt>
                <c:pt idx="25656">
                  <c:v>187.5889</c:v>
                </c:pt>
                <c:pt idx="25657">
                  <c:v>199.6387</c:v>
                </c:pt>
                <c:pt idx="25658">
                  <c:v>201.25579999999999</c:v>
                </c:pt>
                <c:pt idx="25659">
                  <c:v>205.84710000000001</c:v>
                </c:pt>
                <c:pt idx="25660">
                  <c:v>209.78530000000001</c:v>
                </c:pt>
                <c:pt idx="25661">
                  <c:v>211.11279999999999</c:v>
                </c:pt>
                <c:pt idx="25662">
                  <c:v>215.41069999999999</c:v>
                </c:pt>
                <c:pt idx="25663">
                  <c:v>218.72130000000001</c:v>
                </c:pt>
                <c:pt idx="25664">
                  <c:v>221.13069999999999</c:v>
                </c:pt>
                <c:pt idx="25665">
                  <c:v>222.649</c:v>
                </c:pt>
                <c:pt idx="25666">
                  <c:v>223.2535</c:v>
                </c:pt>
                <c:pt idx="25667">
                  <c:v>223.3526</c:v>
                </c:pt>
                <c:pt idx="25668">
                  <c:v>221.4571</c:v>
                </c:pt>
                <c:pt idx="25669">
                  <c:v>217.59039999999999</c:v>
                </c:pt>
                <c:pt idx="25670">
                  <c:v>212.31469999999999</c:v>
                </c:pt>
                <c:pt idx="25671">
                  <c:v>208.6311</c:v>
                </c:pt>
                <c:pt idx="25672">
                  <c:v>206.0847</c:v>
                </c:pt>
                <c:pt idx="25673">
                  <c:v>191.96969999999999</c:v>
                </c:pt>
                <c:pt idx="25674">
                  <c:v>189.87440000000001</c:v>
                </c:pt>
                <c:pt idx="25675">
                  <c:v>176.93709999999999</c:v>
                </c:pt>
                <c:pt idx="25676">
                  <c:v>169.672</c:v>
                </c:pt>
                <c:pt idx="25677">
                  <c:v>166.50149999999999</c:v>
                </c:pt>
                <c:pt idx="25678">
                  <c:v>146.8759</c:v>
                </c:pt>
                <c:pt idx="25679">
                  <c:v>139.7842</c:v>
                </c:pt>
                <c:pt idx="25680">
                  <c:v>133.13229999999999</c:v>
                </c:pt>
                <c:pt idx="25681">
                  <c:v>131.0462</c:v>
                </c:pt>
                <c:pt idx="25682">
                  <c:v>127.04</c:v>
                </c:pt>
                <c:pt idx="25683">
                  <c:v>123.5664</c:v>
                </c:pt>
                <c:pt idx="25684">
                  <c:v>121.62350000000001</c:v>
                </c:pt>
                <c:pt idx="25685">
                  <c:v>116.95569999999999</c:v>
                </c:pt>
                <c:pt idx="25686">
                  <c:v>116.824</c:v>
                </c:pt>
                <c:pt idx="25687">
                  <c:v>113.10290000000001</c:v>
                </c:pt>
                <c:pt idx="25688">
                  <c:v>111.91249999999999</c:v>
                </c:pt>
                <c:pt idx="25689">
                  <c:v>110.0205</c:v>
                </c:pt>
                <c:pt idx="25690">
                  <c:v>108.2616</c:v>
                </c:pt>
                <c:pt idx="25691">
                  <c:v>107.6229</c:v>
                </c:pt>
                <c:pt idx="25692">
                  <c:v>105.8019</c:v>
                </c:pt>
                <c:pt idx="25693">
                  <c:v>105.7088</c:v>
                </c:pt>
                <c:pt idx="25694">
                  <c:v>104.81789999999999</c:v>
                </c:pt>
                <c:pt idx="25695">
                  <c:v>104.6306</c:v>
                </c:pt>
                <c:pt idx="25696">
                  <c:v>104.50409999999999</c:v>
                </c:pt>
                <c:pt idx="25697">
                  <c:v>104.13249999999999</c:v>
                </c:pt>
                <c:pt idx="25698">
                  <c:v>103.6083</c:v>
                </c:pt>
                <c:pt idx="25699">
                  <c:v>103.1795</c:v>
                </c:pt>
                <c:pt idx="25700">
                  <c:v>103.0568</c:v>
                </c:pt>
                <c:pt idx="25701">
                  <c:v>102.9299</c:v>
                </c:pt>
                <c:pt idx="25702">
                  <c:v>102.8189</c:v>
                </c:pt>
                <c:pt idx="25703">
                  <c:v>102.8347</c:v>
                </c:pt>
                <c:pt idx="25704">
                  <c:v>103.0993</c:v>
                </c:pt>
                <c:pt idx="25705">
                  <c:v>103.1728</c:v>
                </c:pt>
                <c:pt idx="25706">
                  <c:v>104.1323</c:v>
                </c:pt>
                <c:pt idx="25707">
                  <c:v>104.4354</c:v>
                </c:pt>
                <c:pt idx="25708">
                  <c:v>105.5628</c:v>
                </c:pt>
                <c:pt idx="25709">
                  <c:v>107.464</c:v>
                </c:pt>
                <c:pt idx="25710">
                  <c:v>109.59180000000001</c:v>
                </c:pt>
                <c:pt idx="25711">
                  <c:v>109.78489999999999</c:v>
                </c:pt>
                <c:pt idx="25712">
                  <c:v>111.5463</c:v>
                </c:pt>
                <c:pt idx="25713">
                  <c:v>113.8399</c:v>
                </c:pt>
                <c:pt idx="25714">
                  <c:v>116.6639</c:v>
                </c:pt>
                <c:pt idx="25715">
                  <c:v>116.9601</c:v>
                </c:pt>
                <c:pt idx="25716">
                  <c:v>120.2184</c:v>
                </c:pt>
                <c:pt idx="25717">
                  <c:v>128.40280000000001</c:v>
                </c:pt>
                <c:pt idx="25718">
                  <c:v>128.60759999999999</c:v>
                </c:pt>
                <c:pt idx="25719">
                  <c:v>130.1311</c:v>
                </c:pt>
                <c:pt idx="25720">
                  <c:v>131.4598</c:v>
                </c:pt>
                <c:pt idx="25721">
                  <c:v>132.28229999999999</c:v>
                </c:pt>
                <c:pt idx="25722">
                  <c:v>132.51320000000001</c:v>
                </c:pt>
                <c:pt idx="25723">
                  <c:v>132.33539999999999</c:v>
                </c:pt>
                <c:pt idx="25724">
                  <c:v>132.16470000000001</c:v>
                </c:pt>
                <c:pt idx="25725">
                  <c:v>131.28219999999999</c:v>
                </c:pt>
                <c:pt idx="25726">
                  <c:v>129.90780000000001</c:v>
                </c:pt>
                <c:pt idx="25727">
                  <c:v>128.12569999999999</c:v>
                </c:pt>
                <c:pt idx="25728">
                  <c:v>123.64149999999999</c:v>
                </c:pt>
                <c:pt idx="25729">
                  <c:v>118.60339999999999</c:v>
                </c:pt>
                <c:pt idx="25730">
                  <c:v>113.5596</c:v>
                </c:pt>
                <c:pt idx="25731">
                  <c:v>108.83629999999999</c:v>
                </c:pt>
                <c:pt idx="25732">
                  <c:v>104.45269999999999</c:v>
                </c:pt>
                <c:pt idx="25733">
                  <c:v>100.37560000000001</c:v>
                </c:pt>
                <c:pt idx="25734">
                  <c:v>96.511709999999994</c:v>
                </c:pt>
                <c:pt idx="25735">
                  <c:v>92.876580000000004</c:v>
                </c:pt>
                <c:pt idx="25736">
                  <c:v>90.105329999999995</c:v>
                </c:pt>
                <c:pt idx="25737">
                  <c:v>89.5107</c:v>
                </c:pt>
                <c:pt idx="25738">
                  <c:v>86.575059999999993</c:v>
                </c:pt>
                <c:pt idx="25739">
                  <c:v>85.261189999999999</c:v>
                </c:pt>
                <c:pt idx="25740">
                  <c:v>84.063630000000003</c:v>
                </c:pt>
                <c:pt idx="25741">
                  <c:v>82.985680000000002</c:v>
                </c:pt>
                <c:pt idx="25742">
                  <c:v>82.032600000000002</c:v>
                </c:pt>
                <c:pt idx="25743">
                  <c:v>81.940520000000006</c:v>
                </c:pt>
                <c:pt idx="25744">
                  <c:v>81.24982</c:v>
                </c:pt>
                <c:pt idx="25745">
                  <c:v>80.584519999999998</c:v>
                </c:pt>
                <c:pt idx="25746">
                  <c:v>80.008780000000002</c:v>
                </c:pt>
                <c:pt idx="25747">
                  <c:v>79.517669999999995</c:v>
                </c:pt>
                <c:pt idx="25748">
                  <c:v>78.719319999999996</c:v>
                </c:pt>
                <c:pt idx="25749">
                  <c:v>78.540499999999994</c:v>
                </c:pt>
                <c:pt idx="25750">
                  <c:v>78.162880000000001</c:v>
                </c:pt>
                <c:pt idx="25751">
                  <c:v>77.345730000000003</c:v>
                </c:pt>
                <c:pt idx="25752">
                  <c:v>77.183099999999996</c:v>
                </c:pt>
                <c:pt idx="25753">
                  <c:v>76.658950000000004</c:v>
                </c:pt>
                <c:pt idx="25754">
                  <c:v>76.141019999999997</c:v>
                </c:pt>
                <c:pt idx="25755">
                  <c:v>76.070670000000007</c:v>
                </c:pt>
                <c:pt idx="25756">
                  <c:v>75.598820000000003</c:v>
                </c:pt>
                <c:pt idx="25757">
                  <c:v>75.199569999999994</c:v>
                </c:pt>
                <c:pt idx="25758">
                  <c:v>74.471779999999995</c:v>
                </c:pt>
                <c:pt idx="25759">
                  <c:v>73.631529999999998</c:v>
                </c:pt>
                <c:pt idx="25760">
                  <c:v>73.038799999999995</c:v>
                </c:pt>
                <c:pt idx="25761">
                  <c:v>72.917240000000007</c:v>
                </c:pt>
                <c:pt idx="25762">
                  <c:v>72.346010000000007</c:v>
                </c:pt>
                <c:pt idx="25763">
                  <c:v>72.025639999999996</c:v>
                </c:pt>
                <c:pt idx="25764">
                  <c:v>72.024100000000004</c:v>
                </c:pt>
                <c:pt idx="25765">
                  <c:v>71.7256</c:v>
                </c:pt>
                <c:pt idx="25766">
                  <c:v>71.322500000000005</c:v>
                </c:pt>
                <c:pt idx="25767">
                  <c:v>70.598669999999998</c:v>
                </c:pt>
                <c:pt idx="25768">
                  <c:v>70.580070000000006</c:v>
                </c:pt>
                <c:pt idx="25769">
                  <c:v>69.876270000000005</c:v>
                </c:pt>
                <c:pt idx="25770">
                  <c:v>69.643259999999998</c:v>
                </c:pt>
                <c:pt idx="25771">
                  <c:v>69.473389999999995</c:v>
                </c:pt>
                <c:pt idx="25772">
                  <c:v>69.264790000000005</c:v>
                </c:pt>
                <c:pt idx="25773">
                  <c:v>69.005700000000004</c:v>
                </c:pt>
                <c:pt idx="25774">
                  <c:v>68.618589999999998</c:v>
                </c:pt>
                <c:pt idx="25775">
                  <c:v>68.355230000000006</c:v>
                </c:pt>
                <c:pt idx="25776">
                  <c:v>68.288719999999998</c:v>
                </c:pt>
                <c:pt idx="25777">
                  <c:v>68.123440000000002</c:v>
                </c:pt>
                <c:pt idx="25778">
                  <c:v>67.904290000000003</c:v>
                </c:pt>
                <c:pt idx="25779">
                  <c:v>67.883970000000005</c:v>
                </c:pt>
                <c:pt idx="25780">
                  <c:v>67.743399999999994</c:v>
                </c:pt>
                <c:pt idx="25781">
                  <c:v>67.618700000000004</c:v>
                </c:pt>
                <c:pt idx="25782">
                  <c:v>67.511020000000002</c:v>
                </c:pt>
                <c:pt idx="25783">
                  <c:v>67.495819999999995</c:v>
                </c:pt>
                <c:pt idx="25784">
                  <c:v>67.437939999999998</c:v>
                </c:pt>
                <c:pt idx="25785">
                  <c:v>67.410650000000004</c:v>
                </c:pt>
                <c:pt idx="25786">
                  <c:v>67.385270000000006</c:v>
                </c:pt>
                <c:pt idx="25787">
                  <c:v>67.362039999999993</c:v>
                </c:pt>
                <c:pt idx="25788">
                  <c:v>67.341740000000001</c:v>
                </c:pt>
                <c:pt idx="25789">
                  <c:v>67.324669999999998</c:v>
                </c:pt>
                <c:pt idx="25790">
                  <c:v>67.311120000000003</c:v>
                </c:pt>
                <c:pt idx="25791">
                  <c:v>67.303129999999996</c:v>
                </c:pt>
                <c:pt idx="25792">
                  <c:v>67.297269999999997</c:v>
                </c:pt>
                <c:pt idx="25793">
                  <c:v>67.291470000000004</c:v>
                </c:pt>
                <c:pt idx="25794">
                  <c:v>67.292190000000005</c:v>
                </c:pt>
                <c:pt idx="25795">
                  <c:v>67.297550000000001</c:v>
                </c:pt>
                <c:pt idx="25796">
                  <c:v>67.315629999999999</c:v>
                </c:pt>
                <c:pt idx="25797">
                  <c:v>67.337040000000002</c:v>
                </c:pt>
                <c:pt idx="25798">
                  <c:v>67.395169999999993</c:v>
                </c:pt>
                <c:pt idx="25799">
                  <c:v>67.425420000000003</c:v>
                </c:pt>
                <c:pt idx="25800">
                  <c:v>67.552149999999997</c:v>
                </c:pt>
                <c:pt idx="25801">
                  <c:v>67.603390000000005</c:v>
                </c:pt>
                <c:pt idx="25802">
                  <c:v>67.649450000000002</c:v>
                </c:pt>
                <c:pt idx="25803">
                  <c:v>67.682659999999998</c:v>
                </c:pt>
                <c:pt idx="25804">
                  <c:v>67.711600000000004</c:v>
                </c:pt>
                <c:pt idx="25805">
                  <c:v>67.758709999999994</c:v>
                </c:pt>
                <c:pt idx="25806">
                  <c:v>67.835059999999999</c:v>
                </c:pt>
                <c:pt idx="25807">
                  <c:v>67.887780000000006</c:v>
                </c:pt>
                <c:pt idx="25808">
                  <c:v>67.951440000000005</c:v>
                </c:pt>
                <c:pt idx="25809">
                  <c:v>68.027879999999996</c:v>
                </c:pt>
                <c:pt idx="25810">
                  <c:v>68.116640000000004</c:v>
                </c:pt>
                <c:pt idx="25811">
                  <c:v>68.219110000000001</c:v>
                </c:pt>
                <c:pt idx="25812">
                  <c:v>68.333579999999998</c:v>
                </c:pt>
                <c:pt idx="25813">
                  <c:v>68.599450000000004</c:v>
                </c:pt>
                <c:pt idx="25814">
                  <c:v>68.903170000000003</c:v>
                </c:pt>
                <c:pt idx="25815">
                  <c:v>69.582130000000006</c:v>
                </c:pt>
                <c:pt idx="25816">
                  <c:v>72.485810000000001</c:v>
                </c:pt>
                <c:pt idx="25817">
                  <c:v>73.908580000000001</c:v>
                </c:pt>
                <c:pt idx="25818">
                  <c:v>73.995689999999996</c:v>
                </c:pt>
                <c:pt idx="25819">
                  <c:v>74.515270000000001</c:v>
                </c:pt>
                <c:pt idx="25820">
                  <c:v>74.750060000000005</c:v>
                </c:pt>
                <c:pt idx="25821">
                  <c:v>74.923460000000006</c:v>
                </c:pt>
                <c:pt idx="25822">
                  <c:v>75.059700000000007</c:v>
                </c:pt>
                <c:pt idx="25823">
                  <c:v>75.070449999999994</c:v>
                </c:pt>
                <c:pt idx="25824">
                  <c:v>75.084909999999994</c:v>
                </c:pt>
                <c:pt idx="25825">
                  <c:v>75.027339999999995</c:v>
                </c:pt>
                <c:pt idx="25826">
                  <c:v>74.982249999999993</c:v>
                </c:pt>
                <c:pt idx="25827">
                  <c:v>74.632949999999994</c:v>
                </c:pt>
                <c:pt idx="25828">
                  <c:v>74.566469999999995</c:v>
                </c:pt>
                <c:pt idx="25829">
                  <c:v>74.275660000000002</c:v>
                </c:pt>
                <c:pt idx="25830">
                  <c:v>74.04692</c:v>
                </c:pt>
                <c:pt idx="25831">
                  <c:v>73.724119999999999</c:v>
                </c:pt>
                <c:pt idx="25832">
                  <c:v>72.904049999999998</c:v>
                </c:pt>
                <c:pt idx="25833">
                  <c:v>72.082949999999997</c:v>
                </c:pt>
                <c:pt idx="25834">
                  <c:v>70.4161</c:v>
                </c:pt>
                <c:pt idx="25835">
                  <c:v>68.753979999999999</c:v>
                </c:pt>
                <c:pt idx="25836">
                  <c:v>68.38391</c:v>
                </c:pt>
                <c:pt idx="25837">
                  <c:v>68.234129999999993</c:v>
                </c:pt>
                <c:pt idx="25838">
                  <c:v>68.113500000000002</c:v>
                </c:pt>
                <c:pt idx="25839">
                  <c:v>67.934430000000006</c:v>
                </c:pt>
                <c:pt idx="25840">
                  <c:v>67.786910000000006</c:v>
                </c:pt>
                <c:pt idx="25841">
                  <c:v>67.212329999999994</c:v>
                </c:pt>
                <c:pt idx="25842">
                  <c:v>66.637690000000006</c:v>
                </c:pt>
                <c:pt idx="25843">
                  <c:v>66.559979999999996</c:v>
                </c:pt>
                <c:pt idx="25844">
                  <c:v>66.355869999999996</c:v>
                </c:pt>
                <c:pt idx="25845">
                  <c:v>66.269109999999998</c:v>
                </c:pt>
                <c:pt idx="25846">
                  <c:v>66.225399999999993</c:v>
                </c:pt>
                <c:pt idx="25847">
                  <c:v>66.121110000000002</c:v>
                </c:pt>
                <c:pt idx="25848">
                  <c:v>65.979179999999999</c:v>
                </c:pt>
                <c:pt idx="25849">
                  <c:v>65.852500000000006</c:v>
                </c:pt>
                <c:pt idx="25850">
                  <c:v>65.500399999999999</c:v>
                </c:pt>
                <c:pt idx="25851">
                  <c:v>65.397229999999993</c:v>
                </c:pt>
                <c:pt idx="25852">
                  <c:v>65.345510000000004</c:v>
                </c:pt>
                <c:pt idx="25853">
                  <c:v>65.293689999999998</c:v>
                </c:pt>
                <c:pt idx="25854">
                  <c:v>65.08605</c:v>
                </c:pt>
                <c:pt idx="25855">
                  <c:v>64.982219999999998</c:v>
                </c:pt>
                <c:pt idx="25856">
                  <c:v>64.949240000000003</c:v>
                </c:pt>
                <c:pt idx="25857">
                  <c:v>64.930350000000004</c:v>
                </c:pt>
                <c:pt idx="25858">
                  <c:v>64.878699999999995</c:v>
                </c:pt>
                <c:pt idx="25859">
                  <c:v>64.835740000000001</c:v>
                </c:pt>
                <c:pt idx="25860">
                  <c:v>64.82714</c:v>
                </c:pt>
                <c:pt idx="25861">
                  <c:v>64.776359999999997</c:v>
                </c:pt>
                <c:pt idx="25862">
                  <c:v>64.751980000000003</c:v>
                </c:pt>
                <c:pt idx="25863">
                  <c:v>64.729560000000006</c:v>
                </c:pt>
                <c:pt idx="25864">
                  <c:v>64.711820000000003</c:v>
                </c:pt>
                <c:pt idx="25865">
                  <c:v>64.706800000000001</c:v>
                </c:pt>
                <c:pt idx="25866">
                  <c:v>64.706829999999997</c:v>
                </c:pt>
                <c:pt idx="25867">
                  <c:v>64.718590000000006</c:v>
                </c:pt>
                <c:pt idx="25868">
                  <c:v>64.732330000000005</c:v>
                </c:pt>
                <c:pt idx="25869">
                  <c:v>64.753600000000006</c:v>
                </c:pt>
                <c:pt idx="25870">
                  <c:v>64.78546</c:v>
                </c:pt>
                <c:pt idx="25871">
                  <c:v>64.830590000000001</c:v>
                </c:pt>
                <c:pt idx="25872">
                  <c:v>64.894049999999993</c:v>
                </c:pt>
                <c:pt idx="25873">
                  <c:v>64.979619999999997</c:v>
                </c:pt>
                <c:pt idx="25874">
                  <c:v>65.095039999999997</c:v>
                </c:pt>
                <c:pt idx="25875">
                  <c:v>65.24494</c:v>
                </c:pt>
                <c:pt idx="25876">
                  <c:v>65.440240000000003</c:v>
                </c:pt>
                <c:pt idx="25877">
                  <c:v>65.638940000000005</c:v>
                </c:pt>
                <c:pt idx="25878">
                  <c:v>65.685559999999995</c:v>
                </c:pt>
                <c:pt idx="25879">
                  <c:v>65.994870000000006</c:v>
                </c:pt>
                <c:pt idx="25880">
                  <c:v>66.370999999999995</c:v>
                </c:pt>
                <c:pt idx="25881">
                  <c:v>66.825069999999997</c:v>
                </c:pt>
                <c:pt idx="25882">
                  <c:v>67.364329999999995</c:v>
                </c:pt>
                <c:pt idx="25883">
                  <c:v>68.00094</c:v>
                </c:pt>
                <c:pt idx="25884">
                  <c:v>68.725059999999999</c:v>
                </c:pt>
                <c:pt idx="25885">
                  <c:v>69.550460000000001</c:v>
                </c:pt>
                <c:pt idx="25886">
                  <c:v>70.455920000000006</c:v>
                </c:pt>
                <c:pt idx="25887">
                  <c:v>72.498099999999994</c:v>
                </c:pt>
                <c:pt idx="25888">
                  <c:v>74.702799999999996</c:v>
                </c:pt>
                <c:pt idx="25889">
                  <c:v>76.882339999999999</c:v>
                </c:pt>
                <c:pt idx="25890">
                  <c:v>77.884100000000004</c:v>
                </c:pt>
                <c:pt idx="25891">
                  <c:v>78.770600000000002</c:v>
                </c:pt>
                <c:pt idx="25892">
                  <c:v>79.078190000000006</c:v>
                </c:pt>
                <c:pt idx="25893">
                  <c:v>79.528890000000004</c:v>
                </c:pt>
                <c:pt idx="25894">
                  <c:v>80.116640000000004</c:v>
                </c:pt>
                <c:pt idx="25895">
                  <c:v>80.520099999999999</c:v>
                </c:pt>
                <c:pt idx="25896">
                  <c:v>80.724260000000001</c:v>
                </c:pt>
                <c:pt idx="25897">
                  <c:v>80.713719999999995</c:v>
                </c:pt>
                <c:pt idx="25898">
                  <c:v>80.467669999999998</c:v>
                </c:pt>
                <c:pt idx="25899">
                  <c:v>79.997529999999998</c:v>
                </c:pt>
                <c:pt idx="25900">
                  <c:v>79.331410000000005</c:v>
                </c:pt>
                <c:pt idx="25901">
                  <c:v>78.485389999999995</c:v>
                </c:pt>
                <c:pt idx="25902">
                  <c:v>77.509379999999993</c:v>
                </c:pt>
                <c:pt idx="25903">
                  <c:v>75.285359999999997</c:v>
                </c:pt>
                <c:pt idx="25904">
                  <c:v>72.962069999999997</c:v>
                </c:pt>
                <c:pt idx="25905">
                  <c:v>70.795419999999993</c:v>
                </c:pt>
                <c:pt idx="25906">
                  <c:v>70.659109999999998</c:v>
                </c:pt>
                <c:pt idx="25907">
                  <c:v>70.559150000000002</c:v>
                </c:pt>
                <c:pt idx="25908">
                  <c:v>69.826009999999997</c:v>
                </c:pt>
                <c:pt idx="25909">
                  <c:v>68.960819999999998</c:v>
                </c:pt>
                <c:pt idx="25910">
                  <c:v>68.188599999999994</c:v>
                </c:pt>
                <c:pt idx="25911">
                  <c:v>67.524619999999999</c:v>
                </c:pt>
                <c:pt idx="25912">
                  <c:v>66.953019999999995</c:v>
                </c:pt>
                <c:pt idx="25913">
                  <c:v>66.473969999999994</c:v>
                </c:pt>
                <c:pt idx="25914">
                  <c:v>66.078729999999993</c:v>
                </c:pt>
                <c:pt idx="25915">
                  <c:v>65.76003</c:v>
                </c:pt>
                <c:pt idx="25916">
                  <c:v>65.501530000000002</c:v>
                </c:pt>
                <c:pt idx="25917">
                  <c:v>65.298090000000002</c:v>
                </c:pt>
                <c:pt idx="25918">
                  <c:v>65.13646</c:v>
                </c:pt>
                <c:pt idx="25919">
                  <c:v>65.011300000000006</c:v>
                </c:pt>
                <c:pt idx="25920">
                  <c:v>64.912899999999993</c:v>
                </c:pt>
                <c:pt idx="25921">
                  <c:v>64.837010000000006</c:v>
                </c:pt>
                <c:pt idx="25922">
                  <c:v>64.777100000000004</c:v>
                </c:pt>
                <c:pt idx="25923">
                  <c:v>64.730329999999995</c:v>
                </c:pt>
                <c:pt idx="25924">
                  <c:v>64.662300000000002</c:v>
                </c:pt>
                <c:pt idx="25925">
                  <c:v>64.615819999999999</c:v>
                </c:pt>
                <c:pt idx="25926">
                  <c:v>64.608580000000003</c:v>
                </c:pt>
                <c:pt idx="25927">
                  <c:v>64.582669999999993</c:v>
                </c:pt>
                <c:pt idx="25928">
                  <c:v>64.557289999999995</c:v>
                </c:pt>
                <c:pt idx="25929">
                  <c:v>64.519189999999995</c:v>
                </c:pt>
                <c:pt idx="25930">
                  <c:v>64.490620000000007</c:v>
                </c:pt>
                <c:pt idx="25931">
                  <c:v>64.466629999999995</c:v>
                </c:pt>
                <c:pt idx="25932">
                  <c:v>64.453999999999994</c:v>
                </c:pt>
                <c:pt idx="25933">
                  <c:v>64.441940000000002</c:v>
                </c:pt>
                <c:pt idx="25934">
                  <c:v>64.423720000000003</c:v>
                </c:pt>
                <c:pt idx="25935">
                  <c:v>64.386409999999998</c:v>
                </c:pt>
                <c:pt idx="25936">
                  <c:v>64.370930000000001</c:v>
                </c:pt>
                <c:pt idx="25937">
                  <c:v>64.366140000000001</c:v>
                </c:pt>
                <c:pt idx="25938">
                  <c:v>64.358840000000001</c:v>
                </c:pt>
                <c:pt idx="25939">
                  <c:v>64.342169999999996</c:v>
                </c:pt>
                <c:pt idx="25940">
                  <c:v>64.340829999999997</c:v>
                </c:pt>
                <c:pt idx="25941">
                  <c:v>64.331509999999994</c:v>
                </c:pt>
                <c:pt idx="25942">
                  <c:v>64.331890000000001</c:v>
                </c:pt>
                <c:pt idx="25943">
                  <c:v>64.340329999999994</c:v>
                </c:pt>
                <c:pt idx="25944">
                  <c:v>64.346180000000004</c:v>
                </c:pt>
                <c:pt idx="25945">
                  <c:v>64.406739999999999</c:v>
                </c:pt>
                <c:pt idx="25946">
                  <c:v>64.409239999999997</c:v>
                </c:pt>
                <c:pt idx="25947">
                  <c:v>64.427689999999998</c:v>
                </c:pt>
                <c:pt idx="25948">
                  <c:v>64.447230000000005</c:v>
                </c:pt>
                <c:pt idx="25949">
                  <c:v>64.486900000000006</c:v>
                </c:pt>
                <c:pt idx="25950">
                  <c:v>64.499189999999999</c:v>
                </c:pt>
                <c:pt idx="25951">
                  <c:v>64.520780000000002</c:v>
                </c:pt>
                <c:pt idx="25952">
                  <c:v>64.566469999999995</c:v>
                </c:pt>
                <c:pt idx="25953">
                  <c:v>64.594189999999998</c:v>
                </c:pt>
                <c:pt idx="25954">
                  <c:v>64.627740000000003</c:v>
                </c:pt>
                <c:pt idx="25955">
                  <c:v>64.654839999999993</c:v>
                </c:pt>
                <c:pt idx="25956">
                  <c:v>64.671840000000003</c:v>
                </c:pt>
                <c:pt idx="25957">
                  <c:v>64.756230000000002</c:v>
                </c:pt>
                <c:pt idx="25958">
                  <c:v>64.798940000000002</c:v>
                </c:pt>
                <c:pt idx="25959">
                  <c:v>64.952860000000001</c:v>
                </c:pt>
                <c:pt idx="25960">
                  <c:v>65.023269999999997</c:v>
                </c:pt>
                <c:pt idx="25961">
                  <c:v>65.283720000000002</c:v>
                </c:pt>
                <c:pt idx="25962">
                  <c:v>65.325950000000006</c:v>
                </c:pt>
                <c:pt idx="25963">
                  <c:v>65.936499999999995</c:v>
                </c:pt>
                <c:pt idx="25964">
                  <c:v>66.190560000000005</c:v>
                </c:pt>
                <c:pt idx="25965">
                  <c:v>66.389039999999994</c:v>
                </c:pt>
                <c:pt idx="25966">
                  <c:v>66.529039999999995</c:v>
                </c:pt>
                <c:pt idx="25967">
                  <c:v>66.80359</c:v>
                </c:pt>
                <c:pt idx="25968">
                  <c:v>67.177130000000005</c:v>
                </c:pt>
                <c:pt idx="25969">
                  <c:v>68.129050000000007</c:v>
                </c:pt>
                <c:pt idx="25970">
                  <c:v>69.235609999999994</c:v>
                </c:pt>
                <c:pt idx="25971">
                  <c:v>69.585459999999998</c:v>
                </c:pt>
                <c:pt idx="25972">
                  <c:v>70.011020000000002</c:v>
                </c:pt>
                <c:pt idx="25973">
                  <c:v>70.555880000000002</c:v>
                </c:pt>
                <c:pt idx="25974">
                  <c:v>70.727519999999998</c:v>
                </c:pt>
                <c:pt idx="25975">
                  <c:v>71.264060000000001</c:v>
                </c:pt>
                <c:pt idx="25976">
                  <c:v>72.175389999999993</c:v>
                </c:pt>
                <c:pt idx="25977">
                  <c:v>73.303120000000007</c:v>
                </c:pt>
                <c:pt idx="25978">
                  <c:v>74.656440000000003</c:v>
                </c:pt>
                <c:pt idx="25979">
                  <c:v>75.381079999999997</c:v>
                </c:pt>
                <c:pt idx="25980">
                  <c:v>76.209850000000003</c:v>
                </c:pt>
                <c:pt idx="25981">
                  <c:v>77.937449999999998</c:v>
                </c:pt>
                <c:pt idx="25982">
                  <c:v>79.776769999999999</c:v>
                </c:pt>
                <c:pt idx="25983">
                  <c:v>83.072819999999993</c:v>
                </c:pt>
                <c:pt idx="25984">
                  <c:v>83.663629999999998</c:v>
                </c:pt>
                <c:pt idx="25985">
                  <c:v>87.709879999999998</c:v>
                </c:pt>
                <c:pt idx="25986">
                  <c:v>91.94059</c:v>
                </c:pt>
                <c:pt idx="25987">
                  <c:v>94.225319999999996</c:v>
                </c:pt>
                <c:pt idx="25988">
                  <c:v>96.704719999999995</c:v>
                </c:pt>
                <c:pt idx="25989">
                  <c:v>99.474950000000007</c:v>
                </c:pt>
                <c:pt idx="25990">
                  <c:v>102.6147</c:v>
                </c:pt>
                <c:pt idx="25991">
                  <c:v>103.1459</c:v>
                </c:pt>
                <c:pt idx="25992">
                  <c:v>106.1794</c:v>
                </c:pt>
                <c:pt idx="25993">
                  <c:v>110.1095</c:v>
                </c:pt>
                <c:pt idx="25994">
                  <c:v>118.50709999999999</c:v>
                </c:pt>
                <c:pt idx="25995">
                  <c:v>122.42</c:v>
                </c:pt>
                <c:pt idx="25996">
                  <c:v>125.6511</c:v>
                </c:pt>
                <c:pt idx="25997">
                  <c:v>126.9079</c:v>
                </c:pt>
                <c:pt idx="25998">
                  <c:v>127.8766</c:v>
                </c:pt>
                <c:pt idx="25999">
                  <c:v>128.5301</c:v>
                </c:pt>
                <c:pt idx="26000">
                  <c:v>128.85130000000001</c:v>
                </c:pt>
                <c:pt idx="26001">
                  <c:v>128.84229999999999</c:v>
                </c:pt>
                <c:pt idx="26002">
                  <c:v>128.52979999999999</c:v>
                </c:pt>
                <c:pt idx="26003">
                  <c:v>127.054</c:v>
                </c:pt>
                <c:pt idx="26004">
                  <c:v>124.6164</c:v>
                </c:pt>
                <c:pt idx="26005">
                  <c:v>121.50449999999999</c:v>
                </c:pt>
                <c:pt idx="26006">
                  <c:v>114.3738</c:v>
                </c:pt>
                <c:pt idx="26007">
                  <c:v>110.8343</c:v>
                </c:pt>
                <c:pt idx="26008">
                  <c:v>107.5335</c:v>
                </c:pt>
                <c:pt idx="26009">
                  <c:v>104.5014</c:v>
                </c:pt>
                <c:pt idx="26010">
                  <c:v>103.0458</c:v>
                </c:pt>
                <c:pt idx="26011">
                  <c:v>101.75020000000001</c:v>
                </c:pt>
                <c:pt idx="26012">
                  <c:v>99.238690000000005</c:v>
                </c:pt>
                <c:pt idx="26013">
                  <c:v>96.917389999999997</c:v>
                </c:pt>
                <c:pt idx="26014">
                  <c:v>92.590620000000001</c:v>
                </c:pt>
                <c:pt idx="26015">
                  <c:v>88.480260000000001</c:v>
                </c:pt>
                <c:pt idx="26016">
                  <c:v>84.542900000000003</c:v>
                </c:pt>
                <c:pt idx="26017">
                  <c:v>82.693969999999993</c:v>
                </c:pt>
                <c:pt idx="26018">
                  <c:v>80.97954</c:v>
                </c:pt>
                <c:pt idx="26019">
                  <c:v>79.424409999999995</c:v>
                </c:pt>
                <c:pt idx="26020">
                  <c:v>78.073149999999998</c:v>
                </c:pt>
                <c:pt idx="26021">
                  <c:v>76.931470000000004</c:v>
                </c:pt>
                <c:pt idx="26022">
                  <c:v>76.006240000000005</c:v>
                </c:pt>
                <c:pt idx="26023">
                  <c:v>75.268370000000004</c:v>
                </c:pt>
                <c:pt idx="26024">
                  <c:v>74.687340000000006</c:v>
                </c:pt>
                <c:pt idx="26025">
                  <c:v>74.223129999999998</c:v>
                </c:pt>
                <c:pt idx="26026">
                  <c:v>74.099019999999996</c:v>
                </c:pt>
                <c:pt idx="26027">
                  <c:v>73.851150000000004</c:v>
                </c:pt>
                <c:pt idx="26028">
                  <c:v>73.243129999999994</c:v>
                </c:pt>
                <c:pt idx="26029">
                  <c:v>72.706850000000003</c:v>
                </c:pt>
                <c:pt idx="26030">
                  <c:v>72.434190000000001</c:v>
                </c:pt>
                <c:pt idx="26031">
                  <c:v>72.214439999999996</c:v>
                </c:pt>
                <c:pt idx="26032">
                  <c:v>71.795910000000006</c:v>
                </c:pt>
                <c:pt idx="26033">
                  <c:v>71.487920000000003</c:v>
                </c:pt>
                <c:pt idx="26034">
                  <c:v>71.299800000000005</c:v>
                </c:pt>
                <c:pt idx="26035">
                  <c:v>71.153639999999996</c:v>
                </c:pt>
                <c:pt idx="26036">
                  <c:v>71.137540000000001</c:v>
                </c:pt>
                <c:pt idx="26037">
                  <c:v>71.100539999999995</c:v>
                </c:pt>
                <c:pt idx="26038">
                  <c:v>71.059070000000006</c:v>
                </c:pt>
                <c:pt idx="26039">
                  <c:v>70.911940000000001</c:v>
                </c:pt>
                <c:pt idx="26040">
                  <c:v>70.936679999999996</c:v>
                </c:pt>
                <c:pt idx="26041">
                  <c:v>71.067350000000005</c:v>
                </c:pt>
                <c:pt idx="26042">
                  <c:v>71.440470000000005</c:v>
                </c:pt>
                <c:pt idx="26043">
                  <c:v>71.474379999999996</c:v>
                </c:pt>
                <c:pt idx="26044">
                  <c:v>72.204999999999998</c:v>
                </c:pt>
                <c:pt idx="26045">
                  <c:v>72.326440000000005</c:v>
                </c:pt>
                <c:pt idx="26046">
                  <c:v>72.757580000000004</c:v>
                </c:pt>
                <c:pt idx="26047">
                  <c:v>72.957120000000003</c:v>
                </c:pt>
                <c:pt idx="26048">
                  <c:v>73.01294</c:v>
                </c:pt>
                <c:pt idx="26049">
                  <c:v>73.020129999999995</c:v>
                </c:pt>
                <c:pt idx="26050">
                  <c:v>73.046620000000004</c:v>
                </c:pt>
                <c:pt idx="26051">
                  <c:v>72.929519999999997</c:v>
                </c:pt>
                <c:pt idx="26052">
                  <c:v>72.696359999999999</c:v>
                </c:pt>
                <c:pt idx="26053">
                  <c:v>72.338310000000007</c:v>
                </c:pt>
                <c:pt idx="26054">
                  <c:v>72.206209999999999</c:v>
                </c:pt>
                <c:pt idx="26055">
                  <c:v>71.8249</c:v>
                </c:pt>
                <c:pt idx="26056">
                  <c:v>71.360990000000001</c:v>
                </c:pt>
                <c:pt idx="26057">
                  <c:v>70.536510000000007</c:v>
                </c:pt>
                <c:pt idx="26058">
                  <c:v>70.442120000000003</c:v>
                </c:pt>
                <c:pt idx="26059">
                  <c:v>70.216130000000007</c:v>
                </c:pt>
                <c:pt idx="26060">
                  <c:v>69.894329999999997</c:v>
                </c:pt>
                <c:pt idx="26061">
                  <c:v>69.668000000000006</c:v>
                </c:pt>
                <c:pt idx="26062">
                  <c:v>69.493080000000006</c:v>
                </c:pt>
                <c:pt idx="26063">
                  <c:v>69.247209999999995</c:v>
                </c:pt>
                <c:pt idx="26064">
                  <c:v>69.192480000000003</c:v>
                </c:pt>
                <c:pt idx="26065">
                  <c:v>69.017859999999999</c:v>
                </c:pt>
                <c:pt idx="26066">
                  <c:v>68.800780000000003</c:v>
                </c:pt>
                <c:pt idx="26067">
                  <c:v>68.644710000000003</c:v>
                </c:pt>
                <c:pt idx="26068">
                  <c:v>68.456710000000001</c:v>
                </c:pt>
                <c:pt idx="26069">
                  <c:v>68.453220000000002</c:v>
                </c:pt>
                <c:pt idx="26070">
                  <c:v>68.361450000000005</c:v>
                </c:pt>
                <c:pt idx="26071">
                  <c:v>68.353269999999995</c:v>
                </c:pt>
                <c:pt idx="26072">
                  <c:v>68.351140000000001</c:v>
                </c:pt>
                <c:pt idx="26073">
                  <c:v>68.350499999999997</c:v>
                </c:pt>
                <c:pt idx="26074">
                  <c:v>68.350210000000004</c:v>
                </c:pt>
                <c:pt idx="26075">
                  <c:v>68.350369999999998</c:v>
                </c:pt>
                <c:pt idx="26076">
                  <c:v>68.399000000000001</c:v>
                </c:pt>
                <c:pt idx="26077">
                  <c:v>68.407529999999994</c:v>
                </c:pt>
                <c:pt idx="26078">
                  <c:v>68.523840000000007</c:v>
                </c:pt>
                <c:pt idx="26079">
                  <c:v>68.748040000000003</c:v>
                </c:pt>
                <c:pt idx="26080">
                  <c:v>69.00291</c:v>
                </c:pt>
                <c:pt idx="26081">
                  <c:v>69.075379999999996</c:v>
                </c:pt>
                <c:pt idx="26082">
                  <c:v>69.828419999999994</c:v>
                </c:pt>
                <c:pt idx="26083">
                  <c:v>69.947180000000003</c:v>
                </c:pt>
                <c:pt idx="26084">
                  <c:v>70.444469999999995</c:v>
                </c:pt>
                <c:pt idx="26085">
                  <c:v>70.491950000000003</c:v>
                </c:pt>
                <c:pt idx="26086">
                  <c:v>70.831569999999999</c:v>
                </c:pt>
                <c:pt idx="26087">
                  <c:v>70.934119999999993</c:v>
                </c:pt>
                <c:pt idx="26088">
                  <c:v>71.019350000000003</c:v>
                </c:pt>
                <c:pt idx="26089">
                  <c:v>71.374480000000005</c:v>
                </c:pt>
                <c:pt idx="26090">
                  <c:v>71.79683</c:v>
                </c:pt>
                <c:pt idx="26091">
                  <c:v>72.311070000000001</c:v>
                </c:pt>
                <c:pt idx="26092">
                  <c:v>72.944149999999993</c:v>
                </c:pt>
                <c:pt idx="26093">
                  <c:v>73.726190000000003</c:v>
                </c:pt>
                <c:pt idx="26094">
                  <c:v>74.694400000000002</c:v>
                </c:pt>
                <c:pt idx="26095">
                  <c:v>75.900289999999998</c:v>
                </c:pt>
                <c:pt idx="26096">
                  <c:v>76.082579999999993</c:v>
                </c:pt>
                <c:pt idx="26097">
                  <c:v>76.611639999999994</c:v>
                </c:pt>
                <c:pt idx="26098">
                  <c:v>77.411460000000005</c:v>
                </c:pt>
                <c:pt idx="26099">
                  <c:v>77.696680000000001</c:v>
                </c:pt>
                <c:pt idx="26100">
                  <c:v>78.339179999999999</c:v>
                </c:pt>
                <c:pt idx="26101">
                  <c:v>79.384069999999994</c:v>
                </c:pt>
                <c:pt idx="26102">
                  <c:v>80.571730000000002</c:v>
                </c:pt>
                <c:pt idx="26103">
                  <c:v>81.898349999999994</c:v>
                </c:pt>
                <c:pt idx="26104">
                  <c:v>83.403000000000006</c:v>
                </c:pt>
                <c:pt idx="26105">
                  <c:v>85.075500000000005</c:v>
                </c:pt>
                <c:pt idx="26106">
                  <c:v>86.958380000000005</c:v>
                </c:pt>
                <c:pt idx="26107">
                  <c:v>89.031419999999997</c:v>
                </c:pt>
                <c:pt idx="26108">
                  <c:v>91.065539999999999</c:v>
                </c:pt>
                <c:pt idx="26109">
                  <c:v>91.339359999999999</c:v>
                </c:pt>
                <c:pt idx="26110">
                  <c:v>93.849649999999997</c:v>
                </c:pt>
                <c:pt idx="26111">
                  <c:v>96.609120000000004</c:v>
                </c:pt>
                <c:pt idx="26112">
                  <c:v>99.572450000000003</c:v>
                </c:pt>
                <c:pt idx="26113">
                  <c:v>102.78959999999999</c:v>
                </c:pt>
                <c:pt idx="26114">
                  <c:v>105.5615</c:v>
                </c:pt>
                <c:pt idx="26115">
                  <c:v>106.2051</c:v>
                </c:pt>
                <c:pt idx="26116">
                  <c:v>113.7317</c:v>
                </c:pt>
                <c:pt idx="26117">
                  <c:v>118.6956</c:v>
                </c:pt>
                <c:pt idx="26118">
                  <c:v>122.072</c:v>
                </c:pt>
                <c:pt idx="26119">
                  <c:v>131.0797</c:v>
                </c:pt>
                <c:pt idx="26120">
                  <c:v>138.5001</c:v>
                </c:pt>
                <c:pt idx="26121">
                  <c:v>145.82669999999999</c:v>
                </c:pt>
                <c:pt idx="26122">
                  <c:v>149.7705</c:v>
                </c:pt>
                <c:pt idx="26123">
                  <c:v>156.0856</c:v>
                </c:pt>
                <c:pt idx="26124">
                  <c:v>158.30670000000001</c:v>
                </c:pt>
                <c:pt idx="26125">
                  <c:v>162.05869999999999</c:v>
                </c:pt>
                <c:pt idx="26126">
                  <c:v>165.28389999999999</c:v>
                </c:pt>
                <c:pt idx="26127">
                  <c:v>167.94319999999999</c:v>
                </c:pt>
                <c:pt idx="26128">
                  <c:v>168.65029999999999</c:v>
                </c:pt>
                <c:pt idx="26129">
                  <c:v>169.9237</c:v>
                </c:pt>
                <c:pt idx="26130">
                  <c:v>171.18809999999999</c:v>
                </c:pt>
                <c:pt idx="26131">
                  <c:v>171.69810000000001</c:v>
                </c:pt>
                <c:pt idx="26132">
                  <c:v>171.50880000000001</c:v>
                </c:pt>
                <c:pt idx="26133">
                  <c:v>170.73410000000001</c:v>
                </c:pt>
                <c:pt idx="26134">
                  <c:v>169.39259999999999</c:v>
                </c:pt>
                <c:pt idx="26135">
                  <c:v>167.55850000000001</c:v>
                </c:pt>
                <c:pt idx="26136">
                  <c:v>163.12790000000001</c:v>
                </c:pt>
                <c:pt idx="26137">
                  <c:v>162.6105</c:v>
                </c:pt>
                <c:pt idx="26138">
                  <c:v>162.2594</c:v>
                </c:pt>
                <c:pt idx="26139">
                  <c:v>156.50649999999999</c:v>
                </c:pt>
                <c:pt idx="26140">
                  <c:v>149.21109999999999</c:v>
                </c:pt>
                <c:pt idx="26141">
                  <c:v>143.0558</c:v>
                </c:pt>
                <c:pt idx="26142">
                  <c:v>141.90979999999999</c:v>
                </c:pt>
                <c:pt idx="26143">
                  <c:v>136.63059999999999</c:v>
                </c:pt>
                <c:pt idx="26144">
                  <c:v>136.20310000000001</c:v>
                </c:pt>
                <c:pt idx="26145">
                  <c:v>135.03569999999999</c:v>
                </c:pt>
                <c:pt idx="26146">
                  <c:v>130.7723</c:v>
                </c:pt>
                <c:pt idx="26147">
                  <c:v>128.79859999999999</c:v>
                </c:pt>
                <c:pt idx="26148">
                  <c:v>125.49379999999999</c:v>
                </c:pt>
                <c:pt idx="26149">
                  <c:v>123.3008</c:v>
                </c:pt>
                <c:pt idx="26150">
                  <c:v>120.80670000000001</c:v>
                </c:pt>
                <c:pt idx="26151">
                  <c:v>118.4499</c:v>
                </c:pt>
                <c:pt idx="26152">
                  <c:v>116.62350000000001</c:v>
                </c:pt>
                <c:pt idx="26153">
                  <c:v>116.29349999999999</c:v>
                </c:pt>
                <c:pt idx="26154">
                  <c:v>116.2385</c:v>
                </c:pt>
                <c:pt idx="26155">
                  <c:v>114.2052</c:v>
                </c:pt>
                <c:pt idx="26156">
                  <c:v>112.9406</c:v>
                </c:pt>
                <c:pt idx="26157">
                  <c:v>112.27079999999999</c:v>
                </c:pt>
                <c:pt idx="26158">
                  <c:v>110.5123</c:v>
                </c:pt>
                <c:pt idx="26159">
                  <c:v>107.17100000000001</c:v>
                </c:pt>
                <c:pt idx="26160">
                  <c:v>106.7056</c:v>
                </c:pt>
                <c:pt idx="26161">
                  <c:v>104.28530000000001</c:v>
                </c:pt>
                <c:pt idx="26162">
                  <c:v>104.1108</c:v>
                </c:pt>
                <c:pt idx="26163">
                  <c:v>101.8888</c:v>
                </c:pt>
                <c:pt idx="26164">
                  <c:v>101.84139999999999</c:v>
                </c:pt>
                <c:pt idx="26165">
                  <c:v>100.04600000000001</c:v>
                </c:pt>
                <c:pt idx="26166">
                  <c:v>99.863510000000005</c:v>
                </c:pt>
                <c:pt idx="26167">
                  <c:v>98.616290000000006</c:v>
                </c:pt>
                <c:pt idx="26168">
                  <c:v>98.39631</c:v>
                </c:pt>
                <c:pt idx="26169">
                  <c:v>97.668750000000003</c:v>
                </c:pt>
                <c:pt idx="26170">
                  <c:v>97.595259999999996</c:v>
                </c:pt>
                <c:pt idx="26171">
                  <c:v>97.360110000000006</c:v>
                </c:pt>
                <c:pt idx="26172">
                  <c:v>97.160679999999999</c:v>
                </c:pt>
                <c:pt idx="26173">
                  <c:v>97.087249999999997</c:v>
                </c:pt>
                <c:pt idx="26174">
                  <c:v>97.081199999999995</c:v>
                </c:pt>
                <c:pt idx="26175">
                  <c:v>97.15934</c:v>
                </c:pt>
                <c:pt idx="26176">
                  <c:v>97.339879999999994</c:v>
                </c:pt>
                <c:pt idx="26177">
                  <c:v>97.344579999999993</c:v>
                </c:pt>
                <c:pt idx="26178">
                  <c:v>97.688469999999995</c:v>
                </c:pt>
                <c:pt idx="26179">
                  <c:v>98.130740000000003</c:v>
                </c:pt>
                <c:pt idx="26180">
                  <c:v>98.2166</c:v>
                </c:pt>
                <c:pt idx="26181">
                  <c:v>98.730459999999994</c:v>
                </c:pt>
                <c:pt idx="26182">
                  <c:v>99.423730000000006</c:v>
                </c:pt>
                <c:pt idx="26183">
                  <c:v>99.695509999999999</c:v>
                </c:pt>
                <c:pt idx="26184">
                  <c:v>100.2658</c:v>
                </c:pt>
                <c:pt idx="26185">
                  <c:v>101.7745</c:v>
                </c:pt>
                <c:pt idx="26186">
                  <c:v>102.2928</c:v>
                </c:pt>
                <c:pt idx="26187">
                  <c:v>104.407</c:v>
                </c:pt>
                <c:pt idx="26188">
                  <c:v>104.7756</c:v>
                </c:pt>
                <c:pt idx="26189">
                  <c:v>107.52979999999999</c:v>
                </c:pt>
                <c:pt idx="26190">
                  <c:v>107.66589999999999</c:v>
                </c:pt>
                <c:pt idx="26191">
                  <c:v>110.89360000000001</c:v>
                </c:pt>
                <c:pt idx="26192">
                  <c:v>114.6942</c:v>
                </c:pt>
                <c:pt idx="26193">
                  <c:v>116.3415</c:v>
                </c:pt>
                <c:pt idx="26194">
                  <c:v>117.3847</c:v>
                </c:pt>
                <c:pt idx="26195">
                  <c:v>118.1669</c:v>
                </c:pt>
                <c:pt idx="26196">
                  <c:v>121.09350000000001</c:v>
                </c:pt>
                <c:pt idx="26197">
                  <c:v>122.22799999999999</c:v>
                </c:pt>
                <c:pt idx="26198">
                  <c:v>122.4093</c:v>
                </c:pt>
                <c:pt idx="26199">
                  <c:v>123.105</c:v>
                </c:pt>
                <c:pt idx="26200">
                  <c:v>123.6824</c:v>
                </c:pt>
                <c:pt idx="26201">
                  <c:v>123.93510000000001</c:v>
                </c:pt>
                <c:pt idx="26202">
                  <c:v>123.8807</c:v>
                </c:pt>
                <c:pt idx="26203">
                  <c:v>123.88030000000001</c:v>
                </c:pt>
                <c:pt idx="26204">
                  <c:v>123.586</c:v>
                </c:pt>
                <c:pt idx="26205">
                  <c:v>122.6336</c:v>
                </c:pt>
                <c:pt idx="26206">
                  <c:v>122.2657</c:v>
                </c:pt>
                <c:pt idx="26207">
                  <c:v>121.0245</c:v>
                </c:pt>
                <c:pt idx="26208">
                  <c:v>120.1161</c:v>
                </c:pt>
                <c:pt idx="26209">
                  <c:v>117.3558</c:v>
                </c:pt>
                <c:pt idx="26210">
                  <c:v>115.2306</c:v>
                </c:pt>
                <c:pt idx="26211">
                  <c:v>108.54730000000001</c:v>
                </c:pt>
                <c:pt idx="26212">
                  <c:v>104.4765</c:v>
                </c:pt>
                <c:pt idx="26213">
                  <c:v>101.4961</c:v>
                </c:pt>
                <c:pt idx="26214">
                  <c:v>98.714479999999995</c:v>
                </c:pt>
                <c:pt idx="26215">
                  <c:v>93.61936</c:v>
                </c:pt>
                <c:pt idx="26216">
                  <c:v>88.964759999999998</c:v>
                </c:pt>
                <c:pt idx="26217">
                  <c:v>86.79007</c:v>
                </c:pt>
                <c:pt idx="26218">
                  <c:v>85.29983</c:v>
                </c:pt>
                <c:pt idx="26219">
                  <c:v>84.718999999999994</c:v>
                </c:pt>
                <c:pt idx="26220">
                  <c:v>82.798190000000005</c:v>
                </c:pt>
                <c:pt idx="26221">
                  <c:v>81.035790000000006</c:v>
                </c:pt>
                <c:pt idx="26222">
                  <c:v>80.41968</c:v>
                </c:pt>
                <c:pt idx="26223">
                  <c:v>79.448840000000004</c:v>
                </c:pt>
                <c:pt idx="26224">
                  <c:v>78.057730000000006</c:v>
                </c:pt>
                <c:pt idx="26225">
                  <c:v>77.285700000000006</c:v>
                </c:pt>
                <c:pt idx="26226">
                  <c:v>76.896029999999996</c:v>
                </c:pt>
                <c:pt idx="26227">
                  <c:v>75.997730000000004</c:v>
                </c:pt>
                <c:pt idx="26228">
                  <c:v>75.289760000000001</c:v>
                </c:pt>
                <c:pt idx="26229">
                  <c:v>75.227789999999999</c:v>
                </c:pt>
                <c:pt idx="26230">
                  <c:v>74.812610000000006</c:v>
                </c:pt>
                <c:pt idx="26231">
                  <c:v>74.479209999999995</c:v>
                </c:pt>
                <c:pt idx="26232">
                  <c:v>74.348830000000007</c:v>
                </c:pt>
                <c:pt idx="26233">
                  <c:v>74.285330000000002</c:v>
                </c:pt>
                <c:pt idx="26234">
                  <c:v>74.232420000000005</c:v>
                </c:pt>
                <c:pt idx="26235">
                  <c:v>74.213499999999996</c:v>
                </c:pt>
                <c:pt idx="26236">
                  <c:v>74.198660000000004</c:v>
                </c:pt>
                <c:pt idx="26237">
                  <c:v>74.263329999999996</c:v>
                </c:pt>
                <c:pt idx="26238">
                  <c:v>74.298240000000007</c:v>
                </c:pt>
                <c:pt idx="26239">
                  <c:v>74.336569999999995</c:v>
                </c:pt>
                <c:pt idx="26240">
                  <c:v>74.41234</c:v>
                </c:pt>
                <c:pt idx="26241">
                  <c:v>74.456789999999998</c:v>
                </c:pt>
                <c:pt idx="26242">
                  <c:v>74.748769999999993</c:v>
                </c:pt>
                <c:pt idx="26243">
                  <c:v>74.936710000000005</c:v>
                </c:pt>
                <c:pt idx="26244">
                  <c:v>75.004390000000001</c:v>
                </c:pt>
                <c:pt idx="26245">
                  <c:v>75.065920000000006</c:v>
                </c:pt>
                <c:pt idx="26246">
                  <c:v>75.109870000000001</c:v>
                </c:pt>
                <c:pt idx="26247">
                  <c:v>75.570790000000002</c:v>
                </c:pt>
                <c:pt idx="26248">
                  <c:v>76.068569999999994</c:v>
                </c:pt>
                <c:pt idx="26249">
                  <c:v>76.088489999999993</c:v>
                </c:pt>
                <c:pt idx="26250">
                  <c:v>77.254499999999993</c:v>
                </c:pt>
                <c:pt idx="26251">
                  <c:v>77.645340000000004</c:v>
                </c:pt>
                <c:pt idx="26252">
                  <c:v>78.47045</c:v>
                </c:pt>
                <c:pt idx="26253">
                  <c:v>78.539159999999995</c:v>
                </c:pt>
                <c:pt idx="26254">
                  <c:v>79.156229999999994</c:v>
                </c:pt>
                <c:pt idx="26255">
                  <c:v>79.666889999999995</c:v>
                </c:pt>
                <c:pt idx="26256">
                  <c:v>79.994979999999998</c:v>
                </c:pt>
                <c:pt idx="26257">
                  <c:v>81.092560000000006</c:v>
                </c:pt>
                <c:pt idx="26258">
                  <c:v>81.853279999999998</c:v>
                </c:pt>
                <c:pt idx="26259">
                  <c:v>82.83914</c:v>
                </c:pt>
                <c:pt idx="26260">
                  <c:v>84.113280000000003</c:v>
                </c:pt>
                <c:pt idx="26261">
                  <c:v>85.723669999999998</c:v>
                </c:pt>
                <c:pt idx="26262">
                  <c:v>87.691040000000001</c:v>
                </c:pt>
                <c:pt idx="26263">
                  <c:v>90.003600000000006</c:v>
                </c:pt>
                <c:pt idx="26264">
                  <c:v>92.620180000000005</c:v>
                </c:pt>
                <c:pt idx="26265">
                  <c:v>93.116150000000005</c:v>
                </c:pt>
                <c:pt idx="26266">
                  <c:v>95.039429999999996</c:v>
                </c:pt>
                <c:pt idx="26267">
                  <c:v>95.491299999999995</c:v>
                </c:pt>
                <c:pt idx="26268">
                  <c:v>101.7128</c:v>
                </c:pt>
                <c:pt idx="26269">
                  <c:v>103.0806</c:v>
                </c:pt>
                <c:pt idx="26270">
                  <c:v>104.12309999999999</c:v>
                </c:pt>
                <c:pt idx="26271">
                  <c:v>108.25360000000001</c:v>
                </c:pt>
                <c:pt idx="26272">
                  <c:v>113.7859</c:v>
                </c:pt>
                <c:pt idx="26273">
                  <c:v>121.5415</c:v>
                </c:pt>
                <c:pt idx="26274">
                  <c:v>135.4222</c:v>
                </c:pt>
                <c:pt idx="26275">
                  <c:v>148.22900000000001</c:v>
                </c:pt>
                <c:pt idx="26276">
                  <c:v>161.72409999999999</c:v>
                </c:pt>
                <c:pt idx="26277">
                  <c:v>168.91079999999999</c:v>
                </c:pt>
                <c:pt idx="26278">
                  <c:v>177.10249999999999</c:v>
                </c:pt>
                <c:pt idx="26279">
                  <c:v>182.8835</c:v>
                </c:pt>
                <c:pt idx="26280">
                  <c:v>187.19880000000001</c:v>
                </c:pt>
                <c:pt idx="26281">
                  <c:v>192.1549</c:v>
                </c:pt>
                <c:pt idx="26282">
                  <c:v>199.74590000000001</c:v>
                </c:pt>
                <c:pt idx="26283">
                  <c:v>214.4999</c:v>
                </c:pt>
                <c:pt idx="26284">
                  <c:v>230.5615</c:v>
                </c:pt>
                <c:pt idx="26285">
                  <c:v>242.9331</c:v>
                </c:pt>
                <c:pt idx="26286">
                  <c:v>246.7533</c:v>
                </c:pt>
                <c:pt idx="26287">
                  <c:v>261.41180000000003</c:v>
                </c:pt>
                <c:pt idx="26288">
                  <c:v>267.37200000000001</c:v>
                </c:pt>
                <c:pt idx="26289">
                  <c:v>271.88639999999998</c:v>
                </c:pt>
                <c:pt idx="26290">
                  <c:v>272.22210000000001</c:v>
                </c:pt>
                <c:pt idx="26291">
                  <c:v>274.57159999999999</c:v>
                </c:pt>
                <c:pt idx="26292">
                  <c:v>275.15429999999998</c:v>
                </c:pt>
                <c:pt idx="26293">
                  <c:v>274.7337</c:v>
                </c:pt>
                <c:pt idx="26294">
                  <c:v>273.625</c:v>
                </c:pt>
                <c:pt idx="26295">
                  <c:v>270.13690000000003</c:v>
                </c:pt>
                <c:pt idx="26296">
                  <c:v>264.90390000000002</c:v>
                </c:pt>
                <c:pt idx="26297">
                  <c:v>258.30970000000002</c:v>
                </c:pt>
                <c:pt idx="26298">
                  <c:v>252.0626</c:v>
                </c:pt>
                <c:pt idx="26299">
                  <c:v>242.38810000000001</c:v>
                </c:pt>
                <c:pt idx="26300">
                  <c:v>224.8897</c:v>
                </c:pt>
                <c:pt idx="26301">
                  <c:v>207.3826</c:v>
                </c:pt>
                <c:pt idx="26302">
                  <c:v>195.1157</c:v>
                </c:pt>
                <c:pt idx="26303">
                  <c:v>191.1343</c:v>
                </c:pt>
                <c:pt idx="26304">
                  <c:v>183.75880000000001</c:v>
                </c:pt>
                <c:pt idx="26305">
                  <c:v>177.0642</c:v>
                </c:pt>
                <c:pt idx="26306">
                  <c:v>175.68020000000001</c:v>
                </c:pt>
                <c:pt idx="26307">
                  <c:v>171.05029999999999</c:v>
                </c:pt>
                <c:pt idx="26308">
                  <c:v>165.69059999999999</c:v>
                </c:pt>
                <c:pt idx="26309">
                  <c:v>164.05350000000001</c:v>
                </c:pt>
                <c:pt idx="26310">
                  <c:v>159.04140000000001</c:v>
                </c:pt>
                <c:pt idx="26311">
                  <c:v>156.5641</c:v>
                </c:pt>
                <c:pt idx="26312">
                  <c:v>148.84289999999999</c:v>
                </c:pt>
                <c:pt idx="26313">
                  <c:v>144.59809999999999</c:v>
                </c:pt>
                <c:pt idx="26314">
                  <c:v>134.7852</c:v>
                </c:pt>
                <c:pt idx="26315">
                  <c:v>133.1729</c:v>
                </c:pt>
                <c:pt idx="26316">
                  <c:v>121.1009</c:v>
                </c:pt>
                <c:pt idx="26317">
                  <c:v>111.0239</c:v>
                </c:pt>
                <c:pt idx="26318">
                  <c:v>109.0544</c:v>
                </c:pt>
                <c:pt idx="26319">
                  <c:v>107.2591</c:v>
                </c:pt>
                <c:pt idx="26320">
                  <c:v>93.604780000000005</c:v>
                </c:pt>
                <c:pt idx="26321">
                  <c:v>87.025909999999996</c:v>
                </c:pt>
                <c:pt idx="26322">
                  <c:v>81.023799999999994</c:v>
                </c:pt>
                <c:pt idx="26323">
                  <c:v>78.366489999999999</c:v>
                </c:pt>
                <c:pt idx="26324">
                  <c:v>76.026319999999998</c:v>
                </c:pt>
                <c:pt idx="26325">
                  <c:v>75.715770000000006</c:v>
                </c:pt>
                <c:pt idx="26326">
                  <c:v>74.020359999999997</c:v>
                </c:pt>
                <c:pt idx="26327">
                  <c:v>72.34948</c:v>
                </c:pt>
                <c:pt idx="26328">
                  <c:v>70.981549999999999</c:v>
                </c:pt>
                <c:pt idx="26329">
                  <c:v>70.437399999999997</c:v>
                </c:pt>
                <c:pt idx="26330">
                  <c:v>69.879530000000003</c:v>
                </c:pt>
                <c:pt idx="26331">
                  <c:v>68.218670000000003</c:v>
                </c:pt>
                <c:pt idx="26332">
                  <c:v>66.821399999999997</c:v>
                </c:pt>
                <c:pt idx="26333">
                  <c:v>65.787509999999997</c:v>
                </c:pt>
                <c:pt idx="26334">
                  <c:v>63.555</c:v>
                </c:pt>
                <c:pt idx="26335">
                  <c:v>61.33522</c:v>
                </c:pt>
                <c:pt idx="26336">
                  <c:v>59.117010000000001</c:v>
                </c:pt>
                <c:pt idx="26337">
                  <c:v>58.6738</c:v>
                </c:pt>
                <c:pt idx="26338">
                  <c:v>57.02317</c:v>
                </c:pt>
                <c:pt idx="26339">
                  <c:v>56.265590000000003</c:v>
                </c:pt>
                <c:pt idx="26340">
                  <c:v>56.12735</c:v>
                </c:pt>
                <c:pt idx="26341">
                  <c:v>55.4026</c:v>
                </c:pt>
                <c:pt idx="26342">
                  <c:v>55.023350000000001</c:v>
                </c:pt>
                <c:pt idx="26343">
                  <c:v>54.410899999999998</c:v>
                </c:pt>
                <c:pt idx="26344">
                  <c:v>53.799489999999999</c:v>
                </c:pt>
                <c:pt idx="26345">
                  <c:v>53.69135</c:v>
                </c:pt>
                <c:pt idx="26346">
                  <c:v>53.386859999999999</c:v>
                </c:pt>
                <c:pt idx="26347">
                  <c:v>53.193950000000001</c:v>
                </c:pt>
                <c:pt idx="26348">
                  <c:v>53.018709999999999</c:v>
                </c:pt>
                <c:pt idx="26349">
                  <c:v>52.875109999999999</c:v>
                </c:pt>
                <c:pt idx="26350">
                  <c:v>52.820740000000001</c:v>
                </c:pt>
                <c:pt idx="26351">
                  <c:v>52.78125</c:v>
                </c:pt>
                <c:pt idx="26352">
                  <c:v>52.758989999999997</c:v>
                </c:pt>
                <c:pt idx="26353">
                  <c:v>52.756079999999997</c:v>
                </c:pt>
                <c:pt idx="26354">
                  <c:v>52.774160000000002</c:v>
                </c:pt>
                <c:pt idx="26355">
                  <c:v>52.813940000000002</c:v>
                </c:pt>
                <c:pt idx="26356">
                  <c:v>52.887729999999998</c:v>
                </c:pt>
                <c:pt idx="26357">
                  <c:v>52.990589999999997</c:v>
                </c:pt>
                <c:pt idx="26358">
                  <c:v>53.120669999999997</c:v>
                </c:pt>
                <c:pt idx="26359">
                  <c:v>53.275179999999999</c:v>
                </c:pt>
                <c:pt idx="26360">
                  <c:v>53.450650000000003</c:v>
                </c:pt>
                <c:pt idx="26361">
                  <c:v>53.643369999999997</c:v>
                </c:pt>
                <c:pt idx="26362">
                  <c:v>54.066189999999999</c:v>
                </c:pt>
                <c:pt idx="26363">
                  <c:v>54.498800000000003</c:v>
                </c:pt>
                <c:pt idx="26364">
                  <c:v>54.51914</c:v>
                </c:pt>
                <c:pt idx="26365">
                  <c:v>54.986060000000002</c:v>
                </c:pt>
                <c:pt idx="26366">
                  <c:v>55.17174</c:v>
                </c:pt>
                <c:pt idx="26367">
                  <c:v>55.937359999999998</c:v>
                </c:pt>
                <c:pt idx="26368">
                  <c:v>57.857460000000003</c:v>
                </c:pt>
                <c:pt idx="26369">
                  <c:v>58.358370000000001</c:v>
                </c:pt>
                <c:pt idx="26370">
                  <c:v>58.904739999999997</c:v>
                </c:pt>
                <c:pt idx="26371">
                  <c:v>59.557929999999999</c:v>
                </c:pt>
                <c:pt idx="26372">
                  <c:v>59.955640000000002</c:v>
                </c:pt>
                <c:pt idx="26373">
                  <c:v>60.419789999999999</c:v>
                </c:pt>
                <c:pt idx="26374">
                  <c:v>60.885069999999999</c:v>
                </c:pt>
                <c:pt idx="26375">
                  <c:v>60.974809999999998</c:v>
                </c:pt>
                <c:pt idx="26376">
                  <c:v>61.637439999999998</c:v>
                </c:pt>
                <c:pt idx="26377">
                  <c:v>62.425620000000002</c:v>
                </c:pt>
                <c:pt idx="26378">
                  <c:v>63.354039999999998</c:v>
                </c:pt>
                <c:pt idx="26379">
                  <c:v>64.432490000000001</c:v>
                </c:pt>
                <c:pt idx="26380">
                  <c:v>65.664569999999998</c:v>
                </c:pt>
                <c:pt idx="26381">
                  <c:v>67.047309999999996</c:v>
                </c:pt>
                <c:pt idx="26382">
                  <c:v>68.571479999999994</c:v>
                </c:pt>
                <c:pt idx="26383">
                  <c:v>70.222800000000007</c:v>
                </c:pt>
                <c:pt idx="26384">
                  <c:v>71.98357</c:v>
                </c:pt>
                <c:pt idx="26385">
                  <c:v>75.756680000000003</c:v>
                </c:pt>
                <c:pt idx="26386">
                  <c:v>76.362340000000003</c:v>
                </c:pt>
                <c:pt idx="26387">
                  <c:v>83.888170000000002</c:v>
                </c:pt>
                <c:pt idx="26388">
                  <c:v>99.945520000000002</c:v>
                </c:pt>
                <c:pt idx="26389">
                  <c:v>100.4512</c:v>
                </c:pt>
                <c:pt idx="26390">
                  <c:v>104.42149999999999</c:v>
                </c:pt>
                <c:pt idx="26391">
                  <c:v>108.0663</c:v>
                </c:pt>
                <c:pt idx="26392">
                  <c:v>111.2132</c:v>
                </c:pt>
                <c:pt idx="26393">
                  <c:v>113.711</c:v>
                </c:pt>
                <c:pt idx="26394">
                  <c:v>115.2816</c:v>
                </c:pt>
                <c:pt idx="26395">
                  <c:v>115.46899999999999</c:v>
                </c:pt>
                <c:pt idx="26396">
                  <c:v>116.39490000000001</c:v>
                </c:pt>
                <c:pt idx="26397">
                  <c:v>117.122</c:v>
                </c:pt>
                <c:pt idx="26398">
                  <c:v>117.5617</c:v>
                </c:pt>
                <c:pt idx="26399">
                  <c:v>117.99930000000001</c:v>
                </c:pt>
                <c:pt idx="26400">
                  <c:v>118.1035</c:v>
                </c:pt>
                <c:pt idx="26401">
                  <c:v>118.1741</c:v>
                </c:pt>
                <c:pt idx="26402">
                  <c:v>117.89449999999999</c:v>
                </c:pt>
                <c:pt idx="26403">
                  <c:v>117.0825</c:v>
                </c:pt>
                <c:pt idx="26404">
                  <c:v>116.1461</c:v>
                </c:pt>
                <c:pt idx="26405">
                  <c:v>115.0986</c:v>
                </c:pt>
                <c:pt idx="26406">
                  <c:v>114.2281</c:v>
                </c:pt>
                <c:pt idx="26407">
                  <c:v>112.3763</c:v>
                </c:pt>
                <c:pt idx="26408">
                  <c:v>106.3657</c:v>
                </c:pt>
                <c:pt idx="26409">
                  <c:v>100.00920000000001</c:v>
                </c:pt>
                <c:pt idx="26410">
                  <c:v>94.246480000000005</c:v>
                </c:pt>
                <c:pt idx="26411">
                  <c:v>92.801060000000007</c:v>
                </c:pt>
                <c:pt idx="26412">
                  <c:v>91.290409999999994</c:v>
                </c:pt>
                <c:pt idx="26413">
                  <c:v>89.465860000000006</c:v>
                </c:pt>
                <c:pt idx="26414">
                  <c:v>89.01961</c:v>
                </c:pt>
                <c:pt idx="26415">
                  <c:v>88.651899999999998</c:v>
                </c:pt>
                <c:pt idx="26416">
                  <c:v>87.577479999999994</c:v>
                </c:pt>
                <c:pt idx="26417">
                  <c:v>86.903840000000002</c:v>
                </c:pt>
                <c:pt idx="26418">
                  <c:v>86.708209999999994</c:v>
                </c:pt>
                <c:pt idx="26419">
                  <c:v>86.591239999999999</c:v>
                </c:pt>
                <c:pt idx="26420">
                  <c:v>85.610780000000005</c:v>
                </c:pt>
                <c:pt idx="26421">
                  <c:v>85.442880000000002</c:v>
                </c:pt>
                <c:pt idx="26422">
                  <c:v>84.723190000000002</c:v>
                </c:pt>
                <c:pt idx="26423">
                  <c:v>84.268119999999996</c:v>
                </c:pt>
                <c:pt idx="26424">
                  <c:v>83.546350000000004</c:v>
                </c:pt>
                <c:pt idx="26425">
                  <c:v>83.366240000000005</c:v>
                </c:pt>
                <c:pt idx="26426">
                  <c:v>83.149979999999999</c:v>
                </c:pt>
                <c:pt idx="26427">
                  <c:v>82.776110000000003</c:v>
                </c:pt>
                <c:pt idx="26428">
                  <c:v>82.707560000000001</c:v>
                </c:pt>
                <c:pt idx="26429">
                  <c:v>82.620360000000005</c:v>
                </c:pt>
                <c:pt idx="26430">
                  <c:v>82.663690000000003</c:v>
                </c:pt>
                <c:pt idx="26431">
                  <c:v>82.856840000000005</c:v>
                </c:pt>
                <c:pt idx="26432">
                  <c:v>82.962609999999998</c:v>
                </c:pt>
                <c:pt idx="26433">
                  <c:v>83.272999999999996</c:v>
                </c:pt>
                <c:pt idx="26434">
                  <c:v>83.984790000000004</c:v>
                </c:pt>
                <c:pt idx="26435">
                  <c:v>84.477220000000003</c:v>
                </c:pt>
                <c:pt idx="26436">
                  <c:v>85.079639999999998</c:v>
                </c:pt>
                <c:pt idx="26437">
                  <c:v>86.503579999999999</c:v>
                </c:pt>
                <c:pt idx="26438">
                  <c:v>86.596040000000002</c:v>
                </c:pt>
                <c:pt idx="26439">
                  <c:v>88.52234</c:v>
                </c:pt>
                <c:pt idx="26440">
                  <c:v>89.357190000000003</c:v>
                </c:pt>
                <c:pt idx="26441">
                  <c:v>90.869370000000004</c:v>
                </c:pt>
                <c:pt idx="26442">
                  <c:v>93.562610000000006</c:v>
                </c:pt>
                <c:pt idx="26443">
                  <c:v>96.494590000000002</c:v>
                </c:pt>
                <c:pt idx="26444">
                  <c:v>97.334609999999998</c:v>
                </c:pt>
                <c:pt idx="26445">
                  <c:v>102.9692</c:v>
                </c:pt>
                <c:pt idx="26446">
                  <c:v>109.7497</c:v>
                </c:pt>
                <c:pt idx="26447">
                  <c:v>116.1596</c:v>
                </c:pt>
                <c:pt idx="26448">
                  <c:v>116.83</c:v>
                </c:pt>
                <c:pt idx="26449">
                  <c:v>123.52630000000001</c:v>
                </c:pt>
                <c:pt idx="26450">
                  <c:v>129.01769999999999</c:v>
                </c:pt>
                <c:pt idx="26451">
                  <c:v>151.3895</c:v>
                </c:pt>
                <c:pt idx="26452">
                  <c:v>152.8888</c:v>
                </c:pt>
                <c:pt idx="26453">
                  <c:v>157.69730000000001</c:v>
                </c:pt>
                <c:pt idx="26454">
                  <c:v>158.99619999999999</c:v>
                </c:pt>
                <c:pt idx="26455">
                  <c:v>163.30779999999999</c:v>
                </c:pt>
                <c:pt idx="26456">
                  <c:v>165.63050000000001</c:v>
                </c:pt>
                <c:pt idx="26457">
                  <c:v>168.23349999999999</c:v>
                </c:pt>
                <c:pt idx="26458">
                  <c:v>174.03370000000001</c:v>
                </c:pt>
                <c:pt idx="26459">
                  <c:v>180.96680000000001</c:v>
                </c:pt>
                <c:pt idx="26460">
                  <c:v>189.22980000000001</c:v>
                </c:pt>
                <c:pt idx="26461">
                  <c:v>191.2722</c:v>
                </c:pt>
                <c:pt idx="26462">
                  <c:v>193.66800000000001</c:v>
                </c:pt>
                <c:pt idx="26463">
                  <c:v>198.8946</c:v>
                </c:pt>
                <c:pt idx="26464">
                  <c:v>209.84960000000001</c:v>
                </c:pt>
                <c:pt idx="26465">
                  <c:v>221.77170000000001</c:v>
                </c:pt>
                <c:pt idx="26466">
                  <c:v>226.1463</c:v>
                </c:pt>
                <c:pt idx="26467">
                  <c:v>246.25239999999999</c:v>
                </c:pt>
                <c:pt idx="26468">
                  <c:v>257.28469999999999</c:v>
                </c:pt>
                <c:pt idx="26469">
                  <c:v>259.62079999999997</c:v>
                </c:pt>
                <c:pt idx="26470">
                  <c:v>266.42169999999999</c:v>
                </c:pt>
                <c:pt idx="26471">
                  <c:v>272.92189999999999</c:v>
                </c:pt>
                <c:pt idx="26472">
                  <c:v>276.26530000000002</c:v>
                </c:pt>
                <c:pt idx="26473">
                  <c:v>276.6284</c:v>
                </c:pt>
                <c:pt idx="26474">
                  <c:v>276.64479999999998</c:v>
                </c:pt>
                <c:pt idx="26475">
                  <c:v>275.97680000000003</c:v>
                </c:pt>
                <c:pt idx="26476">
                  <c:v>275.53629999999998</c:v>
                </c:pt>
                <c:pt idx="26477">
                  <c:v>273.03140000000002</c:v>
                </c:pt>
                <c:pt idx="26478">
                  <c:v>269.28739999999999</c:v>
                </c:pt>
                <c:pt idx="26479">
                  <c:v>259.06150000000002</c:v>
                </c:pt>
                <c:pt idx="26480">
                  <c:v>258.90519999999998</c:v>
                </c:pt>
                <c:pt idx="26481">
                  <c:v>246.21459999999999</c:v>
                </c:pt>
                <c:pt idx="26482">
                  <c:v>226.53819999999999</c:v>
                </c:pt>
                <c:pt idx="26483">
                  <c:v>221.89769999999999</c:v>
                </c:pt>
                <c:pt idx="26484">
                  <c:v>219.87809999999999</c:v>
                </c:pt>
                <c:pt idx="26485">
                  <c:v>211.1404</c:v>
                </c:pt>
                <c:pt idx="26486">
                  <c:v>208.18180000000001</c:v>
                </c:pt>
                <c:pt idx="26487">
                  <c:v>197.88810000000001</c:v>
                </c:pt>
                <c:pt idx="26488">
                  <c:v>197.86060000000001</c:v>
                </c:pt>
                <c:pt idx="26489">
                  <c:v>194.50819999999999</c:v>
                </c:pt>
                <c:pt idx="26490">
                  <c:v>188.78559999999999</c:v>
                </c:pt>
                <c:pt idx="26491">
                  <c:v>186.6782</c:v>
                </c:pt>
                <c:pt idx="26492">
                  <c:v>181.5249</c:v>
                </c:pt>
                <c:pt idx="26493">
                  <c:v>180.55930000000001</c:v>
                </c:pt>
                <c:pt idx="26494">
                  <c:v>176.70490000000001</c:v>
                </c:pt>
                <c:pt idx="26495">
                  <c:v>173.83439999999999</c:v>
                </c:pt>
                <c:pt idx="26496">
                  <c:v>171.97290000000001</c:v>
                </c:pt>
                <c:pt idx="26497">
                  <c:v>167.25989999999999</c:v>
                </c:pt>
                <c:pt idx="26498">
                  <c:v>165.4966</c:v>
                </c:pt>
                <c:pt idx="26499">
                  <c:v>164.93209999999999</c:v>
                </c:pt>
                <c:pt idx="26500">
                  <c:v>162.67949999999999</c:v>
                </c:pt>
                <c:pt idx="26501">
                  <c:v>160.43450000000001</c:v>
                </c:pt>
                <c:pt idx="26502">
                  <c:v>158.19999999999999</c:v>
                </c:pt>
                <c:pt idx="26503">
                  <c:v>155.97970000000001</c:v>
                </c:pt>
                <c:pt idx="26504">
                  <c:v>153.7782</c:v>
                </c:pt>
                <c:pt idx="26505">
                  <c:v>153.3595</c:v>
                </c:pt>
                <c:pt idx="26506">
                  <c:v>151.60140000000001</c:v>
                </c:pt>
                <c:pt idx="26507">
                  <c:v>149.4564</c:v>
                </c:pt>
                <c:pt idx="26508">
                  <c:v>147.35169999999999</c:v>
                </c:pt>
                <c:pt idx="26509">
                  <c:v>145.29679999999999</c:v>
                </c:pt>
                <c:pt idx="26510">
                  <c:v>143.3021</c:v>
                </c:pt>
                <c:pt idx="26511">
                  <c:v>141.37860000000001</c:v>
                </c:pt>
                <c:pt idx="26512">
                  <c:v>139.53729999999999</c:v>
                </c:pt>
                <c:pt idx="26513">
                  <c:v>138.6626</c:v>
                </c:pt>
                <c:pt idx="26514">
                  <c:v>137.8218</c:v>
                </c:pt>
                <c:pt idx="26515">
                  <c:v>136.24039999999999</c:v>
                </c:pt>
                <c:pt idx="26516">
                  <c:v>134.76390000000001</c:v>
                </c:pt>
                <c:pt idx="26517">
                  <c:v>133.39330000000001</c:v>
                </c:pt>
                <c:pt idx="26518">
                  <c:v>132.124</c:v>
                </c:pt>
                <c:pt idx="26519">
                  <c:v>129.97149999999999</c:v>
                </c:pt>
                <c:pt idx="26520">
                  <c:v>129.85579999999999</c:v>
                </c:pt>
                <c:pt idx="26521">
                  <c:v>127.629</c:v>
                </c:pt>
                <c:pt idx="26522">
                  <c:v>127.0382</c:v>
                </c:pt>
                <c:pt idx="26523">
                  <c:v>126.5835</c:v>
                </c:pt>
                <c:pt idx="26524">
                  <c:v>125.5254</c:v>
                </c:pt>
                <c:pt idx="26525">
                  <c:v>124.2675</c:v>
                </c:pt>
                <c:pt idx="26526">
                  <c:v>124.08759999999999</c:v>
                </c:pt>
                <c:pt idx="26527">
                  <c:v>123.01949999999999</c:v>
                </c:pt>
                <c:pt idx="26528">
                  <c:v>121.4924</c:v>
                </c:pt>
                <c:pt idx="26529">
                  <c:v>120.2089</c:v>
                </c:pt>
                <c:pt idx="26530">
                  <c:v>120.12050000000001</c:v>
                </c:pt>
                <c:pt idx="26531">
                  <c:v>119.6931</c:v>
                </c:pt>
                <c:pt idx="26532">
                  <c:v>118.5057</c:v>
                </c:pt>
                <c:pt idx="26533">
                  <c:v>117.6451</c:v>
                </c:pt>
                <c:pt idx="26534">
                  <c:v>117.2393</c:v>
                </c:pt>
                <c:pt idx="26535">
                  <c:v>115.9074</c:v>
                </c:pt>
                <c:pt idx="26536">
                  <c:v>114.8373</c:v>
                </c:pt>
                <c:pt idx="26537">
                  <c:v>114.5044</c:v>
                </c:pt>
                <c:pt idx="26538">
                  <c:v>111.79940000000001</c:v>
                </c:pt>
                <c:pt idx="26539">
                  <c:v>111.57689999999999</c:v>
                </c:pt>
                <c:pt idx="26540">
                  <c:v>108.6793</c:v>
                </c:pt>
                <c:pt idx="26541">
                  <c:v>108.5766</c:v>
                </c:pt>
                <c:pt idx="26542">
                  <c:v>105.6704</c:v>
                </c:pt>
                <c:pt idx="26543">
                  <c:v>102.85039999999999</c:v>
                </c:pt>
                <c:pt idx="26544">
                  <c:v>102.72920000000001</c:v>
                </c:pt>
                <c:pt idx="26545">
                  <c:v>100.3779</c:v>
                </c:pt>
                <c:pt idx="26546">
                  <c:v>98.105609999999999</c:v>
                </c:pt>
                <c:pt idx="26547">
                  <c:v>97.83605</c:v>
                </c:pt>
                <c:pt idx="26548">
                  <c:v>96.222769999999997</c:v>
                </c:pt>
                <c:pt idx="26549">
                  <c:v>94.606459999999998</c:v>
                </c:pt>
                <c:pt idx="26550">
                  <c:v>94.300899999999999</c:v>
                </c:pt>
                <c:pt idx="26551">
                  <c:v>94.228949999999998</c:v>
                </c:pt>
                <c:pt idx="26552">
                  <c:v>93.334999999999994</c:v>
                </c:pt>
                <c:pt idx="26553">
                  <c:v>92.296980000000005</c:v>
                </c:pt>
                <c:pt idx="26554">
                  <c:v>91.496859999999998</c:v>
                </c:pt>
                <c:pt idx="26555">
                  <c:v>91.423140000000004</c:v>
                </c:pt>
                <c:pt idx="26556">
                  <c:v>91.050619999999995</c:v>
                </c:pt>
                <c:pt idx="26557">
                  <c:v>90.708820000000003</c:v>
                </c:pt>
                <c:pt idx="26558">
                  <c:v>90.457939999999994</c:v>
                </c:pt>
                <c:pt idx="26559">
                  <c:v>90.390129999999999</c:v>
                </c:pt>
                <c:pt idx="26560">
                  <c:v>90.110979999999998</c:v>
                </c:pt>
                <c:pt idx="26561">
                  <c:v>89.843800000000002</c:v>
                </c:pt>
                <c:pt idx="26562">
                  <c:v>89.824719999999999</c:v>
                </c:pt>
                <c:pt idx="26563">
                  <c:v>89.613020000000006</c:v>
                </c:pt>
                <c:pt idx="26564">
                  <c:v>89.180660000000003</c:v>
                </c:pt>
                <c:pt idx="26565">
                  <c:v>88.775120000000001</c:v>
                </c:pt>
                <c:pt idx="26566">
                  <c:v>88.709109999999995</c:v>
                </c:pt>
                <c:pt idx="26567">
                  <c:v>88.418959999999998</c:v>
                </c:pt>
                <c:pt idx="26568">
                  <c:v>88.079970000000003</c:v>
                </c:pt>
                <c:pt idx="26569">
                  <c:v>87.814369999999997</c:v>
                </c:pt>
                <c:pt idx="26570">
                  <c:v>87.753960000000006</c:v>
                </c:pt>
                <c:pt idx="26571">
                  <c:v>87.457890000000006</c:v>
                </c:pt>
                <c:pt idx="26572">
                  <c:v>87.244429999999994</c:v>
                </c:pt>
                <c:pt idx="26573">
                  <c:v>87.056150000000002</c:v>
                </c:pt>
                <c:pt idx="26574">
                  <c:v>86.929689999999994</c:v>
                </c:pt>
                <c:pt idx="26575">
                  <c:v>86.487970000000004</c:v>
                </c:pt>
                <c:pt idx="26576">
                  <c:v>86.474180000000004</c:v>
                </c:pt>
                <c:pt idx="26577">
                  <c:v>86.366929999999996</c:v>
                </c:pt>
                <c:pt idx="26578">
                  <c:v>86.343530000000001</c:v>
                </c:pt>
                <c:pt idx="26579">
                  <c:v>86.301050000000004</c:v>
                </c:pt>
                <c:pt idx="26580">
                  <c:v>86.293539999999993</c:v>
                </c:pt>
                <c:pt idx="26581">
                  <c:v>86.286540000000002</c:v>
                </c:pt>
                <c:pt idx="26582">
                  <c:v>86.423490000000001</c:v>
                </c:pt>
                <c:pt idx="26583">
                  <c:v>86.704539999999994</c:v>
                </c:pt>
                <c:pt idx="26584">
                  <c:v>86.799409999999995</c:v>
                </c:pt>
                <c:pt idx="26585">
                  <c:v>87.195099999999996</c:v>
                </c:pt>
                <c:pt idx="26586">
                  <c:v>87.577969999999993</c:v>
                </c:pt>
                <c:pt idx="26587">
                  <c:v>88.093140000000005</c:v>
                </c:pt>
                <c:pt idx="26588">
                  <c:v>88.694810000000004</c:v>
                </c:pt>
                <c:pt idx="26589">
                  <c:v>89.400180000000006</c:v>
                </c:pt>
                <c:pt idx="26590">
                  <c:v>90.169240000000002</c:v>
                </c:pt>
                <c:pt idx="26591">
                  <c:v>90.202650000000006</c:v>
                </c:pt>
                <c:pt idx="26592">
                  <c:v>91.184340000000006</c:v>
                </c:pt>
                <c:pt idx="26593">
                  <c:v>91.287890000000004</c:v>
                </c:pt>
                <c:pt idx="26594">
                  <c:v>92.262590000000003</c:v>
                </c:pt>
                <c:pt idx="26595">
                  <c:v>94.738810000000001</c:v>
                </c:pt>
                <c:pt idx="26596">
                  <c:v>97.602050000000006</c:v>
                </c:pt>
                <c:pt idx="26597">
                  <c:v>98.092280000000002</c:v>
                </c:pt>
                <c:pt idx="26598">
                  <c:v>99.539900000000003</c:v>
                </c:pt>
                <c:pt idx="26599">
                  <c:v>100.878</c:v>
                </c:pt>
                <c:pt idx="26600">
                  <c:v>104.4477</c:v>
                </c:pt>
                <c:pt idx="26601">
                  <c:v>108.2581</c:v>
                </c:pt>
                <c:pt idx="26602">
                  <c:v>112.22880000000001</c:v>
                </c:pt>
                <c:pt idx="26603">
                  <c:v>120.65260000000001</c:v>
                </c:pt>
                <c:pt idx="26604">
                  <c:v>123.6925</c:v>
                </c:pt>
                <c:pt idx="26605">
                  <c:v>125.1587</c:v>
                </c:pt>
                <c:pt idx="26606">
                  <c:v>129.9479</c:v>
                </c:pt>
                <c:pt idx="26607">
                  <c:v>135.10679999999999</c:v>
                </c:pt>
                <c:pt idx="26608">
                  <c:v>140.71080000000001</c:v>
                </c:pt>
                <c:pt idx="26609">
                  <c:v>146.8133</c:v>
                </c:pt>
                <c:pt idx="26610">
                  <c:v>153.28149999999999</c:v>
                </c:pt>
                <c:pt idx="26611">
                  <c:v>158.2405</c:v>
                </c:pt>
                <c:pt idx="26612">
                  <c:v>158.77420000000001</c:v>
                </c:pt>
                <c:pt idx="26613">
                  <c:v>166.41200000000001</c:v>
                </c:pt>
                <c:pt idx="26614">
                  <c:v>172.21860000000001</c:v>
                </c:pt>
                <c:pt idx="26615">
                  <c:v>176.80250000000001</c:v>
                </c:pt>
                <c:pt idx="26616">
                  <c:v>178.47890000000001</c:v>
                </c:pt>
                <c:pt idx="26617">
                  <c:v>179.654</c:v>
                </c:pt>
                <c:pt idx="26618">
                  <c:v>180.3108</c:v>
                </c:pt>
                <c:pt idx="26619">
                  <c:v>180.41249999999999</c:v>
                </c:pt>
                <c:pt idx="26620">
                  <c:v>179.98750000000001</c:v>
                </c:pt>
                <c:pt idx="26621">
                  <c:v>179.28270000000001</c:v>
                </c:pt>
                <c:pt idx="26622">
                  <c:v>179.07</c:v>
                </c:pt>
                <c:pt idx="26623">
                  <c:v>175.82759999999999</c:v>
                </c:pt>
                <c:pt idx="26624">
                  <c:v>170.98699999999999</c:v>
                </c:pt>
                <c:pt idx="26625">
                  <c:v>164.98310000000001</c:v>
                </c:pt>
                <c:pt idx="26626">
                  <c:v>164.4418</c:v>
                </c:pt>
                <c:pt idx="26627">
                  <c:v>142.93610000000001</c:v>
                </c:pt>
                <c:pt idx="26628">
                  <c:v>138.06780000000001</c:v>
                </c:pt>
                <c:pt idx="26629">
                  <c:v>132.0093</c:v>
                </c:pt>
                <c:pt idx="26630">
                  <c:v>126.3878</c:v>
                </c:pt>
                <c:pt idx="26631">
                  <c:v>121.1527</c:v>
                </c:pt>
                <c:pt idx="26632">
                  <c:v>116.23090000000001</c:v>
                </c:pt>
                <c:pt idx="26633">
                  <c:v>108.5915</c:v>
                </c:pt>
                <c:pt idx="26634">
                  <c:v>107.0729</c:v>
                </c:pt>
                <c:pt idx="26635">
                  <c:v>102.7698</c:v>
                </c:pt>
                <c:pt idx="26636">
                  <c:v>98.652600000000007</c:v>
                </c:pt>
                <c:pt idx="26637">
                  <c:v>94.752809999999997</c:v>
                </c:pt>
                <c:pt idx="26638">
                  <c:v>91.116119999999995</c:v>
                </c:pt>
                <c:pt idx="26639">
                  <c:v>87.792209999999997</c:v>
                </c:pt>
                <c:pt idx="26640">
                  <c:v>84.824129999999997</c:v>
                </c:pt>
                <c:pt idx="26641">
                  <c:v>82.239109999999997</c:v>
                </c:pt>
                <c:pt idx="26642">
                  <c:v>81.686279999999996</c:v>
                </c:pt>
                <c:pt idx="26643">
                  <c:v>81.096879999999999</c:v>
                </c:pt>
                <c:pt idx="26644">
                  <c:v>80.070250000000001</c:v>
                </c:pt>
                <c:pt idx="26645">
                  <c:v>79.126710000000003</c:v>
                </c:pt>
                <c:pt idx="26646">
                  <c:v>78.280860000000004</c:v>
                </c:pt>
                <c:pt idx="26647">
                  <c:v>76.823939999999993</c:v>
                </c:pt>
                <c:pt idx="26648">
                  <c:v>75.647319999999993</c:v>
                </c:pt>
                <c:pt idx="26649">
                  <c:v>74.692959999999999</c:v>
                </c:pt>
                <c:pt idx="26650">
                  <c:v>74.336399999999998</c:v>
                </c:pt>
                <c:pt idx="26651">
                  <c:v>73.904889999999995</c:v>
                </c:pt>
                <c:pt idx="26652">
                  <c:v>73.294929999999994</c:v>
                </c:pt>
                <c:pt idx="26653">
                  <c:v>73.239540000000005</c:v>
                </c:pt>
                <c:pt idx="26654">
                  <c:v>72.224670000000003</c:v>
                </c:pt>
                <c:pt idx="26655">
                  <c:v>71.360200000000006</c:v>
                </c:pt>
                <c:pt idx="26656">
                  <c:v>70.589730000000003</c:v>
                </c:pt>
                <c:pt idx="26657">
                  <c:v>70.395060000000001</c:v>
                </c:pt>
                <c:pt idx="26658">
                  <c:v>69.945120000000003</c:v>
                </c:pt>
                <c:pt idx="26659">
                  <c:v>69.424350000000004</c:v>
                </c:pt>
                <c:pt idx="26660">
                  <c:v>69.009249999999994</c:v>
                </c:pt>
                <c:pt idx="26661">
                  <c:v>68.378519999999995</c:v>
                </c:pt>
                <c:pt idx="26662">
                  <c:v>67.85145</c:v>
                </c:pt>
                <c:pt idx="26663">
                  <c:v>67.840639999999993</c:v>
                </c:pt>
                <c:pt idx="26664">
                  <c:v>67.316569999999999</c:v>
                </c:pt>
                <c:pt idx="26665">
                  <c:v>65.874449999999996</c:v>
                </c:pt>
                <c:pt idx="26666">
                  <c:v>65.458119999999994</c:v>
                </c:pt>
                <c:pt idx="26667">
                  <c:v>65.119990000000001</c:v>
                </c:pt>
                <c:pt idx="26668">
                  <c:v>64.937010000000001</c:v>
                </c:pt>
                <c:pt idx="26669">
                  <c:v>64.556700000000006</c:v>
                </c:pt>
                <c:pt idx="26670">
                  <c:v>63.463250000000002</c:v>
                </c:pt>
                <c:pt idx="26671">
                  <c:v>62.782809999999998</c:v>
                </c:pt>
                <c:pt idx="26672">
                  <c:v>61.285020000000003</c:v>
                </c:pt>
                <c:pt idx="26673">
                  <c:v>61.281820000000003</c:v>
                </c:pt>
                <c:pt idx="26674">
                  <c:v>61.082999999999998</c:v>
                </c:pt>
                <c:pt idx="26675">
                  <c:v>60.895180000000003</c:v>
                </c:pt>
                <c:pt idx="26676">
                  <c:v>60.531109999999998</c:v>
                </c:pt>
                <c:pt idx="26677">
                  <c:v>60.063189999999999</c:v>
                </c:pt>
                <c:pt idx="26678">
                  <c:v>59.849820000000001</c:v>
                </c:pt>
                <c:pt idx="26679">
                  <c:v>58.647730000000003</c:v>
                </c:pt>
                <c:pt idx="26680">
                  <c:v>56.29522</c:v>
                </c:pt>
                <c:pt idx="26681">
                  <c:v>56.245629999999998</c:v>
                </c:pt>
                <c:pt idx="26682">
                  <c:v>54.003610000000002</c:v>
                </c:pt>
                <c:pt idx="26683">
                  <c:v>53.366840000000003</c:v>
                </c:pt>
                <c:pt idx="26684">
                  <c:v>52.530259999999998</c:v>
                </c:pt>
                <c:pt idx="26685">
                  <c:v>52.040100000000002</c:v>
                </c:pt>
                <c:pt idx="26686">
                  <c:v>51.206009999999999</c:v>
                </c:pt>
                <c:pt idx="26687">
                  <c:v>50.925609999999999</c:v>
                </c:pt>
                <c:pt idx="26688">
                  <c:v>47.498240000000003</c:v>
                </c:pt>
                <c:pt idx="26689">
                  <c:v>45.09496</c:v>
                </c:pt>
                <c:pt idx="26690">
                  <c:v>44.683210000000003</c:v>
                </c:pt>
                <c:pt idx="26691">
                  <c:v>44.508980000000001</c:v>
                </c:pt>
                <c:pt idx="26692">
                  <c:v>43.942799999999998</c:v>
                </c:pt>
                <c:pt idx="26693">
                  <c:v>43.940240000000003</c:v>
                </c:pt>
                <c:pt idx="26694">
                  <c:v>43.560929999999999</c:v>
                </c:pt>
                <c:pt idx="26695">
                  <c:v>43.127650000000003</c:v>
                </c:pt>
                <c:pt idx="26696">
                  <c:v>42.633670000000002</c:v>
                </c:pt>
                <c:pt idx="26697">
                  <c:v>41.756259999999997</c:v>
                </c:pt>
                <c:pt idx="26698">
                  <c:v>41.308970000000002</c:v>
                </c:pt>
                <c:pt idx="26699">
                  <c:v>39.573900000000002</c:v>
                </c:pt>
                <c:pt idx="26700">
                  <c:v>38.802520000000001</c:v>
                </c:pt>
                <c:pt idx="26701">
                  <c:v>38.705129999999997</c:v>
                </c:pt>
                <c:pt idx="26702">
                  <c:v>38.276110000000003</c:v>
                </c:pt>
                <c:pt idx="26703">
                  <c:v>38.178400000000003</c:v>
                </c:pt>
                <c:pt idx="26704">
                  <c:v>38.096330000000002</c:v>
                </c:pt>
                <c:pt idx="26705">
                  <c:v>38.041530000000002</c:v>
                </c:pt>
                <c:pt idx="26706">
                  <c:v>38.024769999999997</c:v>
                </c:pt>
                <c:pt idx="26707">
                  <c:v>38.063639999999999</c:v>
                </c:pt>
                <c:pt idx="26708">
                  <c:v>38.158380000000001</c:v>
                </c:pt>
                <c:pt idx="26709">
                  <c:v>38.286470000000001</c:v>
                </c:pt>
                <c:pt idx="26710">
                  <c:v>38.394199999999998</c:v>
                </c:pt>
                <c:pt idx="26711">
                  <c:v>38.428719999999998</c:v>
                </c:pt>
                <c:pt idx="26712">
                  <c:v>38.480829999999997</c:v>
                </c:pt>
                <c:pt idx="26713">
                  <c:v>39.018819999999998</c:v>
                </c:pt>
                <c:pt idx="26714">
                  <c:v>39.193199999999997</c:v>
                </c:pt>
                <c:pt idx="26715">
                  <c:v>39.619480000000003</c:v>
                </c:pt>
                <c:pt idx="26716">
                  <c:v>40.125100000000003</c:v>
                </c:pt>
                <c:pt idx="26717">
                  <c:v>40.410980000000002</c:v>
                </c:pt>
                <c:pt idx="26718">
                  <c:v>40.631360000000001</c:v>
                </c:pt>
                <c:pt idx="26719">
                  <c:v>40.904159999999997</c:v>
                </c:pt>
                <c:pt idx="26720">
                  <c:v>41.086410000000001</c:v>
                </c:pt>
                <c:pt idx="26721">
                  <c:v>41.318449999999999</c:v>
                </c:pt>
                <c:pt idx="26722">
                  <c:v>41.619250000000001</c:v>
                </c:pt>
                <c:pt idx="26723">
                  <c:v>42.001370000000001</c:v>
                </c:pt>
                <c:pt idx="26724">
                  <c:v>42.477620000000002</c:v>
                </c:pt>
                <c:pt idx="26725">
                  <c:v>43.0486</c:v>
                </c:pt>
                <c:pt idx="26726">
                  <c:v>43.708010000000002</c:v>
                </c:pt>
                <c:pt idx="26727">
                  <c:v>44.439749999999997</c:v>
                </c:pt>
                <c:pt idx="26728">
                  <c:v>45.233179999999997</c:v>
                </c:pt>
                <c:pt idx="26729">
                  <c:v>46.065159999999999</c:v>
                </c:pt>
                <c:pt idx="26730">
                  <c:v>47.8033</c:v>
                </c:pt>
                <c:pt idx="26731">
                  <c:v>50.356290000000001</c:v>
                </c:pt>
                <c:pt idx="26732">
                  <c:v>54.95973</c:v>
                </c:pt>
                <c:pt idx="26733">
                  <c:v>60.071040000000004</c:v>
                </c:pt>
                <c:pt idx="26734">
                  <c:v>62.204009999999997</c:v>
                </c:pt>
                <c:pt idx="26735">
                  <c:v>62.58249</c:v>
                </c:pt>
                <c:pt idx="26736">
                  <c:v>65.210930000000005</c:v>
                </c:pt>
                <c:pt idx="26737">
                  <c:v>70.202730000000003</c:v>
                </c:pt>
                <c:pt idx="26738">
                  <c:v>70.772580000000005</c:v>
                </c:pt>
                <c:pt idx="26739">
                  <c:v>74.548330000000007</c:v>
                </c:pt>
                <c:pt idx="26740">
                  <c:v>77.08811</c:v>
                </c:pt>
                <c:pt idx="26741">
                  <c:v>77.152450000000002</c:v>
                </c:pt>
                <c:pt idx="26742">
                  <c:v>78.748509999999996</c:v>
                </c:pt>
                <c:pt idx="26743">
                  <c:v>80.594189999999998</c:v>
                </c:pt>
                <c:pt idx="26744">
                  <c:v>82.022409999999994</c:v>
                </c:pt>
                <c:pt idx="26745">
                  <c:v>82.776009999999999</c:v>
                </c:pt>
                <c:pt idx="26746">
                  <c:v>85.335880000000003</c:v>
                </c:pt>
                <c:pt idx="26747">
                  <c:v>85.370890000000003</c:v>
                </c:pt>
                <c:pt idx="26748">
                  <c:v>88.32441</c:v>
                </c:pt>
                <c:pt idx="26749">
                  <c:v>89.519570000000002</c:v>
                </c:pt>
                <c:pt idx="26750">
                  <c:v>91.698179999999994</c:v>
                </c:pt>
                <c:pt idx="26751">
                  <c:v>94.434129999999996</c:v>
                </c:pt>
                <c:pt idx="26752">
                  <c:v>99.510109999999997</c:v>
                </c:pt>
                <c:pt idx="26753">
                  <c:v>99.836290000000005</c:v>
                </c:pt>
                <c:pt idx="26754">
                  <c:v>103.92870000000001</c:v>
                </c:pt>
                <c:pt idx="26755">
                  <c:v>105.8944</c:v>
                </c:pt>
                <c:pt idx="26756">
                  <c:v>108.532</c:v>
                </c:pt>
                <c:pt idx="26757">
                  <c:v>112.3095</c:v>
                </c:pt>
                <c:pt idx="26758">
                  <c:v>119.0333</c:v>
                </c:pt>
                <c:pt idx="26759">
                  <c:v>125.8811</c:v>
                </c:pt>
                <c:pt idx="26760">
                  <c:v>139.78030000000001</c:v>
                </c:pt>
                <c:pt idx="26761">
                  <c:v>149.0635</c:v>
                </c:pt>
                <c:pt idx="26762">
                  <c:v>153.1309</c:v>
                </c:pt>
                <c:pt idx="26763">
                  <c:v>167.941</c:v>
                </c:pt>
                <c:pt idx="26764">
                  <c:v>182.39590000000001</c:v>
                </c:pt>
                <c:pt idx="26765">
                  <c:v>189.96360000000001</c:v>
                </c:pt>
                <c:pt idx="26766">
                  <c:v>197.96629999999999</c:v>
                </c:pt>
                <c:pt idx="26767">
                  <c:v>206.57159999999999</c:v>
                </c:pt>
                <c:pt idx="26768">
                  <c:v>207.72659999999999</c:v>
                </c:pt>
                <c:pt idx="26769">
                  <c:v>215.792</c:v>
                </c:pt>
                <c:pt idx="26770">
                  <c:v>225.5874</c:v>
                </c:pt>
                <c:pt idx="26771">
                  <c:v>235.6395</c:v>
                </c:pt>
                <c:pt idx="26772">
                  <c:v>245.5856</c:v>
                </c:pt>
                <c:pt idx="26773">
                  <c:v>246.7996</c:v>
                </c:pt>
                <c:pt idx="26774">
                  <c:v>254.83019999999999</c:v>
                </c:pt>
                <c:pt idx="26775">
                  <c:v>259.03570000000002</c:v>
                </c:pt>
                <c:pt idx="26776">
                  <c:v>262.84629999999999</c:v>
                </c:pt>
                <c:pt idx="26777">
                  <c:v>266.25869999999998</c:v>
                </c:pt>
                <c:pt idx="26778">
                  <c:v>269.20100000000002</c:v>
                </c:pt>
                <c:pt idx="26779">
                  <c:v>271.52050000000003</c:v>
                </c:pt>
                <c:pt idx="26780">
                  <c:v>273.4402</c:v>
                </c:pt>
                <c:pt idx="26781">
                  <c:v>275.0077</c:v>
                </c:pt>
                <c:pt idx="26782">
                  <c:v>276.23770000000002</c:v>
                </c:pt>
                <c:pt idx="26783">
                  <c:v>277.90820000000002</c:v>
                </c:pt>
                <c:pt idx="26784">
                  <c:v>278.19729999999998</c:v>
                </c:pt>
                <c:pt idx="26785">
                  <c:v>278.78230000000002</c:v>
                </c:pt>
                <c:pt idx="26786">
                  <c:v>279.92790000000002</c:v>
                </c:pt>
                <c:pt idx="26787">
                  <c:v>280.38119999999998</c:v>
                </c:pt>
                <c:pt idx="26788">
                  <c:v>280.61829999999998</c:v>
                </c:pt>
                <c:pt idx="26789">
                  <c:v>281.5206</c:v>
                </c:pt>
                <c:pt idx="26790">
                  <c:v>281.66430000000003</c:v>
                </c:pt>
                <c:pt idx="26791">
                  <c:v>281.75369999999998</c:v>
                </c:pt>
                <c:pt idx="26792">
                  <c:v>282.3501</c:v>
                </c:pt>
                <c:pt idx="26793">
                  <c:v>283.16680000000002</c:v>
                </c:pt>
                <c:pt idx="26794">
                  <c:v>283.26179999999999</c:v>
                </c:pt>
                <c:pt idx="26795">
                  <c:v>284.66559999999998</c:v>
                </c:pt>
                <c:pt idx="26796">
                  <c:v>284.7022</c:v>
                </c:pt>
                <c:pt idx="26797">
                  <c:v>285.2928</c:v>
                </c:pt>
                <c:pt idx="26798">
                  <c:v>285.26459999999997</c:v>
                </c:pt>
                <c:pt idx="26799">
                  <c:v>285.30540000000002</c:v>
                </c:pt>
                <c:pt idx="26800">
                  <c:v>285.26119999999997</c:v>
                </c:pt>
                <c:pt idx="26801">
                  <c:v>285.19420000000002</c:v>
                </c:pt>
                <c:pt idx="26802">
                  <c:v>285.24489999999997</c:v>
                </c:pt>
                <c:pt idx="26803">
                  <c:v>285.15050000000002</c:v>
                </c:pt>
                <c:pt idx="26804">
                  <c:v>284.97559999999999</c:v>
                </c:pt>
                <c:pt idx="26805">
                  <c:v>284.95229999999998</c:v>
                </c:pt>
                <c:pt idx="26806">
                  <c:v>284.95569999999998</c:v>
                </c:pt>
                <c:pt idx="26807">
                  <c:v>284.29599999999999</c:v>
                </c:pt>
                <c:pt idx="26808">
                  <c:v>283.84989999999999</c:v>
                </c:pt>
                <c:pt idx="26809">
                  <c:v>283.77249999999998</c:v>
                </c:pt>
                <c:pt idx="26810">
                  <c:v>282.86840000000001</c:v>
                </c:pt>
                <c:pt idx="26811">
                  <c:v>281.67160000000001</c:v>
                </c:pt>
                <c:pt idx="26812">
                  <c:v>281.06169999999997</c:v>
                </c:pt>
                <c:pt idx="26813">
                  <c:v>280.26659999999998</c:v>
                </c:pt>
                <c:pt idx="26814">
                  <c:v>278.4701</c:v>
                </c:pt>
                <c:pt idx="26815">
                  <c:v>277.0856</c:v>
                </c:pt>
                <c:pt idx="26816">
                  <c:v>270.44439999999997</c:v>
                </c:pt>
                <c:pt idx="26817">
                  <c:v>267.84100000000001</c:v>
                </c:pt>
                <c:pt idx="26818">
                  <c:v>262.94959999999998</c:v>
                </c:pt>
                <c:pt idx="26819">
                  <c:v>262.0856</c:v>
                </c:pt>
                <c:pt idx="26820">
                  <c:v>253.69370000000001</c:v>
                </c:pt>
                <c:pt idx="26821">
                  <c:v>249.5421</c:v>
                </c:pt>
                <c:pt idx="26822">
                  <c:v>249.1859</c:v>
                </c:pt>
                <c:pt idx="26823">
                  <c:v>245.52260000000001</c:v>
                </c:pt>
                <c:pt idx="26824">
                  <c:v>237.72710000000001</c:v>
                </c:pt>
                <c:pt idx="26825">
                  <c:v>236.173</c:v>
                </c:pt>
                <c:pt idx="26826">
                  <c:v>231.7989</c:v>
                </c:pt>
                <c:pt idx="26827">
                  <c:v>231.44579999999999</c:v>
                </c:pt>
                <c:pt idx="26828">
                  <c:v>230.0531</c:v>
                </c:pt>
                <c:pt idx="26829">
                  <c:v>216.4607</c:v>
                </c:pt>
                <c:pt idx="26830">
                  <c:v>214.78919999999999</c:v>
                </c:pt>
                <c:pt idx="26831">
                  <c:v>212.74850000000001</c:v>
                </c:pt>
                <c:pt idx="26832">
                  <c:v>209.10149999999999</c:v>
                </c:pt>
                <c:pt idx="26833">
                  <c:v>205.54179999999999</c:v>
                </c:pt>
                <c:pt idx="26834">
                  <c:v>202.0564</c:v>
                </c:pt>
                <c:pt idx="26835">
                  <c:v>198.6163</c:v>
                </c:pt>
                <c:pt idx="26836">
                  <c:v>190.8323</c:v>
                </c:pt>
                <c:pt idx="26837">
                  <c:v>188.65969999999999</c:v>
                </c:pt>
                <c:pt idx="26838">
                  <c:v>186.8381</c:v>
                </c:pt>
                <c:pt idx="26839">
                  <c:v>184.07669999999999</c:v>
                </c:pt>
                <c:pt idx="26840">
                  <c:v>179.56399999999999</c:v>
                </c:pt>
                <c:pt idx="26841">
                  <c:v>179.2611</c:v>
                </c:pt>
                <c:pt idx="26842">
                  <c:v>178.1165</c:v>
                </c:pt>
                <c:pt idx="26843">
                  <c:v>175.87129999999999</c:v>
                </c:pt>
                <c:pt idx="26844">
                  <c:v>171.5933</c:v>
                </c:pt>
                <c:pt idx="26845">
                  <c:v>168.64160000000001</c:v>
                </c:pt>
                <c:pt idx="26846">
                  <c:v>166.47370000000001</c:v>
                </c:pt>
                <c:pt idx="26847">
                  <c:v>164.94200000000001</c:v>
                </c:pt>
                <c:pt idx="26848">
                  <c:v>163.55279999999999</c:v>
                </c:pt>
                <c:pt idx="26849">
                  <c:v>162.4186</c:v>
                </c:pt>
                <c:pt idx="26850">
                  <c:v>162.2637</c:v>
                </c:pt>
                <c:pt idx="26851">
                  <c:v>161.59360000000001</c:v>
                </c:pt>
                <c:pt idx="26852">
                  <c:v>160.74080000000001</c:v>
                </c:pt>
                <c:pt idx="26853">
                  <c:v>160.32409999999999</c:v>
                </c:pt>
                <c:pt idx="26854">
                  <c:v>160.44489999999999</c:v>
                </c:pt>
                <c:pt idx="26855">
                  <c:v>161.4083</c:v>
                </c:pt>
                <c:pt idx="26856">
                  <c:v>162.00810000000001</c:v>
                </c:pt>
                <c:pt idx="26857">
                  <c:v>162.42519999999999</c:v>
                </c:pt>
                <c:pt idx="26858">
                  <c:v>162.9862</c:v>
                </c:pt>
                <c:pt idx="26859">
                  <c:v>163.751</c:v>
                </c:pt>
                <c:pt idx="26860">
                  <c:v>164.75970000000001</c:v>
                </c:pt>
                <c:pt idx="26861">
                  <c:v>165.0018</c:v>
                </c:pt>
                <c:pt idx="26862">
                  <c:v>166.02850000000001</c:v>
                </c:pt>
                <c:pt idx="26863">
                  <c:v>167.53309999999999</c:v>
                </c:pt>
                <c:pt idx="26864">
                  <c:v>171.047</c:v>
                </c:pt>
                <c:pt idx="26865">
                  <c:v>174.8844</c:v>
                </c:pt>
                <c:pt idx="26866">
                  <c:v>178.11539999999999</c:v>
                </c:pt>
                <c:pt idx="26867">
                  <c:v>178.66640000000001</c:v>
                </c:pt>
                <c:pt idx="26868">
                  <c:v>190.75470000000001</c:v>
                </c:pt>
                <c:pt idx="26869">
                  <c:v>194.82169999999999</c:v>
                </c:pt>
                <c:pt idx="26870">
                  <c:v>199.2045</c:v>
                </c:pt>
                <c:pt idx="26871">
                  <c:v>199.57849999999999</c:v>
                </c:pt>
                <c:pt idx="26872">
                  <c:v>204.35759999999999</c:v>
                </c:pt>
                <c:pt idx="26873">
                  <c:v>205.5789</c:v>
                </c:pt>
                <c:pt idx="26874">
                  <c:v>210.62010000000001</c:v>
                </c:pt>
                <c:pt idx="26875">
                  <c:v>212.92850000000001</c:v>
                </c:pt>
                <c:pt idx="26876">
                  <c:v>217.86869999999999</c:v>
                </c:pt>
                <c:pt idx="26877">
                  <c:v>221.2868</c:v>
                </c:pt>
                <c:pt idx="26878">
                  <c:v>225.6268</c:v>
                </c:pt>
                <c:pt idx="26879">
                  <c:v>230.0752</c:v>
                </c:pt>
                <c:pt idx="26880">
                  <c:v>234.52369999999999</c:v>
                </c:pt>
                <c:pt idx="26881">
                  <c:v>238.9725</c:v>
                </c:pt>
                <c:pt idx="26882">
                  <c:v>241.19710000000001</c:v>
                </c:pt>
                <c:pt idx="26883">
                  <c:v>241.47190000000001</c:v>
                </c:pt>
                <c:pt idx="26884">
                  <c:v>243.3451</c:v>
                </c:pt>
                <c:pt idx="26885">
                  <c:v>245.48269999999999</c:v>
                </c:pt>
                <c:pt idx="26886">
                  <c:v>246.55160000000001</c:v>
                </c:pt>
                <c:pt idx="26887">
                  <c:v>247.6207</c:v>
                </c:pt>
                <c:pt idx="26888">
                  <c:v>248.6901</c:v>
                </c:pt>
                <c:pt idx="26889">
                  <c:v>249.75970000000001</c:v>
                </c:pt>
                <c:pt idx="26890">
                  <c:v>250.8297</c:v>
                </c:pt>
                <c:pt idx="26891">
                  <c:v>251.90010000000001</c:v>
                </c:pt>
                <c:pt idx="26892">
                  <c:v>252.97120000000001</c:v>
                </c:pt>
                <c:pt idx="26893">
                  <c:v>254.04310000000001</c:v>
                </c:pt>
                <c:pt idx="26894">
                  <c:v>255.11590000000001</c:v>
                </c:pt>
                <c:pt idx="26895">
                  <c:v>256.18979999999999</c:v>
                </c:pt>
                <c:pt idx="26896">
                  <c:v>256.72120000000001</c:v>
                </c:pt>
                <c:pt idx="26897">
                  <c:v>257.17009999999999</c:v>
                </c:pt>
                <c:pt idx="26898">
                  <c:v>258.05900000000003</c:v>
                </c:pt>
                <c:pt idx="26899">
                  <c:v>258.95</c:v>
                </c:pt>
                <c:pt idx="26900">
                  <c:v>259.84339999999997</c:v>
                </c:pt>
                <c:pt idx="26901">
                  <c:v>259.89620000000002</c:v>
                </c:pt>
                <c:pt idx="26902">
                  <c:v>261.25810000000001</c:v>
                </c:pt>
                <c:pt idx="26903">
                  <c:v>262.40809999999999</c:v>
                </c:pt>
                <c:pt idx="26904">
                  <c:v>262.56560000000002</c:v>
                </c:pt>
                <c:pt idx="26905">
                  <c:v>263.58569999999997</c:v>
                </c:pt>
                <c:pt idx="26906">
                  <c:v>263.98219999999998</c:v>
                </c:pt>
                <c:pt idx="26907">
                  <c:v>264.14019999999999</c:v>
                </c:pt>
                <c:pt idx="26908">
                  <c:v>264.3895</c:v>
                </c:pt>
                <c:pt idx="26909">
                  <c:v>264.34780000000001</c:v>
                </c:pt>
                <c:pt idx="26910">
                  <c:v>263.87639999999999</c:v>
                </c:pt>
                <c:pt idx="26911">
                  <c:v>263.8109</c:v>
                </c:pt>
                <c:pt idx="26912">
                  <c:v>262.84440000000001</c:v>
                </c:pt>
                <c:pt idx="26913">
                  <c:v>262.43950000000001</c:v>
                </c:pt>
                <c:pt idx="26914">
                  <c:v>261.19540000000001</c:v>
                </c:pt>
                <c:pt idx="26915">
                  <c:v>259.2312</c:v>
                </c:pt>
                <c:pt idx="26916">
                  <c:v>257.64019999999999</c:v>
                </c:pt>
                <c:pt idx="26917">
                  <c:v>257.09539999999998</c:v>
                </c:pt>
                <c:pt idx="26918">
                  <c:v>254.8528</c:v>
                </c:pt>
                <c:pt idx="26919">
                  <c:v>252.59350000000001</c:v>
                </c:pt>
                <c:pt idx="26920">
                  <c:v>250.93360000000001</c:v>
                </c:pt>
                <c:pt idx="26921">
                  <c:v>250.244</c:v>
                </c:pt>
                <c:pt idx="26922">
                  <c:v>247.70349999999999</c:v>
                </c:pt>
                <c:pt idx="26923">
                  <c:v>244.93279999999999</c:v>
                </c:pt>
                <c:pt idx="26924">
                  <c:v>243.36539999999999</c:v>
                </c:pt>
                <c:pt idx="26925">
                  <c:v>242.7439</c:v>
                </c:pt>
                <c:pt idx="26926">
                  <c:v>240.19839999999999</c:v>
                </c:pt>
                <c:pt idx="26927">
                  <c:v>237.6635</c:v>
                </c:pt>
                <c:pt idx="26928">
                  <c:v>235.2869</c:v>
                </c:pt>
                <c:pt idx="26929">
                  <c:v>232.9385</c:v>
                </c:pt>
                <c:pt idx="26930">
                  <c:v>230.5857</c:v>
                </c:pt>
                <c:pt idx="26931">
                  <c:v>228.25919999999999</c:v>
                </c:pt>
                <c:pt idx="26932">
                  <c:v>225.9255</c:v>
                </c:pt>
                <c:pt idx="26933">
                  <c:v>223.61429999999999</c:v>
                </c:pt>
                <c:pt idx="26934">
                  <c:v>222.46080000000001</c:v>
                </c:pt>
                <c:pt idx="26935">
                  <c:v>221.3083</c:v>
                </c:pt>
                <c:pt idx="26936">
                  <c:v>220.1567</c:v>
                </c:pt>
                <c:pt idx="26937">
                  <c:v>219.0059</c:v>
                </c:pt>
                <c:pt idx="26938">
                  <c:v>217.84</c:v>
                </c:pt>
                <c:pt idx="26939">
                  <c:v>216.69040000000001</c:v>
                </c:pt>
                <c:pt idx="26940">
                  <c:v>215.5411</c:v>
                </c:pt>
                <c:pt idx="26941">
                  <c:v>215.32079999999999</c:v>
                </c:pt>
                <c:pt idx="26942">
                  <c:v>214.3922</c:v>
                </c:pt>
                <c:pt idx="26943">
                  <c:v>213.2278</c:v>
                </c:pt>
                <c:pt idx="26944">
                  <c:v>212.7559</c:v>
                </c:pt>
                <c:pt idx="26945">
                  <c:v>212.10429999999999</c:v>
                </c:pt>
                <c:pt idx="26946">
                  <c:v>209.89269999999999</c:v>
                </c:pt>
                <c:pt idx="26947">
                  <c:v>207.6662</c:v>
                </c:pt>
                <c:pt idx="26948">
                  <c:v>205.45519999999999</c:v>
                </c:pt>
                <c:pt idx="26949">
                  <c:v>203.24420000000001</c:v>
                </c:pt>
                <c:pt idx="26950">
                  <c:v>201.59360000000001</c:v>
                </c:pt>
                <c:pt idx="26951">
                  <c:v>201.03919999999999</c:v>
                </c:pt>
                <c:pt idx="26952">
                  <c:v>198.26689999999999</c:v>
                </c:pt>
                <c:pt idx="26953">
                  <c:v>196.79150000000001</c:v>
                </c:pt>
                <c:pt idx="26954">
                  <c:v>192.78870000000001</c:v>
                </c:pt>
                <c:pt idx="26955">
                  <c:v>191.70949999999999</c:v>
                </c:pt>
                <c:pt idx="26956">
                  <c:v>185.7627</c:v>
                </c:pt>
                <c:pt idx="26957">
                  <c:v>185.45689999999999</c:v>
                </c:pt>
                <c:pt idx="26958">
                  <c:v>183.54259999999999</c:v>
                </c:pt>
                <c:pt idx="26959">
                  <c:v>180.47030000000001</c:v>
                </c:pt>
                <c:pt idx="26960">
                  <c:v>179.13220000000001</c:v>
                </c:pt>
                <c:pt idx="26961">
                  <c:v>175.6146</c:v>
                </c:pt>
                <c:pt idx="26962">
                  <c:v>173.28630000000001</c:v>
                </c:pt>
                <c:pt idx="26963">
                  <c:v>169.6079</c:v>
                </c:pt>
                <c:pt idx="26964">
                  <c:v>166.32740000000001</c:v>
                </c:pt>
                <c:pt idx="26965">
                  <c:v>157.3184</c:v>
                </c:pt>
                <c:pt idx="26966">
                  <c:v>152.928</c:v>
                </c:pt>
                <c:pt idx="26967">
                  <c:v>151.363</c:v>
                </c:pt>
                <c:pt idx="26968">
                  <c:v>148.8092</c:v>
                </c:pt>
                <c:pt idx="26969">
                  <c:v>145.19110000000001</c:v>
                </c:pt>
                <c:pt idx="26970">
                  <c:v>145.16069999999999</c:v>
                </c:pt>
                <c:pt idx="26971">
                  <c:v>142.679</c:v>
                </c:pt>
                <c:pt idx="26972">
                  <c:v>142.1437</c:v>
                </c:pt>
                <c:pt idx="26973">
                  <c:v>139.70509999999999</c:v>
                </c:pt>
                <c:pt idx="26974">
                  <c:v>137.66249999999999</c:v>
                </c:pt>
                <c:pt idx="26975">
                  <c:v>137.19049999999999</c:v>
                </c:pt>
                <c:pt idx="26976">
                  <c:v>132.69560000000001</c:v>
                </c:pt>
                <c:pt idx="26977">
                  <c:v>131.09399999999999</c:v>
                </c:pt>
                <c:pt idx="26978">
                  <c:v>130.4821</c:v>
                </c:pt>
                <c:pt idx="26979">
                  <c:v>127.1178</c:v>
                </c:pt>
                <c:pt idx="26980">
                  <c:v>125.6575</c:v>
                </c:pt>
                <c:pt idx="26981">
                  <c:v>125.6421</c:v>
                </c:pt>
                <c:pt idx="26982">
                  <c:v>124.4028</c:v>
                </c:pt>
                <c:pt idx="26983">
                  <c:v>123.39230000000001</c:v>
                </c:pt>
                <c:pt idx="26984">
                  <c:v>122.5498</c:v>
                </c:pt>
                <c:pt idx="26985">
                  <c:v>122.52809999999999</c:v>
                </c:pt>
                <c:pt idx="26986">
                  <c:v>122.3099</c:v>
                </c:pt>
                <c:pt idx="26987">
                  <c:v>121.06570000000001</c:v>
                </c:pt>
                <c:pt idx="26988">
                  <c:v>118.19880000000001</c:v>
                </c:pt>
                <c:pt idx="26989">
                  <c:v>115.47969999999999</c:v>
                </c:pt>
                <c:pt idx="26990">
                  <c:v>112.7175</c:v>
                </c:pt>
                <c:pt idx="26991">
                  <c:v>112.4713</c:v>
                </c:pt>
                <c:pt idx="26992">
                  <c:v>111.262</c:v>
                </c:pt>
                <c:pt idx="26993">
                  <c:v>111.0787</c:v>
                </c:pt>
                <c:pt idx="26994">
                  <c:v>110.44070000000001</c:v>
                </c:pt>
                <c:pt idx="26995">
                  <c:v>109.8823</c:v>
                </c:pt>
                <c:pt idx="26996">
                  <c:v>109.4126</c:v>
                </c:pt>
                <c:pt idx="26997">
                  <c:v>109.0177</c:v>
                </c:pt>
                <c:pt idx="26998">
                  <c:v>108.33280000000001</c:v>
                </c:pt>
                <c:pt idx="26999">
                  <c:v>106.7043</c:v>
                </c:pt>
                <c:pt idx="27000">
                  <c:v>106.3652</c:v>
                </c:pt>
                <c:pt idx="27001">
                  <c:v>105.7218</c:v>
                </c:pt>
                <c:pt idx="27002">
                  <c:v>104.8785</c:v>
                </c:pt>
                <c:pt idx="27003">
                  <c:v>103.3939</c:v>
                </c:pt>
                <c:pt idx="27004">
                  <c:v>102.6515</c:v>
                </c:pt>
                <c:pt idx="27005">
                  <c:v>102.3588</c:v>
                </c:pt>
                <c:pt idx="27006">
                  <c:v>102.2808</c:v>
                </c:pt>
                <c:pt idx="27007">
                  <c:v>101.9139</c:v>
                </c:pt>
                <c:pt idx="27008">
                  <c:v>101.5466</c:v>
                </c:pt>
                <c:pt idx="27009">
                  <c:v>101.3633</c:v>
                </c:pt>
                <c:pt idx="27010">
                  <c:v>101.2855</c:v>
                </c:pt>
                <c:pt idx="27011">
                  <c:v>101.18510000000001</c:v>
                </c:pt>
                <c:pt idx="27012">
                  <c:v>101.09739999999999</c:v>
                </c:pt>
                <c:pt idx="27013">
                  <c:v>101.01049999999999</c:v>
                </c:pt>
                <c:pt idx="27014">
                  <c:v>100.92310000000001</c:v>
                </c:pt>
                <c:pt idx="27015">
                  <c:v>100.8364</c:v>
                </c:pt>
                <c:pt idx="27016">
                  <c:v>100.7753</c:v>
                </c:pt>
                <c:pt idx="27017">
                  <c:v>100.7505</c:v>
                </c:pt>
                <c:pt idx="27018">
                  <c:v>100.6683</c:v>
                </c:pt>
                <c:pt idx="27019">
                  <c:v>100.6268</c:v>
                </c:pt>
                <c:pt idx="27020">
                  <c:v>100.586</c:v>
                </c:pt>
                <c:pt idx="27021">
                  <c:v>100.5782</c:v>
                </c:pt>
                <c:pt idx="27022">
                  <c:v>100.5454</c:v>
                </c:pt>
                <c:pt idx="27023">
                  <c:v>100.50490000000001</c:v>
                </c:pt>
                <c:pt idx="27024">
                  <c:v>100.45829999999999</c:v>
                </c:pt>
                <c:pt idx="27025">
                  <c:v>100.4121</c:v>
                </c:pt>
                <c:pt idx="27026">
                  <c:v>100.3663</c:v>
                </c:pt>
                <c:pt idx="27027">
                  <c:v>100.32170000000001</c:v>
                </c:pt>
                <c:pt idx="27028">
                  <c:v>100.3026</c:v>
                </c:pt>
                <c:pt idx="27029">
                  <c:v>100.27800000000001</c:v>
                </c:pt>
                <c:pt idx="27030">
                  <c:v>100.2363</c:v>
                </c:pt>
                <c:pt idx="27031">
                  <c:v>100.1551</c:v>
                </c:pt>
                <c:pt idx="27032">
                  <c:v>100.0783</c:v>
                </c:pt>
                <c:pt idx="27033">
                  <c:v>100.0078</c:v>
                </c:pt>
                <c:pt idx="27034">
                  <c:v>99.943659999999994</c:v>
                </c:pt>
                <c:pt idx="27035">
                  <c:v>99.886160000000004</c:v>
                </c:pt>
                <c:pt idx="27036">
                  <c:v>99.787180000000006</c:v>
                </c:pt>
                <c:pt idx="27037">
                  <c:v>99.694860000000006</c:v>
                </c:pt>
                <c:pt idx="27038">
                  <c:v>99.642359999999996</c:v>
                </c:pt>
                <c:pt idx="27039">
                  <c:v>99.580470000000005</c:v>
                </c:pt>
                <c:pt idx="27040">
                  <c:v>99.505930000000006</c:v>
                </c:pt>
                <c:pt idx="27041">
                  <c:v>99.416629999999998</c:v>
                </c:pt>
                <c:pt idx="27042">
                  <c:v>99.306989999999999</c:v>
                </c:pt>
                <c:pt idx="27043">
                  <c:v>99.181899999999999</c:v>
                </c:pt>
                <c:pt idx="27044">
                  <c:v>99.068520000000007</c:v>
                </c:pt>
                <c:pt idx="27045">
                  <c:v>98.948859999999996</c:v>
                </c:pt>
                <c:pt idx="27046">
                  <c:v>98.701130000000006</c:v>
                </c:pt>
                <c:pt idx="27047">
                  <c:v>98.559839999999994</c:v>
                </c:pt>
                <c:pt idx="27048">
                  <c:v>98.458079999999995</c:v>
                </c:pt>
                <c:pt idx="27049">
                  <c:v>98.413240000000002</c:v>
                </c:pt>
                <c:pt idx="27050">
                  <c:v>98.236900000000006</c:v>
                </c:pt>
                <c:pt idx="27051">
                  <c:v>98.134209999999996</c:v>
                </c:pt>
                <c:pt idx="27052">
                  <c:v>98.036569999999998</c:v>
                </c:pt>
                <c:pt idx="27053">
                  <c:v>97.943489999999997</c:v>
                </c:pt>
                <c:pt idx="27054">
                  <c:v>97.854920000000007</c:v>
                </c:pt>
                <c:pt idx="27055">
                  <c:v>97.768820000000005</c:v>
                </c:pt>
                <c:pt idx="27056">
                  <c:v>97.685159999999996</c:v>
                </c:pt>
                <c:pt idx="27057">
                  <c:v>97.603319999999997</c:v>
                </c:pt>
                <c:pt idx="27058">
                  <c:v>97.562910000000002</c:v>
                </c:pt>
                <c:pt idx="27059">
                  <c:v>97.52337</c:v>
                </c:pt>
                <c:pt idx="27060">
                  <c:v>97.483450000000005</c:v>
                </c:pt>
                <c:pt idx="27061">
                  <c:v>97.443709999999996</c:v>
                </c:pt>
                <c:pt idx="27062">
                  <c:v>97.404129999999995</c:v>
                </c:pt>
                <c:pt idx="27063">
                  <c:v>97.364660000000001</c:v>
                </c:pt>
                <c:pt idx="27064">
                  <c:v>97.285979999999995</c:v>
                </c:pt>
                <c:pt idx="27065">
                  <c:v>97.207530000000006</c:v>
                </c:pt>
                <c:pt idx="27066">
                  <c:v>97.166650000000004</c:v>
                </c:pt>
                <c:pt idx="27067">
                  <c:v>97.135130000000004</c:v>
                </c:pt>
                <c:pt idx="27068">
                  <c:v>97.069270000000003</c:v>
                </c:pt>
                <c:pt idx="27069">
                  <c:v>97.003439999999998</c:v>
                </c:pt>
                <c:pt idx="27070">
                  <c:v>96.938119999999998</c:v>
                </c:pt>
                <c:pt idx="27071">
                  <c:v>96.806510000000003</c:v>
                </c:pt>
                <c:pt idx="27072">
                  <c:v>96.702479999999994</c:v>
                </c:pt>
                <c:pt idx="27073">
                  <c:v>96.678650000000005</c:v>
                </c:pt>
                <c:pt idx="27074">
                  <c:v>96.451549999999997</c:v>
                </c:pt>
                <c:pt idx="27075">
                  <c:v>96.365790000000004</c:v>
                </c:pt>
                <c:pt idx="27076">
                  <c:v>96.306190000000001</c:v>
                </c:pt>
                <c:pt idx="27077">
                  <c:v>96.23818</c:v>
                </c:pt>
                <c:pt idx="27078">
                  <c:v>96.038510000000002</c:v>
                </c:pt>
                <c:pt idx="27079">
                  <c:v>95.639080000000007</c:v>
                </c:pt>
                <c:pt idx="27080">
                  <c:v>95.427589999999995</c:v>
                </c:pt>
                <c:pt idx="27081">
                  <c:v>95.356350000000006</c:v>
                </c:pt>
                <c:pt idx="27082">
                  <c:v>95.30771</c:v>
                </c:pt>
                <c:pt idx="27083">
                  <c:v>95.295249999999996</c:v>
                </c:pt>
                <c:pt idx="27084">
                  <c:v>95.299869999999999</c:v>
                </c:pt>
                <c:pt idx="27085">
                  <c:v>95.302750000000003</c:v>
                </c:pt>
                <c:pt idx="27086">
                  <c:v>95.302819999999997</c:v>
                </c:pt>
                <c:pt idx="27087">
                  <c:v>95.330330000000004</c:v>
                </c:pt>
                <c:pt idx="27088">
                  <c:v>95.373469999999998</c:v>
                </c:pt>
                <c:pt idx="27089">
                  <c:v>95.45205</c:v>
                </c:pt>
                <c:pt idx="27090">
                  <c:v>95.495199999999997</c:v>
                </c:pt>
                <c:pt idx="27091">
                  <c:v>95.609639999999999</c:v>
                </c:pt>
                <c:pt idx="27092">
                  <c:v>95.812899999999999</c:v>
                </c:pt>
                <c:pt idx="27093">
                  <c:v>95.91198</c:v>
                </c:pt>
                <c:pt idx="27094">
                  <c:v>95.974770000000007</c:v>
                </c:pt>
                <c:pt idx="27095">
                  <c:v>96.16283</c:v>
                </c:pt>
                <c:pt idx="27096">
                  <c:v>96.293450000000007</c:v>
                </c:pt>
                <c:pt idx="27097">
                  <c:v>96.472660000000005</c:v>
                </c:pt>
                <c:pt idx="27098">
                  <c:v>96.715019999999996</c:v>
                </c:pt>
                <c:pt idx="27099">
                  <c:v>97.021230000000003</c:v>
                </c:pt>
                <c:pt idx="27100">
                  <c:v>97.380380000000002</c:v>
                </c:pt>
                <c:pt idx="27101">
                  <c:v>97.459829999999997</c:v>
                </c:pt>
                <c:pt idx="27102">
                  <c:v>97.771649999999994</c:v>
                </c:pt>
                <c:pt idx="27103">
                  <c:v>98.595089999999999</c:v>
                </c:pt>
                <c:pt idx="27104">
                  <c:v>100.2663</c:v>
                </c:pt>
                <c:pt idx="27105">
                  <c:v>101.1123</c:v>
                </c:pt>
                <c:pt idx="27106">
                  <c:v>101.66160000000001</c:v>
                </c:pt>
                <c:pt idx="27107">
                  <c:v>102.02889999999999</c:v>
                </c:pt>
                <c:pt idx="27108">
                  <c:v>102.255</c:v>
                </c:pt>
                <c:pt idx="27109">
                  <c:v>102.56100000000001</c:v>
                </c:pt>
                <c:pt idx="27110">
                  <c:v>103.16670000000001</c:v>
                </c:pt>
                <c:pt idx="27111">
                  <c:v>103.8528</c:v>
                </c:pt>
                <c:pt idx="27112">
                  <c:v>104.6024</c:v>
                </c:pt>
                <c:pt idx="27113">
                  <c:v>107.86190000000001</c:v>
                </c:pt>
                <c:pt idx="27114">
                  <c:v>111.14490000000001</c:v>
                </c:pt>
                <c:pt idx="27115">
                  <c:v>111.90219999999999</c:v>
                </c:pt>
                <c:pt idx="27116">
                  <c:v>112.54430000000001</c:v>
                </c:pt>
                <c:pt idx="27117">
                  <c:v>112.9823</c:v>
                </c:pt>
                <c:pt idx="27118">
                  <c:v>113.1262</c:v>
                </c:pt>
                <c:pt idx="27119">
                  <c:v>113.00660000000001</c:v>
                </c:pt>
                <c:pt idx="27120">
                  <c:v>113.0027</c:v>
                </c:pt>
                <c:pt idx="27121">
                  <c:v>112.6814</c:v>
                </c:pt>
                <c:pt idx="27122">
                  <c:v>112.2033</c:v>
                </c:pt>
                <c:pt idx="27123">
                  <c:v>111.61879999999999</c:v>
                </c:pt>
                <c:pt idx="27124">
                  <c:v>108.908</c:v>
                </c:pt>
                <c:pt idx="27125">
                  <c:v>106.119</c:v>
                </c:pt>
                <c:pt idx="27126">
                  <c:v>103.4147</c:v>
                </c:pt>
                <c:pt idx="27127">
                  <c:v>102.2127</c:v>
                </c:pt>
                <c:pt idx="27128">
                  <c:v>101.16849999999999</c:v>
                </c:pt>
                <c:pt idx="27129">
                  <c:v>99.354299999999995</c:v>
                </c:pt>
                <c:pt idx="27130">
                  <c:v>98.654160000000005</c:v>
                </c:pt>
                <c:pt idx="27131">
                  <c:v>97.383499999999998</c:v>
                </c:pt>
                <c:pt idx="27132">
                  <c:v>95.868700000000004</c:v>
                </c:pt>
                <c:pt idx="27133">
                  <c:v>94.171890000000005</c:v>
                </c:pt>
                <c:pt idx="27134">
                  <c:v>93.78528</c:v>
                </c:pt>
                <c:pt idx="27135">
                  <c:v>93.431479999999993</c:v>
                </c:pt>
                <c:pt idx="27136">
                  <c:v>93.117840000000001</c:v>
                </c:pt>
                <c:pt idx="27137">
                  <c:v>92.847120000000004</c:v>
                </c:pt>
                <c:pt idx="27138">
                  <c:v>92.613370000000003</c:v>
                </c:pt>
                <c:pt idx="27139">
                  <c:v>92.408829999999995</c:v>
                </c:pt>
                <c:pt idx="27140">
                  <c:v>92.049239999999998</c:v>
                </c:pt>
                <c:pt idx="27141">
                  <c:v>91.381950000000003</c:v>
                </c:pt>
                <c:pt idx="27142">
                  <c:v>90.639099999999999</c:v>
                </c:pt>
                <c:pt idx="27143">
                  <c:v>90.094669999999994</c:v>
                </c:pt>
                <c:pt idx="27144">
                  <c:v>89.804410000000004</c:v>
                </c:pt>
                <c:pt idx="27145">
                  <c:v>89.552850000000007</c:v>
                </c:pt>
                <c:pt idx="27146">
                  <c:v>89.349519999999998</c:v>
                </c:pt>
                <c:pt idx="27147">
                  <c:v>89.180409999999995</c:v>
                </c:pt>
                <c:pt idx="27148">
                  <c:v>88.732839999999996</c:v>
                </c:pt>
                <c:pt idx="27149">
                  <c:v>88.566299999999998</c:v>
                </c:pt>
                <c:pt idx="27150">
                  <c:v>88.551469999999995</c:v>
                </c:pt>
                <c:pt idx="27151">
                  <c:v>88.224040000000002</c:v>
                </c:pt>
                <c:pt idx="27152">
                  <c:v>87.956659999999999</c:v>
                </c:pt>
                <c:pt idx="27153">
                  <c:v>86.738820000000004</c:v>
                </c:pt>
                <c:pt idx="27154">
                  <c:v>86.443619999999996</c:v>
                </c:pt>
                <c:pt idx="27155">
                  <c:v>86.31183</c:v>
                </c:pt>
                <c:pt idx="27156">
                  <c:v>86.195849999999993</c:v>
                </c:pt>
                <c:pt idx="27157">
                  <c:v>85.789069999999995</c:v>
                </c:pt>
                <c:pt idx="27158">
                  <c:v>84.988240000000005</c:v>
                </c:pt>
                <c:pt idx="27159">
                  <c:v>84.452119999999994</c:v>
                </c:pt>
                <c:pt idx="27160">
                  <c:v>83.381050000000002</c:v>
                </c:pt>
                <c:pt idx="27161">
                  <c:v>83.110990000000001</c:v>
                </c:pt>
                <c:pt idx="27162">
                  <c:v>82.769540000000006</c:v>
                </c:pt>
                <c:pt idx="27163">
                  <c:v>82.741780000000006</c:v>
                </c:pt>
                <c:pt idx="27164">
                  <c:v>82.631010000000003</c:v>
                </c:pt>
                <c:pt idx="27165">
                  <c:v>82.323620000000005</c:v>
                </c:pt>
                <c:pt idx="27166">
                  <c:v>82.181939999999997</c:v>
                </c:pt>
                <c:pt idx="27167">
                  <c:v>82.103870000000001</c:v>
                </c:pt>
                <c:pt idx="27168">
                  <c:v>82.049750000000003</c:v>
                </c:pt>
                <c:pt idx="27169">
                  <c:v>81.822689999999994</c:v>
                </c:pt>
                <c:pt idx="27170">
                  <c:v>81.795180000000002</c:v>
                </c:pt>
                <c:pt idx="27171">
                  <c:v>81.785640000000001</c:v>
                </c:pt>
                <c:pt idx="27172">
                  <c:v>81.795240000000007</c:v>
                </c:pt>
                <c:pt idx="27173">
                  <c:v>81.821089999999998</c:v>
                </c:pt>
                <c:pt idx="27174">
                  <c:v>81.869960000000006</c:v>
                </c:pt>
                <c:pt idx="27175">
                  <c:v>81.949820000000003</c:v>
                </c:pt>
                <c:pt idx="27176">
                  <c:v>82.069199999999995</c:v>
                </c:pt>
                <c:pt idx="27177">
                  <c:v>82.236109999999996</c:v>
                </c:pt>
                <c:pt idx="27178">
                  <c:v>82.364410000000007</c:v>
                </c:pt>
                <c:pt idx="27179">
                  <c:v>82.456869999999995</c:v>
                </c:pt>
                <c:pt idx="27180">
                  <c:v>82.734440000000006</c:v>
                </c:pt>
                <c:pt idx="27181">
                  <c:v>83.44829</c:v>
                </c:pt>
                <c:pt idx="27182">
                  <c:v>84.303910000000002</c:v>
                </c:pt>
                <c:pt idx="27183">
                  <c:v>85.644289999999998</c:v>
                </c:pt>
                <c:pt idx="27184">
                  <c:v>86.984679999999997</c:v>
                </c:pt>
                <c:pt idx="27185">
                  <c:v>86.989320000000006</c:v>
                </c:pt>
                <c:pt idx="27186">
                  <c:v>87.129980000000003</c:v>
                </c:pt>
                <c:pt idx="27187">
                  <c:v>87.166349999999994</c:v>
                </c:pt>
                <c:pt idx="27188">
                  <c:v>87.220910000000003</c:v>
                </c:pt>
                <c:pt idx="27189">
                  <c:v>87.311719999999994</c:v>
                </c:pt>
                <c:pt idx="27190">
                  <c:v>87.547110000000004</c:v>
                </c:pt>
                <c:pt idx="27191">
                  <c:v>88.852360000000004</c:v>
                </c:pt>
                <c:pt idx="27192">
                  <c:v>89.115170000000006</c:v>
                </c:pt>
                <c:pt idx="27193">
                  <c:v>89.561019999999999</c:v>
                </c:pt>
                <c:pt idx="27194">
                  <c:v>89.88391</c:v>
                </c:pt>
                <c:pt idx="27195">
                  <c:v>90.119600000000005</c:v>
                </c:pt>
                <c:pt idx="27196">
                  <c:v>90.413920000000005</c:v>
                </c:pt>
                <c:pt idx="27197">
                  <c:v>91.157910000000001</c:v>
                </c:pt>
                <c:pt idx="27198">
                  <c:v>92.027869999999993</c:v>
                </c:pt>
                <c:pt idx="27199">
                  <c:v>93.881429999999995</c:v>
                </c:pt>
                <c:pt idx="27200">
                  <c:v>94.955590000000001</c:v>
                </c:pt>
                <c:pt idx="27201">
                  <c:v>95.664079999999998</c:v>
                </c:pt>
                <c:pt idx="27202">
                  <c:v>96.618520000000004</c:v>
                </c:pt>
                <c:pt idx="27203">
                  <c:v>97.232479999999995</c:v>
                </c:pt>
                <c:pt idx="27204">
                  <c:v>97.953119999999998</c:v>
                </c:pt>
                <c:pt idx="27205">
                  <c:v>98.797809999999998</c:v>
                </c:pt>
                <c:pt idx="27206">
                  <c:v>99.776960000000003</c:v>
                </c:pt>
                <c:pt idx="27207">
                  <c:v>100.8963</c:v>
                </c:pt>
                <c:pt idx="27208">
                  <c:v>102.1564</c:v>
                </c:pt>
                <c:pt idx="27209">
                  <c:v>103.55240000000001</c:v>
                </c:pt>
                <c:pt idx="27210">
                  <c:v>105.0746</c:v>
                </c:pt>
                <c:pt idx="27211">
                  <c:v>108.4529</c:v>
                </c:pt>
                <c:pt idx="27212">
                  <c:v>112.143</c:v>
                </c:pt>
                <c:pt idx="27213">
                  <c:v>120.0253</c:v>
                </c:pt>
                <c:pt idx="27214">
                  <c:v>136.3955</c:v>
                </c:pt>
                <c:pt idx="27215">
                  <c:v>137.8074</c:v>
                </c:pt>
                <c:pt idx="27216">
                  <c:v>140.70150000000001</c:v>
                </c:pt>
                <c:pt idx="27217">
                  <c:v>145.2861</c:v>
                </c:pt>
                <c:pt idx="27218">
                  <c:v>150.39760000000001</c:v>
                </c:pt>
                <c:pt idx="27219">
                  <c:v>156.33019999999999</c:v>
                </c:pt>
                <c:pt idx="27220">
                  <c:v>163.37559999999999</c:v>
                </c:pt>
                <c:pt idx="27221">
                  <c:v>171.60730000000001</c:v>
                </c:pt>
                <c:pt idx="27222">
                  <c:v>180.8904</c:v>
                </c:pt>
                <c:pt idx="27223">
                  <c:v>190.72800000000001</c:v>
                </c:pt>
                <c:pt idx="27224">
                  <c:v>200.2912</c:v>
                </c:pt>
                <c:pt idx="27225">
                  <c:v>208.5222</c:v>
                </c:pt>
                <c:pt idx="27226">
                  <c:v>211.7938</c:v>
                </c:pt>
                <c:pt idx="27227">
                  <c:v>214.34020000000001</c:v>
                </c:pt>
                <c:pt idx="27228">
                  <c:v>216.06829999999999</c:v>
                </c:pt>
                <c:pt idx="27229">
                  <c:v>216.9186</c:v>
                </c:pt>
                <c:pt idx="27230">
                  <c:v>216.7527</c:v>
                </c:pt>
                <c:pt idx="27231">
                  <c:v>215.3434</c:v>
                </c:pt>
                <c:pt idx="27232">
                  <c:v>212.80350000000001</c:v>
                </c:pt>
                <c:pt idx="27233">
                  <c:v>209.30189999999999</c:v>
                </c:pt>
                <c:pt idx="27234">
                  <c:v>205.0444</c:v>
                </c:pt>
                <c:pt idx="27235">
                  <c:v>200.25139999999999</c:v>
                </c:pt>
                <c:pt idx="27236">
                  <c:v>189.89330000000001</c:v>
                </c:pt>
                <c:pt idx="27237">
                  <c:v>179.6164</c:v>
                </c:pt>
                <c:pt idx="27238">
                  <c:v>170.23400000000001</c:v>
                </c:pt>
                <c:pt idx="27239">
                  <c:v>161.98679999999999</c:v>
                </c:pt>
                <c:pt idx="27240">
                  <c:v>154.71340000000001</c:v>
                </c:pt>
                <c:pt idx="27241">
                  <c:v>148.06960000000001</c:v>
                </c:pt>
                <c:pt idx="27242">
                  <c:v>141.79150000000001</c:v>
                </c:pt>
                <c:pt idx="27243">
                  <c:v>129.72229999999999</c:v>
                </c:pt>
                <c:pt idx="27244">
                  <c:v>123.9889</c:v>
                </c:pt>
                <c:pt idx="27245">
                  <c:v>118.6865</c:v>
                </c:pt>
                <c:pt idx="27246">
                  <c:v>116.2757</c:v>
                </c:pt>
                <c:pt idx="27247">
                  <c:v>114.06440000000001</c:v>
                </c:pt>
                <c:pt idx="27248">
                  <c:v>112.0741</c:v>
                </c:pt>
                <c:pt idx="27249">
                  <c:v>111.99160000000001</c:v>
                </c:pt>
                <c:pt idx="27250">
                  <c:v>110.3151</c:v>
                </c:pt>
                <c:pt idx="27251">
                  <c:v>108.7783</c:v>
                </c:pt>
                <c:pt idx="27252">
                  <c:v>107.46550000000001</c:v>
                </c:pt>
                <c:pt idx="27253">
                  <c:v>106.3445</c:v>
                </c:pt>
                <c:pt idx="27254">
                  <c:v>105.38500000000001</c:v>
                </c:pt>
                <c:pt idx="27255">
                  <c:v>103.821</c:v>
                </c:pt>
                <c:pt idx="27256">
                  <c:v>102.5414</c:v>
                </c:pt>
                <c:pt idx="27257">
                  <c:v>100.2991</c:v>
                </c:pt>
                <c:pt idx="27258">
                  <c:v>98.269239999999996</c:v>
                </c:pt>
                <c:pt idx="27259">
                  <c:v>97.393960000000007</c:v>
                </c:pt>
                <c:pt idx="27260">
                  <c:v>96.660700000000006</c:v>
                </c:pt>
                <c:pt idx="27261">
                  <c:v>96.081549999999993</c:v>
                </c:pt>
                <c:pt idx="27262">
                  <c:v>95.637780000000006</c:v>
                </c:pt>
                <c:pt idx="27263">
                  <c:v>94.997820000000004</c:v>
                </c:pt>
                <c:pt idx="27264">
                  <c:v>94.474149999999995</c:v>
                </c:pt>
                <c:pt idx="27265">
                  <c:v>92.44605</c:v>
                </c:pt>
                <c:pt idx="27266">
                  <c:v>91.969009999999997</c:v>
                </c:pt>
                <c:pt idx="27267">
                  <c:v>91.91507</c:v>
                </c:pt>
                <c:pt idx="27268">
                  <c:v>91.492429999999999</c:v>
                </c:pt>
                <c:pt idx="27269">
                  <c:v>91.130219999999994</c:v>
                </c:pt>
                <c:pt idx="27270">
                  <c:v>90.913799999999995</c:v>
                </c:pt>
                <c:pt idx="27271">
                  <c:v>90.630189999999999</c:v>
                </c:pt>
                <c:pt idx="27272">
                  <c:v>90.401129999999995</c:v>
                </c:pt>
                <c:pt idx="27273">
                  <c:v>90.291679999999999</c:v>
                </c:pt>
                <c:pt idx="27274">
                  <c:v>90.277469999999994</c:v>
                </c:pt>
                <c:pt idx="27275">
                  <c:v>90.201509999999999</c:v>
                </c:pt>
                <c:pt idx="27276">
                  <c:v>90.150120000000001</c:v>
                </c:pt>
                <c:pt idx="27277">
                  <c:v>90.147620000000003</c:v>
                </c:pt>
                <c:pt idx="27278">
                  <c:v>90.179069999999996</c:v>
                </c:pt>
                <c:pt idx="27279">
                  <c:v>90.192629999999994</c:v>
                </c:pt>
                <c:pt idx="27280">
                  <c:v>90.209680000000006</c:v>
                </c:pt>
                <c:pt idx="27281">
                  <c:v>90.220280000000002</c:v>
                </c:pt>
                <c:pt idx="27282">
                  <c:v>90.232730000000004</c:v>
                </c:pt>
                <c:pt idx="27283">
                  <c:v>90.247749999999996</c:v>
                </c:pt>
                <c:pt idx="27284">
                  <c:v>90.266159999999999</c:v>
                </c:pt>
                <c:pt idx="27285">
                  <c:v>90.277029999999996</c:v>
                </c:pt>
                <c:pt idx="27286">
                  <c:v>90.289199999999994</c:v>
                </c:pt>
                <c:pt idx="27287">
                  <c:v>90.316190000000006</c:v>
                </c:pt>
                <c:pt idx="27288">
                  <c:v>90.318470000000005</c:v>
                </c:pt>
                <c:pt idx="27289">
                  <c:v>90.364909999999995</c:v>
                </c:pt>
                <c:pt idx="27290">
                  <c:v>90.419979999999995</c:v>
                </c:pt>
                <c:pt idx="27291">
                  <c:v>90.485349999999997</c:v>
                </c:pt>
                <c:pt idx="27292">
                  <c:v>90.560850000000002</c:v>
                </c:pt>
                <c:pt idx="27293">
                  <c:v>90.646609999999995</c:v>
                </c:pt>
                <c:pt idx="27294">
                  <c:v>90.741039999999998</c:v>
                </c:pt>
                <c:pt idx="27295">
                  <c:v>90.841700000000003</c:v>
                </c:pt>
                <c:pt idx="27296">
                  <c:v>90.942520000000002</c:v>
                </c:pt>
                <c:pt idx="27297">
                  <c:v>91.121319999999997</c:v>
                </c:pt>
                <c:pt idx="27298">
                  <c:v>91.185580000000002</c:v>
                </c:pt>
                <c:pt idx="27299">
                  <c:v>91.225059999999999</c:v>
                </c:pt>
                <c:pt idx="27300">
                  <c:v>91.23603</c:v>
                </c:pt>
                <c:pt idx="27301">
                  <c:v>91.217569999999995</c:v>
                </c:pt>
                <c:pt idx="27302">
                  <c:v>91.21311</c:v>
                </c:pt>
                <c:pt idx="27303">
                  <c:v>91.197980000000001</c:v>
                </c:pt>
                <c:pt idx="27304">
                  <c:v>91.179410000000004</c:v>
                </c:pt>
                <c:pt idx="27305">
                  <c:v>91.099549999999994</c:v>
                </c:pt>
                <c:pt idx="27306">
                  <c:v>90.99933</c:v>
                </c:pt>
                <c:pt idx="27307">
                  <c:v>90.89134</c:v>
                </c:pt>
                <c:pt idx="27308">
                  <c:v>90.789789999999996</c:v>
                </c:pt>
                <c:pt idx="27309">
                  <c:v>90.779060000000001</c:v>
                </c:pt>
                <c:pt idx="27310">
                  <c:v>90.704719999999995</c:v>
                </c:pt>
                <c:pt idx="27311">
                  <c:v>90.642769999999999</c:v>
                </c:pt>
                <c:pt idx="27312">
                  <c:v>90.605500000000006</c:v>
                </c:pt>
                <c:pt idx="27313">
                  <c:v>90.591660000000005</c:v>
                </c:pt>
                <c:pt idx="27314">
                  <c:v>90.597840000000005</c:v>
                </c:pt>
                <c:pt idx="27315">
                  <c:v>90.607069999999993</c:v>
                </c:pt>
                <c:pt idx="27316">
                  <c:v>90.619479999999996</c:v>
                </c:pt>
                <c:pt idx="27317">
                  <c:v>90.634789999999995</c:v>
                </c:pt>
                <c:pt idx="27318">
                  <c:v>90.652180000000001</c:v>
                </c:pt>
                <c:pt idx="27319">
                  <c:v>90.671580000000006</c:v>
                </c:pt>
                <c:pt idx="27320">
                  <c:v>90.692210000000003</c:v>
                </c:pt>
                <c:pt idx="27321">
                  <c:v>90.714190000000002</c:v>
                </c:pt>
                <c:pt idx="27322">
                  <c:v>90.73706</c:v>
                </c:pt>
                <c:pt idx="27323">
                  <c:v>90.760589999999993</c:v>
                </c:pt>
                <c:pt idx="27324">
                  <c:v>90.784369999999996</c:v>
                </c:pt>
                <c:pt idx="27325">
                  <c:v>90.833290000000005</c:v>
                </c:pt>
                <c:pt idx="27326">
                  <c:v>90.883219999999994</c:v>
                </c:pt>
                <c:pt idx="27327">
                  <c:v>90.937200000000004</c:v>
                </c:pt>
                <c:pt idx="27328">
                  <c:v>90.991860000000003</c:v>
                </c:pt>
                <c:pt idx="27329">
                  <c:v>91.102950000000007</c:v>
                </c:pt>
                <c:pt idx="27330">
                  <c:v>91.332620000000006</c:v>
                </c:pt>
                <c:pt idx="27331">
                  <c:v>91.896259999999998</c:v>
                </c:pt>
                <c:pt idx="27332">
                  <c:v>92.725700000000003</c:v>
                </c:pt>
                <c:pt idx="27333">
                  <c:v>93.634230000000002</c:v>
                </c:pt>
                <c:pt idx="27334">
                  <c:v>94.573549999999997</c:v>
                </c:pt>
                <c:pt idx="27335">
                  <c:v>95.177710000000005</c:v>
                </c:pt>
                <c:pt idx="27336">
                  <c:v>95.582250000000002</c:v>
                </c:pt>
                <c:pt idx="27337">
                  <c:v>96.075770000000006</c:v>
                </c:pt>
                <c:pt idx="27338">
                  <c:v>97.267290000000003</c:v>
                </c:pt>
                <c:pt idx="27339">
                  <c:v>97.304500000000004</c:v>
                </c:pt>
                <c:pt idx="27340">
                  <c:v>98.6858</c:v>
                </c:pt>
                <c:pt idx="27341">
                  <c:v>101.536</c:v>
                </c:pt>
                <c:pt idx="27342">
                  <c:v>102.98869999999999</c:v>
                </c:pt>
                <c:pt idx="27343">
                  <c:v>104.13420000000001</c:v>
                </c:pt>
                <c:pt idx="27344">
                  <c:v>104.6597</c:v>
                </c:pt>
                <c:pt idx="27345">
                  <c:v>105.78149999999999</c:v>
                </c:pt>
                <c:pt idx="27346">
                  <c:v>107.2825</c:v>
                </c:pt>
                <c:pt idx="27347">
                  <c:v>109.28579999999999</c:v>
                </c:pt>
                <c:pt idx="27348">
                  <c:v>111.8199</c:v>
                </c:pt>
                <c:pt idx="27349">
                  <c:v>114.8261</c:v>
                </c:pt>
                <c:pt idx="27350">
                  <c:v>118.1591</c:v>
                </c:pt>
                <c:pt idx="27351">
                  <c:v>125.2812</c:v>
                </c:pt>
                <c:pt idx="27352">
                  <c:v>128.18809999999999</c:v>
                </c:pt>
                <c:pt idx="27353">
                  <c:v>136.7176</c:v>
                </c:pt>
                <c:pt idx="27354">
                  <c:v>139.73840000000001</c:v>
                </c:pt>
                <c:pt idx="27355">
                  <c:v>145.2371</c:v>
                </c:pt>
                <c:pt idx="27356">
                  <c:v>146.9905</c:v>
                </c:pt>
                <c:pt idx="27357">
                  <c:v>154.21619999999999</c:v>
                </c:pt>
                <c:pt idx="27358">
                  <c:v>154.70869999999999</c:v>
                </c:pt>
                <c:pt idx="27359">
                  <c:v>159.10249999999999</c:v>
                </c:pt>
                <c:pt idx="27360">
                  <c:v>164.1395</c:v>
                </c:pt>
                <c:pt idx="27361">
                  <c:v>165.4648</c:v>
                </c:pt>
                <c:pt idx="27362">
                  <c:v>169.91239999999999</c:v>
                </c:pt>
                <c:pt idx="27363">
                  <c:v>172.5659</c:v>
                </c:pt>
                <c:pt idx="27364">
                  <c:v>176.37360000000001</c:v>
                </c:pt>
                <c:pt idx="27365">
                  <c:v>180.61150000000001</c:v>
                </c:pt>
                <c:pt idx="27366">
                  <c:v>184.8408</c:v>
                </c:pt>
                <c:pt idx="27367">
                  <c:v>189.0514</c:v>
                </c:pt>
                <c:pt idx="27368">
                  <c:v>190.71029999999999</c:v>
                </c:pt>
                <c:pt idx="27369">
                  <c:v>193.3305</c:v>
                </c:pt>
                <c:pt idx="27370">
                  <c:v>197.6337</c:v>
                </c:pt>
                <c:pt idx="27371">
                  <c:v>199.79249999999999</c:v>
                </c:pt>
                <c:pt idx="27372">
                  <c:v>201.9528</c:v>
                </c:pt>
                <c:pt idx="27373">
                  <c:v>204.1181</c:v>
                </c:pt>
                <c:pt idx="27374">
                  <c:v>205.3852</c:v>
                </c:pt>
                <c:pt idx="27375">
                  <c:v>206.2225</c:v>
                </c:pt>
                <c:pt idx="27376">
                  <c:v>208.2448</c:v>
                </c:pt>
                <c:pt idx="27377">
                  <c:v>210.29179999999999</c:v>
                </c:pt>
                <c:pt idx="27378">
                  <c:v>212.31979999999999</c:v>
                </c:pt>
                <c:pt idx="27379">
                  <c:v>212.3655</c:v>
                </c:pt>
                <c:pt idx="27380">
                  <c:v>214.15020000000001</c:v>
                </c:pt>
                <c:pt idx="27381">
                  <c:v>216.01410000000001</c:v>
                </c:pt>
                <c:pt idx="27382">
                  <c:v>217.95959999999999</c:v>
                </c:pt>
                <c:pt idx="27383">
                  <c:v>218.72479999999999</c:v>
                </c:pt>
                <c:pt idx="27384">
                  <c:v>219.65280000000001</c:v>
                </c:pt>
                <c:pt idx="27385">
                  <c:v>221.25659999999999</c:v>
                </c:pt>
                <c:pt idx="27386">
                  <c:v>222.11799999999999</c:v>
                </c:pt>
                <c:pt idx="27387">
                  <c:v>223.00210000000001</c:v>
                </c:pt>
                <c:pt idx="27388">
                  <c:v>223.94229999999999</c:v>
                </c:pt>
                <c:pt idx="27389">
                  <c:v>224.45070000000001</c:v>
                </c:pt>
                <c:pt idx="27390">
                  <c:v>224.77600000000001</c:v>
                </c:pt>
                <c:pt idx="27391">
                  <c:v>225.51920000000001</c:v>
                </c:pt>
                <c:pt idx="27392">
                  <c:v>226.29470000000001</c:v>
                </c:pt>
                <c:pt idx="27393">
                  <c:v>227.08</c:v>
                </c:pt>
                <c:pt idx="27394">
                  <c:v>227.75880000000001</c:v>
                </c:pt>
                <c:pt idx="27395">
                  <c:v>228.64269999999999</c:v>
                </c:pt>
                <c:pt idx="27396">
                  <c:v>229.4768</c:v>
                </c:pt>
                <c:pt idx="27397">
                  <c:v>229.5531</c:v>
                </c:pt>
                <c:pt idx="27398">
                  <c:v>230.2244</c:v>
                </c:pt>
                <c:pt idx="27399">
                  <c:v>230.96039999999999</c:v>
                </c:pt>
                <c:pt idx="27400">
                  <c:v>232.60249999999999</c:v>
                </c:pt>
                <c:pt idx="27401">
                  <c:v>232.92160000000001</c:v>
                </c:pt>
                <c:pt idx="27402">
                  <c:v>233.73849999999999</c:v>
                </c:pt>
                <c:pt idx="27403">
                  <c:v>235.25399999999999</c:v>
                </c:pt>
                <c:pt idx="27404">
                  <c:v>235.494</c:v>
                </c:pt>
                <c:pt idx="27405">
                  <c:v>235.75739999999999</c:v>
                </c:pt>
                <c:pt idx="27406">
                  <c:v>235.76220000000001</c:v>
                </c:pt>
                <c:pt idx="27407">
                  <c:v>235.6096</c:v>
                </c:pt>
                <c:pt idx="27408">
                  <c:v>235.22030000000001</c:v>
                </c:pt>
                <c:pt idx="27409">
                  <c:v>234.71770000000001</c:v>
                </c:pt>
                <c:pt idx="27410">
                  <c:v>233.6644</c:v>
                </c:pt>
                <c:pt idx="27411">
                  <c:v>233.36709999999999</c:v>
                </c:pt>
                <c:pt idx="27412">
                  <c:v>231.20179999999999</c:v>
                </c:pt>
                <c:pt idx="27413">
                  <c:v>228.53700000000001</c:v>
                </c:pt>
                <c:pt idx="27414">
                  <c:v>225.4205</c:v>
                </c:pt>
                <c:pt idx="27415">
                  <c:v>221.86269999999999</c:v>
                </c:pt>
                <c:pt idx="27416">
                  <c:v>217.99160000000001</c:v>
                </c:pt>
                <c:pt idx="27417">
                  <c:v>213.84460000000001</c:v>
                </c:pt>
                <c:pt idx="27418">
                  <c:v>209.57660000000001</c:v>
                </c:pt>
                <c:pt idx="27419">
                  <c:v>201.59039999999999</c:v>
                </c:pt>
                <c:pt idx="27420">
                  <c:v>200.8972</c:v>
                </c:pt>
                <c:pt idx="27421">
                  <c:v>196.7424</c:v>
                </c:pt>
                <c:pt idx="27422">
                  <c:v>192.74510000000001</c:v>
                </c:pt>
                <c:pt idx="27423">
                  <c:v>188.87450000000001</c:v>
                </c:pt>
                <c:pt idx="27424">
                  <c:v>185.19560000000001</c:v>
                </c:pt>
                <c:pt idx="27425">
                  <c:v>183.96459999999999</c:v>
                </c:pt>
                <c:pt idx="27426">
                  <c:v>181.8202</c:v>
                </c:pt>
                <c:pt idx="27427">
                  <c:v>179.21860000000001</c:v>
                </c:pt>
                <c:pt idx="27428">
                  <c:v>178.7071</c:v>
                </c:pt>
                <c:pt idx="27429">
                  <c:v>176.89769999999999</c:v>
                </c:pt>
                <c:pt idx="27430">
                  <c:v>175.797</c:v>
                </c:pt>
                <c:pt idx="27431">
                  <c:v>173.13980000000001</c:v>
                </c:pt>
                <c:pt idx="27432">
                  <c:v>170.95840000000001</c:v>
                </c:pt>
                <c:pt idx="27433">
                  <c:v>170.61269999999999</c:v>
                </c:pt>
                <c:pt idx="27434">
                  <c:v>168.3828</c:v>
                </c:pt>
                <c:pt idx="27435">
                  <c:v>166.19540000000001</c:v>
                </c:pt>
                <c:pt idx="27436">
                  <c:v>165.9675</c:v>
                </c:pt>
                <c:pt idx="27437">
                  <c:v>164.26429999999999</c:v>
                </c:pt>
                <c:pt idx="27438">
                  <c:v>162.37700000000001</c:v>
                </c:pt>
                <c:pt idx="27439">
                  <c:v>161.7037</c:v>
                </c:pt>
                <c:pt idx="27440">
                  <c:v>160.6772</c:v>
                </c:pt>
                <c:pt idx="27441">
                  <c:v>157.48939999999999</c:v>
                </c:pt>
                <c:pt idx="27442">
                  <c:v>154.53909999999999</c:v>
                </c:pt>
                <c:pt idx="27443">
                  <c:v>154.37110000000001</c:v>
                </c:pt>
                <c:pt idx="27444">
                  <c:v>148.91220000000001</c:v>
                </c:pt>
                <c:pt idx="27445">
                  <c:v>143.54390000000001</c:v>
                </c:pt>
                <c:pt idx="27446">
                  <c:v>138.25729999999999</c:v>
                </c:pt>
                <c:pt idx="27447">
                  <c:v>130.48560000000001</c:v>
                </c:pt>
                <c:pt idx="27448">
                  <c:v>127.81870000000001</c:v>
                </c:pt>
                <c:pt idx="27449">
                  <c:v>118.92489999999999</c:v>
                </c:pt>
                <c:pt idx="27450">
                  <c:v>117.6384</c:v>
                </c:pt>
                <c:pt idx="27451">
                  <c:v>116.1939</c:v>
                </c:pt>
                <c:pt idx="27452">
                  <c:v>113.6373</c:v>
                </c:pt>
                <c:pt idx="27453">
                  <c:v>111.32859999999999</c:v>
                </c:pt>
                <c:pt idx="27454">
                  <c:v>109.3355</c:v>
                </c:pt>
                <c:pt idx="27455">
                  <c:v>109.3096</c:v>
                </c:pt>
                <c:pt idx="27456">
                  <c:v>107.7092</c:v>
                </c:pt>
                <c:pt idx="27457">
                  <c:v>106.4234</c:v>
                </c:pt>
                <c:pt idx="27458">
                  <c:v>105.41589999999999</c:v>
                </c:pt>
                <c:pt idx="27459">
                  <c:v>104.9631</c:v>
                </c:pt>
                <c:pt idx="27460">
                  <c:v>104.6144</c:v>
                </c:pt>
                <c:pt idx="27461">
                  <c:v>103.3445</c:v>
                </c:pt>
                <c:pt idx="27462">
                  <c:v>102.7208</c:v>
                </c:pt>
                <c:pt idx="27463">
                  <c:v>102.2222</c:v>
                </c:pt>
                <c:pt idx="27464">
                  <c:v>98.838009999999997</c:v>
                </c:pt>
                <c:pt idx="27465">
                  <c:v>97.860699999999994</c:v>
                </c:pt>
                <c:pt idx="27466">
                  <c:v>96.842529999999996</c:v>
                </c:pt>
                <c:pt idx="27467">
                  <c:v>95.981039999999993</c:v>
                </c:pt>
                <c:pt idx="27468">
                  <c:v>95.35284</c:v>
                </c:pt>
                <c:pt idx="27469">
                  <c:v>94.931799999999996</c:v>
                </c:pt>
                <c:pt idx="27470">
                  <c:v>94.307100000000005</c:v>
                </c:pt>
                <c:pt idx="27471">
                  <c:v>93.836089999999999</c:v>
                </c:pt>
                <c:pt idx="27472">
                  <c:v>91.83878</c:v>
                </c:pt>
                <c:pt idx="27473">
                  <c:v>90.841120000000004</c:v>
                </c:pt>
                <c:pt idx="27474">
                  <c:v>90.393600000000006</c:v>
                </c:pt>
                <c:pt idx="27475">
                  <c:v>90.137039999999999</c:v>
                </c:pt>
                <c:pt idx="27476">
                  <c:v>89.729209999999995</c:v>
                </c:pt>
                <c:pt idx="27477">
                  <c:v>89.604219999999998</c:v>
                </c:pt>
                <c:pt idx="27478">
                  <c:v>89.382289999999998</c:v>
                </c:pt>
                <c:pt idx="27479">
                  <c:v>89.140360000000001</c:v>
                </c:pt>
                <c:pt idx="27480">
                  <c:v>88.726079999999996</c:v>
                </c:pt>
                <c:pt idx="27481">
                  <c:v>88.501310000000004</c:v>
                </c:pt>
                <c:pt idx="27482">
                  <c:v>88.428550000000001</c:v>
                </c:pt>
                <c:pt idx="27483">
                  <c:v>88.37424</c:v>
                </c:pt>
                <c:pt idx="27484">
                  <c:v>88.358090000000004</c:v>
                </c:pt>
                <c:pt idx="27485">
                  <c:v>88.311850000000007</c:v>
                </c:pt>
                <c:pt idx="27486">
                  <c:v>88.213949999999997</c:v>
                </c:pt>
                <c:pt idx="27487">
                  <c:v>88.153220000000005</c:v>
                </c:pt>
                <c:pt idx="27488">
                  <c:v>88.152990000000003</c:v>
                </c:pt>
                <c:pt idx="27489">
                  <c:v>88.152640000000005</c:v>
                </c:pt>
                <c:pt idx="27490">
                  <c:v>88.153109999999998</c:v>
                </c:pt>
                <c:pt idx="27491">
                  <c:v>88.157039999999995</c:v>
                </c:pt>
                <c:pt idx="27492">
                  <c:v>88.161349999999999</c:v>
                </c:pt>
                <c:pt idx="27493">
                  <c:v>88.161869999999993</c:v>
                </c:pt>
                <c:pt idx="27494">
                  <c:v>88.161850000000001</c:v>
                </c:pt>
                <c:pt idx="27495">
                  <c:v>88.161450000000002</c:v>
                </c:pt>
                <c:pt idx="27496">
                  <c:v>88.161090000000002</c:v>
                </c:pt>
                <c:pt idx="27497">
                  <c:v>88.160570000000007</c:v>
                </c:pt>
                <c:pt idx="27498">
                  <c:v>88.160269999999997</c:v>
                </c:pt>
                <c:pt idx="27499">
                  <c:v>88.160049999999998</c:v>
                </c:pt>
                <c:pt idx="27500">
                  <c:v>88.160169999999994</c:v>
                </c:pt>
                <c:pt idx="27501">
                  <c:v>88.161159999999995</c:v>
                </c:pt>
                <c:pt idx="27502">
                  <c:v>88.162310000000005</c:v>
                </c:pt>
                <c:pt idx="27503">
                  <c:v>88.164190000000005</c:v>
                </c:pt>
                <c:pt idx="27504">
                  <c:v>88.167090000000002</c:v>
                </c:pt>
                <c:pt idx="27505">
                  <c:v>88.171379999999999</c:v>
                </c:pt>
                <c:pt idx="27506">
                  <c:v>88.177679999999995</c:v>
                </c:pt>
                <c:pt idx="27507">
                  <c:v>88.186530000000005</c:v>
                </c:pt>
                <c:pt idx="27508">
                  <c:v>88.198980000000006</c:v>
                </c:pt>
                <c:pt idx="27509">
                  <c:v>88.215779999999995</c:v>
                </c:pt>
                <c:pt idx="27510">
                  <c:v>88.238560000000007</c:v>
                </c:pt>
                <c:pt idx="27511">
                  <c:v>88.268640000000005</c:v>
                </c:pt>
                <c:pt idx="27512">
                  <c:v>88.307689999999994</c:v>
                </c:pt>
                <c:pt idx="27513">
                  <c:v>88.356989999999996</c:v>
                </c:pt>
                <c:pt idx="27514">
                  <c:v>88.419499999999999</c:v>
                </c:pt>
                <c:pt idx="27515">
                  <c:v>88.49588</c:v>
                </c:pt>
                <c:pt idx="27516">
                  <c:v>88.700450000000004</c:v>
                </c:pt>
                <c:pt idx="27517">
                  <c:v>88.983909999999995</c:v>
                </c:pt>
                <c:pt idx="27518">
                  <c:v>89.346329999999995</c:v>
                </c:pt>
                <c:pt idx="27519">
                  <c:v>89.778229999999994</c:v>
                </c:pt>
                <c:pt idx="27520">
                  <c:v>90.252139999999997</c:v>
                </c:pt>
                <c:pt idx="27521">
                  <c:v>90.759270000000001</c:v>
                </c:pt>
                <c:pt idx="27522">
                  <c:v>91.195130000000006</c:v>
                </c:pt>
                <c:pt idx="27523">
                  <c:v>91.366829999999993</c:v>
                </c:pt>
                <c:pt idx="27524">
                  <c:v>91.496020000000001</c:v>
                </c:pt>
                <c:pt idx="27525">
                  <c:v>91.579710000000006</c:v>
                </c:pt>
                <c:pt idx="27526">
                  <c:v>91.612840000000006</c:v>
                </c:pt>
                <c:pt idx="27527">
                  <c:v>91.587069999999997</c:v>
                </c:pt>
                <c:pt idx="27528">
                  <c:v>91.494569999999996</c:v>
                </c:pt>
                <c:pt idx="27529">
                  <c:v>91.341309999999993</c:v>
                </c:pt>
                <c:pt idx="27530">
                  <c:v>91.136520000000004</c:v>
                </c:pt>
                <c:pt idx="27531">
                  <c:v>90.618039999999993</c:v>
                </c:pt>
                <c:pt idx="27532">
                  <c:v>90.046710000000004</c:v>
                </c:pt>
                <c:pt idx="27533">
                  <c:v>89.510350000000003</c:v>
                </c:pt>
                <c:pt idx="27534">
                  <c:v>89.277169999999998</c:v>
                </c:pt>
                <c:pt idx="27535">
                  <c:v>89.072209999999998</c:v>
                </c:pt>
                <c:pt idx="27536">
                  <c:v>88.895520000000005</c:v>
                </c:pt>
                <c:pt idx="27537">
                  <c:v>88.749480000000005</c:v>
                </c:pt>
                <c:pt idx="27538">
                  <c:v>88.630579999999995</c:v>
                </c:pt>
                <c:pt idx="27539">
                  <c:v>88.53595</c:v>
                </c:pt>
                <c:pt idx="27540">
                  <c:v>88.461699999999993</c:v>
                </c:pt>
                <c:pt idx="27541">
                  <c:v>88.432000000000002</c:v>
                </c:pt>
                <c:pt idx="27542">
                  <c:v>88.406090000000006</c:v>
                </c:pt>
                <c:pt idx="27543">
                  <c:v>88.365129999999994</c:v>
                </c:pt>
                <c:pt idx="27544">
                  <c:v>88.335220000000007</c:v>
                </c:pt>
                <c:pt idx="27545">
                  <c:v>88.313599999999994</c:v>
                </c:pt>
                <c:pt idx="27546">
                  <c:v>88.298490000000001</c:v>
                </c:pt>
                <c:pt idx="27547">
                  <c:v>88.287970000000001</c:v>
                </c:pt>
                <c:pt idx="27548">
                  <c:v>88.280760000000001</c:v>
                </c:pt>
                <c:pt idx="27549">
                  <c:v>88.275829999999999</c:v>
                </c:pt>
                <c:pt idx="27550">
                  <c:v>88.272580000000005</c:v>
                </c:pt>
                <c:pt idx="27551">
                  <c:v>88.270449999999997</c:v>
                </c:pt>
                <c:pt idx="27552">
                  <c:v>88.269090000000006</c:v>
                </c:pt>
                <c:pt idx="27553">
                  <c:v>88.267849999999996</c:v>
                </c:pt>
                <c:pt idx="27554">
                  <c:v>88.267809999999997</c:v>
                </c:pt>
                <c:pt idx="27555">
                  <c:v>88.269710000000003</c:v>
                </c:pt>
                <c:pt idx="27556">
                  <c:v>88.273240000000001</c:v>
                </c:pt>
                <c:pt idx="27557">
                  <c:v>88.282510000000002</c:v>
                </c:pt>
                <c:pt idx="27558">
                  <c:v>88.303780000000003</c:v>
                </c:pt>
                <c:pt idx="27559">
                  <c:v>88.330169999999995</c:v>
                </c:pt>
                <c:pt idx="27560">
                  <c:v>88.353669999999994</c:v>
                </c:pt>
                <c:pt idx="27561">
                  <c:v>88.358000000000004</c:v>
                </c:pt>
                <c:pt idx="27562">
                  <c:v>88.416269999999997</c:v>
                </c:pt>
                <c:pt idx="27563">
                  <c:v>88.424610000000001</c:v>
                </c:pt>
                <c:pt idx="27564">
                  <c:v>88.469160000000002</c:v>
                </c:pt>
                <c:pt idx="27565">
                  <c:v>88.497720000000001</c:v>
                </c:pt>
                <c:pt idx="27566">
                  <c:v>88.557339999999996</c:v>
                </c:pt>
                <c:pt idx="27567">
                  <c:v>88.974950000000007</c:v>
                </c:pt>
                <c:pt idx="27568">
                  <c:v>89.193420000000003</c:v>
                </c:pt>
                <c:pt idx="27569">
                  <c:v>89.366780000000006</c:v>
                </c:pt>
                <c:pt idx="27570">
                  <c:v>89.534450000000007</c:v>
                </c:pt>
                <c:pt idx="27571">
                  <c:v>89.776290000000003</c:v>
                </c:pt>
                <c:pt idx="27572">
                  <c:v>90.398799999999994</c:v>
                </c:pt>
                <c:pt idx="27573">
                  <c:v>90.443910000000002</c:v>
                </c:pt>
                <c:pt idx="27574">
                  <c:v>91.116870000000006</c:v>
                </c:pt>
                <c:pt idx="27575">
                  <c:v>91.567300000000003</c:v>
                </c:pt>
                <c:pt idx="27576">
                  <c:v>91.860990000000001</c:v>
                </c:pt>
                <c:pt idx="27577">
                  <c:v>92.228499999999997</c:v>
                </c:pt>
                <c:pt idx="27578">
                  <c:v>92.691850000000002</c:v>
                </c:pt>
                <c:pt idx="27579">
                  <c:v>93.273020000000002</c:v>
                </c:pt>
                <c:pt idx="27580">
                  <c:v>93.999719999999996</c:v>
                </c:pt>
                <c:pt idx="27581">
                  <c:v>94.918899999999994</c:v>
                </c:pt>
                <c:pt idx="27582">
                  <c:v>95.479119999999995</c:v>
                </c:pt>
                <c:pt idx="27583">
                  <c:v>96.119200000000006</c:v>
                </c:pt>
                <c:pt idx="27584">
                  <c:v>96.861099999999993</c:v>
                </c:pt>
                <c:pt idx="27585">
                  <c:v>97.726240000000004</c:v>
                </c:pt>
                <c:pt idx="27586">
                  <c:v>98.73818</c:v>
                </c:pt>
                <c:pt idx="27587">
                  <c:v>99.92174</c:v>
                </c:pt>
                <c:pt idx="27588">
                  <c:v>101.3014</c:v>
                </c:pt>
                <c:pt idx="27589">
                  <c:v>102.8997</c:v>
                </c:pt>
                <c:pt idx="27590">
                  <c:v>104.73609999999999</c:v>
                </c:pt>
                <c:pt idx="27591">
                  <c:v>106.8254</c:v>
                </c:pt>
                <c:pt idx="27592">
                  <c:v>109.1773</c:v>
                </c:pt>
                <c:pt idx="27593">
                  <c:v>111.79640000000001</c:v>
                </c:pt>
                <c:pt idx="27594">
                  <c:v>114.6829</c:v>
                </c:pt>
                <c:pt idx="27595">
                  <c:v>117.8342</c:v>
                </c:pt>
                <c:pt idx="27596">
                  <c:v>121.2456</c:v>
                </c:pt>
                <c:pt idx="27597">
                  <c:v>124.9127</c:v>
                </c:pt>
                <c:pt idx="27598">
                  <c:v>128.8314</c:v>
                </c:pt>
                <c:pt idx="27599">
                  <c:v>132.99789999999999</c:v>
                </c:pt>
                <c:pt idx="27600">
                  <c:v>142.04939999999999</c:v>
                </c:pt>
                <c:pt idx="27601">
                  <c:v>151.94229999999999</c:v>
                </c:pt>
                <c:pt idx="27602">
                  <c:v>162.31710000000001</c:v>
                </c:pt>
                <c:pt idx="27603">
                  <c:v>172.4402</c:v>
                </c:pt>
                <c:pt idx="27604">
                  <c:v>177.07079999999999</c:v>
                </c:pt>
                <c:pt idx="27605">
                  <c:v>181.202</c:v>
                </c:pt>
                <c:pt idx="27606">
                  <c:v>184.67310000000001</c:v>
                </c:pt>
                <c:pt idx="27607">
                  <c:v>187.33840000000001</c:v>
                </c:pt>
                <c:pt idx="27608">
                  <c:v>189.08179999999999</c:v>
                </c:pt>
                <c:pt idx="27609">
                  <c:v>189.82839999999999</c:v>
                </c:pt>
                <c:pt idx="27610">
                  <c:v>189.3475</c:v>
                </c:pt>
                <c:pt idx="27611">
                  <c:v>188.45</c:v>
                </c:pt>
                <c:pt idx="27612">
                  <c:v>187.38640000000001</c:v>
                </c:pt>
                <c:pt idx="27613">
                  <c:v>184.11369999999999</c:v>
                </c:pt>
                <c:pt idx="27614">
                  <c:v>179.80600000000001</c:v>
                </c:pt>
                <c:pt idx="27615">
                  <c:v>174.70580000000001</c:v>
                </c:pt>
                <c:pt idx="27616">
                  <c:v>169.16329999999999</c:v>
                </c:pt>
                <c:pt idx="27617">
                  <c:v>157.6258</c:v>
                </c:pt>
                <c:pt idx="27618">
                  <c:v>146.6028</c:v>
                </c:pt>
                <c:pt idx="27619">
                  <c:v>141.4563</c:v>
                </c:pt>
                <c:pt idx="27620">
                  <c:v>136.6069</c:v>
                </c:pt>
                <c:pt idx="27621">
                  <c:v>131.9873</c:v>
                </c:pt>
                <c:pt idx="27622">
                  <c:v>127.63590000000001</c:v>
                </c:pt>
                <c:pt idx="27623">
                  <c:v>123.4958</c:v>
                </c:pt>
                <c:pt idx="27624">
                  <c:v>119.61799999999999</c:v>
                </c:pt>
                <c:pt idx="27625">
                  <c:v>115.9731</c:v>
                </c:pt>
                <c:pt idx="27626">
                  <c:v>112.6246</c:v>
                </c:pt>
                <c:pt idx="27627">
                  <c:v>109.5591</c:v>
                </c:pt>
                <c:pt idx="27628">
                  <c:v>106.8319</c:v>
                </c:pt>
                <c:pt idx="27629">
                  <c:v>104.4242</c:v>
                </c:pt>
                <c:pt idx="27630">
                  <c:v>102.3634</c:v>
                </c:pt>
                <c:pt idx="27631">
                  <c:v>100.613</c:v>
                </c:pt>
                <c:pt idx="27632">
                  <c:v>99.167509999999993</c:v>
                </c:pt>
                <c:pt idx="27633">
                  <c:v>98.191190000000006</c:v>
                </c:pt>
                <c:pt idx="27634">
                  <c:v>97.975840000000005</c:v>
                </c:pt>
                <c:pt idx="27635">
                  <c:v>97.01182</c:v>
                </c:pt>
                <c:pt idx="27636">
                  <c:v>96.222250000000003</c:v>
                </c:pt>
                <c:pt idx="27637">
                  <c:v>95.576980000000006</c:v>
                </c:pt>
                <c:pt idx="27638">
                  <c:v>95.034490000000005</c:v>
                </c:pt>
                <c:pt idx="27639">
                  <c:v>94.573570000000004</c:v>
                </c:pt>
                <c:pt idx="27640">
                  <c:v>93.809820000000002</c:v>
                </c:pt>
                <c:pt idx="27641">
                  <c:v>93.19256</c:v>
                </c:pt>
                <c:pt idx="27642">
                  <c:v>92.691130000000001</c:v>
                </c:pt>
                <c:pt idx="27643">
                  <c:v>92.591790000000003</c:v>
                </c:pt>
                <c:pt idx="27644">
                  <c:v>92.309309999999996</c:v>
                </c:pt>
                <c:pt idx="27645">
                  <c:v>92.027780000000007</c:v>
                </c:pt>
                <c:pt idx="27646">
                  <c:v>91.815460000000002</c:v>
                </c:pt>
                <c:pt idx="27647">
                  <c:v>91.688959999999994</c:v>
                </c:pt>
                <c:pt idx="27648">
                  <c:v>91.502889999999994</c:v>
                </c:pt>
                <c:pt idx="27649">
                  <c:v>91.496080000000006</c:v>
                </c:pt>
                <c:pt idx="27650">
                  <c:v>91.046090000000007</c:v>
                </c:pt>
                <c:pt idx="27651">
                  <c:v>91.007170000000002</c:v>
                </c:pt>
                <c:pt idx="27652">
                  <c:v>91.037540000000007</c:v>
                </c:pt>
                <c:pt idx="27653">
                  <c:v>91.044700000000006</c:v>
                </c:pt>
                <c:pt idx="27654">
                  <c:v>91.21002</c:v>
                </c:pt>
                <c:pt idx="27655">
                  <c:v>91.386769999999999</c:v>
                </c:pt>
                <c:pt idx="27656">
                  <c:v>91.408439999999999</c:v>
                </c:pt>
                <c:pt idx="27657">
                  <c:v>91.588449999999995</c:v>
                </c:pt>
                <c:pt idx="27658">
                  <c:v>91.847989999999996</c:v>
                </c:pt>
                <c:pt idx="27659">
                  <c:v>92.211340000000007</c:v>
                </c:pt>
                <c:pt idx="27660">
                  <c:v>92.694559999999996</c:v>
                </c:pt>
                <c:pt idx="27661">
                  <c:v>93.305040000000005</c:v>
                </c:pt>
                <c:pt idx="27662">
                  <c:v>94.035650000000004</c:v>
                </c:pt>
                <c:pt idx="27663">
                  <c:v>94.877679999999998</c:v>
                </c:pt>
                <c:pt idx="27664">
                  <c:v>95.807310000000001</c:v>
                </c:pt>
                <c:pt idx="27665">
                  <c:v>97.83426</c:v>
                </c:pt>
                <c:pt idx="27666">
                  <c:v>98.646019999999993</c:v>
                </c:pt>
                <c:pt idx="27667">
                  <c:v>106.5099</c:v>
                </c:pt>
                <c:pt idx="27668">
                  <c:v>115.2681</c:v>
                </c:pt>
                <c:pt idx="27669">
                  <c:v>116.5316</c:v>
                </c:pt>
                <c:pt idx="27670">
                  <c:v>117.58</c:v>
                </c:pt>
                <c:pt idx="27671">
                  <c:v>120.251</c:v>
                </c:pt>
                <c:pt idx="27672">
                  <c:v>121.88460000000001</c:v>
                </c:pt>
                <c:pt idx="27673">
                  <c:v>123.8297</c:v>
                </c:pt>
                <c:pt idx="27674">
                  <c:v>125.3702</c:v>
                </c:pt>
                <c:pt idx="27675">
                  <c:v>126.1704</c:v>
                </c:pt>
                <c:pt idx="27676">
                  <c:v>128.94929999999999</c:v>
                </c:pt>
                <c:pt idx="27677">
                  <c:v>132.18010000000001</c:v>
                </c:pt>
                <c:pt idx="27678">
                  <c:v>135.77670000000001</c:v>
                </c:pt>
                <c:pt idx="27679">
                  <c:v>143.34729999999999</c:v>
                </c:pt>
                <c:pt idx="27680">
                  <c:v>143.84520000000001</c:v>
                </c:pt>
                <c:pt idx="27681">
                  <c:v>146.8235</c:v>
                </c:pt>
                <c:pt idx="27682">
                  <c:v>149.68199999999999</c:v>
                </c:pt>
                <c:pt idx="27683">
                  <c:v>151.67689999999999</c:v>
                </c:pt>
                <c:pt idx="27684">
                  <c:v>152.6063</c:v>
                </c:pt>
                <c:pt idx="27685">
                  <c:v>152.62100000000001</c:v>
                </c:pt>
                <c:pt idx="27686">
                  <c:v>152.2337</c:v>
                </c:pt>
                <c:pt idx="27687">
                  <c:v>151.68610000000001</c:v>
                </c:pt>
                <c:pt idx="27688">
                  <c:v>151.46209999999999</c:v>
                </c:pt>
                <c:pt idx="27689">
                  <c:v>150.35300000000001</c:v>
                </c:pt>
                <c:pt idx="27690">
                  <c:v>147.29419999999999</c:v>
                </c:pt>
                <c:pt idx="27691">
                  <c:v>143.5136</c:v>
                </c:pt>
                <c:pt idx="27692">
                  <c:v>135.4051</c:v>
                </c:pt>
                <c:pt idx="27693">
                  <c:v>131.66829999999999</c:v>
                </c:pt>
                <c:pt idx="27694">
                  <c:v>128.32050000000001</c:v>
                </c:pt>
                <c:pt idx="27695">
                  <c:v>125.328</c:v>
                </c:pt>
                <c:pt idx="27696">
                  <c:v>122.62949999999999</c:v>
                </c:pt>
                <c:pt idx="27697">
                  <c:v>121.40730000000001</c:v>
                </c:pt>
                <c:pt idx="27698">
                  <c:v>117.76430000000001</c:v>
                </c:pt>
                <c:pt idx="27699">
                  <c:v>108.7109</c:v>
                </c:pt>
                <c:pt idx="27700">
                  <c:v>104.49039999999999</c:v>
                </c:pt>
                <c:pt idx="27701">
                  <c:v>102.5947</c:v>
                </c:pt>
                <c:pt idx="27702">
                  <c:v>100.92570000000001</c:v>
                </c:pt>
                <c:pt idx="27703">
                  <c:v>99.516450000000006</c:v>
                </c:pt>
                <c:pt idx="27704">
                  <c:v>98.389510000000001</c:v>
                </c:pt>
                <c:pt idx="27705">
                  <c:v>97.515940000000001</c:v>
                </c:pt>
                <c:pt idx="27706">
                  <c:v>96.852509999999995</c:v>
                </c:pt>
                <c:pt idx="27707">
                  <c:v>96.334540000000004</c:v>
                </c:pt>
                <c:pt idx="27708">
                  <c:v>95.908690000000007</c:v>
                </c:pt>
                <c:pt idx="27709">
                  <c:v>95.183390000000003</c:v>
                </c:pt>
                <c:pt idx="27710">
                  <c:v>94.920119999999997</c:v>
                </c:pt>
                <c:pt idx="27711">
                  <c:v>93.873660000000001</c:v>
                </c:pt>
                <c:pt idx="27712">
                  <c:v>93.311899999999994</c:v>
                </c:pt>
                <c:pt idx="27713">
                  <c:v>92.884590000000003</c:v>
                </c:pt>
                <c:pt idx="27714">
                  <c:v>92.599329999999995</c:v>
                </c:pt>
                <c:pt idx="27715">
                  <c:v>92.406679999999994</c:v>
                </c:pt>
                <c:pt idx="27716">
                  <c:v>91.813389999999998</c:v>
                </c:pt>
                <c:pt idx="27717">
                  <c:v>91.231870000000001</c:v>
                </c:pt>
                <c:pt idx="27718">
                  <c:v>90.946629999999999</c:v>
                </c:pt>
                <c:pt idx="27719">
                  <c:v>90.723780000000005</c:v>
                </c:pt>
                <c:pt idx="27720">
                  <c:v>90.702290000000005</c:v>
                </c:pt>
                <c:pt idx="27721">
                  <c:v>90.629260000000002</c:v>
                </c:pt>
                <c:pt idx="27722">
                  <c:v>90.611900000000006</c:v>
                </c:pt>
                <c:pt idx="27723">
                  <c:v>90.577610000000007</c:v>
                </c:pt>
                <c:pt idx="27724">
                  <c:v>90.573539999999994</c:v>
                </c:pt>
                <c:pt idx="27725">
                  <c:v>90.566990000000004</c:v>
                </c:pt>
                <c:pt idx="27726">
                  <c:v>90.566460000000006</c:v>
                </c:pt>
                <c:pt idx="27727">
                  <c:v>90.565569999999994</c:v>
                </c:pt>
                <c:pt idx="27728">
                  <c:v>90.878429999999994</c:v>
                </c:pt>
                <c:pt idx="27729">
                  <c:v>91.087410000000006</c:v>
                </c:pt>
                <c:pt idx="27730">
                  <c:v>91.300719999999998</c:v>
                </c:pt>
                <c:pt idx="27731">
                  <c:v>91.97766</c:v>
                </c:pt>
                <c:pt idx="27732">
                  <c:v>92.129930000000002</c:v>
                </c:pt>
                <c:pt idx="27733">
                  <c:v>92.237989999999996</c:v>
                </c:pt>
                <c:pt idx="27734">
                  <c:v>92.402379999999994</c:v>
                </c:pt>
                <c:pt idx="27735">
                  <c:v>92.724379999999996</c:v>
                </c:pt>
                <c:pt idx="27736">
                  <c:v>92.835639999999998</c:v>
                </c:pt>
                <c:pt idx="27737">
                  <c:v>92.970979999999997</c:v>
                </c:pt>
                <c:pt idx="27738">
                  <c:v>92.981660000000005</c:v>
                </c:pt>
                <c:pt idx="27739">
                  <c:v>93.108680000000007</c:v>
                </c:pt>
                <c:pt idx="27740">
                  <c:v>93.239829999999998</c:v>
                </c:pt>
                <c:pt idx="27741">
                  <c:v>93.278139999999993</c:v>
                </c:pt>
                <c:pt idx="27742">
                  <c:v>93.665139999999994</c:v>
                </c:pt>
                <c:pt idx="27743">
                  <c:v>93.839979999999997</c:v>
                </c:pt>
                <c:pt idx="27744">
                  <c:v>94.020939999999996</c:v>
                </c:pt>
                <c:pt idx="27745">
                  <c:v>94.500460000000004</c:v>
                </c:pt>
                <c:pt idx="27746">
                  <c:v>94.959810000000004</c:v>
                </c:pt>
                <c:pt idx="27747">
                  <c:v>94.962689999999995</c:v>
                </c:pt>
                <c:pt idx="27748">
                  <c:v>95.676190000000005</c:v>
                </c:pt>
                <c:pt idx="27749">
                  <c:v>96.35342</c:v>
                </c:pt>
                <c:pt idx="27750">
                  <c:v>97.161749999999998</c:v>
                </c:pt>
                <c:pt idx="27751">
                  <c:v>97.622230000000002</c:v>
                </c:pt>
                <c:pt idx="27752">
                  <c:v>98.132589999999993</c:v>
                </c:pt>
                <c:pt idx="27753">
                  <c:v>98.710579999999993</c:v>
                </c:pt>
                <c:pt idx="27754">
                  <c:v>99.398470000000003</c:v>
                </c:pt>
                <c:pt idx="27755">
                  <c:v>99.815439999999995</c:v>
                </c:pt>
                <c:pt idx="27756">
                  <c:v>100.3096</c:v>
                </c:pt>
                <c:pt idx="27757">
                  <c:v>100.91119999999999</c:v>
                </c:pt>
                <c:pt idx="27758">
                  <c:v>101.65770000000001</c:v>
                </c:pt>
                <c:pt idx="27759">
                  <c:v>102.59180000000001</c:v>
                </c:pt>
                <c:pt idx="27760">
                  <c:v>103.7593</c:v>
                </c:pt>
                <c:pt idx="27761">
                  <c:v>104.44889999999999</c:v>
                </c:pt>
                <c:pt idx="27762">
                  <c:v>105.2051</c:v>
                </c:pt>
                <c:pt idx="27763">
                  <c:v>106.0501</c:v>
                </c:pt>
                <c:pt idx="27764">
                  <c:v>106.9688</c:v>
                </c:pt>
                <c:pt idx="27765">
                  <c:v>107.98569999999999</c:v>
                </c:pt>
                <c:pt idx="27766">
                  <c:v>109.0804</c:v>
                </c:pt>
                <c:pt idx="27767">
                  <c:v>110.27979999999999</c:v>
                </c:pt>
                <c:pt idx="27768">
                  <c:v>111.55759999999999</c:v>
                </c:pt>
                <c:pt idx="27769">
                  <c:v>114.40389999999999</c:v>
                </c:pt>
                <c:pt idx="27770">
                  <c:v>117.6103</c:v>
                </c:pt>
                <c:pt idx="27771">
                  <c:v>117.97110000000001</c:v>
                </c:pt>
                <c:pt idx="27772">
                  <c:v>121.1692</c:v>
                </c:pt>
                <c:pt idx="27773">
                  <c:v>125.0475</c:v>
                </c:pt>
                <c:pt idx="27774">
                  <c:v>129.221</c:v>
                </c:pt>
                <c:pt idx="27775">
                  <c:v>131.86080000000001</c:v>
                </c:pt>
                <c:pt idx="27776">
                  <c:v>133.68620000000001</c:v>
                </c:pt>
                <c:pt idx="27777">
                  <c:v>138.4366</c:v>
                </c:pt>
                <c:pt idx="27778">
                  <c:v>143.4383</c:v>
                </c:pt>
                <c:pt idx="27779">
                  <c:v>149.1891</c:v>
                </c:pt>
                <c:pt idx="27780">
                  <c:v>154.17189999999999</c:v>
                </c:pt>
                <c:pt idx="27781">
                  <c:v>165.40710000000001</c:v>
                </c:pt>
                <c:pt idx="27782">
                  <c:v>168.46969999999999</c:v>
                </c:pt>
                <c:pt idx="27783">
                  <c:v>170.87569999999999</c:v>
                </c:pt>
                <c:pt idx="27784">
                  <c:v>175.97989999999999</c:v>
                </c:pt>
                <c:pt idx="27785">
                  <c:v>180.38839999999999</c:v>
                </c:pt>
                <c:pt idx="27786">
                  <c:v>183.8271</c:v>
                </c:pt>
                <c:pt idx="27787">
                  <c:v>183.94040000000001</c:v>
                </c:pt>
                <c:pt idx="27788">
                  <c:v>186.14169999999999</c:v>
                </c:pt>
                <c:pt idx="27789">
                  <c:v>187.07929999999999</c:v>
                </c:pt>
                <c:pt idx="27790">
                  <c:v>186.85640000000001</c:v>
                </c:pt>
                <c:pt idx="27791">
                  <c:v>185.89169999999999</c:v>
                </c:pt>
                <c:pt idx="27792">
                  <c:v>185.6421</c:v>
                </c:pt>
                <c:pt idx="27793">
                  <c:v>184.25200000000001</c:v>
                </c:pt>
                <c:pt idx="27794">
                  <c:v>181.97739999999999</c:v>
                </c:pt>
                <c:pt idx="27795">
                  <c:v>179.14750000000001</c:v>
                </c:pt>
                <c:pt idx="27796">
                  <c:v>175.86089999999999</c:v>
                </c:pt>
                <c:pt idx="27797">
                  <c:v>172.07159999999999</c:v>
                </c:pt>
                <c:pt idx="27798">
                  <c:v>168.39449999999999</c:v>
                </c:pt>
                <c:pt idx="27799">
                  <c:v>152.3897</c:v>
                </c:pt>
                <c:pt idx="27800">
                  <c:v>151.16489999999999</c:v>
                </c:pt>
                <c:pt idx="27801">
                  <c:v>144.98240000000001</c:v>
                </c:pt>
                <c:pt idx="27802">
                  <c:v>141.59200000000001</c:v>
                </c:pt>
                <c:pt idx="27803">
                  <c:v>138.46879999999999</c:v>
                </c:pt>
                <c:pt idx="27804">
                  <c:v>136.30760000000001</c:v>
                </c:pt>
                <c:pt idx="27805">
                  <c:v>135.5933</c:v>
                </c:pt>
                <c:pt idx="27806">
                  <c:v>133.029</c:v>
                </c:pt>
                <c:pt idx="27807">
                  <c:v>130.74010000000001</c:v>
                </c:pt>
                <c:pt idx="27808">
                  <c:v>130.37540000000001</c:v>
                </c:pt>
                <c:pt idx="27809">
                  <c:v>128.77520000000001</c:v>
                </c:pt>
                <c:pt idx="27810">
                  <c:v>127.0917</c:v>
                </c:pt>
                <c:pt idx="27811">
                  <c:v>126.2183</c:v>
                </c:pt>
                <c:pt idx="27812">
                  <c:v>125.7039</c:v>
                </c:pt>
                <c:pt idx="27813">
                  <c:v>124.6186</c:v>
                </c:pt>
                <c:pt idx="27814">
                  <c:v>123.7704</c:v>
                </c:pt>
                <c:pt idx="27815">
                  <c:v>123.7349</c:v>
                </c:pt>
                <c:pt idx="27816">
                  <c:v>123.2362</c:v>
                </c:pt>
                <c:pt idx="27817">
                  <c:v>122.8985</c:v>
                </c:pt>
                <c:pt idx="27818">
                  <c:v>122.8169</c:v>
                </c:pt>
                <c:pt idx="27819">
                  <c:v>122.7983</c:v>
                </c:pt>
                <c:pt idx="27820">
                  <c:v>122.9064</c:v>
                </c:pt>
                <c:pt idx="27821">
                  <c:v>123.1204</c:v>
                </c:pt>
                <c:pt idx="27822">
                  <c:v>123.1494</c:v>
                </c:pt>
                <c:pt idx="27823">
                  <c:v>123.6215</c:v>
                </c:pt>
                <c:pt idx="27824">
                  <c:v>124.17959999999999</c:v>
                </c:pt>
                <c:pt idx="27825">
                  <c:v>124.3973</c:v>
                </c:pt>
                <c:pt idx="27826">
                  <c:v>124.88120000000001</c:v>
                </c:pt>
                <c:pt idx="27827">
                  <c:v>126.3646</c:v>
                </c:pt>
                <c:pt idx="27828">
                  <c:v>126.5612</c:v>
                </c:pt>
                <c:pt idx="27829">
                  <c:v>128.56440000000001</c:v>
                </c:pt>
                <c:pt idx="27830">
                  <c:v>128.7885</c:v>
                </c:pt>
                <c:pt idx="27831">
                  <c:v>130.8237</c:v>
                </c:pt>
                <c:pt idx="27832">
                  <c:v>133.16460000000001</c:v>
                </c:pt>
                <c:pt idx="27833">
                  <c:v>134.47989999999999</c:v>
                </c:pt>
                <c:pt idx="27834">
                  <c:v>138.1362</c:v>
                </c:pt>
                <c:pt idx="27835">
                  <c:v>140.64439999999999</c:v>
                </c:pt>
                <c:pt idx="27836">
                  <c:v>143.31829999999999</c:v>
                </c:pt>
                <c:pt idx="27837">
                  <c:v>147.04849999999999</c:v>
                </c:pt>
                <c:pt idx="27838">
                  <c:v>148.67670000000001</c:v>
                </c:pt>
                <c:pt idx="27839">
                  <c:v>153.8366</c:v>
                </c:pt>
                <c:pt idx="27840">
                  <c:v>154.32429999999999</c:v>
                </c:pt>
                <c:pt idx="27841">
                  <c:v>161.5976</c:v>
                </c:pt>
                <c:pt idx="27842">
                  <c:v>166.0248</c:v>
                </c:pt>
                <c:pt idx="27843">
                  <c:v>167.99719999999999</c:v>
                </c:pt>
                <c:pt idx="27844">
                  <c:v>170.86089999999999</c:v>
                </c:pt>
                <c:pt idx="27845">
                  <c:v>176.5592</c:v>
                </c:pt>
                <c:pt idx="27846">
                  <c:v>181.666</c:v>
                </c:pt>
                <c:pt idx="27847">
                  <c:v>185.333</c:v>
                </c:pt>
                <c:pt idx="27848">
                  <c:v>185.77</c:v>
                </c:pt>
                <c:pt idx="27849">
                  <c:v>193.41810000000001</c:v>
                </c:pt>
                <c:pt idx="27850">
                  <c:v>205.3192</c:v>
                </c:pt>
                <c:pt idx="27851">
                  <c:v>205.41640000000001</c:v>
                </c:pt>
                <c:pt idx="27852">
                  <c:v>209.37110000000001</c:v>
                </c:pt>
                <c:pt idx="27853">
                  <c:v>216.76570000000001</c:v>
                </c:pt>
                <c:pt idx="27854">
                  <c:v>221.69130000000001</c:v>
                </c:pt>
                <c:pt idx="27855">
                  <c:v>225.6661</c:v>
                </c:pt>
                <c:pt idx="27856">
                  <c:v>227.73849999999999</c:v>
                </c:pt>
                <c:pt idx="27857">
                  <c:v>228.3569</c:v>
                </c:pt>
                <c:pt idx="27858">
                  <c:v>229.4699</c:v>
                </c:pt>
                <c:pt idx="27859">
                  <c:v>229.23689999999999</c:v>
                </c:pt>
                <c:pt idx="27860">
                  <c:v>229.12819999999999</c:v>
                </c:pt>
                <c:pt idx="27861">
                  <c:v>227.7029</c:v>
                </c:pt>
                <c:pt idx="27862">
                  <c:v>225.32820000000001</c:v>
                </c:pt>
                <c:pt idx="27863">
                  <c:v>222.19120000000001</c:v>
                </c:pt>
                <c:pt idx="27864">
                  <c:v>214.40219999999999</c:v>
                </c:pt>
                <c:pt idx="27865">
                  <c:v>205.66419999999999</c:v>
                </c:pt>
                <c:pt idx="27866">
                  <c:v>187.79990000000001</c:v>
                </c:pt>
                <c:pt idx="27867">
                  <c:v>185.84399999999999</c:v>
                </c:pt>
                <c:pt idx="27868">
                  <c:v>179.34129999999999</c:v>
                </c:pt>
                <c:pt idx="27869">
                  <c:v>171.55690000000001</c:v>
                </c:pt>
                <c:pt idx="27870">
                  <c:v>169.08019999999999</c:v>
                </c:pt>
                <c:pt idx="27871">
                  <c:v>164.5498</c:v>
                </c:pt>
                <c:pt idx="27872">
                  <c:v>158.20939999999999</c:v>
                </c:pt>
                <c:pt idx="27873">
                  <c:v>156.1096</c:v>
                </c:pt>
                <c:pt idx="27874">
                  <c:v>146.482</c:v>
                </c:pt>
                <c:pt idx="27875">
                  <c:v>144.45679999999999</c:v>
                </c:pt>
                <c:pt idx="27876">
                  <c:v>139.678</c:v>
                </c:pt>
                <c:pt idx="27877">
                  <c:v>135.27529999999999</c:v>
                </c:pt>
                <c:pt idx="27878">
                  <c:v>130.15299999999999</c:v>
                </c:pt>
                <c:pt idx="27879">
                  <c:v>127.83450000000001</c:v>
                </c:pt>
                <c:pt idx="27880">
                  <c:v>125.72280000000001</c:v>
                </c:pt>
                <c:pt idx="27881">
                  <c:v>124.32810000000001</c:v>
                </c:pt>
                <c:pt idx="27882">
                  <c:v>123.8283</c:v>
                </c:pt>
                <c:pt idx="27883">
                  <c:v>122.1644</c:v>
                </c:pt>
                <c:pt idx="27884">
                  <c:v>119.41</c:v>
                </c:pt>
                <c:pt idx="27885">
                  <c:v>117.1679</c:v>
                </c:pt>
                <c:pt idx="27886">
                  <c:v>115.1713</c:v>
                </c:pt>
                <c:pt idx="27887">
                  <c:v>114.8039</c:v>
                </c:pt>
                <c:pt idx="27888">
                  <c:v>111.4121</c:v>
                </c:pt>
                <c:pt idx="27889">
                  <c:v>109.6747</c:v>
                </c:pt>
                <c:pt idx="27890">
                  <c:v>108.6241</c:v>
                </c:pt>
                <c:pt idx="27891">
                  <c:v>108.1481</c:v>
                </c:pt>
                <c:pt idx="27892">
                  <c:v>107.6776</c:v>
                </c:pt>
                <c:pt idx="27893">
                  <c:v>106.9121</c:v>
                </c:pt>
                <c:pt idx="27894">
                  <c:v>106.50320000000001</c:v>
                </c:pt>
                <c:pt idx="27895">
                  <c:v>105.9701</c:v>
                </c:pt>
                <c:pt idx="27896">
                  <c:v>105.16500000000001</c:v>
                </c:pt>
                <c:pt idx="27897">
                  <c:v>104.6067</c:v>
                </c:pt>
                <c:pt idx="27898">
                  <c:v>102.2794</c:v>
                </c:pt>
                <c:pt idx="27899">
                  <c:v>101.0292</c:v>
                </c:pt>
                <c:pt idx="27900">
                  <c:v>100.02679999999999</c:v>
                </c:pt>
                <c:pt idx="27901">
                  <c:v>99.974040000000002</c:v>
                </c:pt>
                <c:pt idx="27902">
                  <c:v>99.544960000000003</c:v>
                </c:pt>
                <c:pt idx="27903">
                  <c:v>99.314130000000006</c:v>
                </c:pt>
                <c:pt idx="27904">
                  <c:v>99.093389999999999</c:v>
                </c:pt>
                <c:pt idx="27905">
                  <c:v>98.926940000000002</c:v>
                </c:pt>
                <c:pt idx="27906">
                  <c:v>98.890230000000003</c:v>
                </c:pt>
                <c:pt idx="27907">
                  <c:v>98.721270000000004</c:v>
                </c:pt>
                <c:pt idx="27908">
                  <c:v>98.569490000000002</c:v>
                </c:pt>
                <c:pt idx="27909">
                  <c:v>98.435540000000003</c:v>
                </c:pt>
                <c:pt idx="27910">
                  <c:v>98.318860000000001</c:v>
                </c:pt>
                <c:pt idx="27911">
                  <c:v>98.280439999999999</c:v>
                </c:pt>
                <c:pt idx="27912">
                  <c:v>98.249309999999994</c:v>
                </c:pt>
                <c:pt idx="27913">
                  <c:v>98.239350000000002</c:v>
                </c:pt>
                <c:pt idx="27914">
                  <c:v>98.197800000000001</c:v>
                </c:pt>
                <c:pt idx="27915">
                  <c:v>98.202929999999995</c:v>
                </c:pt>
                <c:pt idx="27916">
                  <c:v>98.264480000000006</c:v>
                </c:pt>
                <c:pt idx="27917">
                  <c:v>98.267099999999999</c:v>
                </c:pt>
                <c:pt idx="27918">
                  <c:v>98.446190000000001</c:v>
                </c:pt>
                <c:pt idx="27919">
                  <c:v>98.681150000000002</c:v>
                </c:pt>
                <c:pt idx="27920">
                  <c:v>98.851709999999997</c:v>
                </c:pt>
                <c:pt idx="27921">
                  <c:v>99.766949999999994</c:v>
                </c:pt>
                <c:pt idx="27922">
                  <c:v>99.801130000000001</c:v>
                </c:pt>
                <c:pt idx="27923">
                  <c:v>100.0613</c:v>
                </c:pt>
                <c:pt idx="27924">
                  <c:v>100.3728</c:v>
                </c:pt>
                <c:pt idx="27925">
                  <c:v>100.5676</c:v>
                </c:pt>
                <c:pt idx="27926">
                  <c:v>100.8023</c:v>
                </c:pt>
                <c:pt idx="27927">
                  <c:v>101.08710000000001</c:v>
                </c:pt>
                <c:pt idx="27928">
                  <c:v>101.42749999999999</c:v>
                </c:pt>
                <c:pt idx="27929">
                  <c:v>101.82689999999999</c:v>
                </c:pt>
                <c:pt idx="27930">
                  <c:v>102.27500000000001</c:v>
                </c:pt>
                <c:pt idx="27931">
                  <c:v>103.2247</c:v>
                </c:pt>
                <c:pt idx="27932">
                  <c:v>103.6557</c:v>
                </c:pt>
                <c:pt idx="27933">
                  <c:v>104.0026</c:v>
                </c:pt>
                <c:pt idx="27934">
                  <c:v>104.2276</c:v>
                </c:pt>
                <c:pt idx="27935">
                  <c:v>104.3039</c:v>
                </c:pt>
                <c:pt idx="27936">
                  <c:v>103.8955</c:v>
                </c:pt>
                <c:pt idx="27937">
                  <c:v>103.57899999999999</c:v>
                </c:pt>
                <c:pt idx="27938">
                  <c:v>103.4336</c:v>
                </c:pt>
                <c:pt idx="27939">
                  <c:v>102.8652</c:v>
                </c:pt>
                <c:pt idx="27940">
                  <c:v>101.60590000000001</c:v>
                </c:pt>
                <c:pt idx="27941">
                  <c:v>100.9971</c:v>
                </c:pt>
                <c:pt idx="27942">
                  <c:v>100.4325</c:v>
                </c:pt>
                <c:pt idx="27943">
                  <c:v>99.911140000000003</c:v>
                </c:pt>
                <c:pt idx="27944">
                  <c:v>99.430250000000001</c:v>
                </c:pt>
                <c:pt idx="27945">
                  <c:v>98.553539999999998</c:v>
                </c:pt>
                <c:pt idx="27946">
                  <c:v>97.731669999999994</c:v>
                </c:pt>
                <c:pt idx="27947">
                  <c:v>96.938140000000004</c:v>
                </c:pt>
                <c:pt idx="27948">
                  <c:v>96.196680000000001</c:v>
                </c:pt>
                <c:pt idx="27949">
                  <c:v>96.180090000000007</c:v>
                </c:pt>
                <c:pt idx="27950">
                  <c:v>95.827200000000005</c:v>
                </c:pt>
                <c:pt idx="27951">
                  <c:v>95.50103</c:v>
                </c:pt>
                <c:pt idx="27952">
                  <c:v>95.204650000000001</c:v>
                </c:pt>
                <c:pt idx="27953">
                  <c:v>94.943190000000001</c:v>
                </c:pt>
                <c:pt idx="27954">
                  <c:v>94.717500000000001</c:v>
                </c:pt>
                <c:pt idx="27955">
                  <c:v>94.526039999999995</c:v>
                </c:pt>
                <c:pt idx="27956">
                  <c:v>94.362489999999994</c:v>
                </c:pt>
                <c:pt idx="27957">
                  <c:v>94.221469999999997</c:v>
                </c:pt>
                <c:pt idx="27958">
                  <c:v>94.096599999999995</c:v>
                </c:pt>
                <c:pt idx="27959">
                  <c:v>93.982770000000002</c:v>
                </c:pt>
                <c:pt idx="27960">
                  <c:v>93.567599999999999</c:v>
                </c:pt>
                <c:pt idx="27961">
                  <c:v>93.362380000000002</c:v>
                </c:pt>
                <c:pt idx="27962">
                  <c:v>93.284459999999996</c:v>
                </c:pt>
                <c:pt idx="27963">
                  <c:v>93.205550000000002</c:v>
                </c:pt>
                <c:pt idx="27964">
                  <c:v>93.055369999999996</c:v>
                </c:pt>
                <c:pt idx="27965">
                  <c:v>93.045050000000003</c:v>
                </c:pt>
                <c:pt idx="27966">
                  <c:v>92.96163</c:v>
                </c:pt>
                <c:pt idx="27967">
                  <c:v>92.878420000000006</c:v>
                </c:pt>
                <c:pt idx="27968">
                  <c:v>92.836640000000003</c:v>
                </c:pt>
                <c:pt idx="27969">
                  <c:v>92.756649999999993</c:v>
                </c:pt>
                <c:pt idx="27970">
                  <c:v>92.712010000000006</c:v>
                </c:pt>
                <c:pt idx="27971">
                  <c:v>92.460949999999997</c:v>
                </c:pt>
                <c:pt idx="27972">
                  <c:v>92.391589999999994</c:v>
                </c:pt>
                <c:pt idx="27973">
                  <c:v>92.332279999999997</c:v>
                </c:pt>
                <c:pt idx="27974">
                  <c:v>92.234300000000005</c:v>
                </c:pt>
                <c:pt idx="27975">
                  <c:v>92.203760000000003</c:v>
                </c:pt>
                <c:pt idx="27976">
                  <c:v>92.043760000000006</c:v>
                </c:pt>
                <c:pt idx="27977">
                  <c:v>91.998699999999999</c:v>
                </c:pt>
                <c:pt idx="27978">
                  <c:v>91.668539999999993</c:v>
                </c:pt>
                <c:pt idx="27979">
                  <c:v>91.622500000000002</c:v>
                </c:pt>
                <c:pt idx="27980">
                  <c:v>91.578370000000007</c:v>
                </c:pt>
                <c:pt idx="27981">
                  <c:v>91.493809999999996</c:v>
                </c:pt>
                <c:pt idx="27982">
                  <c:v>91.460290000000001</c:v>
                </c:pt>
                <c:pt idx="27983">
                  <c:v>91.325280000000006</c:v>
                </c:pt>
                <c:pt idx="27984">
                  <c:v>91.290009999999995</c:v>
                </c:pt>
                <c:pt idx="27985">
                  <c:v>91.215270000000004</c:v>
                </c:pt>
                <c:pt idx="27986">
                  <c:v>91.190489999999997</c:v>
                </c:pt>
                <c:pt idx="27987">
                  <c:v>91.175039999999996</c:v>
                </c:pt>
                <c:pt idx="27988">
                  <c:v>91.150530000000003</c:v>
                </c:pt>
                <c:pt idx="27989">
                  <c:v>91.095529999999997</c:v>
                </c:pt>
                <c:pt idx="27990">
                  <c:v>91.086259999999996</c:v>
                </c:pt>
                <c:pt idx="27991">
                  <c:v>91.078000000000003</c:v>
                </c:pt>
                <c:pt idx="27992">
                  <c:v>91.073509999999999</c:v>
                </c:pt>
                <c:pt idx="27993">
                  <c:v>91.07347</c:v>
                </c:pt>
                <c:pt idx="27994">
                  <c:v>91.062669999999997</c:v>
                </c:pt>
                <c:pt idx="27995">
                  <c:v>91.043329999999997</c:v>
                </c:pt>
                <c:pt idx="27996">
                  <c:v>91.048339999999996</c:v>
                </c:pt>
                <c:pt idx="27997">
                  <c:v>91.057689999999994</c:v>
                </c:pt>
                <c:pt idx="27998">
                  <c:v>91.068899999999999</c:v>
                </c:pt>
                <c:pt idx="27999">
                  <c:v>91.067229999999995</c:v>
                </c:pt>
                <c:pt idx="28000">
                  <c:v>91.068010000000001</c:v>
                </c:pt>
                <c:pt idx="28001">
                  <c:v>91.069580000000002</c:v>
                </c:pt>
                <c:pt idx="28002">
                  <c:v>91.069149999999993</c:v>
                </c:pt>
                <c:pt idx="28003">
                  <c:v>91.068659999999994</c:v>
                </c:pt>
                <c:pt idx="28004">
                  <c:v>91.068100000000001</c:v>
                </c:pt>
                <c:pt idx="28005">
                  <c:v>91.067099999999996</c:v>
                </c:pt>
                <c:pt idx="28006">
                  <c:v>91.066370000000006</c:v>
                </c:pt>
                <c:pt idx="28007">
                  <c:v>91.065470000000005</c:v>
                </c:pt>
                <c:pt idx="28008">
                  <c:v>91.064409999999995</c:v>
                </c:pt>
                <c:pt idx="28009">
                  <c:v>91.063839999999999</c:v>
                </c:pt>
                <c:pt idx="28010">
                  <c:v>91.063249999999996</c:v>
                </c:pt>
                <c:pt idx="28011">
                  <c:v>91.062700000000007</c:v>
                </c:pt>
                <c:pt idx="28012">
                  <c:v>91.062219999999996</c:v>
                </c:pt>
                <c:pt idx="28013">
                  <c:v>91.061899999999994</c:v>
                </c:pt>
                <c:pt idx="28014">
                  <c:v>91.061890000000005</c:v>
                </c:pt>
                <c:pt idx="28015">
                  <c:v>91.062359999999998</c:v>
                </c:pt>
                <c:pt idx="28016">
                  <c:v>91.063580000000002</c:v>
                </c:pt>
                <c:pt idx="28017">
                  <c:v>91.065910000000002</c:v>
                </c:pt>
                <c:pt idx="28018">
                  <c:v>91.069749999999999</c:v>
                </c:pt>
                <c:pt idx="28019">
                  <c:v>91.075710000000001</c:v>
                </c:pt>
                <c:pt idx="28020">
                  <c:v>91.084389999999999</c:v>
                </c:pt>
                <c:pt idx="28021">
                  <c:v>91.096490000000003</c:v>
                </c:pt>
                <c:pt idx="28022">
                  <c:v>91.112549999999999</c:v>
                </c:pt>
                <c:pt idx="28023">
                  <c:v>91.133459999999999</c:v>
                </c:pt>
                <c:pt idx="28024">
                  <c:v>91.159580000000005</c:v>
                </c:pt>
                <c:pt idx="28025">
                  <c:v>91.227800000000002</c:v>
                </c:pt>
                <c:pt idx="28026">
                  <c:v>91.410939999999997</c:v>
                </c:pt>
                <c:pt idx="28027">
                  <c:v>91.500060000000005</c:v>
                </c:pt>
                <c:pt idx="28028">
                  <c:v>91.536190000000005</c:v>
                </c:pt>
                <c:pt idx="28029">
                  <c:v>91.563730000000007</c:v>
                </c:pt>
                <c:pt idx="28030">
                  <c:v>91.583280000000002</c:v>
                </c:pt>
                <c:pt idx="28031">
                  <c:v>91.588049999999996</c:v>
                </c:pt>
                <c:pt idx="28032">
                  <c:v>91.574550000000002</c:v>
                </c:pt>
                <c:pt idx="28033">
                  <c:v>91.544780000000003</c:v>
                </c:pt>
                <c:pt idx="28034">
                  <c:v>91.502319999999997</c:v>
                </c:pt>
                <c:pt idx="28035">
                  <c:v>91.39761</c:v>
                </c:pt>
                <c:pt idx="28036">
                  <c:v>91.344350000000006</c:v>
                </c:pt>
                <c:pt idx="28037">
                  <c:v>91.295240000000007</c:v>
                </c:pt>
                <c:pt idx="28038">
                  <c:v>91.252430000000004</c:v>
                </c:pt>
                <c:pt idx="28039">
                  <c:v>91.216939999999994</c:v>
                </c:pt>
                <c:pt idx="28040">
                  <c:v>91.188789999999997</c:v>
                </c:pt>
                <c:pt idx="28041">
                  <c:v>91.167330000000007</c:v>
                </c:pt>
                <c:pt idx="28042">
                  <c:v>91.158749999999998</c:v>
                </c:pt>
                <c:pt idx="28043">
                  <c:v>91.151529999999994</c:v>
                </c:pt>
                <c:pt idx="28044">
                  <c:v>91.145349999999993</c:v>
                </c:pt>
                <c:pt idx="28045">
                  <c:v>91.140219999999999</c:v>
                </c:pt>
                <c:pt idx="28046">
                  <c:v>91.135869999999997</c:v>
                </c:pt>
                <c:pt idx="28047">
                  <c:v>91.132289999999998</c:v>
                </c:pt>
                <c:pt idx="28048">
                  <c:v>91.129270000000005</c:v>
                </c:pt>
                <c:pt idx="28049">
                  <c:v>91.12679</c:v>
                </c:pt>
                <c:pt idx="28050">
                  <c:v>91.124709999999993</c:v>
                </c:pt>
                <c:pt idx="28051">
                  <c:v>91.122990000000001</c:v>
                </c:pt>
                <c:pt idx="28052">
                  <c:v>91.121530000000007</c:v>
                </c:pt>
                <c:pt idx="28053">
                  <c:v>91.120320000000007</c:v>
                </c:pt>
                <c:pt idx="28054">
                  <c:v>91.119280000000003</c:v>
                </c:pt>
                <c:pt idx="28055">
                  <c:v>91.118399999999994</c:v>
                </c:pt>
                <c:pt idx="28056">
                  <c:v>91.116990000000001</c:v>
                </c:pt>
                <c:pt idx="28057">
                  <c:v>91.11609</c:v>
                </c:pt>
                <c:pt idx="28058">
                  <c:v>91.115920000000003</c:v>
                </c:pt>
                <c:pt idx="28059">
                  <c:v>91.115080000000006</c:v>
                </c:pt>
                <c:pt idx="28060">
                  <c:v>91.113889999999998</c:v>
                </c:pt>
                <c:pt idx="28061">
                  <c:v>91.112700000000004</c:v>
                </c:pt>
                <c:pt idx="28062">
                  <c:v>91.112260000000006</c:v>
                </c:pt>
                <c:pt idx="28063">
                  <c:v>91.112160000000003</c:v>
                </c:pt>
                <c:pt idx="28064">
                  <c:v>91.113399999999999</c:v>
                </c:pt>
                <c:pt idx="28065">
                  <c:v>91.118030000000005</c:v>
                </c:pt>
                <c:pt idx="28066">
                  <c:v>91.129140000000007</c:v>
                </c:pt>
                <c:pt idx="28067">
                  <c:v>91.135159999999999</c:v>
                </c:pt>
                <c:pt idx="28068">
                  <c:v>91.140090000000001</c:v>
                </c:pt>
                <c:pt idx="28069">
                  <c:v>91.140090000000001</c:v>
                </c:pt>
                <c:pt idx="28070">
                  <c:v>91.143969999999996</c:v>
                </c:pt>
                <c:pt idx="28071">
                  <c:v>91.156639999999996</c:v>
                </c:pt>
                <c:pt idx="28072">
                  <c:v>91.175629999999998</c:v>
                </c:pt>
                <c:pt idx="28073">
                  <c:v>91.190560000000005</c:v>
                </c:pt>
                <c:pt idx="28074">
                  <c:v>91.208029999999994</c:v>
                </c:pt>
                <c:pt idx="28075">
                  <c:v>91.201729999999998</c:v>
                </c:pt>
                <c:pt idx="28076">
                  <c:v>91.157300000000006</c:v>
                </c:pt>
                <c:pt idx="28077">
                  <c:v>91.137990000000002</c:v>
                </c:pt>
                <c:pt idx="28078">
                  <c:v>91.133610000000004</c:v>
                </c:pt>
                <c:pt idx="28079">
                  <c:v>91.117099999999994</c:v>
                </c:pt>
                <c:pt idx="28080">
                  <c:v>91.100120000000004</c:v>
                </c:pt>
                <c:pt idx="28081">
                  <c:v>91.082329999999999</c:v>
                </c:pt>
                <c:pt idx="28082">
                  <c:v>91.063910000000007</c:v>
                </c:pt>
                <c:pt idx="28083">
                  <c:v>91.04495</c:v>
                </c:pt>
                <c:pt idx="28084">
                  <c:v>91.034949999999995</c:v>
                </c:pt>
                <c:pt idx="28085">
                  <c:v>91.029719999999998</c:v>
                </c:pt>
                <c:pt idx="28086">
                  <c:v>91.024320000000003</c:v>
                </c:pt>
                <c:pt idx="28087">
                  <c:v>91.018789999999996</c:v>
                </c:pt>
                <c:pt idx="28088">
                  <c:v>91.016000000000005</c:v>
                </c:pt>
                <c:pt idx="28089">
                  <c:v>91.013279999999995</c:v>
                </c:pt>
                <c:pt idx="28090">
                  <c:v>91.010620000000003</c:v>
                </c:pt>
                <c:pt idx="28091">
                  <c:v>91.008160000000004</c:v>
                </c:pt>
                <c:pt idx="28092">
                  <c:v>91.005979999999994</c:v>
                </c:pt>
                <c:pt idx="28093">
                  <c:v>91.004289999999997</c:v>
                </c:pt>
                <c:pt idx="28094">
                  <c:v>91.003299999999996</c:v>
                </c:pt>
                <c:pt idx="28095">
                  <c:v>91.003339999999994</c:v>
                </c:pt>
                <c:pt idx="28096">
                  <c:v>91.004829999999998</c:v>
                </c:pt>
                <c:pt idx="28097">
                  <c:v>91.008250000000004</c:v>
                </c:pt>
                <c:pt idx="28098">
                  <c:v>91.014330000000001</c:v>
                </c:pt>
                <c:pt idx="28099">
                  <c:v>91.023709999999994</c:v>
                </c:pt>
                <c:pt idx="28100">
                  <c:v>91.037480000000002</c:v>
                </c:pt>
                <c:pt idx="28101">
                  <c:v>91.056380000000004</c:v>
                </c:pt>
                <c:pt idx="28102">
                  <c:v>91.081810000000004</c:v>
                </c:pt>
                <c:pt idx="28103">
                  <c:v>91.114400000000003</c:v>
                </c:pt>
                <c:pt idx="28104">
                  <c:v>91.155749999999998</c:v>
                </c:pt>
                <c:pt idx="28105">
                  <c:v>91.205969999999994</c:v>
                </c:pt>
                <c:pt idx="28106">
                  <c:v>91.336730000000003</c:v>
                </c:pt>
                <c:pt idx="28107">
                  <c:v>91.506370000000004</c:v>
                </c:pt>
                <c:pt idx="28108">
                  <c:v>91.915689999999998</c:v>
                </c:pt>
                <c:pt idx="28109">
                  <c:v>92.109210000000004</c:v>
                </c:pt>
                <c:pt idx="28110">
                  <c:v>92.256720000000001</c:v>
                </c:pt>
                <c:pt idx="28111">
                  <c:v>92.309709999999995</c:v>
                </c:pt>
                <c:pt idx="28112">
                  <c:v>92.337130000000002</c:v>
                </c:pt>
                <c:pt idx="28113">
                  <c:v>92.338470000000001</c:v>
                </c:pt>
                <c:pt idx="28114">
                  <c:v>92.315449999999998</c:v>
                </c:pt>
                <c:pt idx="28115">
                  <c:v>92.269580000000005</c:v>
                </c:pt>
                <c:pt idx="28116">
                  <c:v>92.203410000000005</c:v>
                </c:pt>
                <c:pt idx="28117">
                  <c:v>92.023929999999993</c:v>
                </c:pt>
                <c:pt idx="28118">
                  <c:v>91.812160000000006</c:v>
                </c:pt>
                <c:pt idx="28119">
                  <c:v>91.599770000000007</c:v>
                </c:pt>
                <c:pt idx="28120">
                  <c:v>91.413510000000002</c:v>
                </c:pt>
                <c:pt idx="28121">
                  <c:v>91.265320000000003</c:v>
                </c:pt>
                <c:pt idx="28122">
                  <c:v>91.206450000000004</c:v>
                </c:pt>
                <c:pt idx="28123">
                  <c:v>91.157129999999995</c:v>
                </c:pt>
                <c:pt idx="28124">
                  <c:v>91.11618</c:v>
                </c:pt>
                <c:pt idx="28125">
                  <c:v>91.083240000000004</c:v>
                </c:pt>
                <c:pt idx="28126">
                  <c:v>91.056790000000007</c:v>
                </c:pt>
                <c:pt idx="28127">
                  <c:v>91.035709999999995</c:v>
                </c:pt>
                <c:pt idx="28128">
                  <c:v>91.01885</c:v>
                </c:pt>
                <c:pt idx="28129">
                  <c:v>91.005579999999995</c:v>
                </c:pt>
                <c:pt idx="28130">
                  <c:v>90.99494</c:v>
                </c:pt>
                <c:pt idx="28131">
                  <c:v>90.986310000000003</c:v>
                </c:pt>
                <c:pt idx="28132">
                  <c:v>90.979119999999995</c:v>
                </c:pt>
                <c:pt idx="28133">
                  <c:v>90.973100000000002</c:v>
                </c:pt>
                <c:pt idx="28134">
                  <c:v>90.967889999999997</c:v>
                </c:pt>
                <c:pt idx="28135">
                  <c:v>90.963260000000005</c:v>
                </c:pt>
                <c:pt idx="28136">
                  <c:v>90.959050000000005</c:v>
                </c:pt>
                <c:pt idx="28137">
                  <c:v>90.955160000000006</c:v>
                </c:pt>
                <c:pt idx="28138">
                  <c:v>90.948040000000006</c:v>
                </c:pt>
                <c:pt idx="28139">
                  <c:v>90.941479999999999</c:v>
                </c:pt>
                <c:pt idx="28140">
                  <c:v>90.93535</c:v>
                </c:pt>
                <c:pt idx="28141">
                  <c:v>90.92389</c:v>
                </c:pt>
                <c:pt idx="28142">
                  <c:v>90.902659999999997</c:v>
                </c:pt>
                <c:pt idx="28143">
                  <c:v>90.882009999999994</c:v>
                </c:pt>
                <c:pt idx="28144">
                  <c:v>90.861509999999996</c:v>
                </c:pt>
                <c:pt idx="28145">
                  <c:v>90.841800000000006</c:v>
                </c:pt>
                <c:pt idx="28146">
                  <c:v>90.822159999999997</c:v>
                </c:pt>
                <c:pt idx="28147">
                  <c:v>90.802170000000004</c:v>
                </c:pt>
                <c:pt idx="28148">
                  <c:v>90.791679999999999</c:v>
                </c:pt>
                <c:pt idx="28149">
                  <c:v>90.780600000000007</c:v>
                </c:pt>
                <c:pt idx="28150">
                  <c:v>90.774780000000007</c:v>
                </c:pt>
                <c:pt idx="28151">
                  <c:v>90.768940000000001</c:v>
                </c:pt>
                <c:pt idx="28152">
                  <c:v>90.766050000000007</c:v>
                </c:pt>
                <c:pt idx="28153">
                  <c:v>90.763319999999993</c:v>
                </c:pt>
                <c:pt idx="28154">
                  <c:v>90.760800000000003</c:v>
                </c:pt>
                <c:pt idx="28155">
                  <c:v>90.758669999999995</c:v>
                </c:pt>
                <c:pt idx="28156">
                  <c:v>90.757109999999997</c:v>
                </c:pt>
                <c:pt idx="28157">
                  <c:v>90.756450000000001</c:v>
                </c:pt>
                <c:pt idx="28158">
                  <c:v>90.757059999999996</c:v>
                </c:pt>
                <c:pt idx="28159">
                  <c:v>90.759450000000001</c:v>
                </c:pt>
                <c:pt idx="28160">
                  <c:v>90.764279999999999</c:v>
                </c:pt>
                <c:pt idx="28161">
                  <c:v>90.77234</c:v>
                </c:pt>
                <c:pt idx="28162">
                  <c:v>90.784570000000002</c:v>
                </c:pt>
                <c:pt idx="28163">
                  <c:v>90.797269999999997</c:v>
                </c:pt>
                <c:pt idx="28164">
                  <c:v>90.801990000000004</c:v>
                </c:pt>
                <c:pt idx="28165">
                  <c:v>90.825909999999993</c:v>
                </c:pt>
                <c:pt idx="28166">
                  <c:v>90.857370000000003</c:v>
                </c:pt>
                <c:pt idx="28167">
                  <c:v>90.897760000000005</c:v>
                </c:pt>
                <c:pt idx="28168">
                  <c:v>90.948170000000005</c:v>
                </c:pt>
                <c:pt idx="28169">
                  <c:v>91.082049999999995</c:v>
                </c:pt>
                <c:pt idx="28170">
                  <c:v>91.260270000000006</c:v>
                </c:pt>
                <c:pt idx="28171">
                  <c:v>91.703860000000006</c:v>
                </c:pt>
                <c:pt idx="28172">
                  <c:v>91.916910000000001</c:v>
                </c:pt>
                <c:pt idx="28173">
                  <c:v>92.079980000000006</c:v>
                </c:pt>
                <c:pt idx="28174">
                  <c:v>92.139049999999997</c:v>
                </c:pt>
                <c:pt idx="28175">
                  <c:v>92.168450000000007</c:v>
                </c:pt>
                <c:pt idx="28176">
                  <c:v>92.155829999999995</c:v>
                </c:pt>
                <c:pt idx="28177">
                  <c:v>92.079639999999998</c:v>
                </c:pt>
                <c:pt idx="28178">
                  <c:v>91.950640000000007</c:v>
                </c:pt>
                <c:pt idx="28179">
                  <c:v>91.785550000000001</c:v>
                </c:pt>
                <c:pt idx="28180">
                  <c:v>91.422309999999996</c:v>
                </c:pt>
                <c:pt idx="28181">
                  <c:v>91.256230000000002</c:v>
                </c:pt>
                <c:pt idx="28182">
                  <c:v>91.114750000000001</c:v>
                </c:pt>
                <c:pt idx="28183">
                  <c:v>90.999949999999998</c:v>
                </c:pt>
                <c:pt idx="28184">
                  <c:v>90.912009999999995</c:v>
                </c:pt>
                <c:pt idx="28185">
                  <c:v>90.877110000000002</c:v>
                </c:pt>
                <c:pt idx="28186">
                  <c:v>90.847520000000003</c:v>
                </c:pt>
                <c:pt idx="28187">
                  <c:v>90.822620000000001</c:v>
                </c:pt>
                <c:pt idx="28188">
                  <c:v>90.801779999999994</c:v>
                </c:pt>
                <c:pt idx="28189">
                  <c:v>90.784419999999997</c:v>
                </c:pt>
                <c:pt idx="28190">
                  <c:v>90.769970000000001</c:v>
                </c:pt>
                <c:pt idx="28191">
                  <c:v>90.757949999999994</c:v>
                </c:pt>
                <c:pt idx="28192">
                  <c:v>90.747900000000001</c:v>
                </c:pt>
                <c:pt idx="28193">
                  <c:v>90.739450000000005</c:v>
                </c:pt>
                <c:pt idx="28194">
                  <c:v>90.73227</c:v>
                </c:pt>
                <c:pt idx="28195">
                  <c:v>90.726100000000002</c:v>
                </c:pt>
                <c:pt idx="28196">
                  <c:v>90.720780000000005</c:v>
                </c:pt>
                <c:pt idx="28197">
                  <c:v>90.716030000000003</c:v>
                </c:pt>
                <c:pt idx="28198">
                  <c:v>90.711749999999995</c:v>
                </c:pt>
                <c:pt idx="28199">
                  <c:v>90.707859999999997</c:v>
                </c:pt>
                <c:pt idx="28200">
                  <c:v>90.704269999999994</c:v>
                </c:pt>
                <c:pt idx="28201">
                  <c:v>90.702349999999996</c:v>
                </c:pt>
                <c:pt idx="28202">
                  <c:v>90.691320000000005</c:v>
                </c:pt>
                <c:pt idx="28203">
                  <c:v>90.676310000000001</c:v>
                </c:pt>
                <c:pt idx="28204">
                  <c:v>90.647329999999997</c:v>
                </c:pt>
                <c:pt idx="28205">
                  <c:v>90.61918</c:v>
                </c:pt>
                <c:pt idx="28206">
                  <c:v>90.596199999999996</c:v>
                </c:pt>
                <c:pt idx="28207">
                  <c:v>90.549459999999996</c:v>
                </c:pt>
                <c:pt idx="28208">
                  <c:v>90.470740000000006</c:v>
                </c:pt>
                <c:pt idx="28209">
                  <c:v>90.450800000000001</c:v>
                </c:pt>
                <c:pt idx="28210">
                  <c:v>90.390739999999994</c:v>
                </c:pt>
                <c:pt idx="28211">
                  <c:v>90.310869999999994</c:v>
                </c:pt>
                <c:pt idx="28212">
                  <c:v>90.156570000000002</c:v>
                </c:pt>
                <c:pt idx="28213">
                  <c:v>90.151690000000002</c:v>
                </c:pt>
                <c:pt idx="28214">
                  <c:v>89.833510000000004</c:v>
                </c:pt>
                <c:pt idx="28215">
                  <c:v>89.573120000000003</c:v>
                </c:pt>
                <c:pt idx="28216">
                  <c:v>89.282640000000001</c:v>
                </c:pt>
                <c:pt idx="28217">
                  <c:v>89.206900000000005</c:v>
                </c:pt>
                <c:pt idx="28218">
                  <c:v>89.144589999999994</c:v>
                </c:pt>
                <c:pt idx="28219">
                  <c:v>89.103539999999995</c:v>
                </c:pt>
                <c:pt idx="28220">
                  <c:v>89.103620000000006</c:v>
                </c:pt>
                <c:pt idx="28221">
                  <c:v>89.123189999999994</c:v>
                </c:pt>
                <c:pt idx="28222">
                  <c:v>89.199640000000002</c:v>
                </c:pt>
                <c:pt idx="28223">
                  <c:v>89.320610000000002</c:v>
                </c:pt>
                <c:pt idx="28224">
                  <c:v>89.6203</c:v>
                </c:pt>
                <c:pt idx="28225">
                  <c:v>90.111779999999996</c:v>
                </c:pt>
                <c:pt idx="28226">
                  <c:v>90.248159999999999</c:v>
                </c:pt>
                <c:pt idx="28227">
                  <c:v>91.507270000000005</c:v>
                </c:pt>
                <c:pt idx="28228">
                  <c:v>92.775289999999998</c:v>
                </c:pt>
                <c:pt idx="28229">
                  <c:v>92.988910000000004</c:v>
                </c:pt>
                <c:pt idx="28230">
                  <c:v>93.167509999999993</c:v>
                </c:pt>
                <c:pt idx="28231">
                  <c:v>93.466840000000005</c:v>
                </c:pt>
                <c:pt idx="28232">
                  <c:v>93.694460000000007</c:v>
                </c:pt>
                <c:pt idx="28233">
                  <c:v>93.993809999999996</c:v>
                </c:pt>
                <c:pt idx="28234">
                  <c:v>94.386700000000005</c:v>
                </c:pt>
                <c:pt idx="28235">
                  <c:v>94.896029999999996</c:v>
                </c:pt>
                <c:pt idx="28236">
                  <c:v>95.551599999999993</c:v>
                </c:pt>
                <c:pt idx="28237">
                  <c:v>96.369330000000005</c:v>
                </c:pt>
                <c:pt idx="28238">
                  <c:v>97.377440000000007</c:v>
                </c:pt>
                <c:pt idx="28239">
                  <c:v>98.597290000000001</c:v>
                </c:pt>
                <c:pt idx="28240">
                  <c:v>100.0569</c:v>
                </c:pt>
                <c:pt idx="28241">
                  <c:v>101.746</c:v>
                </c:pt>
                <c:pt idx="28242">
                  <c:v>103.6768</c:v>
                </c:pt>
                <c:pt idx="28243">
                  <c:v>105.843</c:v>
                </c:pt>
                <c:pt idx="28244">
                  <c:v>108.2465</c:v>
                </c:pt>
                <c:pt idx="28245">
                  <c:v>110.82810000000001</c:v>
                </c:pt>
                <c:pt idx="28246">
                  <c:v>116.4311</c:v>
                </c:pt>
                <c:pt idx="28247">
                  <c:v>128.11349999999999</c:v>
                </c:pt>
                <c:pt idx="28248">
                  <c:v>133.40819999999999</c:v>
                </c:pt>
                <c:pt idx="28249">
                  <c:v>135.76410000000001</c:v>
                </c:pt>
                <c:pt idx="28250">
                  <c:v>137.8972</c:v>
                </c:pt>
                <c:pt idx="28251">
                  <c:v>140.9041</c:v>
                </c:pt>
                <c:pt idx="28252">
                  <c:v>143.24199999999999</c:v>
                </c:pt>
                <c:pt idx="28253">
                  <c:v>144.94569999999999</c:v>
                </c:pt>
                <c:pt idx="28254">
                  <c:v>146.08519999999999</c:v>
                </c:pt>
                <c:pt idx="28255">
                  <c:v>146.74459999999999</c:v>
                </c:pt>
                <c:pt idx="28256">
                  <c:v>147.00559999999999</c:v>
                </c:pt>
                <c:pt idx="28257">
                  <c:v>146.93790000000001</c:v>
                </c:pt>
                <c:pt idx="28258">
                  <c:v>146.59700000000001</c:v>
                </c:pt>
                <c:pt idx="28259">
                  <c:v>145.32679999999999</c:v>
                </c:pt>
                <c:pt idx="28260">
                  <c:v>143.46729999999999</c:v>
                </c:pt>
                <c:pt idx="28261">
                  <c:v>138.8295</c:v>
                </c:pt>
                <c:pt idx="28262">
                  <c:v>128.8159</c:v>
                </c:pt>
                <c:pt idx="28263">
                  <c:v>118.783</c:v>
                </c:pt>
                <c:pt idx="28264">
                  <c:v>114.0436</c:v>
                </c:pt>
                <c:pt idx="28265">
                  <c:v>112.00830000000001</c:v>
                </c:pt>
                <c:pt idx="28266">
                  <c:v>110.36109999999999</c:v>
                </c:pt>
                <c:pt idx="28267">
                  <c:v>109.15389999999999</c:v>
                </c:pt>
                <c:pt idx="28268">
                  <c:v>108.3378</c:v>
                </c:pt>
                <c:pt idx="28269">
                  <c:v>108.0911</c:v>
                </c:pt>
                <c:pt idx="28270">
                  <c:v>107.78360000000001</c:v>
                </c:pt>
                <c:pt idx="28271">
                  <c:v>107.36790000000001</c:v>
                </c:pt>
                <c:pt idx="28272">
                  <c:v>105.985</c:v>
                </c:pt>
                <c:pt idx="28273">
                  <c:v>104.6327</c:v>
                </c:pt>
                <c:pt idx="28274">
                  <c:v>103.9954</c:v>
                </c:pt>
                <c:pt idx="28275">
                  <c:v>103.5061</c:v>
                </c:pt>
                <c:pt idx="28276">
                  <c:v>103.24930000000001</c:v>
                </c:pt>
                <c:pt idx="28277">
                  <c:v>103.14</c:v>
                </c:pt>
                <c:pt idx="28278">
                  <c:v>102.9996</c:v>
                </c:pt>
                <c:pt idx="28279">
                  <c:v>102.72620000000001</c:v>
                </c:pt>
                <c:pt idx="28280">
                  <c:v>102.4526</c:v>
                </c:pt>
                <c:pt idx="28281">
                  <c:v>102.3184</c:v>
                </c:pt>
                <c:pt idx="28282">
                  <c:v>102.2779</c:v>
                </c:pt>
                <c:pt idx="28283">
                  <c:v>102.33759999999999</c:v>
                </c:pt>
                <c:pt idx="28284">
                  <c:v>102.5859</c:v>
                </c:pt>
                <c:pt idx="28285">
                  <c:v>102.9452</c:v>
                </c:pt>
                <c:pt idx="28286">
                  <c:v>103.70910000000001</c:v>
                </c:pt>
                <c:pt idx="28287">
                  <c:v>104.5911</c:v>
                </c:pt>
                <c:pt idx="28288">
                  <c:v>105.2407</c:v>
                </c:pt>
                <c:pt idx="28289">
                  <c:v>106.7747</c:v>
                </c:pt>
                <c:pt idx="28290">
                  <c:v>107.1788</c:v>
                </c:pt>
                <c:pt idx="28291">
                  <c:v>107.7522</c:v>
                </c:pt>
                <c:pt idx="28292">
                  <c:v>108.2076</c:v>
                </c:pt>
                <c:pt idx="28293">
                  <c:v>108.80880000000001</c:v>
                </c:pt>
                <c:pt idx="28294">
                  <c:v>110.3338</c:v>
                </c:pt>
                <c:pt idx="28295">
                  <c:v>117.1468</c:v>
                </c:pt>
                <c:pt idx="28296">
                  <c:v>118.08540000000001</c:v>
                </c:pt>
                <c:pt idx="28297">
                  <c:v>119.18040000000001</c:v>
                </c:pt>
                <c:pt idx="28298">
                  <c:v>120.5669</c:v>
                </c:pt>
                <c:pt idx="28299">
                  <c:v>122.33620000000001</c:v>
                </c:pt>
                <c:pt idx="28300">
                  <c:v>124.4873</c:v>
                </c:pt>
                <c:pt idx="28301">
                  <c:v>126.911</c:v>
                </c:pt>
                <c:pt idx="28302">
                  <c:v>129.51480000000001</c:v>
                </c:pt>
                <c:pt idx="28303">
                  <c:v>132.31829999999999</c:v>
                </c:pt>
                <c:pt idx="28304">
                  <c:v>135.53559999999999</c:v>
                </c:pt>
                <c:pt idx="28305">
                  <c:v>137.41030000000001</c:v>
                </c:pt>
                <c:pt idx="28306">
                  <c:v>139.51990000000001</c:v>
                </c:pt>
                <c:pt idx="28307">
                  <c:v>141.9203</c:v>
                </c:pt>
                <c:pt idx="28308">
                  <c:v>144.62299999999999</c:v>
                </c:pt>
                <c:pt idx="28309">
                  <c:v>147.62370000000001</c:v>
                </c:pt>
                <c:pt idx="28310">
                  <c:v>150.88159999999999</c:v>
                </c:pt>
                <c:pt idx="28311">
                  <c:v>158.054</c:v>
                </c:pt>
                <c:pt idx="28312">
                  <c:v>165.72839999999999</c:v>
                </c:pt>
                <c:pt idx="28313">
                  <c:v>181.768</c:v>
                </c:pt>
                <c:pt idx="28314">
                  <c:v>183.5635</c:v>
                </c:pt>
                <c:pt idx="28315">
                  <c:v>198.97309999999999</c:v>
                </c:pt>
                <c:pt idx="28316">
                  <c:v>217.7302</c:v>
                </c:pt>
                <c:pt idx="28317">
                  <c:v>226.9965</c:v>
                </c:pt>
                <c:pt idx="28318">
                  <c:v>234.89940000000001</c:v>
                </c:pt>
                <c:pt idx="28319">
                  <c:v>237.81389999999999</c:v>
                </c:pt>
                <c:pt idx="28320">
                  <c:v>239.68020000000001</c:v>
                </c:pt>
                <c:pt idx="28321">
                  <c:v>240.2766</c:v>
                </c:pt>
                <c:pt idx="28322">
                  <c:v>239.43289999999999</c:v>
                </c:pt>
                <c:pt idx="28323">
                  <c:v>237.5532</c:v>
                </c:pt>
                <c:pt idx="28324">
                  <c:v>234.65180000000001</c:v>
                </c:pt>
                <c:pt idx="28325">
                  <c:v>230.81020000000001</c:v>
                </c:pt>
                <c:pt idx="28326">
                  <c:v>226.1602</c:v>
                </c:pt>
                <c:pt idx="28327">
                  <c:v>215.0778</c:v>
                </c:pt>
                <c:pt idx="28328">
                  <c:v>202.70769999999999</c:v>
                </c:pt>
                <c:pt idx="28329">
                  <c:v>190.2002</c:v>
                </c:pt>
                <c:pt idx="28330">
                  <c:v>178.4804</c:v>
                </c:pt>
                <c:pt idx="28331">
                  <c:v>173.1422</c:v>
                </c:pt>
                <c:pt idx="28332">
                  <c:v>168.23500000000001</c:v>
                </c:pt>
                <c:pt idx="28333">
                  <c:v>163.79040000000001</c:v>
                </c:pt>
                <c:pt idx="28334">
                  <c:v>159.81129999999999</c:v>
                </c:pt>
                <c:pt idx="28335">
                  <c:v>156.2577</c:v>
                </c:pt>
                <c:pt idx="28336">
                  <c:v>153.11660000000001</c:v>
                </c:pt>
                <c:pt idx="28337">
                  <c:v>147.76480000000001</c:v>
                </c:pt>
                <c:pt idx="28338">
                  <c:v>143.21789999999999</c:v>
                </c:pt>
                <c:pt idx="28339">
                  <c:v>139.0617</c:v>
                </c:pt>
                <c:pt idx="28340">
                  <c:v>123.21810000000001</c:v>
                </c:pt>
                <c:pt idx="28341">
                  <c:v>115.4572</c:v>
                </c:pt>
                <c:pt idx="28342">
                  <c:v>111.79510000000001</c:v>
                </c:pt>
                <c:pt idx="28343">
                  <c:v>108.47539999999999</c:v>
                </c:pt>
                <c:pt idx="28344">
                  <c:v>107.0038</c:v>
                </c:pt>
                <c:pt idx="28345">
                  <c:v>105.68519999999999</c:v>
                </c:pt>
                <c:pt idx="28346">
                  <c:v>104.5326</c:v>
                </c:pt>
                <c:pt idx="28347">
                  <c:v>103.5498</c:v>
                </c:pt>
                <c:pt idx="28348">
                  <c:v>102.73099999999999</c:v>
                </c:pt>
                <c:pt idx="28349">
                  <c:v>102.062</c:v>
                </c:pt>
                <c:pt idx="28350">
                  <c:v>101.52200000000001</c:v>
                </c:pt>
                <c:pt idx="28351">
                  <c:v>101.087</c:v>
                </c:pt>
                <c:pt idx="28352">
                  <c:v>100.4353</c:v>
                </c:pt>
                <c:pt idx="28353">
                  <c:v>99.949740000000006</c:v>
                </c:pt>
                <c:pt idx="28354">
                  <c:v>99.133160000000004</c:v>
                </c:pt>
                <c:pt idx="28355">
                  <c:v>97.581909999999993</c:v>
                </c:pt>
                <c:pt idx="28356">
                  <c:v>96.886189999999999</c:v>
                </c:pt>
                <c:pt idx="28357">
                  <c:v>96.610320000000002</c:v>
                </c:pt>
                <c:pt idx="28358">
                  <c:v>96.404700000000005</c:v>
                </c:pt>
                <c:pt idx="28359">
                  <c:v>96.271460000000005</c:v>
                </c:pt>
                <c:pt idx="28360">
                  <c:v>96.197860000000006</c:v>
                </c:pt>
                <c:pt idx="28361">
                  <c:v>96.150170000000003</c:v>
                </c:pt>
                <c:pt idx="28362">
                  <c:v>96.139259999999993</c:v>
                </c:pt>
                <c:pt idx="28363">
                  <c:v>96.133539999999996</c:v>
                </c:pt>
                <c:pt idx="28364">
                  <c:v>96.132599999999996</c:v>
                </c:pt>
                <c:pt idx="28365">
                  <c:v>96.201700000000002</c:v>
                </c:pt>
                <c:pt idx="28366">
                  <c:v>96.436670000000007</c:v>
                </c:pt>
                <c:pt idx="28367">
                  <c:v>96.738200000000006</c:v>
                </c:pt>
                <c:pt idx="28368">
                  <c:v>97.345359999999999</c:v>
                </c:pt>
                <c:pt idx="28369">
                  <c:v>97.348770000000002</c:v>
                </c:pt>
                <c:pt idx="28370">
                  <c:v>98.571439999999996</c:v>
                </c:pt>
                <c:pt idx="28371">
                  <c:v>99.285550000000001</c:v>
                </c:pt>
                <c:pt idx="28372">
                  <c:v>99.776439999999994</c:v>
                </c:pt>
                <c:pt idx="28373">
                  <c:v>100.2684</c:v>
                </c:pt>
                <c:pt idx="28374">
                  <c:v>101.0672</c:v>
                </c:pt>
                <c:pt idx="28375">
                  <c:v>101.4085</c:v>
                </c:pt>
                <c:pt idx="28376">
                  <c:v>101.6395</c:v>
                </c:pt>
                <c:pt idx="28377">
                  <c:v>102.4096</c:v>
                </c:pt>
                <c:pt idx="28378">
                  <c:v>104.00369999999999</c:v>
                </c:pt>
                <c:pt idx="28379">
                  <c:v>106.3192</c:v>
                </c:pt>
                <c:pt idx="28380">
                  <c:v>107.19629999999999</c:v>
                </c:pt>
                <c:pt idx="28381">
                  <c:v>108.8447</c:v>
                </c:pt>
                <c:pt idx="28382">
                  <c:v>110.11</c:v>
                </c:pt>
                <c:pt idx="28383">
                  <c:v>110.7435</c:v>
                </c:pt>
                <c:pt idx="28384">
                  <c:v>111.38039999999999</c:v>
                </c:pt>
                <c:pt idx="28385">
                  <c:v>112.26690000000001</c:v>
                </c:pt>
                <c:pt idx="28386">
                  <c:v>113.1575</c:v>
                </c:pt>
                <c:pt idx="28387">
                  <c:v>113.6778</c:v>
                </c:pt>
                <c:pt idx="28388">
                  <c:v>114.178</c:v>
                </c:pt>
                <c:pt idx="28389">
                  <c:v>114.8248</c:v>
                </c:pt>
                <c:pt idx="28390">
                  <c:v>115.7473</c:v>
                </c:pt>
                <c:pt idx="28391">
                  <c:v>116.5605</c:v>
                </c:pt>
                <c:pt idx="28392">
                  <c:v>119.8186</c:v>
                </c:pt>
                <c:pt idx="28393">
                  <c:v>120.4062</c:v>
                </c:pt>
                <c:pt idx="28394">
                  <c:v>121.9114</c:v>
                </c:pt>
                <c:pt idx="28395">
                  <c:v>122.9756</c:v>
                </c:pt>
                <c:pt idx="28396">
                  <c:v>124.0706</c:v>
                </c:pt>
                <c:pt idx="28397">
                  <c:v>128.59030000000001</c:v>
                </c:pt>
                <c:pt idx="28398">
                  <c:v>128.6414</c:v>
                </c:pt>
                <c:pt idx="28399">
                  <c:v>129.75800000000001</c:v>
                </c:pt>
                <c:pt idx="28400">
                  <c:v>131.12370000000001</c:v>
                </c:pt>
                <c:pt idx="28401">
                  <c:v>131.46979999999999</c:v>
                </c:pt>
                <c:pt idx="28402">
                  <c:v>132.8904</c:v>
                </c:pt>
                <c:pt idx="28403">
                  <c:v>133.4794</c:v>
                </c:pt>
                <c:pt idx="28404">
                  <c:v>134.6636</c:v>
                </c:pt>
                <c:pt idx="28405">
                  <c:v>135.0548</c:v>
                </c:pt>
                <c:pt idx="28406">
                  <c:v>135.95869999999999</c:v>
                </c:pt>
                <c:pt idx="28407">
                  <c:v>137.3586</c:v>
                </c:pt>
                <c:pt idx="28408">
                  <c:v>138.8852</c:v>
                </c:pt>
                <c:pt idx="28409">
                  <c:v>139.733</c:v>
                </c:pt>
                <c:pt idx="28410">
                  <c:v>140.66329999999999</c:v>
                </c:pt>
                <c:pt idx="28411">
                  <c:v>141.71430000000001</c:v>
                </c:pt>
                <c:pt idx="28412">
                  <c:v>142.9273</c:v>
                </c:pt>
                <c:pt idx="28413">
                  <c:v>144.3562</c:v>
                </c:pt>
                <c:pt idx="28414">
                  <c:v>146.03399999999999</c:v>
                </c:pt>
                <c:pt idx="28415">
                  <c:v>148.0111</c:v>
                </c:pt>
                <c:pt idx="28416">
                  <c:v>150.3228</c:v>
                </c:pt>
                <c:pt idx="28417">
                  <c:v>153.00630000000001</c:v>
                </c:pt>
                <c:pt idx="28418">
                  <c:v>154.26419999999999</c:v>
                </c:pt>
                <c:pt idx="28419">
                  <c:v>156.0427</c:v>
                </c:pt>
                <c:pt idx="28420">
                  <c:v>159.4365</c:v>
                </c:pt>
                <c:pt idx="28421">
                  <c:v>163.16659999999999</c:v>
                </c:pt>
                <c:pt idx="28422">
                  <c:v>167.2286</c:v>
                </c:pt>
                <c:pt idx="28423">
                  <c:v>171.5548</c:v>
                </c:pt>
                <c:pt idx="28424">
                  <c:v>176.17240000000001</c:v>
                </c:pt>
                <c:pt idx="28425">
                  <c:v>181.0284</c:v>
                </c:pt>
                <c:pt idx="28426">
                  <c:v>186.18170000000001</c:v>
                </c:pt>
                <c:pt idx="28427">
                  <c:v>191.596</c:v>
                </c:pt>
                <c:pt idx="28428">
                  <c:v>197.31049999999999</c:v>
                </c:pt>
                <c:pt idx="28429">
                  <c:v>203.3169</c:v>
                </c:pt>
                <c:pt idx="28430">
                  <c:v>215.97130000000001</c:v>
                </c:pt>
                <c:pt idx="28431">
                  <c:v>228.2655</c:v>
                </c:pt>
                <c:pt idx="28432">
                  <c:v>233.63200000000001</c:v>
                </c:pt>
                <c:pt idx="28433">
                  <c:v>237.9933</c:v>
                </c:pt>
                <c:pt idx="28434">
                  <c:v>241.08160000000001</c:v>
                </c:pt>
                <c:pt idx="28435">
                  <c:v>242.68199999999999</c:v>
                </c:pt>
                <c:pt idx="28436">
                  <c:v>242.7954</c:v>
                </c:pt>
                <c:pt idx="28437">
                  <c:v>241.77940000000001</c:v>
                </c:pt>
                <c:pt idx="28438">
                  <c:v>239.7105</c:v>
                </c:pt>
                <c:pt idx="28439">
                  <c:v>236.75790000000001</c:v>
                </c:pt>
                <c:pt idx="28440">
                  <c:v>233.0676</c:v>
                </c:pt>
                <c:pt idx="28441">
                  <c:v>228.8802</c:v>
                </c:pt>
                <c:pt idx="28442">
                  <c:v>219.68719999999999</c:v>
                </c:pt>
                <c:pt idx="28443">
                  <c:v>210.33269999999999</c:v>
                </c:pt>
                <c:pt idx="28444">
                  <c:v>201.5462</c:v>
                </c:pt>
                <c:pt idx="28445">
                  <c:v>197.7552</c:v>
                </c:pt>
                <c:pt idx="28446">
                  <c:v>197.4599</c:v>
                </c:pt>
                <c:pt idx="28447">
                  <c:v>193.6611</c:v>
                </c:pt>
                <c:pt idx="28448">
                  <c:v>190.11170000000001</c:v>
                </c:pt>
                <c:pt idx="28449">
                  <c:v>186.82490000000001</c:v>
                </c:pt>
                <c:pt idx="28450">
                  <c:v>183.7972</c:v>
                </c:pt>
                <c:pt idx="28451">
                  <c:v>181.0797</c:v>
                </c:pt>
                <c:pt idx="28452">
                  <c:v>178.65170000000001</c:v>
                </c:pt>
                <c:pt idx="28453">
                  <c:v>176.5504</c:v>
                </c:pt>
                <c:pt idx="28454">
                  <c:v>174.75139999999999</c:v>
                </c:pt>
                <c:pt idx="28455">
                  <c:v>173.82040000000001</c:v>
                </c:pt>
                <c:pt idx="28456">
                  <c:v>173.3125</c:v>
                </c:pt>
                <c:pt idx="28457">
                  <c:v>172.2362</c:v>
                </c:pt>
                <c:pt idx="28458">
                  <c:v>171.42570000000001</c:v>
                </c:pt>
                <c:pt idx="28459">
                  <c:v>170.8492</c:v>
                </c:pt>
                <c:pt idx="28460">
                  <c:v>170.48099999999999</c:v>
                </c:pt>
                <c:pt idx="28461">
                  <c:v>170.28270000000001</c:v>
                </c:pt>
                <c:pt idx="28462">
                  <c:v>170.22460000000001</c:v>
                </c:pt>
                <c:pt idx="28463">
                  <c:v>170.27680000000001</c:v>
                </c:pt>
                <c:pt idx="28464">
                  <c:v>170.4143</c:v>
                </c:pt>
                <c:pt idx="28465">
                  <c:v>170.4896</c:v>
                </c:pt>
                <c:pt idx="28466">
                  <c:v>171.0137</c:v>
                </c:pt>
                <c:pt idx="28467">
                  <c:v>171.8083</c:v>
                </c:pt>
                <c:pt idx="28468">
                  <c:v>172.7175</c:v>
                </c:pt>
                <c:pt idx="28469">
                  <c:v>173.71789999999999</c:v>
                </c:pt>
                <c:pt idx="28470">
                  <c:v>174.7902</c:v>
                </c:pt>
                <c:pt idx="28471">
                  <c:v>177.0993</c:v>
                </c:pt>
                <c:pt idx="28472">
                  <c:v>179.34479999999999</c:v>
                </c:pt>
                <c:pt idx="28473">
                  <c:v>179.51130000000001</c:v>
                </c:pt>
                <c:pt idx="28474">
                  <c:v>189.4049</c:v>
                </c:pt>
                <c:pt idx="28475">
                  <c:v>191.94470000000001</c:v>
                </c:pt>
                <c:pt idx="28476">
                  <c:v>194.53550000000001</c:v>
                </c:pt>
                <c:pt idx="28477">
                  <c:v>199.82169999999999</c:v>
                </c:pt>
                <c:pt idx="28478">
                  <c:v>201.49529999999999</c:v>
                </c:pt>
                <c:pt idx="28479">
                  <c:v>210.4632</c:v>
                </c:pt>
                <c:pt idx="28480">
                  <c:v>224.6559</c:v>
                </c:pt>
                <c:pt idx="28481">
                  <c:v>231.7722</c:v>
                </c:pt>
                <c:pt idx="28482">
                  <c:v>236.2773</c:v>
                </c:pt>
                <c:pt idx="28483">
                  <c:v>237.12200000000001</c:v>
                </c:pt>
                <c:pt idx="28484">
                  <c:v>242.02500000000001</c:v>
                </c:pt>
                <c:pt idx="28485">
                  <c:v>242.3484</c:v>
                </c:pt>
                <c:pt idx="28486">
                  <c:v>244.43530000000001</c:v>
                </c:pt>
                <c:pt idx="28487">
                  <c:v>245.7919</c:v>
                </c:pt>
                <c:pt idx="28488">
                  <c:v>245.8579</c:v>
                </c:pt>
                <c:pt idx="28489">
                  <c:v>245.21270000000001</c:v>
                </c:pt>
                <c:pt idx="28490">
                  <c:v>244.8004</c:v>
                </c:pt>
                <c:pt idx="28491">
                  <c:v>242.9512</c:v>
                </c:pt>
                <c:pt idx="28492">
                  <c:v>237.9117</c:v>
                </c:pt>
                <c:pt idx="28493">
                  <c:v>232.91059999999999</c:v>
                </c:pt>
                <c:pt idx="28494">
                  <c:v>227.7921</c:v>
                </c:pt>
                <c:pt idx="28495">
                  <c:v>225.0548</c:v>
                </c:pt>
                <c:pt idx="28496">
                  <c:v>221.56030000000001</c:v>
                </c:pt>
                <c:pt idx="28497">
                  <c:v>212.6284</c:v>
                </c:pt>
                <c:pt idx="28498">
                  <c:v>196.1361</c:v>
                </c:pt>
                <c:pt idx="28499">
                  <c:v>194.1319</c:v>
                </c:pt>
                <c:pt idx="28500">
                  <c:v>185.0986</c:v>
                </c:pt>
                <c:pt idx="28501">
                  <c:v>184.93090000000001</c:v>
                </c:pt>
                <c:pt idx="28502">
                  <c:v>180.7002</c:v>
                </c:pt>
                <c:pt idx="28503">
                  <c:v>177.26560000000001</c:v>
                </c:pt>
                <c:pt idx="28504">
                  <c:v>176.2415</c:v>
                </c:pt>
                <c:pt idx="28505">
                  <c:v>165.9203</c:v>
                </c:pt>
                <c:pt idx="28506">
                  <c:v>162.68170000000001</c:v>
                </c:pt>
                <c:pt idx="28507">
                  <c:v>143.50790000000001</c:v>
                </c:pt>
                <c:pt idx="28508">
                  <c:v>141.25749999999999</c:v>
                </c:pt>
                <c:pt idx="28509">
                  <c:v>139.65950000000001</c:v>
                </c:pt>
                <c:pt idx="28510">
                  <c:v>138.67529999999999</c:v>
                </c:pt>
                <c:pt idx="28511">
                  <c:v>137.01650000000001</c:v>
                </c:pt>
                <c:pt idx="28512">
                  <c:v>131.78909999999999</c:v>
                </c:pt>
                <c:pt idx="28513">
                  <c:v>126.55459999999999</c:v>
                </c:pt>
                <c:pt idx="28514">
                  <c:v>124.06619999999999</c:v>
                </c:pt>
                <c:pt idx="28515">
                  <c:v>123.203</c:v>
                </c:pt>
                <c:pt idx="28516">
                  <c:v>122.6187</c:v>
                </c:pt>
                <c:pt idx="28517">
                  <c:v>120.5635</c:v>
                </c:pt>
                <c:pt idx="28518">
                  <c:v>119.57640000000001</c:v>
                </c:pt>
                <c:pt idx="28519">
                  <c:v>118.5137</c:v>
                </c:pt>
                <c:pt idx="28520">
                  <c:v>114.411</c:v>
                </c:pt>
                <c:pt idx="28521">
                  <c:v>110.30119999999999</c:v>
                </c:pt>
                <c:pt idx="28522">
                  <c:v>109.8539</c:v>
                </c:pt>
                <c:pt idx="28523">
                  <c:v>109.8257</c:v>
                </c:pt>
                <c:pt idx="28524">
                  <c:v>109.4911</c:v>
                </c:pt>
                <c:pt idx="28525">
                  <c:v>109.1833</c:v>
                </c:pt>
                <c:pt idx="28526">
                  <c:v>108.6849</c:v>
                </c:pt>
                <c:pt idx="28527">
                  <c:v>107.1902</c:v>
                </c:pt>
                <c:pt idx="28528">
                  <c:v>106.69889999999999</c:v>
                </c:pt>
                <c:pt idx="28529">
                  <c:v>105.9979</c:v>
                </c:pt>
                <c:pt idx="28530">
                  <c:v>105.8062</c:v>
                </c:pt>
                <c:pt idx="28531">
                  <c:v>105.4028</c:v>
                </c:pt>
                <c:pt idx="28532">
                  <c:v>105.1053</c:v>
                </c:pt>
                <c:pt idx="28533">
                  <c:v>104.96120000000001</c:v>
                </c:pt>
                <c:pt idx="28534">
                  <c:v>104.8402</c:v>
                </c:pt>
                <c:pt idx="28535">
                  <c:v>104.45699999999999</c:v>
                </c:pt>
                <c:pt idx="28536">
                  <c:v>104.2709</c:v>
                </c:pt>
                <c:pt idx="28537">
                  <c:v>104.2383</c:v>
                </c:pt>
                <c:pt idx="28538">
                  <c:v>104.2916</c:v>
                </c:pt>
                <c:pt idx="28539">
                  <c:v>104.3961</c:v>
                </c:pt>
                <c:pt idx="28540">
                  <c:v>104.67400000000001</c:v>
                </c:pt>
                <c:pt idx="28541">
                  <c:v>104.8319</c:v>
                </c:pt>
                <c:pt idx="28542">
                  <c:v>105.0719</c:v>
                </c:pt>
                <c:pt idx="28543">
                  <c:v>105.291</c:v>
                </c:pt>
                <c:pt idx="28544">
                  <c:v>105.6461</c:v>
                </c:pt>
                <c:pt idx="28545">
                  <c:v>106.2038</c:v>
                </c:pt>
                <c:pt idx="28546">
                  <c:v>106.57940000000001</c:v>
                </c:pt>
                <c:pt idx="28547">
                  <c:v>107.02379999999999</c:v>
                </c:pt>
                <c:pt idx="28548">
                  <c:v>107.5454</c:v>
                </c:pt>
                <c:pt idx="28549">
                  <c:v>108.1384</c:v>
                </c:pt>
                <c:pt idx="28550">
                  <c:v>109.54040000000001</c:v>
                </c:pt>
                <c:pt idx="28551">
                  <c:v>111.1859</c:v>
                </c:pt>
                <c:pt idx="28552">
                  <c:v>113.0102</c:v>
                </c:pt>
                <c:pt idx="28553">
                  <c:v>116.9512</c:v>
                </c:pt>
                <c:pt idx="28554">
                  <c:v>121.0371</c:v>
                </c:pt>
                <c:pt idx="28555">
                  <c:v>123.78919999999999</c:v>
                </c:pt>
                <c:pt idx="28556">
                  <c:v>125.25320000000001</c:v>
                </c:pt>
                <c:pt idx="28557">
                  <c:v>127.5134</c:v>
                </c:pt>
                <c:pt idx="28558">
                  <c:v>129.98500000000001</c:v>
                </c:pt>
                <c:pt idx="28559">
                  <c:v>132.8313</c:v>
                </c:pt>
                <c:pt idx="28560">
                  <c:v>136.2372</c:v>
                </c:pt>
                <c:pt idx="28561">
                  <c:v>140.3236</c:v>
                </c:pt>
                <c:pt idx="28562">
                  <c:v>145.02500000000001</c:v>
                </c:pt>
                <c:pt idx="28563">
                  <c:v>149.98820000000001</c:v>
                </c:pt>
                <c:pt idx="28564">
                  <c:v>154.57480000000001</c:v>
                </c:pt>
                <c:pt idx="28565">
                  <c:v>156.489</c:v>
                </c:pt>
                <c:pt idx="28566">
                  <c:v>158.0127</c:v>
                </c:pt>
                <c:pt idx="28567">
                  <c:v>159.08510000000001</c:v>
                </c:pt>
                <c:pt idx="28568">
                  <c:v>159.65770000000001</c:v>
                </c:pt>
                <c:pt idx="28569">
                  <c:v>159.6319</c:v>
                </c:pt>
                <c:pt idx="28570">
                  <c:v>158.78880000000001</c:v>
                </c:pt>
                <c:pt idx="28571">
                  <c:v>157.24600000000001</c:v>
                </c:pt>
                <c:pt idx="28572">
                  <c:v>155.17619999999999</c:v>
                </c:pt>
                <c:pt idx="28573">
                  <c:v>145.40020000000001</c:v>
                </c:pt>
                <c:pt idx="28574">
                  <c:v>143.27260000000001</c:v>
                </c:pt>
                <c:pt idx="28575">
                  <c:v>141.4014</c:v>
                </c:pt>
                <c:pt idx="28576">
                  <c:v>138.3262</c:v>
                </c:pt>
                <c:pt idx="28577">
                  <c:v>135.8725</c:v>
                </c:pt>
                <c:pt idx="28578">
                  <c:v>133.74160000000001</c:v>
                </c:pt>
                <c:pt idx="28579">
                  <c:v>125.83459999999999</c:v>
                </c:pt>
                <c:pt idx="28580">
                  <c:v>117.9873</c:v>
                </c:pt>
                <c:pt idx="28581">
                  <c:v>114.08199999999999</c:v>
                </c:pt>
                <c:pt idx="28582">
                  <c:v>112.1708</c:v>
                </c:pt>
                <c:pt idx="28583">
                  <c:v>110.35680000000001</c:v>
                </c:pt>
                <c:pt idx="28584">
                  <c:v>108.72029999999999</c:v>
                </c:pt>
                <c:pt idx="28585">
                  <c:v>108.00409999999999</c:v>
                </c:pt>
                <c:pt idx="28586">
                  <c:v>107.36920000000001</c:v>
                </c:pt>
                <c:pt idx="28587">
                  <c:v>106.8201</c:v>
                </c:pt>
                <c:pt idx="28588">
                  <c:v>106.36369999999999</c:v>
                </c:pt>
                <c:pt idx="28589">
                  <c:v>105.9937</c:v>
                </c:pt>
                <c:pt idx="28590">
                  <c:v>105.70229999999999</c:v>
                </c:pt>
                <c:pt idx="28591">
                  <c:v>105.307</c:v>
                </c:pt>
                <c:pt idx="28592">
                  <c:v>105.0787</c:v>
                </c:pt>
                <c:pt idx="28593">
                  <c:v>104.81910000000001</c:v>
                </c:pt>
                <c:pt idx="28594">
                  <c:v>104.6217</c:v>
                </c:pt>
                <c:pt idx="28595">
                  <c:v>104.45269999999999</c:v>
                </c:pt>
                <c:pt idx="28596">
                  <c:v>104.3796</c:v>
                </c:pt>
                <c:pt idx="28597">
                  <c:v>104.34699999999999</c:v>
                </c:pt>
                <c:pt idx="28598">
                  <c:v>104.3172</c:v>
                </c:pt>
                <c:pt idx="28599">
                  <c:v>104.3032</c:v>
                </c:pt>
                <c:pt idx="28600">
                  <c:v>104.2901</c:v>
                </c:pt>
                <c:pt idx="28601">
                  <c:v>104.2779</c:v>
                </c:pt>
                <c:pt idx="28602">
                  <c:v>104.2666</c:v>
                </c:pt>
                <c:pt idx="28603">
                  <c:v>104.25660000000001</c:v>
                </c:pt>
                <c:pt idx="28604">
                  <c:v>104.2482</c:v>
                </c:pt>
                <c:pt idx="28605">
                  <c:v>104.24169999999999</c:v>
                </c:pt>
                <c:pt idx="28606">
                  <c:v>104.2376</c:v>
                </c:pt>
                <c:pt idx="28607">
                  <c:v>104.2364</c:v>
                </c:pt>
                <c:pt idx="28608">
                  <c:v>104.2389</c:v>
                </c:pt>
                <c:pt idx="28609">
                  <c:v>104.2456</c:v>
                </c:pt>
                <c:pt idx="28610">
                  <c:v>104.2572</c:v>
                </c:pt>
                <c:pt idx="28611">
                  <c:v>104.2747</c:v>
                </c:pt>
                <c:pt idx="28612">
                  <c:v>104.29819999999999</c:v>
                </c:pt>
                <c:pt idx="28613">
                  <c:v>104.3653</c:v>
                </c:pt>
                <c:pt idx="28614">
                  <c:v>104.45959999999999</c:v>
                </c:pt>
                <c:pt idx="28615">
                  <c:v>104.5746</c:v>
                </c:pt>
                <c:pt idx="28616">
                  <c:v>104.69880000000001</c:v>
                </c:pt>
                <c:pt idx="28617">
                  <c:v>104.8142</c:v>
                </c:pt>
                <c:pt idx="28618">
                  <c:v>104.87090000000001</c:v>
                </c:pt>
                <c:pt idx="28619">
                  <c:v>104.9131</c:v>
                </c:pt>
                <c:pt idx="28620">
                  <c:v>104.9383</c:v>
                </c:pt>
                <c:pt idx="28621">
                  <c:v>104.944</c:v>
                </c:pt>
                <c:pt idx="28622">
                  <c:v>104.9235</c:v>
                </c:pt>
                <c:pt idx="28623">
                  <c:v>104.8742</c:v>
                </c:pt>
                <c:pt idx="28624">
                  <c:v>104.80029999999999</c:v>
                </c:pt>
                <c:pt idx="28625">
                  <c:v>104.7079</c:v>
                </c:pt>
                <c:pt idx="28626">
                  <c:v>104.49679999999999</c:v>
                </c:pt>
                <c:pt idx="28627">
                  <c:v>104.2959</c:v>
                </c:pt>
                <c:pt idx="28628">
                  <c:v>104.2105</c:v>
                </c:pt>
                <c:pt idx="28629">
                  <c:v>104.1388</c:v>
                </c:pt>
                <c:pt idx="28630">
                  <c:v>104.08029999999999</c:v>
                </c:pt>
                <c:pt idx="28631">
                  <c:v>104.0339</c:v>
                </c:pt>
                <c:pt idx="28632">
                  <c:v>103.998</c:v>
                </c:pt>
                <c:pt idx="28633">
                  <c:v>103.9706</c:v>
                </c:pt>
                <c:pt idx="28634">
                  <c:v>103.95950000000001</c:v>
                </c:pt>
                <c:pt idx="28635">
                  <c:v>103.94970000000001</c:v>
                </c:pt>
                <c:pt idx="28636">
                  <c:v>103.94119999999999</c:v>
                </c:pt>
                <c:pt idx="28637">
                  <c:v>103.9337</c:v>
                </c:pt>
                <c:pt idx="28638">
                  <c:v>103.92700000000001</c:v>
                </c:pt>
                <c:pt idx="28639">
                  <c:v>103.92100000000001</c:v>
                </c:pt>
                <c:pt idx="28640">
                  <c:v>103.9157</c:v>
                </c:pt>
                <c:pt idx="28641">
                  <c:v>103.91079999999999</c:v>
                </c:pt>
                <c:pt idx="28642">
                  <c:v>103.90219999999999</c:v>
                </c:pt>
                <c:pt idx="28643">
                  <c:v>103.8947</c:v>
                </c:pt>
                <c:pt idx="28644">
                  <c:v>103.8879</c:v>
                </c:pt>
                <c:pt idx="28645">
                  <c:v>103.8815</c:v>
                </c:pt>
                <c:pt idx="28646">
                  <c:v>103.86969999999999</c:v>
                </c:pt>
                <c:pt idx="28647">
                  <c:v>103.8484</c:v>
                </c:pt>
                <c:pt idx="28648">
                  <c:v>103.8301</c:v>
                </c:pt>
                <c:pt idx="28649">
                  <c:v>103.80249999999999</c:v>
                </c:pt>
                <c:pt idx="28650">
                  <c:v>103.78019999999999</c:v>
                </c:pt>
                <c:pt idx="28651">
                  <c:v>103.74160000000001</c:v>
                </c:pt>
                <c:pt idx="28652">
                  <c:v>103.7324</c:v>
                </c:pt>
                <c:pt idx="28653">
                  <c:v>103.7286</c:v>
                </c:pt>
                <c:pt idx="28654">
                  <c:v>103.7281</c:v>
                </c:pt>
                <c:pt idx="28655">
                  <c:v>103.8141</c:v>
                </c:pt>
                <c:pt idx="28656">
                  <c:v>103.8516</c:v>
                </c:pt>
                <c:pt idx="28657">
                  <c:v>103.90260000000001</c:v>
                </c:pt>
                <c:pt idx="28658">
                  <c:v>104.19199999999999</c:v>
                </c:pt>
                <c:pt idx="28659">
                  <c:v>104.55840000000001</c:v>
                </c:pt>
                <c:pt idx="28660">
                  <c:v>105.7521</c:v>
                </c:pt>
                <c:pt idx="28661">
                  <c:v>108.9061</c:v>
                </c:pt>
                <c:pt idx="28662">
                  <c:v>109.1474</c:v>
                </c:pt>
                <c:pt idx="28663">
                  <c:v>109.36450000000001</c:v>
                </c:pt>
                <c:pt idx="28664">
                  <c:v>109.52809999999999</c:v>
                </c:pt>
                <c:pt idx="28665">
                  <c:v>110.6151</c:v>
                </c:pt>
                <c:pt idx="28666">
                  <c:v>112.08620000000001</c:v>
                </c:pt>
                <c:pt idx="28667">
                  <c:v>112.8897</c:v>
                </c:pt>
                <c:pt idx="28668">
                  <c:v>115.167</c:v>
                </c:pt>
                <c:pt idx="28669">
                  <c:v>116.18819999999999</c:v>
                </c:pt>
                <c:pt idx="28670">
                  <c:v>116.3308</c:v>
                </c:pt>
                <c:pt idx="28671">
                  <c:v>117.0847</c:v>
                </c:pt>
                <c:pt idx="28672">
                  <c:v>118.1703</c:v>
                </c:pt>
                <c:pt idx="28673">
                  <c:v>119.93640000000001</c:v>
                </c:pt>
                <c:pt idx="28674">
                  <c:v>123.4451</c:v>
                </c:pt>
                <c:pt idx="28675">
                  <c:v>124.67449999999999</c:v>
                </c:pt>
                <c:pt idx="28676">
                  <c:v>128.76730000000001</c:v>
                </c:pt>
                <c:pt idx="28677">
                  <c:v>134.15899999999999</c:v>
                </c:pt>
                <c:pt idx="28678">
                  <c:v>135.79069999999999</c:v>
                </c:pt>
                <c:pt idx="28679">
                  <c:v>137.71770000000001</c:v>
                </c:pt>
                <c:pt idx="28680">
                  <c:v>141.8032</c:v>
                </c:pt>
                <c:pt idx="28681">
                  <c:v>148.49639999999999</c:v>
                </c:pt>
                <c:pt idx="28682">
                  <c:v>158.2242</c:v>
                </c:pt>
                <c:pt idx="28683">
                  <c:v>166.4486</c:v>
                </c:pt>
                <c:pt idx="28684">
                  <c:v>170.55760000000001</c:v>
                </c:pt>
                <c:pt idx="28685">
                  <c:v>172.45830000000001</c:v>
                </c:pt>
                <c:pt idx="28686">
                  <c:v>173.13300000000001</c:v>
                </c:pt>
                <c:pt idx="28687">
                  <c:v>173.4134</c:v>
                </c:pt>
                <c:pt idx="28688">
                  <c:v>173.0909</c:v>
                </c:pt>
                <c:pt idx="28689">
                  <c:v>172.1995</c:v>
                </c:pt>
                <c:pt idx="28690">
                  <c:v>169.87020000000001</c:v>
                </c:pt>
                <c:pt idx="28691">
                  <c:v>165.06010000000001</c:v>
                </c:pt>
                <c:pt idx="28692">
                  <c:v>155.42779999999999</c:v>
                </c:pt>
                <c:pt idx="28693">
                  <c:v>145.77979999999999</c:v>
                </c:pt>
                <c:pt idx="28694">
                  <c:v>144.6268</c:v>
                </c:pt>
                <c:pt idx="28695">
                  <c:v>140.96019999999999</c:v>
                </c:pt>
                <c:pt idx="28696">
                  <c:v>138.71879999999999</c:v>
                </c:pt>
                <c:pt idx="28697">
                  <c:v>136.9725</c:v>
                </c:pt>
                <c:pt idx="28698">
                  <c:v>131.08779999999999</c:v>
                </c:pt>
                <c:pt idx="28699">
                  <c:v>125.64960000000001</c:v>
                </c:pt>
                <c:pt idx="28700">
                  <c:v>125.2186</c:v>
                </c:pt>
                <c:pt idx="28701">
                  <c:v>119.33969999999999</c:v>
                </c:pt>
                <c:pt idx="28702">
                  <c:v>117.4</c:v>
                </c:pt>
                <c:pt idx="28703">
                  <c:v>116.4003</c:v>
                </c:pt>
                <c:pt idx="28704">
                  <c:v>115.02119999999999</c:v>
                </c:pt>
                <c:pt idx="28705">
                  <c:v>114.483</c:v>
                </c:pt>
                <c:pt idx="28706">
                  <c:v>114.0925</c:v>
                </c:pt>
                <c:pt idx="28707">
                  <c:v>114.02800000000001</c:v>
                </c:pt>
                <c:pt idx="28708">
                  <c:v>113.8494</c:v>
                </c:pt>
                <c:pt idx="28709">
                  <c:v>113.7606</c:v>
                </c:pt>
                <c:pt idx="28710">
                  <c:v>113.67270000000001</c:v>
                </c:pt>
                <c:pt idx="28711">
                  <c:v>113.58669999999999</c:v>
                </c:pt>
                <c:pt idx="28712">
                  <c:v>113.545</c:v>
                </c:pt>
                <c:pt idx="28713">
                  <c:v>113.5048</c:v>
                </c:pt>
                <c:pt idx="28714">
                  <c:v>113.4665</c:v>
                </c:pt>
                <c:pt idx="28715">
                  <c:v>113.43089999999999</c:v>
                </c:pt>
                <c:pt idx="28716">
                  <c:v>113.399</c:v>
                </c:pt>
                <c:pt idx="28717">
                  <c:v>113.3719</c:v>
                </c:pt>
                <c:pt idx="28718">
                  <c:v>113.35080000000001</c:v>
                </c:pt>
                <c:pt idx="28719">
                  <c:v>113.33750000000001</c:v>
                </c:pt>
                <c:pt idx="28720">
                  <c:v>113.3335</c:v>
                </c:pt>
                <c:pt idx="28721">
                  <c:v>113.3407</c:v>
                </c:pt>
                <c:pt idx="28722">
                  <c:v>113.36109999999999</c:v>
                </c:pt>
                <c:pt idx="28723">
                  <c:v>113.3737</c:v>
                </c:pt>
                <c:pt idx="28724">
                  <c:v>113.398</c:v>
                </c:pt>
                <c:pt idx="28725">
                  <c:v>113.5244</c:v>
                </c:pt>
                <c:pt idx="28726">
                  <c:v>113.72410000000001</c:v>
                </c:pt>
                <c:pt idx="28727">
                  <c:v>113.99509999999999</c:v>
                </c:pt>
                <c:pt idx="28728">
                  <c:v>114.68380000000001</c:v>
                </c:pt>
                <c:pt idx="28729">
                  <c:v>116.741</c:v>
                </c:pt>
                <c:pt idx="28730">
                  <c:v>116.73860000000001</c:v>
                </c:pt>
                <c:pt idx="28731">
                  <c:v>116.7362</c:v>
                </c:pt>
                <c:pt idx="28732">
                  <c:v>116.7315</c:v>
                </c:pt>
                <c:pt idx="28733">
                  <c:v>116.7223</c:v>
                </c:pt>
                <c:pt idx="28734">
                  <c:v>116.7037</c:v>
                </c:pt>
                <c:pt idx="28735">
                  <c:v>116.6664</c:v>
                </c:pt>
                <c:pt idx="28736">
                  <c:v>116.59180000000001</c:v>
                </c:pt>
                <c:pt idx="28737">
                  <c:v>116.443</c:v>
                </c:pt>
                <c:pt idx="28738">
                  <c:v>116.2345</c:v>
                </c:pt>
                <c:pt idx="28739">
                  <c:v>116.14490000000001</c:v>
                </c:pt>
                <c:pt idx="28740">
                  <c:v>115.5483</c:v>
                </c:pt>
                <c:pt idx="28741">
                  <c:v>114.355</c:v>
                </c:pt>
                <c:pt idx="28742">
                  <c:v>114.3305</c:v>
                </c:pt>
                <c:pt idx="28743">
                  <c:v>112.4233</c:v>
                </c:pt>
                <c:pt idx="28744">
                  <c:v>111.96469999999999</c:v>
                </c:pt>
                <c:pt idx="28745">
                  <c:v>111.46899999999999</c:v>
                </c:pt>
                <c:pt idx="28746">
                  <c:v>111.0025</c:v>
                </c:pt>
                <c:pt idx="28747">
                  <c:v>110.6283</c:v>
                </c:pt>
                <c:pt idx="28748">
                  <c:v>109.7606</c:v>
                </c:pt>
                <c:pt idx="28749">
                  <c:v>109.1387</c:v>
                </c:pt>
                <c:pt idx="28750">
                  <c:v>108.9278</c:v>
                </c:pt>
                <c:pt idx="28751">
                  <c:v>108.6564</c:v>
                </c:pt>
                <c:pt idx="28752">
                  <c:v>107.2835</c:v>
                </c:pt>
                <c:pt idx="28753">
                  <c:v>106.85339999999999</c:v>
                </c:pt>
                <c:pt idx="28754">
                  <c:v>106.65219999999999</c:v>
                </c:pt>
                <c:pt idx="28755">
                  <c:v>106.5585</c:v>
                </c:pt>
                <c:pt idx="28756">
                  <c:v>106.5731</c:v>
                </c:pt>
                <c:pt idx="28757">
                  <c:v>106.7008</c:v>
                </c:pt>
                <c:pt idx="28758">
                  <c:v>106.89319999999999</c:v>
                </c:pt>
                <c:pt idx="28759">
                  <c:v>107.3339</c:v>
                </c:pt>
                <c:pt idx="28760">
                  <c:v>107.6465</c:v>
                </c:pt>
                <c:pt idx="28761">
                  <c:v>107.6896</c:v>
                </c:pt>
                <c:pt idx="28762">
                  <c:v>107.9541</c:v>
                </c:pt>
                <c:pt idx="28763">
                  <c:v>108.1957</c:v>
                </c:pt>
                <c:pt idx="28764">
                  <c:v>108.5253</c:v>
                </c:pt>
                <c:pt idx="28765">
                  <c:v>108.9704</c:v>
                </c:pt>
                <c:pt idx="28766">
                  <c:v>109.5521</c:v>
                </c:pt>
                <c:pt idx="28767">
                  <c:v>110.2948</c:v>
                </c:pt>
                <c:pt idx="28768">
                  <c:v>111.21599999999999</c:v>
                </c:pt>
                <c:pt idx="28769">
                  <c:v>112.325</c:v>
                </c:pt>
                <c:pt idx="28770">
                  <c:v>113.6223</c:v>
                </c:pt>
                <c:pt idx="28771">
                  <c:v>115.099</c:v>
                </c:pt>
                <c:pt idx="28772">
                  <c:v>116.7384</c:v>
                </c:pt>
                <c:pt idx="28773">
                  <c:v>118.5275</c:v>
                </c:pt>
                <c:pt idx="28774">
                  <c:v>120.42319999999999</c:v>
                </c:pt>
                <c:pt idx="28775">
                  <c:v>124.46120000000001</c:v>
                </c:pt>
                <c:pt idx="28776">
                  <c:v>133.0086</c:v>
                </c:pt>
                <c:pt idx="28777">
                  <c:v>141.74379999999999</c:v>
                </c:pt>
                <c:pt idx="28778">
                  <c:v>150.78880000000001</c:v>
                </c:pt>
                <c:pt idx="28779">
                  <c:v>155.887</c:v>
                </c:pt>
                <c:pt idx="28780">
                  <c:v>158.76499999999999</c:v>
                </c:pt>
                <c:pt idx="28781">
                  <c:v>161.9794</c:v>
                </c:pt>
                <c:pt idx="28782">
                  <c:v>165.62270000000001</c:v>
                </c:pt>
                <c:pt idx="28783">
                  <c:v>169.77760000000001</c:v>
                </c:pt>
                <c:pt idx="28784">
                  <c:v>174.49760000000001</c:v>
                </c:pt>
                <c:pt idx="28785">
                  <c:v>179.786</c:v>
                </c:pt>
                <c:pt idx="28786">
                  <c:v>204.08459999999999</c:v>
                </c:pt>
                <c:pt idx="28787">
                  <c:v>209.62620000000001</c:v>
                </c:pt>
                <c:pt idx="28788">
                  <c:v>214.28790000000001</c:v>
                </c:pt>
                <c:pt idx="28789">
                  <c:v>217.76509999999999</c:v>
                </c:pt>
                <c:pt idx="28790">
                  <c:v>219.83670000000001</c:v>
                </c:pt>
                <c:pt idx="28791">
                  <c:v>220.35149999999999</c:v>
                </c:pt>
                <c:pt idx="28792">
                  <c:v>218.93870000000001</c:v>
                </c:pt>
                <c:pt idx="28793">
                  <c:v>215.8236</c:v>
                </c:pt>
                <c:pt idx="28794">
                  <c:v>211.36689999999999</c:v>
                </c:pt>
                <c:pt idx="28795">
                  <c:v>205.99250000000001</c:v>
                </c:pt>
                <c:pt idx="28796">
                  <c:v>200.113</c:v>
                </c:pt>
                <c:pt idx="28797">
                  <c:v>188.14769999999999</c:v>
                </c:pt>
                <c:pt idx="28798">
                  <c:v>176.98699999999999</c:v>
                </c:pt>
                <c:pt idx="28799">
                  <c:v>166.9307</c:v>
                </c:pt>
                <c:pt idx="28800">
                  <c:v>157.63120000000001</c:v>
                </c:pt>
                <c:pt idx="28801">
                  <c:v>148.91130000000001</c:v>
                </c:pt>
                <c:pt idx="28802">
                  <c:v>140.84020000000001</c:v>
                </c:pt>
                <c:pt idx="28803">
                  <c:v>137.166</c:v>
                </c:pt>
                <c:pt idx="28804">
                  <c:v>133.81890000000001</c:v>
                </c:pt>
                <c:pt idx="28805">
                  <c:v>130.81469999999999</c:v>
                </c:pt>
                <c:pt idx="28806">
                  <c:v>128.1969</c:v>
                </c:pt>
                <c:pt idx="28807">
                  <c:v>125.97</c:v>
                </c:pt>
                <c:pt idx="28808">
                  <c:v>124.1215</c:v>
                </c:pt>
                <c:pt idx="28809">
                  <c:v>122.5945</c:v>
                </c:pt>
                <c:pt idx="28810">
                  <c:v>121.3434</c:v>
                </c:pt>
                <c:pt idx="28811">
                  <c:v>120.3087</c:v>
                </c:pt>
                <c:pt idx="28812">
                  <c:v>119.4372</c:v>
                </c:pt>
                <c:pt idx="28813">
                  <c:v>117.98439999999999</c:v>
                </c:pt>
                <c:pt idx="28814">
                  <c:v>116.7479</c:v>
                </c:pt>
                <c:pt idx="28815">
                  <c:v>115.6407</c:v>
                </c:pt>
                <c:pt idx="28816">
                  <c:v>114.6777</c:v>
                </c:pt>
                <c:pt idx="28817">
                  <c:v>113.89149999999999</c:v>
                </c:pt>
                <c:pt idx="28818">
                  <c:v>113.2881</c:v>
                </c:pt>
                <c:pt idx="28819">
                  <c:v>112.83</c:v>
                </c:pt>
                <c:pt idx="28820">
                  <c:v>112.4653</c:v>
                </c:pt>
                <c:pt idx="28821">
                  <c:v>111.8433</c:v>
                </c:pt>
                <c:pt idx="28822">
                  <c:v>109.5017</c:v>
                </c:pt>
                <c:pt idx="28823">
                  <c:v>109.02679999999999</c:v>
                </c:pt>
                <c:pt idx="28824">
                  <c:v>108.7167</c:v>
                </c:pt>
                <c:pt idx="28825">
                  <c:v>108.371</c:v>
                </c:pt>
                <c:pt idx="28826">
                  <c:v>107.7689</c:v>
                </c:pt>
                <c:pt idx="28827">
                  <c:v>106.5741</c:v>
                </c:pt>
                <c:pt idx="28828">
                  <c:v>106.37690000000001</c:v>
                </c:pt>
                <c:pt idx="28829">
                  <c:v>106.2503</c:v>
                </c:pt>
                <c:pt idx="28830">
                  <c:v>106.0056</c:v>
                </c:pt>
                <c:pt idx="28831">
                  <c:v>105.5154</c:v>
                </c:pt>
                <c:pt idx="28832">
                  <c:v>105.2594</c:v>
                </c:pt>
                <c:pt idx="28833">
                  <c:v>104.5248</c:v>
                </c:pt>
                <c:pt idx="28834">
                  <c:v>102.6735</c:v>
                </c:pt>
                <c:pt idx="28835">
                  <c:v>102.20610000000001</c:v>
                </c:pt>
                <c:pt idx="28836">
                  <c:v>102.06570000000001</c:v>
                </c:pt>
                <c:pt idx="28837">
                  <c:v>101.8403</c:v>
                </c:pt>
                <c:pt idx="28838">
                  <c:v>101.2487</c:v>
                </c:pt>
                <c:pt idx="28839">
                  <c:v>101.23180000000001</c:v>
                </c:pt>
                <c:pt idx="28840">
                  <c:v>100.04219999999999</c:v>
                </c:pt>
                <c:pt idx="28841">
                  <c:v>99.438389999999998</c:v>
                </c:pt>
                <c:pt idx="28842">
                  <c:v>99.150170000000003</c:v>
                </c:pt>
                <c:pt idx="28843">
                  <c:v>99.046589999999995</c:v>
                </c:pt>
                <c:pt idx="28844">
                  <c:v>99.018680000000003</c:v>
                </c:pt>
                <c:pt idx="28845">
                  <c:v>99.066559999999996</c:v>
                </c:pt>
                <c:pt idx="28846">
                  <c:v>99.167619999999999</c:v>
                </c:pt>
                <c:pt idx="28847">
                  <c:v>99.448809999999995</c:v>
                </c:pt>
                <c:pt idx="28848">
                  <c:v>100.0611</c:v>
                </c:pt>
                <c:pt idx="28849">
                  <c:v>100.25020000000001</c:v>
                </c:pt>
                <c:pt idx="28850">
                  <c:v>101.288</c:v>
                </c:pt>
                <c:pt idx="28851">
                  <c:v>101.902</c:v>
                </c:pt>
                <c:pt idx="28852">
                  <c:v>102.2204</c:v>
                </c:pt>
                <c:pt idx="28853">
                  <c:v>102.43559999999999</c:v>
                </c:pt>
                <c:pt idx="28854">
                  <c:v>102.605</c:v>
                </c:pt>
                <c:pt idx="28855">
                  <c:v>102.864</c:v>
                </c:pt>
                <c:pt idx="28856">
                  <c:v>103.0466</c:v>
                </c:pt>
                <c:pt idx="28857">
                  <c:v>103.2771</c:v>
                </c:pt>
                <c:pt idx="28858">
                  <c:v>103.5669</c:v>
                </c:pt>
                <c:pt idx="28859">
                  <c:v>103.9252</c:v>
                </c:pt>
                <c:pt idx="28860">
                  <c:v>104.3704</c:v>
                </c:pt>
                <c:pt idx="28861">
                  <c:v>104.9134</c:v>
                </c:pt>
                <c:pt idx="28862">
                  <c:v>105.5671</c:v>
                </c:pt>
                <c:pt idx="28863">
                  <c:v>106.337</c:v>
                </c:pt>
                <c:pt idx="28864">
                  <c:v>107.2448</c:v>
                </c:pt>
                <c:pt idx="28865">
                  <c:v>108.2932</c:v>
                </c:pt>
                <c:pt idx="28866">
                  <c:v>109.4871</c:v>
                </c:pt>
                <c:pt idx="28867">
                  <c:v>110.8177</c:v>
                </c:pt>
                <c:pt idx="28868">
                  <c:v>112.30370000000001</c:v>
                </c:pt>
                <c:pt idx="28869">
                  <c:v>113.9303</c:v>
                </c:pt>
                <c:pt idx="28870">
                  <c:v>115.68940000000001</c:v>
                </c:pt>
                <c:pt idx="28871">
                  <c:v>117.5548</c:v>
                </c:pt>
                <c:pt idx="28872">
                  <c:v>121.6183</c:v>
                </c:pt>
                <c:pt idx="28873">
                  <c:v>125.9568</c:v>
                </c:pt>
                <c:pt idx="28874">
                  <c:v>134.9032</c:v>
                </c:pt>
                <c:pt idx="28875">
                  <c:v>139.1936</c:v>
                </c:pt>
                <c:pt idx="28876">
                  <c:v>143.14490000000001</c:v>
                </c:pt>
                <c:pt idx="28877">
                  <c:v>146.6677</c:v>
                </c:pt>
                <c:pt idx="28878">
                  <c:v>149.65549999999999</c:v>
                </c:pt>
                <c:pt idx="28879">
                  <c:v>152.71870000000001</c:v>
                </c:pt>
                <c:pt idx="28880">
                  <c:v>154.9033</c:v>
                </c:pt>
                <c:pt idx="28881">
                  <c:v>156.36510000000001</c:v>
                </c:pt>
                <c:pt idx="28882">
                  <c:v>157.2937</c:v>
                </c:pt>
                <c:pt idx="28883">
                  <c:v>157.8458</c:v>
                </c:pt>
                <c:pt idx="28884">
                  <c:v>158.11189999999999</c:v>
                </c:pt>
                <c:pt idx="28885">
                  <c:v>157.87110000000001</c:v>
                </c:pt>
                <c:pt idx="28886">
                  <c:v>157.32499999999999</c:v>
                </c:pt>
                <c:pt idx="28887">
                  <c:v>156.69710000000001</c:v>
                </c:pt>
                <c:pt idx="28888">
                  <c:v>156.51859999999999</c:v>
                </c:pt>
                <c:pt idx="28889">
                  <c:v>154.36500000000001</c:v>
                </c:pt>
                <c:pt idx="28890">
                  <c:v>149.33090000000001</c:v>
                </c:pt>
                <c:pt idx="28891">
                  <c:v>139.07589999999999</c:v>
                </c:pt>
                <c:pt idx="28892">
                  <c:v>128.80969999999999</c:v>
                </c:pt>
                <c:pt idx="28893">
                  <c:v>123.73269999999999</c:v>
                </c:pt>
                <c:pt idx="28894">
                  <c:v>121.4243</c:v>
                </c:pt>
                <c:pt idx="28895">
                  <c:v>120.44110000000001</c:v>
                </c:pt>
                <c:pt idx="28896">
                  <c:v>119.62309999999999</c:v>
                </c:pt>
                <c:pt idx="28897">
                  <c:v>118.9794</c:v>
                </c:pt>
                <c:pt idx="28898">
                  <c:v>118.4987</c:v>
                </c:pt>
                <c:pt idx="28899">
                  <c:v>117.8792</c:v>
                </c:pt>
                <c:pt idx="28900">
                  <c:v>117.1007</c:v>
                </c:pt>
                <c:pt idx="28901">
                  <c:v>115.661</c:v>
                </c:pt>
                <c:pt idx="28902">
                  <c:v>114.22020000000001</c:v>
                </c:pt>
                <c:pt idx="28903">
                  <c:v>113.5064</c:v>
                </c:pt>
                <c:pt idx="28904">
                  <c:v>112.9068</c:v>
                </c:pt>
                <c:pt idx="28905">
                  <c:v>112.5859</c:v>
                </c:pt>
                <c:pt idx="28906">
                  <c:v>112.3789</c:v>
                </c:pt>
                <c:pt idx="28907">
                  <c:v>111.97880000000001</c:v>
                </c:pt>
                <c:pt idx="28908">
                  <c:v>111.6533</c:v>
                </c:pt>
                <c:pt idx="28909">
                  <c:v>111.17740000000001</c:v>
                </c:pt>
                <c:pt idx="28910">
                  <c:v>110.6267</c:v>
                </c:pt>
                <c:pt idx="28911">
                  <c:v>110.6049</c:v>
                </c:pt>
                <c:pt idx="28912">
                  <c:v>110.0857</c:v>
                </c:pt>
                <c:pt idx="28913">
                  <c:v>109.6078</c:v>
                </c:pt>
                <c:pt idx="28914">
                  <c:v>109.59699999999999</c:v>
                </c:pt>
                <c:pt idx="28915">
                  <c:v>109.20310000000001</c:v>
                </c:pt>
                <c:pt idx="28916">
                  <c:v>109.07429999999999</c:v>
                </c:pt>
                <c:pt idx="28917">
                  <c:v>109.0193</c:v>
                </c:pt>
                <c:pt idx="28918">
                  <c:v>108.9273</c:v>
                </c:pt>
                <c:pt idx="28919">
                  <c:v>108.8997</c:v>
                </c:pt>
                <c:pt idx="28920">
                  <c:v>108.91849999999999</c:v>
                </c:pt>
                <c:pt idx="28921">
                  <c:v>109.3505</c:v>
                </c:pt>
                <c:pt idx="28922">
                  <c:v>109.42749999999999</c:v>
                </c:pt>
                <c:pt idx="28923">
                  <c:v>109.7132</c:v>
                </c:pt>
                <c:pt idx="28924">
                  <c:v>109.86579999999999</c:v>
                </c:pt>
                <c:pt idx="28925">
                  <c:v>109.9987</c:v>
                </c:pt>
                <c:pt idx="28926">
                  <c:v>110.1237</c:v>
                </c:pt>
                <c:pt idx="28927">
                  <c:v>110.2595</c:v>
                </c:pt>
                <c:pt idx="28928">
                  <c:v>110.4662</c:v>
                </c:pt>
                <c:pt idx="28929">
                  <c:v>110.6679</c:v>
                </c:pt>
                <c:pt idx="28930">
                  <c:v>111.0012</c:v>
                </c:pt>
                <c:pt idx="28931">
                  <c:v>111.51049999999999</c:v>
                </c:pt>
                <c:pt idx="28932">
                  <c:v>112.2073</c:v>
                </c:pt>
                <c:pt idx="28933">
                  <c:v>113.0638</c:v>
                </c:pt>
                <c:pt idx="28934">
                  <c:v>114.02889999999999</c:v>
                </c:pt>
                <c:pt idx="28935">
                  <c:v>116.1028</c:v>
                </c:pt>
                <c:pt idx="28936">
                  <c:v>120.1264</c:v>
                </c:pt>
                <c:pt idx="28937">
                  <c:v>124.602</c:v>
                </c:pt>
                <c:pt idx="28938">
                  <c:v>129.55240000000001</c:v>
                </c:pt>
                <c:pt idx="28939">
                  <c:v>133.1173</c:v>
                </c:pt>
                <c:pt idx="28940">
                  <c:v>134.3313</c:v>
                </c:pt>
                <c:pt idx="28941">
                  <c:v>135.35830000000001</c:v>
                </c:pt>
                <c:pt idx="28942">
                  <c:v>136.65770000000001</c:v>
                </c:pt>
                <c:pt idx="28943">
                  <c:v>137.13669999999999</c:v>
                </c:pt>
                <c:pt idx="28944">
                  <c:v>138.25579999999999</c:v>
                </c:pt>
                <c:pt idx="28945">
                  <c:v>140.334</c:v>
                </c:pt>
                <c:pt idx="28946">
                  <c:v>141.70650000000001</c:v>
                </c:pt>
                <c:pt idx="28947">
                  <c:v>143.01179999999999</c:v>
                </c:pt>
                <c:pt idx="28948">
                  <c:v>146.30250000000001</c:v>
                </c:pt>
                <c:pt idx="28949">
                  <c:v>149.54419999999999</c:v>
                </c:pt>
                <c:pt idx="28950">
                  <c:v>150.09020000000001</c:v>
                </c:pt>
                <c:pt idx="28951">
                  <c:v>159.41079999999999</c:v>
                </c:pt>
                <c:pt idx="28952">
                  <c:v>167.05350000000001</c:v>
                </c:pt>
                <c:pt idx="28953">
                  <c:v>171.08690000000001</c:v>
                </c:pt>
                <c:pt idx="28954">
                  <c:v>174.61940000000001</c:v>
                </c:pt>
                <c:pt idx="28955">
                  <c:v>176.96289999999999</c:v>
                </c:pt>
                <c:pt idx="28956">
                  <c:v>177.27260000000001</c:v>
                </c:pt>
                <c:pt idx="28957">
                  <c:v>178.1549</c:v>
                </c:pt>
                <c:pt idx="28958">
                  <c:v>178.69470000000001</c:v>
                </c:pt>
                <c:pt idx="28959">
                  <c:v>178.7534</c:v>
                </c:pt>
                <c:pt idx="28960">
                  <c:v>177.62979999999999</c:v>
                </c:pt>
                <c:pt idx="28961">
                  <c:v>175.6489</c:v>
                </c:pt>
                <c:pt idx="28962">
                  <c:v>174.02709999999999</c:v>
                </c:pt>
                <c:pt idx="28963">
                  <c:v>173.1669</c:v>
                </c:pt>
                <c:pt idx="28964">
                  <c:v>167.50139999999999</c:v>
                </c:pt>
                <c:pt idx="28965">
                  <c:v>164.19210000000001</c:v>
                </c:pt>
                <c:pt idx="28966">
                  <c:v>162.1251</c:v>
                </c:pt>
                <c:pt idx="28967">
                  <c:v>161.00649999999999</c:v>
                </c:pt>
                <c:pt idx="28968">
                  <c:v>157.15360000000001</c:v>
                </c:pt>
                <c:pt idx="28969">
                  <c:v>155.3767</c:v>
                </c:pt>
                <c:pt idx="28970">
                  <c:v>155.05799999999999</c:v>
                </c:pt>
                <c:pt idx="28971">
                  <c:v>153.25569999999999</c:v>
                </c:pt>
                <c:pt idx="28972">
                  <c:v>151.41800000000001</c:v>
                </c:pt>
                <c:pt idx="28973">
                  <c:v>150.30789999999999</c:v>
                </c:pt>
                <c:pt idx="28974">
                  <c:v>149.7388</c:v>
                </c:pt>
                <c:pt idx="28975">
                  <c:v>148.2132</c:v>
                </c:pt>
                <c:pt idx="28976">
                  <c:v>147.76390000000001</c:v>
                </c:pt>
                <c:pt idx="28977">
                  <c:v>147.4658</c:v>
                </c:pt>
                <c:pt idx="28978">
                  <c:v>146.739</c:v>
                </c:pt>
                <c:pt idx="28979">
                  <c:v>146.02359999999999</c:v>
                </c:pt>
                <c:pt idx="28980">
                  <c:v>145.3262</c:v>
                </c:pt>
                <c:pt idx="28981">
                  <c:v>144.98750000000001</c:v>
                </c:pt>
                <c:pt idx="28982">
                  <c:v>144.6576</c:v>
                </c:pt>
                <c:pt idx="28983">
                  <c:v>144.33869999999999</c:v>
                </c:pt>
                <c:pt idx="28984">
                  <c:v>144.03319999999999</c:v>
                </c:pt>
                <c:pt idx="28985">
                  <c:v>143.74379999999999</c:v>
                </c:pt>
                <c:pt idx="28986">
                  <c:v>143.4735</c:v>
                </c:pt>
                <c:pt idx="28987">
                  <c:v>143.22559999999999</c:v>
                </c:pt>
                <c:pt idx="28988">
                  <c:v>143.0034</c:v>
                </c:pt>
                <c:pt idx="28989">
                  <c:v>142.81020000000001</c:v>
                </c:pt>
                <c:pt idx="28990">
                  <c:v>142.64930000000001</c:v>
                </c:pt>
                <c:pt idx="28991">
                  <c:v>142.52350000000001</c:v>
                </c:pt>
                <c:pt idx="28992">
                  <c:v>142.43539999999999</c:v>
                </c:pt>
                <c:pt idx="28993">
                  <c:v>142.3871</c:v>
                </c:pt>
                <c:pt idx="28994">
                  <c:v>142.37989999999999</c:v>
                </c:pt>
                <c:pt idx="28995">
                  <c:v>142.4145</c:v>
                </c:pt>
                <c:pt idx="28996">
                  <c:v>142.4905</c:v>
                </c:pt>
                <c:pt idx="28997">
                  <c:v>142.60669999999999</c:v>
                </c:pt>
                <c:pt idx="28998">
                  <c:v>142.76079999999999</c:v>
                </c:pt>
                <c:pt idx="28999">
                  <c:v>142.94890000000001</c:v>
                </c:pt>
                <c:pt idx="29000">
                  <c:v>143.13900000000001</c:v>
                </c:pt>
                <c:pt idx="29001">
                  <c:v>143.1661</c:v>
                </c:pt>
                <c:pt idx="29002">
                  <c:v>144.16829999999999</c:v>
                </c:pt>
                <c:pt idx="29003">
                  <c:v>144.59630000000001</c:v>
                </c:pt>
                <c:pt idx="29004">
                  <c:v>144.74529999999999</c:v>
                </c:pt>
                <c:pt idx="29005">
                  <c:v>144.8321</c:v>
                </c:pt>
                <c:pt idx="29006">
                  <c:v>144.84350000000001</c:v>
                </c:pt>
                <c:pt idx="29007">
                  <c:v>144.768</c:v>
                </c:pt>
                <c:pt idx="29008">
                  <c:v>144.59649999999999</c:v>
                </c:pt>
                <c:pt idx="29009">
                  <c:v>144.32300000000001</c:v>
                </c:pt>
                <c:pt idx="29010">
                  <c:v>143.90369999999999</c:v>
                </c:pt>
                <c:pt idx="29011">
                  <c:v>143.36490000000001</c:v>
                </c:pt>
                <c:pt idx="29012">
                  <c:v>142.7099</c:v>
                </c:pt>
                <c:pt idx="29013">
                  <c:v>141.94929999999999</c:v>
                </c:pt>
                <c:pt idx="29014">
                  <c:v>141.09020000000001</c:v>
                </c:pt>
                <c:pt idx="29015">
                  <c:v>140.161</c:v>
                </c:pt>
                <c:pt idx="29016">
                  <c:v>139.1729</c:v>
                </c:pt>
                <c:pt idx="29017">
                  <c:v>138.1431</c:v>
                </c:pt>
                <c:pt idx="29018">
                  <c:v>133.90369999999999</c:v>
                </c:pt>
                <c:pt idx="29019">
                  <c:v>132.8708</c:v>
                </c:pt>
                <c:pt idx="29020">
                  <c:v>132.49860000000001</c:v>
                </c:pt>
                <c:pt idx="29021">
                  <c:v>131.87710000000001</c:v>
                </c:pt>
                <c:pt idx="29022">
                  <c:v>130.92019999999999</c:v>
                </c:pt>
                <c:pt idx="29023">
                  <c:v>130.00360000000001</c:v>
                </c:pt>
                <c:pt idx="29024">
                  <c:v>129.12379999999999</c:v>
                </c:pt>
                <c:pt idx="29025">
                  <c:v>128.29519999999999</c:v>
                </c:pt>
                <c:pt idx="29026">
                  <c:v>127.5116</c:v>
                </c:pt>
                <c:pt idx="29027">
                  <c:v>126.7726</c:v>
                </c:pt>
                <c:pt idx="29028">
                  <c:v>126.07170000000001</c:v>
                </c:pt>
                <c:pt idx="29029">
                  <c:v>125.4166</c:v>
                </c:pt>
                <c:pt idx="29030">
                  <c:v>124.7992</c:v>
                </c:pt>
                <c:pt idx="29031">
                  <c:v>124.21599999999999</c:v>
                </c:pt>
                <c:pt idx="29032">
                  <c:v>123.6591</c:v>
                </c:pt>
                <c:pt idx="29033">
                  <c:v>123.322</c:v>
                </c:pt>
                <c:pt idx="29034">
                  <c:v>123.14279999999999</c:v>
                </c:pt>
                <c:pt idx="29035">
                  <c:v>122.66679999999999</c:v>
                </c:pt>
                <c:pt idx="29036">
                  <c:v>122.20959999999999</c:v>
                </c:pt>
                <c:pt idx="29037">
                  <c:v>121.7677</c:v>
                </c:pt>
                <c:pt idx="29038">
                  <c:v>121.3382</c:v>
                </c:pt>
                <c:pt idx="29039">
                  <c:v>120.91840000000001</c:v>
                </c:pt>
                <c:pt idx="29040">
                  <c:v>120.59529999999999</c:v>
                </c:pt>
                <c:pt idx="29041">
                  <c:v>120.5183</c:v>
                </c:pt>
                <c:pt idx="29042">
                  <c:v>119.8184</c:v>
                </c:pt>
                <c:pt idx="29043">
                  <c:v>119.5288</c:v>
                </c:pt>
                <c:pt idx="29044">
                  <c:v>119.2037</c:v>
                </c:pt>
                <c:pt idx="29045">
                  <c:v>118.6704</c:v>
                </c:pt>
                <c:pt idx="29046">
                  <c:v>118.6521</c:v>
                </c:pt>
                <c:pt idx="29047">
                  <c:v>118.23399999999999</c:v>
                </c:pt>
                <c:pt idx="29048">
                  <c:v>118.0308</c:v>
                </c:pt>
                <c:pt idx="29049">
                  <c:v>117.58580000000001</c:v>
                </c:pt>
                <c:pt idx="29050">
                  <c:v>117.57850000000001</c:v>
                </c:pt>
                <c:pt idx="29051">
                  <c:v>117.22320000000001</c:v>
                </c:pt>
                <c:pt idx="29052">
                  <c:v>117.0275</c:v>
                </c:pt>
                <c:pt idx="29053">
                  <c:v>116.6755</c:v>
                </c:pt>
                <c:pt idx="29054">
                  <c:v>116.2889</c:v>
                </c:pt>
                <c:pt idx="29055">
                  <c:v>116.20010000000001</c:v>
                </c:pt>
                <c:pt idx="29056">
                  <c:v>115.9735</c:v>
                </c:pt>
                <c:pt idx="29057">
                  <c:v>115.7501</c:v>
                </c:pt>
                <c:pt idx="29058">
                  <c:v>115.309</c:v>
                </c:pt>
                <c:pt idx="29059">
                  <c:v>114.43129999999999</c:v>
                </c:pt>
                <c:pt idx="29060">
                  <c:v>113.5797</c:v>
                </c:pt>
                <c:pt idx="29061">
                  <c:v>112.94880000000001</c:v>
                </c:pt>
                <c:pt idx="29062">
                  <c:v>112.7945</c:v>
                </c:pt>
                <c:pt idx="29063">
                  <c:v>112.72369999999999</c:v>
                </c:pt>
                <c:pt idx="29064">
                  <c:v>112.5865</c:v>
                </c:pt>
                <c:pt idx="29065">
                  <c:v>112.5849</c:v>
                </c:pt>
                <c:pt idx="29066">
                  <c:v>112.476</c:v>
                </c:pt>
                <c:pt idx="29067">
                  <c:v>112.2569</c:v>
                </c:pt>
                <c:pt idx="29068">
                  <c:v>112.24850000000001</c:v>
                </c:pt>
                <c:pt idx="29069">
                  <c:v>111.83540000000001</c:v>
                </c:pt>
                <c:pt idx="29070">
                  <c:v>111.6024</c:v>
                </c:pt>
                <c:pt idx="29071">
                  <c:v>111.00320000000001</c:v>
                </c:pt>
                <c:pt idx="29072">
                  <c:v>110.32259999999999</c:v>
                </c:pt>
                <c:pt idx="29073">
                  <c:v>110.0038</c:v>
                </c:pt>
                <c:pt idx="29074">
                  <c:v>109.8985</c:v>
                </c:pt>
                <c:pt idx="29075">
                  <c:v>109.85720000000001</c:v>
                </c:pt>
                <c:pt idx="29076">
                  <c:v>109.78360000000001</c:v>
                </c:pt>
                <c:pt idx="29077">
                  <c:v>109.75709999999999</c:v>
                </c:pt>
                <c:pt idx="29078">
                  <c:v>109.7479</c:v>
                </c:pt>
                <c:pt idx="29079">
                  <c:v>109.73480000000001</c:v>
                </c:pt>
                <c:pt idx="29080">
                  <c:v>109.7744</c:v>
                </c:pt>
                <c:pt idx="29081">
                  <c:v>109.82940000000001</c:v>
                </c:pt>
                <c:pt idx="29082">
                  <c:v>109.8527</c:v>
                </c:pt>
                <c:pt idx="29083">
                  <c:v>109.88509999999999</c:v>
                </c:pt>
                <c:pt idx="29084">
                  <c:v>109.97920000000001</c:v>
                </c:pt>
                <c:pt idx="29085">
                  <c:v>110.104</c:v>
                </c:pt>
                <c:pt idx="29086">
                  <c:v>110.1187</c:v>
                </c:pt>
                <c:pt idx="29087">
                  <c:v>110.18810000000001</c:v>
                </c:pt>
                <c:pt idx="29088">
                  <c:v>110.2968</c:v>
                </c:pt>
                <c:pt idx="29089">
                  <c:v>110.5038</c:v>
                </c:pt>
                <c:pt idx="29090">
                  <c:v>111.6846</c:v>
                </c:pt>
                <c:pt idx="29091">
                  <c:v>111.7734</c:v>
                </c:pt>
                <c:pt idx="29092">
                  <c:v>112.1322</c:v>
                </c:pt>
                <c:pt idx="29093">
                  <c:v>112.639</c:v>
                </c:pt>
                <c:pt idx="29094">
                  <c:v>113.02419999999999</c:v>
                </c:pt>
                <c:pt idx="29095">
                  <c:v>113.5365</c:v>
                </c:pt>
                <c:pt idx="29096">
                  <c:v>114.18640000000001</c:v>
                </c:pt>
                <c:pt idx="29097">
                  <c:v>114.97369999999999</c:v>
                </c:pt>
                <c:pt idx="29098">
                  <c:v>115.9199</c:v>
                </c:pt>
                <c:pt idx="29099">
                  <c:v>117.1185</c:v>
                </c:pt>
                <c:pt idx="29100">
                  <c:v>117.8747</c:v>
                </c:pt>
                <c:pt idx="29101">
                  <c:v>118.7773</c:v>
                </c:pt>
                <c:pt idx="29102">
                  <c:v>119.8777</c:v>
                </c:pt>
                <c:pt idx="29103">
                  <c:v>121.20829999999999</c:v>
                </c:pt>
                <c:pt idx="29104">
                  <c:v>122.8222</c:v>
                </c:pt>
                <c:pt idx="29105">
                  <c:v>124.7351</c:v>
                </c:pt>
                <c:pt idx="29106">
                  <c:v>126.9843</c:v>
                </c:pt>
                <c:pt idx="29107">
                  <c:v>129.55170000000001</c:v>
                </c:pt>
                <c:pt idx="29108">
                  <c:v>132.45160000000001</c:v>
                </c:pt>
                <c:pt idx="29109">
                  <c:v>135.63319999999999</c:v>
                </c:pt>
                <c:pt idx="29110">
                  <c:v>139.09880000000001</c:v>
                </c:pt>
                <c:pt idx="29111">
                  <c:v>142.78710000000001</c:v>
                </c:pt>
                <c:pt idx="29112">
                  <c:v>146.714</c:v>
                </c:pt>
                <c:pt idx="29113">
                  <c:v>150.83519999999999</c:v>
                </c:pt>
                <c:pt idx="29114">
                  <c:v>155.20230000000001</c:v>
                </c:pt>
                <c:pt idx="29115">
                  <c:v>159.8005</c:v>
                </c:pt>
                <c:pt idx="29116">
                  <c:v>164.7133</c:v>
                </c:pt>
                <c:pt idx="29117">
                  <c:v>169.93039999999999</c:v>
                </c:pt>
                <c:pt idx="29118">
                  <c:v>175.52250000000001</c:v>
                </c:pt>
                <c:pt idx="29119">
                  <c:v>181.4171</c:v>
                </c:pt>
                <c:pt idx="29120">
                  <c:v>193.84880000000001</c:v>
                </c:pt>
                <c:pt idx="29121">
                  <c:v>205.7371</c:v>
                </c:pt>
                <c:pt idx="29122">
                  <c:v>210.74780000000001</c:v>
                </c:pt>
                <c:pt idx="29123">
                  <c:v>214.66980000000001</c:v>
                </c:pt>
                <c:pt idx="29124">
                  <c:v>217.2527</c:v>
                </c:pt>
                <c:pt idx="29125">
                  <c:v>218.31120000000001</c:v>
                </c:pt>
                <c:pt idx="29126">
                  <c:v>218.13239999999999</c:v>
                </c:pt>
                <c:pt idx="29127">
                  <c:v>217.2569</c:v>
                </c:pt>
                <c:pt idx="29128">
                  <c:v>215.7253</c:v>
                </c:pt>
                <c:pt idx="29129">
                  <c:v>213.60159999999999</c:v>
                </c:pt>
                <c:pt idx="29130">
                  <c:v>207.9178</c:v>
                </c:pt>
                <c:pt idx="29131">
                  <c:v>200.97300000000001</c:v>
                </c:pt>
                <c:pt idx="29132">
                  <c:v>186.2193</c:v>
                </c:pt>
                <c:pt idx="29133">
                  <c:v>179.39599999999999</c:v>
                </c:pt>
                <c:pt idx="29134">
                  <c:v>176.97900000000001</c:v>
                </c:pt>
                <c:pt idx="29135">
                  <c:v>173.20670000000001</c:v>
                </c:pt>
                <c:pt idx="29136">
                  <c:v>167.61969999999999</c:v>
                </c:pt>
                <c:pt idx="29137">
                  <c:v>162.5121</c:v>
                </c:pt>
                <c:pt idx="29138">
                  <c:v>153.18430000000001</c:v>
                </c:pt>
                <c:pt idx="29139">
                  <c:v>144.4469</c:v>
                </c:pt>
                <c:pt idx="29140">
                  <c:v>136.1908</c:v>
                </c:pt>
                <c:pt idx="29141">
                  <c:v>132.34309999999999</c:v>
                </c:pt>
                <c:pt idx="29142">
                  <c:v>128.79140000000001</c:v>
                </c:pt>
                <c:pt idx="29143">
                  <c:v>125.6181</c:v>
                </c:pt>
                <c:pt idx="29144">
                  <c:v>122.8887</c:v>
                </c:pt>
                <c:pt idx="29145">
                  <c:v>121.7024</c:v>
                </c:pt>
                <c:pt idx="29146">
                  <c:v>120.63630000000001</c:v>
                </c:pt>
                <c:pt idx="29147">
                  <c:v>119.6879</c:v>
                </c:pt>
                <c:pt idx="29148">
                  <c:v>118.85250000000001</c:v>
                </c:pt>
                <c:pt idx="29149">
                  <c:v>118.1229</c:v>
                </c:pt>
                <c:pt idx="29150">
                  <c:v>117.49039999999999</c:v>
                </c:pt>
                <c:pt idx="29151">
                  <c:v>116.4751</c:v>
                </c:pt>
                <c:pt idx="29152">
                  <c:v>115.7212</c:v>
                </c:pt>
                <c:pt idx="29153">
                  <c:v>115.1473</c:v>
                </c:pt>
                <c:pt idx="29154">
                  <c:v>114.2936</c:v>
                </c:pt>
                <c:pt idx="29155">
                  <c:v>113.79340000000001</c:v>
                </c:pt>
                <c:pt idx="29156">
                  <c:v>112.967</c:v>
                </c:pt>
                <c:pt idx="29157">
                  <c:v>112.4021</c:v>
                </c:pt>
                <c:pt idx="29158">
                  <c:v>111.943</c:v>
                </c:pt>
                <c:pt idx="29159">
                  <c:v>111.86199999999999</c:v>
                </c:pt>
                <c:pt idx="29160">
                  <c:v>111.85890000000001</c:v>
                </c:pt>
                <c:pt idx="29161">
                  <c:v>111.60899999999999</c:v>
                </c:pt>
                <c:pt idx="29162">
                  <c:v>111.38079999999999</c:v>
                </c:pt>
                <c:pt idx="29163">
                  <c:v>111.3412</c:v>
                </c:pt>
                <c:pt idx="29164">
                  <c:v>111.146</c:v>
                </c:pt>
                <c:pt idx="29165">
                  <c:v>110.9485</c:v>
                </c:pt>
                <c:pt idx="29166">
                  <c:v>110.8111</c:v>
                </c:pt>
                <c:pt idx="29167">
                  <c:v>110.57429999999999</c:v>
                </c:pt>
                <c:pt idx="29168">
                  <c:v>109.7642</c:v>
                </c:pt>
                <c:pt idx="29169">
                  <c:v>109.5681</c:v>
                </c:pt>
                <c:pt idx="29170">
                  <c:v>109.45829999999999</c:v>
                </c:pt>
                <c:pt idx="29171">
                  <c:v>109.4297</c:v>
                </c:pt>
                <c:pt idx="29172">
                  <c:v>109.3275</c:v>
                </c:pt>
                <c:pt idx="29173">
                  <c:v>109.081</c:v>
                </c:pt>
                <c:pt idx="29174">
                  <c:v>109.0789</c:v>
                </c:pt>
                <c:pt idx="29175">
                  <c:v>108.99590000000001</c:v>
                </c:pt>
                <c:pt idx="29176">
                  <c:v>108.9539</c:v>
                </c:pt>
                <c:pt idx="29177">
                  <c:v>108.914</c:v>
                </c:pt>
                <c:pt idx="29178">
                  <c:v>108.8772</c:v>
                </c:pt>
                <c:pt idx="29179">
                  <c:v>108.84350000000001</c:v>
                </c:pt>
                <c:pt idx="29180">
                  <c:v>108.77930000000001</c:v>
                </c:pt>
                <c:pt idx="29181">
                  <c:v>108.664</c:v>
                </c:pt>
                <c:pt idx="29182">
                  <c:v>108.6587</c:v>
                </c:pt>
                <c:pt idx="29183">
                  <c:v>108.6452</c:v>
                </c:pt>
                <c:pt idx="29184">
                  <c:v>108.6391</c:v>
                </c:pt>
                <c:pt idx="29185">
                  <c:v>108.6345</c:v>
                </c:pt>
                <c:pt idx="29186">
                  <c:v>108.633</c:v>
                </c:pt>
                <c:pt idx="29187">
                  <c:v>108.6331</c:v>
                </c:pt>
                <c:pt idx="29188">
                  <c:v>108.6417</c:v>
                </c:pt>
                <c:pt idx="29189">
                  <c:v>108.6593</c:v>
                </c:pt>
                <c:pt idx="29190">
                  <c:v>108.6722</c:v>
                </c:pt>
                <c:pt idx="29191">
                  <c:v>108.68810000000001</c:v>
                </c:pt>
                <c:pt idx="29192">
                  <c:v>108.7152</c:v>
                </c:pt>
                <c:pt idx="29193">
                  <c:v>108.7478</c:v>
                </c:pt>
                <c:pt idx="29194">
                  <c:v>108.7856</c:v>
                </c:pt>
                <c:pt idx="29195">
                  <c:v>108.8272</c:v>
                </c:pt>
                <c:pt idx="29196">
                  <c:v>108.8308</c:v>
                </c:pt>
                <c:pt idx="29197">
                  <c:v>108.87220000000001</c:v>
                </c:pt>
                <c:pt idx="29198">
                  <c:v>108.919</c:v>
                </c:pt>
                <c:pt idx="29199">
                  <c:v>109.0162</c:v>
                </c:pt>
                <c:pt idx="29200">
                  <c:v>109.41419999999999</c:v>
                </c:pt>
                <c:pt idx="29201">
                  <c:v>109.6567</c:v>
                </c:pt>
                <c:pt idx="29202">
                  <c:v>109.8135</c:v>
                </c:pt>
                <c:pt idx="29203">
                  <c:v>109.91630000000001</c:v>
                </c:pt>
                <c:pt idx="29204">
                  <c:v>110.0284</c:v>
                </c:pt>
                <c:pt idx="29205">
                  <c:v>110.0933</c:v>
                </c:pt>
                <c:pt idx="29206">
                  <c:v>110.1683</c:v>
                </c:pt>
                <c:pt idx="29207">
                  <c:v>110.2577</c:v>
                </c:pt>
                <c:pt idx="29208">
                  <c:v>110.366</c:v>
                </c:pt>
                <c:pt idx="29209">
                  <c:v>110.4974</c:v>
                </c:pt>
                <c:pt idx="29210">
                  <c:v>110.65349999999999</c:v>
                </c:pt>
                <c:pt idx="29211">
                  <c:v>110.8357</c:v>
                </c:pt>
                <c:pt idx="29212">
                  <c:v>111.04130000000001</c:v>
                </c:pt>
                <c:pt idx="29213">
                  <c:v>111.2684</c:v>
                </c:pt>
                <c:pt idx="29214">
                  <c:v>111.5111</c:v>
                </c:pt>
                <c:pt idx="29215">
                  <c:v>112.02889999999999</c:v>
                </c:pt>
                <c:pt idx="29216">
                  <c:v>114.211</c:v>
                </c:pt>
                <c:pt idx="29217">
                  <c:v>115.9646</c:v>
                </c:pt>
                <c:pt idx="29218">
                  <c:v>116.4021</c:v>
                </c:pt>
                <c:pt idx="29219">
                  <c:v>117.446</c:v>
                </c:pt>
                <c:pt idx="29220">
                  <c:v>117.88930000000001</c:v>
                </c:pt>
                <c:pt idx="29221">
                  <c:v>118.2286</c:v>
                </c:pt>
                <c:pt idx="29222">
                  <c:v>118.43859999999999</c:v>
                </c:pt>
                <c:pt idx="29223">
                  <c:v>118.554</c:v>
                </c:pt>
                <c:pt idx="29224">
                  <c:v>118.6315</c:v>
                </c:pt>
                <c:pt idx="29225">
                  <c:v>118.6703</c:v>
                </c:pt>
                <c:pt idx="29226">
                  <c:v>118.6859</c:v>
                </c:pt>
                <c:pt idx="29227">
                  <c:v>118.7029</c:v>
                </c:pt>
                <c:pt idx="29228">
                  <c:v>118.70059999999999</c:v>
                </c:pt>
                <c:pt idx="29229">
                  <c:v>118.6193</c:v>
                </c:pt>
                <c:pt idx="29230">
                  <c:v>118.419</c:v>
                </c:pt>
                <c:pt idx="29231">
                  <c:v>118.1429</c:v>
                </c:pt>
                <c:pt idx="29232">
                  <c:v>117.551</c:v>
                </c:pt>
                <c:pt idx="29233">
                  <c:v>116.51439999999999</c:v>
                </c:pt>
                <c:pt idx="29234">
                  <c:v>116.3839</c:v>
                </c:pt>
                <c:pt idx="29235">
                  <c:v>115.3603</c:v>
                </c:pt>
                <c:pt idx="29236">
                  <c:v>114.8493</c:v>
                </c:pt>
                <c:pt idx="29237">
                  <c:v>114.6073</c:v>
                </c:pt>
                <c:pt idx="29238">
                  <c:v>114.41719999999999</c:v>
                </c:pt>
                <c:pt idx="29239">
                  <c:v>114.30889999999999</c:v>
                </c:pt>
                <c:pt idx="29240">
                  <c:v>114.2525</c:v>
                </c:pt>
                <c:pt idx="29241">
                  <c:v>114.1665</c:v>
                </c:pt>
                <c:pt idx="29242">
                  <c:v>113.99720000000001</c:v>
                </c:pt>
                <c:pt idx="29243">
                  <c:v>113.86150000000001</c:v>
                </c:pt>
                <c:pt idx="29244">
                  <c:v>113.8283</c:v>
                </c:pt>
                <c:pt idx="29245">
                  <c:v>113.7456</c:v>
                </c:pt>
                <c:pt idx="29246">
                  <c:v>113.68510000000001</c:v>
                </c:pt>
                <c:pt idx="29247">
                  <c:v>113.70010000000001</c:v>
                </c:pt>
                <c:pt idx="29248">
                  <c:v>113.7372</c:v>
                </c:pt>
                <c:pt idx="29249">
                  <c:v>113.7569</c:v>
                </c:pt>
                <c:pt idx="29250">
                  <c:v>113.8142</c:v>
                </c:pt>
                <c:pt idx="29251">
                  <c:v>113.8526</c:v>
                </c:pt>
                <c:pt idx="29252">
                  <c:v>113.9156</c:v>
                </c:pt>
                <c:pt idx="29253">
                  <c:v>114.09829999999999</c:v>
                </c:pt>
                <c:pt idx="29254">
                  <c:v>114.7109</c:v>
                </c:pt>
                <c:pt idx="29255">
                  <c:v>114.99769999999999</c:v>
                </c:pt>
                <c:pt idx="29256">
                  <c:v>117.2985</c:v>
                </c:pt>
                <c:pt idx="29257">
                  <c:v>117.9474</c:v>
                </c:pt>
                <c:pt idx="29258">
                  <c:v>118.3001</c:v>
                </c:pt>
                <c:pt idx="29259">
                  <c:v>118.53870000000001</c:v>
                </c:pt>
                <c:pt idx="29260">
                  <c:v>118.8818</c:v>
                </c:pt>
                <c:pt idx="29261">
                  <c:v>119.3661</c:v>
                </c:pt>
                <c:pt idx="29262">
                  <c:v>119.9812</c:v>
                </c:pt>
                <c:pt idx="29263">
                  <c:v>121.2353</c:v>
                </c:pt>
                <c:pt idx="29264">
                  <c:v>121.4158</c:v>
                </c:pt>
                <c:pt idx="29265">
                  <c:v>124.4504</c:v>
                </c:pt>
                <c:pt idx="29266">
                  <c:v>127.5373</c:v>
                </c:pt>
                <c:pt idx="29267">
                  <c:v>128.45939999999999</c:v>
                </c:pt>
                <c:pt idx="29268">
                  <c:v>129.69900000000001</c:v>
                </c:pt>
                <c:pt idx="29269">
                  <c:v>130.51859999999999</c:v>
                </c:pt>
                <c:pt idx="29270">
                  <c:v>131.501</c:v>
                </c:pt>
                <c:pt idx="29271">
                  <c:v>132.6618</c:v>
                </c:pt>
                <c:pt idx="29272">
                  <c:v>133.98500000000001</c:v>
                </c:pt>
                <c:pt idx="29273">
                  <c:v>137.0359</c:v>
                </c:pt>
                <c:pt idx="29274">
                  <c:v>140.40950000000001</c:v>
                </c:pt>
                <c:pt idx="29275">
                  <c:v>147.4426</c:v>
                </c:pt>
                <c:pt idx="29276">
                  <c:v>161.6086</c:v>
                </c:pt>
                <c:pt idx="29277">
                  <c:v>168.715</c:v>
                </c:pt>
                <c:pt idx="29278">
                  <c:v>176.25190000000001</c:v>
                </c:pt>
                <c:pt idx="29279">
                  <c:v>180.7535</c:v>
                </c:pt>
                <c:pt idx="29280">
                  <c:v>186.2132</c:v>
                </c:pt>
                <c:pt idx="29281">
                  <c:v>192.7159</c:v>
                </c:pt>
                <c:pt idx="29282">
                  <c:v>199.99690000000001</c:v>
                </c:pt>
                <c:pt idx="29283">
                  <c:v>231.1688</c:v>
                </c:pt>
                <c:pt idx="29284">
                  <c:v>238.8185</c:v>
                </c:pt>
                <c:pt idx="29285">
                  <c:v>245.8081</c:v>
                </c:pt>
                <c:pt idx="29286">
                  <c:v>251.0985</c:v>
                </c:pt>
                <c:pt idx="29287">
                  <c:v>252.68549999999999</c:v>
                </c:pt>
                <c:pt idx="29288">
                  <c:v>253.39420000000001</c:v>
                </c:pt>
                <c:pt idx="29289">
                  <c:v>253.09899999999999</c:v>
                </c:pt>
                <c:pt idx="29290">
                  <c:v>251.73609999999999</c:v>
                </c:pt>
                <c:pt idx="29291">
                  <c:v>249.476</c:v>
                </c:pt>
                <c:pt idx="29292">
                  <c:v>246.5658</c:v>
                </c:pt>
                <c:pt idx="29293">
                  <c:v>232.12899999999999</c:v>
                </c:pt>
                <c:pt idx="29294">
                  <c:v>216.90690000000001</c:v>
                </c:pt>
                <c:pt idx="29295">
                  <c:v>202.17140000000001</c:v>
                </c:pt>
                <c:pt idx="29296">
                  <c:v>195.6635</c:v>
                </c:pt>
                <c:pt idx="29297">
                  <c:v>190.15209999999999</c:v>
                </c:pt>
                <c:pt idx="29298">
                  <c:v>185.53360000000001</c:v>
                </c:pt>
                <c:pt idx="29299">
                  <c:v>181.4212</c:v>
                </c:pt>
                <c:pt idx="29300">
                  <c:v>172.99940000000001</c:v>
                </c:pt>
                <c:pt idx="29301">
                  <c:v>165.83340000000001</c:v>
                </c:pt>
                <c:pt idx="29302">
                  <c:v>150.28739999999999</c:v>
                </c:pt>
                <c:pt idx="29303">
                  <c:v>142.63999999999999</c:v>
                </c:pt>
                <c:pt idx="29304">
                  <c:v>139.16040000000001</c:v>
                </c:pt>
                <c:pt idx="29305">
                  <c:v>137.63300000000001</c:v>
                </c:pt>
                <c:pt idx="29306">
                  <c:v>136.30420000000001</c:v>
                </c:pt>
                <c:pt idx="29307">
                  <c:v>135.1831</c:v>
                </c:pt>
                <c:pt idx="29308">
                  <c:v>134.26929999999999</c:v>
                </c:pt>
                <c:pt idx="29309">
                  <c:v>132.9195</c:v>
                </c:pt>
                <c:pt idx="29310">
                  <c:v>131.06389999999999</c:v>
                </c:pt>
                <c:pt idx="29311">
                  <c:v>127.70659999999999</c:v>
                </c:pt>
                <c:pt idx="29312">
                  <c:v>124.3561</c:v>
                </c:pt>
                <c:pt idx="29313">
                  <c:v>122.8056</c:v>
                </c:pt>
                <c:pt idx="29314">
                  <c:v>122.2034</c:v>
                </c:pt>
                <c:pt idx="29315">
                  <c:v>121.76990000000001</c:v>
                </c:pt>
                <c:pt idx="29316">
                  <c:v>121.2295</c:v>
                </c:pt>
                <c:pt idx="29317">
                  <c:v>120.79730000000001</c:v>
                </c:pt>
                <c:pt idx="29318">
                  <c:v>119.94280000000001</c:v>
                </c:pt>
                <c:pt idx="29319">
                  <c:v>117.1614</c:v>
                </c:pt>
                <c:pt idx="29320">
                  <c:v>116.5318</c:v>
                </c:pt>
                <c:pt idx="29321">
                  <c:v>115.74420000000001</c:v>
                </c:pt>
                <c:pt idx="29322">
                  <c:v>115.5273</c:v>
                </c:pt>
                <c:pt idx="29323">
                  <c:v>115.4278</c:v>
                </c:pt>
                <c:pt idx="29324">
                  <c:v>115.11279999999999</c:v>
                </c:pt>
                <c:pt idx="29325">
                  <c:v>114.4828</c:v>
                </c:pt>
                <c:pt idx="29326">
                  <c:v>113.2354</c:v>
                </c:pt>
                <c:pt idx="29327">
                  <c:v>112.8745</c:v>
                </c:pt>
                <c:pt idx="29328">
                  <c:v>112.7881</c:v>
                </c:pt>
                <c:pt idx="29329">
                  <c:v>112.76819999999999</c:v>
                </c:pt>
                <c:pt idx="29330">
                  <c:v>112.7598</c:v>
                </c:pt>
                <c:pt idx="29331">
                  <c:v>112.7595</c:v>
                </c:pt>
                <c:pt idx="29332">
                  <c:v>112.7598</c:v>
                </c:pt>
                <c:pt idx="29333">
                  <c:v>112.7599</c:v>
                </c:pt>
                <c:pt idx="29334">
                  <c:v>112.7603</c:v>
                </c:pt>
                <c:pt idx="29335">
                  <c:v>112.7771</c:v>
                </c:pt>
                <c:pt idx="29336">
                  <c:v>112.99339999999999</c:v>
                </c:pt>
                <c:pt idx="29337">
                  <c:v>113.1117</c:v>
                </c:pt>
                <c:pt idx="29338">
                  <c:v>113.203</c:v>
                </c:pt>
                <c:pt idx="29339">
                  <c:v>113.2985</c:v>
                </c:pt>
                <c:pt idx="29340">
                  <c:v>113.4507</c:v>
                </c:pt>
                <c:pt idx="29341">
                  <c:v>113.8922</c:v>
                </c:pt>
                <c:pt idx="29342">
                  <c:v>114.15389999999999</c:v>
                </c:pt>
                <c:pt idx="29343">
                  <c:v>114.5005</c:v>
                </c:pt>
                <c:pt idx="29344">
                  <c:v>114.7773</c:v>
                </c:pt>
                <c:pt idx="29345">
                  <c:v>115.2059</c:v>
                </c:pt>
                <c:pt idx="29346">
                  <c:v>115.5077</c:v>
                </c:pt>
                <c:pt idx="29347">
                  <c:v>115.8835</c:v>
                </c:pt>
                <c:pt idx="29348">
                  <c:v>116.3498</c:v>
                </c:pt>
                <c:pt idx="29349">
                  <c:v>116.92140000000001</c:v>
                </c:pt>
                <c:pt idx="29350">
                  <c:v>117.61660000000001</c:v>
                </c:pt>
                <c:pt idx="29351">
                  <c:v>118.4383</c:v>
                </c:pt>
                <c:pt idx="29352">
                  <c:v>119.40600000000001</c:v>
                </c:pt>
                <c:pt idx="29353">
                  <c:v>120.5125</c:v>
                </c:pt>
                <c:pt idx="29354">
                  <c:v>121.7731</c:v>
                </c:pt>
                <c:pt idx="29355">
                  <c:v>123.169</c:v>
                </c:pt>
                <c:pt idx="29356">
                  <c:v>124.7008</c:v>
                </c:pt>
                <c:pt idx="29357">
                  <c:v>126.3584</c:v>
                </c:pt>
                <c:pt idx="29358">
                  <c:v>130.01159999999999</c:v>
                </c:pt>
                <c:pt idx="29359">
                  <c:v>134.00450000000001</c:v>
                </c:pt>
                <c:pt idx="29360">
                  <c:v>142.5772</c:v>
                </c:pt>
                <c:pt idx="29361">
                  <c:v>151.601</c:v>
                </c:pt>
                <c:pt idx="29362">
                  <c:v>156.32509999999999</c:v>
                </c:pt>
                <c:pt idx="29363">
                  <c:v>161.33150000000001</c:v>
                </c:pt>
                <c:pt idx="29364">
                  <c:v>166.85820000000001</c:v>
                </c:pt>
                <c:pt idx="29365">
                  <c:v>173.11920000000001</c:v>
                </c:pt>
                <c:pt idx="29366">
                  <c:v>180.249</c:v>
                </c:pt>
                <c:pt idx="29367">
                  <c:v>188.08940000000001</c:v>
                </c:pt>
                <c:pt idx="29368">
                  <c:v>196.14160000000001</c:v>
                </c:pt>
                <c:pt idx="29369">
                  <c:v>203.3999</c:v>
                </c:pt>
                <c:pt idx="29370">
                  <c:v>206.36070000000001</c:v>
                </c:pt>
                <c:pt idx="29371">
                  <c:v>208.65430000000001</c:v>
                </c:pt>
                <c:pt idx="29372">
                  <c:v>210.17910000000001</c:v>
                </c:pt>
                <c:pt idx="29373">
                  <c:v>210.84819999999999</c:v>
                </c:pt>
                <c:pt idx="29374">
                  <c:v>210.52760000000001</c:v>
                </c:pt>
                <c:pt idx="29375">
                  <c:v>210.4554</c:v>
                </c:pt>
                <c:pt idx="29376">
                  <c:v>208.77809999999999</c:v>
                </c:pt>
                <c:pt idx="29377">
                  <c:v>205.92769999999999</c:v>
                </c:pt>
                <c:pt idx="29378">
                  <c:v>202.08940000000001</c:v>
                </c:pt>
                <c:pt idx="29379">
                  <c:v>197.46809999999999</c:v>
                </c:pt>
                <c:pt idx="29380">
                  <c:v>192.35759999999999</c:v>
                </c:pt>
                <c:pt idx="29381">
                  <c:v>181.4778</c:v>
                </c:pt>
                <c:pt idx="29382">
                  <c:v>170.72800000000001</c:v>
                </c:pt>
                <c:pt idx="29383">
                  <c:v>160.7826</c:v>
                </c:pt>
                <c:pt idx="29384">
                  <c:v>156.13310000000001</c:v>
                </c:pt>
                <c:pt idx="29385">
                  <c:v>151.74549999999999</c:v>
                </c:pt>
                <c:pt idx="29386">
                  <c:v>147.59950000000001</c:v>
                </c:pt>
                <c:pt idx="29387">
                  <c:v>143.7062</c:v>
                </c:pt>
                <c:pt idx="29388">
                  <c:v>140.0642</c:v>
                </c:pt>
                <c:pt idx="29389">
                  <c:v>136.7328</c:v>
                </c:pt>
                <c:pt idx="29390">
                  <c:v>133.71250000000001</c:v>
                </c:pt>
                <c:pt idx="29391">
                  <c:v>131.0188</c:v>
                </c:pt>
                <c:pt idx="29392">
                  <c:v>128.64670000000001</c:v>
                </c:pt>
                <c:pt idx="29393">
                  <c:v>126.61669999999999</c:v>
                </c:pt>
                <c:pt idx="29394">
                  <c:v>124.8994</c:v>
                </c:pt>
                <c:pt idx="29395">
                  <c:v>123.4684</c:v>
                </c:pt>
                <c:pt idx="29396">
                  <c:v>122.2838</c:v>
                </c:pt>
                <c:pt idx="29397">
                  <c:v>121.31959999999999</c:v>
                </c:pt>
                <c:pt idx="29398">
                  <c:v>120.5296</c:v>
                </c:pt>
                <c:pt idx="29399">
                  <c:v>119.87739999999999</c:v>
                </c:pt>
                <c:pt idx="29400">
                  <c:v>119.3282</c:v>
                </c:pt>
                <c:pt idx="29401">
                  <c:v>118.86190000000001</c:v>
                </c:pt>
                <c:pt idx="29402">
                  <c:v>118.0958</c:v>
                </c:pt>
                <c:pt idx="29403">
                  <c:v>117.4811</c:v>
                </c:pt>
                <c:pt idx="29404">
                  <c:v>116.98520000000001</c:v>
                </c:pt>
                <c:pt idx="29405">
                  <c:v>116.5919</c:v>
                </c:pt>
                <c:pt idx="29406">
                  <c:v>116.2894</c:v>
                </c:pt>
                <c:pt idx="29407">
                  <c:v>115.8699</c:v>
                </c:pt>
                <c:pt idx="29408">
                  <c:v>115.5637</c:v>
                </c:pt>
                <c:pt idx="29409">
                  <c:v>114.4923</c:v>
                </c:pt>
                <c:pt idx="29410">
                  <c:v>114.3048</c:v>
                </c:pt>
                <c:pt idx="29411">
                  <c:v>114.1889</c:v>
                </c:pt>
                <c:pt idx="29412">
                  <c:v>114.0749</c:v>
                </c:pt>
                <c:pt idx="29413">
                  <c:v>113.9016</c:v>
                </c:pt>
                <c:pt idx="29414">
                  <c:v>113.56659999999999</c:v>
                </c:pt>
                <c:pt idx="29415">
                  <c:v>113.5337</c:v>
                </c:pt>
                <c:pt idx="29416">
                  <c:v>113.53060000000001</c:v>
                </c:pt>
                <c:pt idx="29417">
                  <c:v>113.5309</c:v>
                </c:pt>
                <c:pt idx="29418">
                  <c:v>113.5314</c:v>
                </c:pt>
                <c:pt idx="29419">
                  <c:v>113.5402</c:v>
                </c:pt>
                <c:pt idx="29420">
                  <c:v>114.062</c:v>
                </c:pt>
                <c:pt idx="29421">
                  <c:v>114.4023</c:v>
                </c:pt>
                <c:pt idx="29422">
                  <c:v>114.5115</c:v>
                </c:pt>
                <c:pt idx="29423">
                  <c:v>114.5984</c:v>
                </c:pt>
                <c:pt idx="29424">
                  <c:v>114.81870000000001</c:v>
                </c:pt>
                <c:pt idx="29425">
                  <c:v>115.7992</c:v>
                </c:pt>
                <c:pt idx="29426">
                  <c:v>115.8402</c:v>
                </c:pt>
                <c:pt idx="29427">
                  <c:v>116.7299</c:v>
                </c:pt>
                <c:pt idx="29428">
                  <c:v>116.95269999999999</c:v>
                </c:pt>
                <c:pt idx="29429">
                  <c:v>117.1865</c:v>
                </c:pt>
                <c:pt idx="29430">
                  <c:v>117.68259999999999</c:v>
                </c:pt>
                <c:pt idx="29431">
                  <c:v>117.84650000000001</c:v>
                </c:pt>
                <c:pt idx="29432">
                  <c:v>118.94840000000001</c:v>
                </c:pt>
                <c:pt idx="29433">
                  <c:v>119.22499999999999</c:v>
                </c:pt>
                <c:pt idx="29434">
                  <c:v>119.38339999999999</c:v>
                </c:pt>
                <c:pt idx="29435">
                  <c:v>119.6648</c:v>
                </c:pt>
                <c:pt idx="29436">
                  <c:v>120.1405</c:v>
                </c:pt>
                <c:pt idx="29437">
                  <c:v>120.2938</c:v>
                </c:pt>
                <c:pt idx="29438">
                  <c:v>120.69459999999999</c:v>
                </c:pt>
                <c:pt idx="29439">
                  <c:v>121.8192</c:v>
                </c:pt>
                <c:pt idx="29440">
                  <c:v>126.32550000000001</c:v>
                </c:pt>
                <c:pt idx="29441">
                  <c:v>128.5821</c:v>
                </c:pt>
                <c:pt idx="29442">
                  <c:v>129.7663</c:v>
                </c:pt>
                <c:pt idx="29443">
                  <c:v>130.16569999999999</c:v>
                </c:pt>
                <c:pt idx="29444">
                  <c:v>130.68260000000001</c:v>
                </c:pt>
                <c:pt idx="29445">
                  <c:v>132.0437</c:v>
                </c:pt>
                <c:pt idx="29446">
                  <c:v>138.22669999999999</c:v>
                </c:pt>
                <c:pt idx="29447">
                  <c:v>141.32980000000001</c:v>
                </c:pt>
                <c:pt idx="29448">
                  <c:v>142.90870000000001</c:v>
                </c:pt>
                <c:pt idx="29449">
                  <c:v>144.80330000000001</c:v>
                </c:pt>
                <c:pt idx="29450">
                  <c:v>146.078</c:v>
                </c:pt>
                <c:pt idx="29451">
                  <c:v>147.6009</c:v>
                </c:pt>
                <c:pt idx="29452">
                  <c:v>151.0598</c:v>
                </c:pt>
                <c:pt idx="29453">
                  <c:v>151.85499999999999</c:v>
                </c:pt>
                <c:pt idx="29454">
                  <c:v>158.26650000000001</c:v>
                </c:pt>
                <c:pt idx="29455">
                  <c:v>158.3818</c:v>
                </c:pt>
                <c:pt idx="29456">
                  <c:v>164.9402</c:v>
                </c:pt>
                <c:pt idx="29457">
                  <c:v>172.76830000000001</c:v>
                </c:pt>
                <c:pt idx="29458">
                  <c:v>176.54859999999999</c:v>
                </c:pt>
                <c:pt idx="29459">
                  <c:v>178.50819999999999</c:v>
                </c:pt>
                <c:pt idx="29460">
                  <c:v>178.68539999999999</c:v>
                </c:pt>
                <c:pt idx="29461">
                  <c:v>181.1301</c:v>
                </c:pt>
                <c:pt idx="29462">
                  <c:v>186.8466</c:v>
                </c:pt>
                <c:pt idx="29463">
                  <c:v>192.97049999999999</c:v>
                </c:pt>
                <c:pt idx="29464">
                  <c:v>217.63730000000001</c:v>
                </c:pt>
                <c:pt idx="29465">
                  <c:v>221.9246</c:v>
                </c:pt>
                <c:pt idx="29466">
                  <c:v>242.33279999999999</c:v>
                </c:pt>
                <c:pt idx="29467">
                  <c:v>242.3673</c:v>
                </c:pt>
                <c:pt idx="29468">
                  <c:v>242.41650000000001</c:v>
                </c:pt>
                <c:pt idx="29469">
                  <c:v>254.6841</c:v>
                </c:pt>
                <c:pt idx="29470">
                  <c:v>260.58120000000002</c:v>
                </c:pt>
                <c:pt idx="29471">
                  <c:v>262.93009999999998</c:v>
                </c:pt>
                <c:pt idx="29472">
                  <c:v>264.14019999999999</c:v>
                </c:pt>
                <c:pt idx="29473">
                  <c:v>264.33519999999999</c:v>
                </c:pt>
                <c:pt idx="29474">
                  <c:v>264.34679999999997</c:v>
                </c:pt>
                <c:pt idx="29475">
                  <c:v>262.76330000000002</c:v>
                </c:pt>
                <c:pt idx="29476">
                  <c:v>261.99020000000002</c:v>
                </c:pt>
                <c:pt idx="29477">
                  <c:v>259.43060000000003</c:v>
                </c:pt>
                <c:pt idx="29478">
                  <c:v>258.61840000000001</c:v>
                </c:pt>
                <c:pt idx="29479">
                  <c:v>256.85509999999999</c:v>
                </c:pt>
                <c:pt idx="29480">
                  <c:v>250.26750000000001</c:v>
                </c:pt>
                <c:pt idx="29481">
                  <c:v>247.90809999999999</c:v>
                </c:pt>
                <c:pt idx="29482">
                  <c:v>245.58279999999999</c:v>
                </c:pt>
                <c:pt idx="29483">
                  <c:v>244.8912</c:v>
                </c:pt>
                <c:pt idx="29484">
                  <c:v>236.8843</c:v>
                </c:pt>
                <c:pt idx="29485">
                  <c:v>219.63630000000001</c:v>
                </c:pt>
                <c:pt idx="29486">
                  <c:v>211.07249999999999</c:v>
                </c:pt>
                <c:pt idx="29487">
                  <c:v>207.1198</c:v>
                </c:pt>
                <c:pt idx="29488">
                  <c:v>203.8039</c:v>
                </c:pt>
                <c:pt idx="29489">
                  <c:v>193.77860000000001</c:v>
                </c:pt>
                <c:pt idx="29490">
                  <c:v>180.4453</c:v>
                </c:pt>
                <c:pt idx="29491">
                  <c:v>174.4032</c:v>
                </c:pt>
                <c:pt idx="29492">
                  <c:v>168.5171</c:v>
                </c:pt>
                <c:pt idx="29493">
                  <c:v>164.7576</c:v>
                </c:pt>
                <c:pt idx="29494">
                  <c:v>162.7996</c:v>
                </c:pt>
                <c:pt idx="29495">
                  <c:v>162.59800000000001</c:v>
                </c:pt>
                <c:pt idx="29496">
                  <c:v>160.95949999999999</c:v>
                </c:pt>
                <c:pt idx="29497">
                  <c:v>159.82409999999999</c:v>
                </c:pt>
                <c:pt idx="29498">
                  <c:v>159.4862</c:v>
                </c:pt>
                <c:pt idx="29499">
                  <c:v>158.92240000000001</c:v>
                </c:pt>
                <c:pt idx="29500">
                  <c:v>155.52180000000001</c:v>
                </c:pt>
                <c:pt idx="29501">
                  <c:v>152.12289999999999</c:v>
                </c:pt>
                <c:pt idx="29502">
                  <c:v>151.06970000000001</c:v>
                </c:pt>
                <c:pt idx="29503">
                  <c:v>148.72120000000001</c:v>
                </c:pt>
                <c:pt idx="29504">
                  <c:v>147.0352</c:v>
                </c:pt>
                <c:pt idx="29505">
                  <c:v>146.2764</c:v>
                </c:pt>
                <c:pt idx="29506">
                  <c:v>145.7105</c:v>
                </c:pt>
                <c:pt idx="29507">
                  <c:v>145.1037</c:v>
                </c:pt>
                <c:pt idx="29508">
                  <c:v>144.64609999999999</c:v>
                </c:pt>
                <c:pt idx="29509">
                  <c:v>143.73490000000001</c:v>
                </c:pt>
                <c:pt idx="29510">
                  <c:v>142.59819999999999</c:v>
                </c:pt>
                <c:pt idx="29511">
                  <c:v>140.34649999999999</c:v>
                </c:pt>
                <c:pt idx="29512">
                  <c:v>140.08150000000001</c:v>
                </c:pt>
                <c:pt idx="29513">
                  <c:v>139.2182</c:v>
                </c:pt>
                <c:pt idx="29514">
                  <c:v>138.6532</c:v>
                </c:pt>
                <c:pt idx="29515">
                  <c:v>138.35990000000001</c:v>
                </c:pt>
                <c:pt idx="29516">
                  <c:v>138.20820000000001</c:v>
                </c:pt>
                <c:pt idx="29517">
                  <c:v>138.02289999999999</c:v>
                </c:pt>
                <c:pt idx="29518">
                  <c:v>137.35759999999999</c:v>
                </c:pt>
                <c:pt idx="29519">
                  <c:v>136.7544</c:v>
                </c:pt>
                <c:pt idx="29520">
                  <c:v>136.66650000000001</c:v>
                </c:pt>
                <c:pt idx="29521">
                  <c:v>135.7235</c:v>
                </c:pt>
                <c:pt idx="29522">
                  <c:v>135.71789999999999</c:v>
                </c:pt>
                <c:pt idx="29523">
                  <c:v>133.94569999999999</c:v>
                </c:pt>
                <c:pt idx="29524">
                  <c:v>132.1671</c:v>
                </c:pt>
                <c:pt idx="29525">
                  <c:v>131.79939999999999</c:v>
                </c:pt>
                <c:pt idx="29526">
                  <c:v>131.2569</c:v>
                </c:pt>
                <c:pt idx="29527">
                  <c:v>130.18879999999999</c:v>
                </c:pt>
                <c:pt idx="29528">
                  <c:v>127.1044</c:v>
                </c:pt>
                <c:pt idx="29529">
                  <c:v>125.5544</c:v>
                </c:pt>
                <c:pt idx="29530">
                  <c:v>123.8806</c:v>
                </c:pt>
                <c:pt idx="29531">
                  <c:v>122.9594</c:v>
                </c:pt>
                <c:pt idx="29532">
                  <c:v>122.3355</c:v>
                </c:pt>
                <c:pt idx="29533">
                  <c:v>121.8009</c:v>
                </c:pt>
                <c:pt idx="29534">
                  <c:v>121.6212</c:v>
                </c:pt>
                <c:pt idx="29535">
                  <c:v>121.2927</c:v>
                </c:pt>
                <c:pt idx="29536">
                  <c:v>121.155</c:v>
                </c:pt>
                <c:pt idx="29537">
                  <c:v>121.0502</c:v>
                </c:pt>
                <c:pt idx="29538">
                  <c:v>120.97490000000001</c:v>
                </c:pt>
                <c:pt idx="29539">
                  <c:v>120.9687</c:v>
                </c:pt>
                <c:pt idx="29540">
                  <c:v>120.94240000000001</c:v>
                </c:pt>
                <c:pt idx="29541">
                  <c:v>120.93429999999999</c:v>
                </c:pt>
                <c:pt idx="29542">
                  <c:v>120.947</c:v>
                </c:pt>
                <c:pt idx="29543">
                  <c:v>120.9736</c:v>
                </c:pt>
                <c:pt idx="29544">
                  <c:v>120.9871</c:v>
                </c:pt>
                <c:pt idx="29545">
                  <c:v>120.9957</c:v>
                </c:pt>
                <c:pt idx="29546">
                  <c:v>121.01560000000001</c:v>
                </c:pt>
                <c:pt idx="29547">
                  <c:v>121.0187</c:v>
                </c:pt>
                <c:pt idx="29548">
                  <c:v>121.12560000000001</c:v>
                </c:pt>
                <c:pt idx="29549">
                  <c:v>121.2897</c:v>
                </c:pt>
                <c:pt idx="29550">
                  <c:v>121.61069999999999</c:v>
                </c:pt>
                <c:pt idx="29551">
                  <c:v>121.8622</c:v>
                </c:pt>
                <c:pt idx="29552">
                  <c:v>122.1913</c:v>
                </c:pt>
                <c:pt idx="29553">
                  <c:v>122.6155</c:v>
                </c:pt>
                <c:pt idx="29554">
                  <c:v>123.15089999999999</c:v>
                </c:pt>
                <c:pt idx="29555">
                  <c:v>123.81829999999999</c:v>
                </c:pt>
                <c:pt idx="29556">
                  <c:v>124.6233</c:v>
                </c:pt>
                <c:pt idx="29557">
                  <c:v>125.5819</c:v>
                </c:pt>
                <c:pt idx="29558">
                  <c:v>126.7025</c:v>
                </c:pt>
                <c:pt idx="29559">
                  <c:v>127.9897</c:v>
                </c:pt>
                <c:pt idx="29560">
                  <c:v>129.44380000000001</c:v>
                </c:pt>
                <c:pt idx="29561">
                  <c:v>131.06020000000001</c:v>
                </c:pt>
                <c:pt idx="29562">
                  <c:v>132.83000000000001</c:v>
                </c:pt>
                <c:pt idx="29563">
                  <c:v>134.75319999999999</c:v>
                </c:pt>
                <c:pt idx="29564">
                  <c:v>136.78809999999999</c:v>
                </c:pt>
                <c:pt idx="29565">
                  <c:v>141.1499</c:v>
                </c:pt>
                <c:pt idx="29566">
                  <c:v>150.404</c:v>
                </c:pt>
                <c:pt idx="29567">
                  <c:v>154.93109999999999</c:v>
                </c:pt>
                <c:pt idx="29568">
                  <c:v>159.1266</c:v>
                </c:pt>
                <c:pt idx="29569">
                  <c:v>162.85769999999999</c:v>
                </c:pt>
                <c:pt idx="29570">
                  <c:v>166.02289999999999</c:v>
                </c:pt>
                <c:pt idx="29571">
                  <c:v>169.04179999999999</c:v>
                </c:pt>
                <c:pt idx="29572">
                  <c:v>171.23</c:v>
                </c:pt>
                <c:pt idx="29573">
                  <c:v>172.73679999999999</c:v>
                </c:pt>
                <c:pt idx="29574">
                  <c:v>172.96729999999999</c:v>
                </c:pt>
                <c:pt idx="29575">
                  <c:v>173.74119999999999</c:v>
                </c:pt>
                <c:pt idx="29576">
                  <c:v>174.38399999999999</c:v>
                </c:pt>
                <c:pt idx="29577">
                  <c:v>174.73769999999999</c:v>
                </c:pt>
                <c:pt idx="29578">
                  <c:v>174.81440000000001</c:v>
                </c:pt>
                <c:pt idx="29579">
                  <c:v>174.59989999999999</c:v>
                </c:pt>
                <c:pt idx="29580">
                  <c:v>173.41739999999999</c:v>
                </c:pt>
                <c:pt idx="29581">
                  <c:v>171.4633</c:v>
                </c:pt>
                <c:pt idx="29582">
                  <c:v>170.80850000000001</c:v>
                </c:pt>
                <c:pt idx="29583">
                  <c:v>166.74379999999999</c:v>
                </c:pt>
                <c:pt idx="29584">
                  <c:v>159.22110000000001</c:v>
                </c:pt>
                <c:pt idx="29585">
                  <c:v>157.018</c:v>
                </c:pt>
                <c:pt idx="29586">
                  <c:v>147.29650000000001</c:v>
                </c:pt>
                <c:pt idx="29587">
                  <c:v>142.52019999999999</c:v>
                </c:pt>
                <c:pt idx="29588">
                  <c:v>140.37450000000001</c:v>
                </c:pt>
                <c:pt idx="29589">
                  <c:v>139.45249999999999</c:v>
                </c:pt>
                <c:pt idx="29590">
                  <c:v>138.66499999999999</c:v>
                </c:pt>
                <c:pt idx="29591">
                  <c:v>138.01939999999999</c:v>
                </c:pt>
                <c:pt idx="29592">
                  <c:v>137.5104</c:v>
                </c:pt>
                <c:pt idx="29593">
                  <c:v>136.79390000000001</c:v>
                </c:pt>
                <c:pt idx="29594">
                  <c:v>135.8417</c:v>
                </c:pt>
                <c:pt idx="29595">
                  <c:v>134.10990000000001</c:v>
                </c:pt>
                <c:pt idx="29596">
                  <c:v>133.08690000000001</c:v>
                </c:pt>
                <c:pt idx="29597">
                  <c:v>132.37870000000001</c:v>
                </c:pt>
                <c:pt idx="29598">
                  <c:v>131.52529999999999</c:v>
                </c:pt>
                <c:pt idx="29599">
                  <c:v>130.80119999999999</c:v>
                </c:pt>
                <c:pt idx="29600">
                  <c:v>130.35509999999999</c:v>
                </c:pt>
                <c:pt idx="29601">
                  <c:v>130.0378</c:v>
                </c:pt>
                <c:pt idx="29602">
                  <c:v>129.42760000000001</c:v>
                </c:pt>
                <c:pt idx="29603">
                  <c:v>128.56780000000001</c:v>
                </c:pt>
                <c:pt idx="29604">
                  <c:v>128.2422</c:v>
                </c:pt>
                <c:pt idx="29605">
                  <c:v>126.0851</c:v>
                </c:pt>
                <c:pt idx="29606">
                  <c:v>125.35120000000001</c:v>
                </c:pt>
                <c:pt idx="29607">
                  <c:v>124.9272</c:v>
                </c:pt>
                <c:pt idx="29608">
                  <c:v>124.8244</c:v>
                </c:pt>
                <c:pt idx="29609">
                  <c:v>124.7334</c:v>
                </c:pt>
                <c:pt idx="29610">
                  <c:v>124.57080000000001</c:v>
                </c:pt>
                <c:pt idx="29611">
                  <c:v>124.24850000000001</c:v>
                </c:pt>
                <c:pt idx="29612">
                  <c:v>124.0874</c:v>
                </c:pt>
                <c:pt idx="29613">
                  <c:v>124.00839999999999</c:v>
                </c:pt>
                <c:pt idx="29614">
                  <c:v>123.94710000000001</c:v>
                </c:pt>
                <c:pt idx="29615">
                  <c:v>123.9277</c:v>
                </c:pt>
                <c:pt idx="29616">
                  <c:v>123.92189999999999</c:v>
                </c:pt>
                <c:pt idx="29617">
                  <c:v>123.9171</c:v>
                </c:pt>
                <c:pt idx="29618">
                  <c:v>123.92019999999999</c:v>
                </c:pt>
                <c:pt idx="29619">
                  <c:v>123.9342</c:v>
                </c:pt>
                <c:pt idx="29620">
                  <c:v>123.96559999999999</c:v>
                </c:pt>
                <c:pt idx="29621">
                  <c:v>124.02160000000001</c:v>
                </c:pt>
                <c:pt idx="29622">
                  <c:v>124.10339999999999</c:v>
                </c:pt>
                <c:pt idx="29623">
                  <c:v>124.208</c:v>
                </c:pt>
                <c:pt idx="29624">
                  <c:v>124.3334</c:v>
                </c:pt>
                <c:pt idx="29625">
                  <c:v>124.4932</c:v>
                </c:pt>
                <c:pt idx="29626">
                  <c:v>124.5981</c:v>
                </c:pt>
                <c:pt idx="29627">
                  <c:v>124.7302</c:v>
                </c:pt>
                <c:pt idx="29628">
                  <c:v>124.90089999999999</c:v>
                </c:pt>
                <c:pt idx="29629">
                  <c:v>125.1208</c:v>
                </c:pt>
                <c:pt idx="29630">
                  <c:v>125.40009999999999</c:v>
                </c:pt>
                <c:pt idx="29631">
                  <c:v>125.7445</c:v>
                </c:pt>
                <c:pt idx="29632">
                  <c:v>126.1598</c:v>
                </c:pt>
                <c:pt idx="29633">
                  <c:v>126.643</c:v>
                </c:pt>
                <c:pt idx="29634">
                  <c:v>127.18819999999999</c:v>
                </c:pt>
                <c:pt idx="29635">
                  <c:v>127.7839</c:v>
                </c:pt>
                <c:pt idx="29636">
                  <c:v>128.3049</c:v>
                </c:pt>
                <c:pt idx="29637">
                  <c:v>129.11199999999999</c:v>
                </c:pt>
                <c:pt idx="29638">
                  <c:v>130.56899999999999</c:v>
                </c:pt>
                <c:pt idx="29639">
                  <c:v>132.16079999999999</c:v>
                </c:pt>
                <c:pt idx="29640">
                  <c:v>133.0292</c:v>
                </c:pt>
                <c:pt idx="29641">
                  <c:v>133.95419999999999</c:v>
                </c:pt>
                <c:pt idx="29642">
                  <c:v>138.00970000000001</c:v>
                </c:pt>
                <c:pt idx="29643">
                  <c:v>138.87780000000001</c:v>
                </c:pt>
                <c:pt idx="29644">
                  <c:v>139.536</c:v>
                </c:pt>
                <c:pt idx="29645">
                  <c:v>139.9093</c:v>
                </c:pt>
                <c:pt idx="29646">
                  <c:v>139.97210000000001</c:v>
                </c:pt>
                <c:pt idx="29647">
                  <c:v>139.94829999999999</c:v>
                </c:pt>
                <c:pt idx="29648">
                  <c:v>139.75389999999999</c:v>
                </c:pt>
                <c:pt idx="29649">
                  <c:v>139.3818</c:v>
                </c:pt>
                <c:pt idx="29650">
                  <c:v>138.8537</c:v>
                </c:pt>
                <c:pt idx="29651">
                  <c:v>138.20070000000001</c:v>
                </c:pt>
                <c:pt idx="29652">
                  <c:v>135.0754</c:v>
                </c:pt>
                <c:pt idx="29653">
                  <c:v>133.6302</c:v>
                </c:pt>
                <c:pt idx="29654">
                  <c:v>132.99469999999999</c:v>
                </c:pt>
                <c:pt idx="29655">
                  <c:v>132.4196</c:v>
                </c:pt>
                <c:pt idx="29656">
                  <c:v>131.42930000000001</c:v>
                </c:pt>
                <c:pt idx="29657">
                  <c:v>130.59610000000001</c:v>
                </c:pt>
                <c:pt idx="29658">
                  <c:v>129.85419999999999</c:v>
                </c:pt>
                <c:pt idx="29659">
                  <c:v>129.15649999999999</c:v>
                </c:pt>
                <c:pt idx="29660">
                  <c:v>127.80459999999999</c:v>
                </c:pt>
                <c:pt idx="29661">
                  <c:v>126.4721</c:v>
                </c:pt>
                <c:pt idx="29662">
                  <c:v>125.1936</c:v>
                </c:pt>
                <c:pt idx="29663">
                  <c:v>124.6105</c:v>
                </c:pt>
                <c:pt idx="29664">
                  <c:v>124.3425</c:v>
                </c:pt>
                <c:pt idx="29665">
                  <c:v>124.09399999999999</c:v>
                </c:pt>
                <c:pt idx="29666">
                  <c:v>123.8676</c:v>
                </c:pt>
                <c:pt idx="29667">
                  <c:v>123.6651</c:v>
                </c:pt>
                <c:pt idx="29668">
                  <c:v>123.48739999999999</c:v>
                </c:pt>
                <c:pt idx="29669">
                  <c:v>123.33459999999999</c:v>
                </c:pt>
                <c:pt idx="29670">
                  <c:v>123.2058</c:v>
                </c:pt>
                <c:pt idx="29671">
                  <c:v>123.0993</c:v>
                </c:pt>
                <c:pt idx="29672">
                  <c:v>123.0127</c:v>
                </c:pt>
                <c:pt idx="29673">
                  <c:v>122.9432</c:v>
                </c:pt>
                <c:pt idx="29674">
                  <c:v>122.8436</c:v>
                </c:pt>
                <c:pt idx="29675">
                  <c:v>122.7787</c:v>
                </c:pt>
                <c:pt idx="29676">
                  <c:v>122.69370000000001</c:v>
                </c:pt>
                <c:pt idx="29677">
                  <c:v>122.6246</c:v>
                </c:pt>
                <c:pt idx="29678">
                  <c:v>122.4928</c:v>
                </c:pt>
                <c:pt idx="29679">
                  <c:v>122.43470000000001</c:v>
                </c:pt>
                <c:pt idx="29680">
                  <c:v>122.3886</c:v>
                </c:pt>
                <c:pt idx="29681">
                  <c:v>122.3278</c:v>
                </c:pt>
                <c:pt idx="29682">
                  <c:v>122.23099999999999</c:v>
                </c:pt>
                <c:pt idx="29683">
                  <c:v>122.039</c:v>
                </c:pt>
                <c:pt idx="29684">
                  <c:v>121.996</c:v>
                </c:pt>
                <c:pt idx="29685">
                  <c:v>121.959</c:v>
                </c:pt>
                <c:pt idx="29686">
                  <c:v>121.8878</c:v>
                </c:pt>
                <c:pt idx="29687">
                  <c:v>121.7456</c:v>
                </c:pt>
                <c:pt idx="29688">
                  <c:v>121.4611</c:v>
                </c:pt>
                <c:pt idx="29689">
                  <c:v>120.93689999999999</c:v>
                </c:pt>
                <c:pt idx="29690">
                  <c:v>120.648</c:v>
                </c:pt>
                <c:pt idx="29691">
                  <c:v>120.521</c:v>
                </c:pt>
                <c:pt idx="29692">
                  <c:v>119.9933</c:v>
                </c:pt>
                <c:pt idx="29693">
                  <c:v>119.926</c:v>
                </c:pt>
                <c:pt idx="29694">
                  <c:v>119.8202</c:v>
                </c:pt>
                <c:pt idx="29695">
                  <c:v>119.5926</c:v>
                </c:pt>
                <c:pt idx="29696">
                  <c:v>119.4786</c:v>
                </c:pt>
                <c:pt idx="29697">
                  <c:v>119.42</c:v>
                </c:pt>
                <c:pt idx="29698">
                  <c:v>119.38030000000001</c:v>
                </c:pt>
                <c:pt idx="29699">
                  <c:v>119.32470000000001</c:v>
                </c:pt>
                <c:pt idx="29700">
                  <c:v>119.0742</c:v>
                </c:pt>
                <c:pt idx="29701">
                  <c:v>119.0414</c:v>
                </c:pt>
                <c:pt idx="29702">
                  <c:v>119.0269</c:v>
                </c:pt>
                <c:pt idx="29703">
                  <c:v>119.0211</c:v>
                </c:pt>
                <c:pt idx="29704">
                  <c:v>119.02719999999999</c:v>
                </c:pt>
                <c:pt idx="29705">
                  <c:v>119.04770000000001</c:v>
                </c:pt>
                <c:pt idx="29706">
                  <c:v>119.07250000000001</c:v>
                </c:pt>
                <c:pt idx="29707">
                  <c:v>119.105</c:v>
                </c:pt>
                <c:pt idx="29708">
                  <c:v>119.185</c:v>
                </c:pt>
                <c:pt idx="29709">
                  <c:v>119.36060000000001</c:v>
                </c:pt>
                <c:pt idx="29710">
                  <c:v>119.71429999999999</c:v>
                </c:pt>
                <c:pt idx="29711">
                  <c:v>119.8925</c:v>
                </c:pt>
                <c:pt idx="29712">
                  <c:v>119.9414</c:v>
                </c:pt>
                <c:pt idx="29713">
                  <c:v>120.00230000000001</c:v>
                </c:pt>
                <c:pt idx="29714">
                  <c:v>120.04349999999999</c:v>
                </c:pt>
                <c:pt idx="29715">
                  <c:v>120.0972</c:v>
                </c:pt>
                <c:pt idx="29716">
                  <c:v>120.17010000000001</c:v>
                </c:pt>
                <c:pt idx="29717">
                  <c:v>120.26909999999999</c:v>
                </c:pt>
                <c:pt idx="29718">
                  <c:v>120.33150000000001</c:v>
                </c:pt>
                <c:pt idx="29719">
                  <c:v>120.40389999999999</c:v>
                </c:pt>
                <c:pt idx="29720">
                  <c:v>120.48739999999999</c:v>
                </c:pt>
                <c:pt idx="29721">
                  <c:v>120.58320000000001</c:v>
                </c:pt>
                <c:pt idx="29722">
                  <c:v>120.6922</c:v>
                </c:pt>
                <c:pt idx="29723">
                  <c:v>120.8155</c:v>
                </c:pt>
                <c:pt idx="29724">
                  <c:v>120.9538</c:v>
                </c:pt>
                <c:pt idx="29725">
                  <c:v>121.1061</c:v>
                </c:pt>
                <c:pt idx="29726">
                  <c:v>121.2757</c:v>
                </c:pt>
                <c:pt idx="29727">
                  <c:v>121.46129999999999</c:v>
                </c:pt>
                <c:pt idx="29728">
                  <c:v>121.6627</c:v>
                </c:pt>
                <c:pt idx="29729">
                  <c:v>121.8777</c:v>
                </c:pt>
                <c:pt idx="29730">
                  <c:v>122.3548</c:v>
                </c:pt>
                <c:pt idx="29731">
                  <c:v>122.87990000000001</c:v>
                </c:pt>
                <c:pt idx="29732">
                  <c:v>123.44580000000001</c:v>
                </c:pt>
                <c:pt idx="29733">
                  <c:v>124.03279999999999</c:v>
                </c:pt>
                <c:pt idx="29734">
                  <c:v>125.2154</c:v>
                </c:pt>
                <c:pt idx="29735">
                  <c:v>125.7784</c:v>
                </c:pt>
                <c:pt idx="29736">
                  <c:v>126.3</c:v>
                </c:pt>
                <c:pt idx="29737">
                  <c:v>126.7736</c:v>
                </c:pt>
                <c:pt idx="29738">
                  <c:v>127.1874</c:v>
                </c:pt>
                <c:pt idx="29739">
                  <c:v>127.6662</c:v>
                </c:pt>
                <c:pt idx="29740">
                  <c:v>128.0258</c:v>
                </c:pt>
                <c:pt idx="29741">
                  <c:v>128.28229999999999</c:v>
                </c:pt>
                <c:pt idx="29742">
                  <c:v>128.45320000000001</c:v>
                </c:pt>
                <c:pt idx="29743">
                  <c:v>128.55850000000001</c:v>
                </c:pt>
                <c:pt idx="29744">
                  <c:v>128.61170000000001</c:v>
                </c:pt>
                <c:pt idx="29745">
                  <c:v>128.59559999999999</c:v>
                </c:pt>
                <c:pt idx="29746">
                  <c:v>128.41210000000001</c:v>
                </c:pt>
                <c:pt idx="29747">
                  <c:v>128.10910000000001</c:v>
                </c:pt>
                <c:pt idx="29748">
                  <c:v>127.3793</c:v>
                </c:pt>
                <c:pt idx="29749">
                  <c:v>126.7718</c:v>
                </c:pt>
                <c:pt idx="29750">
                  <c:v>125.8805</c:v>
                </c:pt>
                <c:pt idx="29751">
                  <c:v>124.3815</c:v>
                </c:pt>
                <c:pt idx="29752">
                  <c:v>123.6447</c:v>
                </c:pt>
                <c:pt idx="29753">
                  <c:v>123.31699999999999</c:v>
                </c:pt>
                <c:pt idx="29754">
                  <c:v>123.1794</c:v>
                </c:pt>
                <c:pt idx="29755">
                  <c:v>123.06610000000001</c:v>
                </c:pt>
                <c:pt idx="29756">
                  <c:v>122.9782</c:v>
                </c:pt>
                <c:pt idx="29757">
                  <c:v>122.9143</c:v>
                </c:pt>
                <c:pt idx="29758">
                  <c:v>122.8395</c:v>
                </c:pt>
                <c:pt idx="29759">
                  <c:v>122.7709</c:v>
                </c:pt>
                <c:pt idx="29760">
                  <c:v>122.6811</c:v>
                </c:pt>
                <c:pt idx="29761">
                  <c:v>122.6601</c:v>
                </c:pt>
                <c:pt idx="29762">
                  <c:v>122.55929999999999</c:v>
                </c:pt>
                <c:pt idx="29763">
                  <c:v>122.55029999999999</c:v>
                </c:pt>
                <c:pt idx="29764">
                  <c:v>122.504</c:v>
                </c:pt>
                <c:pt idx="29765">
                  <c:v>122.50579999999999</c:v>
                </c:pt>
                <c:pt idx="29766">
                  <c:v>122.5458</c:v>
                </c:pt>
                <c:pt idx="29767">
                  <c:v>122.5479</c:v>
                </c:pt>
                <c:pt idx="29768">
                  <c:v>122.8159</c:v>
                </c:pt>
                <c:pt idx="29769">
                  <c:v>122.85339999999999</c:v>
                </c:pt>
                <c:pt idx="29770">
                  <c:v>123.1846</c:v>
                </c:pt>
                <c:pt idx="29771">
                  <c:v>123.27200000000001</c:v>
                </c:pt>
                <c:pt idx="29772">
                  <c:v>123.9577</c:v>
                </c:pt>
                <c:pt idx="29773">
                  <c:v>124.125</c:v>
                </c:pt>
                <c:pt idx="29774">
                  <c:v>124.73350000000001</c:v>
                </c:pt>
                <c:pt idx="29775">
                  <c:v>125.1326</c:v>
                </c:pt>
                <c:pt idx="29776">
                  <c:v>125.36499999999999</c:v>
                </c:pt>
                <c:pt idx="29777">
                  <c:v>125.5029</c:v>
                </c:pt>
                <c:pt idx="29778">
                  <c:v>125.65989999999999</c:v>
                </c:pt>
                <c:pt idx="29779">
                  <c:v>125.88209999999999</c:v>
                </c:pt>
                <c:pt idx="29780">
                  <c:v>126.1328</c:v>
                </c:pt>
                <c:pt idx="29781">
                  <c:v>126.68770000000001</c:v>
                </c:pt>
                <c:pt idx="29782">
                  <c:v>127.8567</c:v>
                </c:pt>
                <c:pt idx="29783">
                  <c:v>130.20490000000001</c:v>
                </c:pt>
                <c:pt idx="29784">
                  <c:v>130.50919999999999</c:v>
                </c:pt>
                <c:pt idx="29785">
                  <c:v>131.39269999999999</c:v>
                </c:pt>
                <c:pt idx="29786">
                  <c:v>131.5848</c:v>
                </c:pt>
                <c:pt idx="29787">
                  <c:v>132.06129999999999</c:v>
                </c:pt>
                <c:pt idx="29788">
                  <c:v>132.2192</c:v>
                </c:pt>
                <c:pt idx="29789">
                  <c:v>132.49930000000001</c:v>
                </c:pt>
                <c:pt idx="29790">
                  <c:v>132.761</c:v>
                </c:pt>
                <c:pt idx="29791">
                  <c:v>133.05009999999999</c:v>
                </c:pt>
                <c:pt idx="29792">
                  <c:v>133.1747</c:v>
                </c:pt>
                <c:pt idx="29793">
                  <c:v>133.40979999999999</c:v>
                </c:pt>
                <c:pt idx="29794">
                  <c:v>133.83080000000001</c:v>
                </c:pt>
                <c:pt idx="29795">
                  <c:v>134.30119999999999</c:v>
                </c:pt>
                <c:pt idx="29796">
                  <c:v>134.8014</c:v>
                </c:pt>
                <c:pt idx="29797">
                  <c:v>134.8218</c:v>
                </c:pt>
                <c:pt idx="29798">
                  <c:v>135.4392</c:v>
                </c:pt>
                <c:pt idx="29799">
                  <c:v>136.10159999999999</c:v>
                </c:pt>
                <c:pt idx="29800">
                  <c:v>137.2106</c:v>
                </c:pt>
                <c:pt idx="29801">
                  <c:v>137.54929999999999</c:v>
                </c:pt>
                <c:pt idx="29802">
                  <c:v>139.10329999999999</c:v>
                </c:pt>
                <c:pt idx="29803">
                  <c:v>140.59299999999999</c:v>
                </c:pt>
                <c:pt idx="29804">
                  <c:v>141.27420000000001</c:v>
                </c:pt>
                <c:pt idx="29805">
                  <c:v>141.88650000000001</c:v>
                </c:pt>
                <c:pt idx="29806">
                  <c:v>142.261</c:v>
                </c:pt>
                <c:pt idx="29807">
                  <c:v>142.42189999999999</c:v>
                </c:pt>
                <c:pt idx="29808">
                  <c:v>142.874</c:v>
                </c:pt>
                <c:pt idx="29809">
                  <c:v>143.1925</c:v>
                </c:pt>
                <c:pt idx="29810">
                  <c:v>143.4452</c:v>
                </c:pt>
                <c:pt idx="29811">
                  <c:v>143.63589999999999</c:v>
                </c:pt>
                <c:pt idx="29812">
                  <c:v>143.7704</c:v>
                </c:pt>
                <c:pt idx="29813">
                  <c:v>143.90649999999999</c:v>
                </c:pt>
                <c:pt idx="29814">
                  <c:v>143.91820000000001</c:v>
                </c:pt>
                <c:pt idx="29815">
                  <c:v>143.91839999999999</c:v>
                </c:pt>
                <c:pt idx="29816">
                  <c:v>143.92439999999999</c:v>
                </c:pt>
                <c:pt idx="29817">
                  <c:v>143.8603</c:v>
                </c:pt>
                <c:pt idx="29818">
                  <c:v>143.86359999999999</c:v>
                </c:pt>
                <c:pt idx="29819">
                  <c:v>143.9162</c:v>
                </c:pt>
                <c:pt idx="29820">
                  <c:v>144.1601</c:v>
                </c:pt>
                <c:pt idx="29821">
                  <c:v>144.51499999999999</c:v>
                </c:pt>
                <c:pt idx="29822">
                  <c:v>145.2782</c:v>
                </c:pt>
                <c:pt idx="29823">
                  <c:v>145.3126</c:v>
                </c:pt>
                <c:pt idx="29824">
                  <c:v>145.8629</c:v>
                </c:pt>
                <c:pt idx="29825">
                  <c:v>146.2833</c:v>
                </c:pt>
                <c:pt idx="29826">
                  <c:v>146.8348</c:v>
                </c:pt>
                <c:pt idx="29827">
                  <c:v>147.53649999999999</c:v>
                </c:pt>
                <c:pt idx="29828">
                  <c:v>148.38460000000001</c:v>
                </c:pt>
                <c:pt idx="29829">
                  <c:v>150.22</c:v>
                </c:pt>
                <c:pt idx="29830">
                  <c:v>150.4093</c:v>
                </c:pt>
                <c:pt idx="29831">
                  <c:v>158.9889</c:v>
                </c:pt>
                <c:pt idx="29832">
                  <c:v>159.5566</c:v>
                </c:pt>
                <c:pt idx="29833">
                  <c:v>161.22110000000001</c:v>
                </c:pt>
                <c:pt idx="29834">
                  <c:v>162.35830000000001</c:v>
                </c:pt>
                <c:pt idx="29835">
                  <c:v>163.51769999999999</c:v>
                </c:pt>
                <c:pt idx="29836">
                  <c:v>164.70599999999999</c:v>
                </c:pt>
                <c:pt idx="29837">
                  <c:v>165.9265</c:v>
                </c:pt>
                <c:pt idx="29838">
                  <c:v>167.1781</c:v>
                </c:pt>
                <c:pt idx="29839">
                  <c:v>168.45529999999999</c:v>
                </c:pt>
                <c:pt idx="29840">
                  <c:v>169.5342</c:v>
                </c:pt>
                <c:pt idx="29841">
                  <c:v>171.07239999999999</c:v>
                </c:pt>
                <c:pt idx="29842">
                  <c:v>173.72550000000001</c:v>
                </c:pt>
                <c:pt idx="29843">
                  <c:v>175.03720000000001</c:v>
                </c:pt>
                <c:pt idx="29844">
                  <c:v>178.03710000000001</c:v>
                </c:pt>
                <c:pt idx="29845">
                  <c:v>179.65129999999999</c:v>
                </c:pt>
                <c:pt idx="29846">
                  <c:v>181.62860000000001</c:v>
                </c:pt>
                <c:pt idx="29847">
                  <c:v>186.12100000000001</c:v>
                </c:pt>
                <c:pt idx="29848">
                  <c:v>191.3545</c:v>
                </c:pt>
                <c:pt idx="29849">
                  <c:v>202.59520000000001</c:v>
                </c:pt>
                <c:pt idx="29850">
                  <c:v>220.45679999999999</c:v>
                </c:pt>
                <c:pt idx="29851">
                  <c:v>225.32679999999999</c:v>
                </c:pt>
                <c:pt idx="29852">
                  <c:v>231.4145</c:v>
                </c:pt>
                <c:pt idx="29853">
                  <c:v>242.40199999999999</c:v>
                </c:pt>
                <c:pt idx="29854">
                  <c:v>248.16139999999999</c:v>
                </c:pt>
                <c:pt idx="29855">
                  <c:v>259.34859999999998</c:v>
                </c:pt>
                <c:pt idx="29856">
                  <c:v>263.22480000000002</c:v>
                </c:pt>
                <c:pt idx="29857">
                  <c:v>263.95819999999998</c:v>
                </c:pt>
                <c:pt idx="29858">
                  <c:v>265.53100000000001</c:v>
                </c:pt>
                <c:pt idx="29859">
                  <c:v>266.4051</c:v>
                </c:pt>
                <c:pt idx="29860">
                  <c:v>266.52260000000001</c:v>
                </c:pt>
                <c:pt idx="29861">
                  <c:v>265.94459999999998</c:v>
                </c:pt>
                <c:pt idx="29862">
                  <c:v>263.33229999999998</c:v>
                </c:pt>
                <c:pt idx="29863">
                  <c:v>256.13490000000002</c:v>
                </c:pt>
                <c:pt idx="29864">
                  <c:v>246.5873</c:v>
                </c:pt>
                <c:pt idx="29865">
                  <c:v>241.226</c:v>
                </c:pt>
                <c:pt idx="29866">
                  <c:v>211.69149999999999</c:v>
                </c:pt>
                <c:pt idx="29867">
                  <c:v>192.4075</c:v>
                </c:pt>
                <c:pt idx="29868">
                  <c:v>186.06309999999999</c:v>
                </c:pt>
                <c:pt idx="29869">
                  <c:v>173.46379999999999</c:v>
                </c:pt>
                <c:pt idx="29870">
                  <c:v>170.5513</c:v>
                </c:pt>
                <c:pt idx="29871">
                  <c:v>168.08799999999999</c:v>
                </c:pt>
                <c:pt idx="29872">
                  <c:v>166.18770000000001</c:v>
                </c:pt>
                <c:pt idx="29873">
                  <c:v>164.6789</c:v>
                </c:pt>
                <c:pt idx="29874">
                  <c:v>159.3477</c:v>
                </c:pt>
                <c:pt idx="29875">
                  <c:v>154.05529999999999</c:v>
                </c:pt>
                <c:pt idx="29876">
                  <c:v>151.4349</c:v>
                </c:pt>
                <c:pt idx="29877">
                  <c:v>150.2225</c:v>
                </c:pt>
                <c:pt idx="29878">
                  <c:v>149.20930000000001</c:v>
                </c:pt>
                <c:pt idx="29879">
                  <c:v>148.44829999999999</c:v>
                </c:pt>
                <c:pt idx="29880">
                  <c:v>147.86439999999999</c:v>
                </c:pt>
                <c:pt idx="29881">
                  <c:v>146.8493</c:v>
                </c:pt>
                <c:pt idx="29882">
                  <c:v>142.85939999999999</c:v>
                </c:pt>
                <c:pt idx="29883">
                  <c:v>138.8647</c:v>
                </c:pt>
                <c:pt idx="29884">
                  <c:v>136.8648</c:v>
                </c:pt>
                <c:pt idx="29885">
                  <c:v>135.87530000000001</c:v>
                </c:pt>
                <c:pt idx="29886">
                  <c:v>135.0463</c:v>
                </c:pt>
                <c:pt idx="29887">
                  <c:v>134.58529999999999</c:v>
                </c:pt>
                <c:pt idx="29888">
                  <c:v>134.26669999999999</c:v>
                </c:pt>
                <c:pt idx="29889">
                  <c:v>133.67949999999999</c:v>
                </c:pt>
                <c:pt idx="29890">
                  <c:v>133.64949999999999</c:v>
                </c:pt>
                <c:pt idx="29891">
                  <c:v>133.18279999999999</c:v>
                </c:pt>
                <c:pt idx="29892">
                  <c:v>132.7072</c:v>
                </c:pt>
                <c:pt idx="29893">
                  <c:v>131.75630000000001</c:v>
                </c:pt>
                <c:pt idx="29894">
                  <c:v>131.52260000000001</c:v>
                </c:pt>
                <c:pt idx="29895">
                  <c:v>129.85769999999999</c:v>
                </c:pt>
                <c:pt idx="29896">
                  <c:v>127.3212</c:v>
                </c:pt>
                <c:pt idx="29897">
                  <c:v>126.57729999999999</c:v>
                </c:pt>
                <c:pt idx="29898">
                  <c:v>126.4679</c:v>
                </c:pt>
                <c:pt idx="29899">
                  <c:v>126.39870000000001</c:v>
                </c:pt>
                <c:pt idx="29900">
                  <c:v>126.28530000000001</c:v>
                </c:pt>
                <c:pt idx="29901">
                  <c:v>126.0605</c:v>
                </c:pt>
                <c:pt idx="29902">
                  <c:v>125.6165</c:v>
                </c:pt>
                <c:pt idx="29903">
                  <c:v>125.599</c:v>
                </c:pt>
                <c:pt idx="29904">
                  <c:v>125.64879999999999</c:v>
                </c:pt>
                <c:pt idx="29905">
                  <c:v>125.649</c:v>
                </c:pt>
                <c:pt idx="29906">
                  <c:v>125.806</c:v>
                </c:pt>
                <c:pt idx="29907">
                  <c:v>126.1121</c:v>
                </c:pt>
                <c:pt idx="29908">
                  <c:v>126.1254</c:v>
                </c:pt>
                <c:pt idx="29909">
                  <c:v>126.2251</c:v>
                </c:pt>
                <c:pt idx="29910">
                  <c:v>126.30370000000001</c:v>
                </c:pt>
                <c:pt idx="29911">
                  <c:v>126.41330000000001</c:v>
                </c:pt>
                <c:pt idx="29912">
                  <c:v>126.50020000000001</c:v>
                </c:pt>
                <c:pt idx="29913">
                  <c:v>126.57640000000001</c:v>
                </c:pt>
                <c:pt idx="29914">
                  <c:v>126.747</c:v>
                </c:pt>
                <c:pt idx="29915">
                  <c:v>127.07850000000001</c:v>
                </c:pt>
                <c:pt idx="29916">
                  <c:v>127.197</c:v>
                </c:pt>
                <c:pt idx="29917">
                  <c:v>127.741</c:v>
                </c:pt>
                <c:pt idx="29918">
                  <c:v>128.07579999999999</c:v>
                </c:pt>
                <c:pt idx="29919">
                  <c:v>128.1189</c:v>
                </c:pt>
                <c:pt idx="29920">
                  <c:v>128.27279999999999</c:v>
                </c:pt>
                <c:pt idx="29921">
                  <c:v>128.4076</c:v>
                </c:pt>
                <c:pt idx="29922">
                  <c:v>128.5857</c:v>
                </c:pt>
                <c:pt idx="29923">
                  <c:v>128.83199999999999</c:v>
                </c:pt>
                <c:pt idx="29924">
                  <c:v>129.12710000000001</c:v>
                </c:pt>
                <c:pt idx="29925">
                  <c:v>129.79349999999999</c:v>
                </c:pt>
                <c:pt idx="29926">
                  <c:v>131.1789</c:v>
                </c:pt>
                <c:pt idx="29927">
                  <c:v>133.95490000000001</c:v>
                </c:pt>
                <c:pt idx="29928">
                  <c:v>134.35329999999999</c:v>
                </c:pt>
                <c:pt idx="29929">
                  <c:v>138.92959999999999</c:v>
                </c:pt>
                <c:pt idx="29930">
                  <c:v>140.18430000000001</c:v>
                </c:pt>
                <c:pt idx="29931">
                  <c:v>140.56049999999999</c:v>
                </c:pt>
                <c:pt idx="29932">
                  <c:v>140.79220000000001</c:v>
                </c:pt>
                <c:pt idx="29933">
                  <c:v>140.8535</c:v>
                </c:pt>
                <c:pt idx="29934">
                  <c:v>141.0702</c:v>
                </c:pt>
                <c:pt idx="29935">
                  <c:v>141.4152</c:v>
                </c:pt>
                <c:pt idx="29936">
                  <c:v>141.84229999999999</c:v>
                </c:pt>
                <c:pt idx="29937">
                  <c:v>142.3664</c:v>
                </c:pt>
                <c:pt idx="29938">
                  <c:v>142.995</c:v>
                </c:pt>
                <c:pt idx="29939">
                  <c:v>143.7304</c:v>
                </c:pt>
                <c:pt idx="29940">
                  <c:v>144.559</c:v>
                </c:pt>
                <c:pt idx="29941">
                  <c:v>145.47229999999999</c:v>
                </c:pt>
                <c:pt idx="29942">
                  <c:v>146.44630000000001</c:v>
                </c:pt>
                <c:pt idx="29943">
                  <c:v>148.52199999999999</c:v>
                </c:pt>
                <c:pt idx="29944">
                  <c:v>150.6789</c:v>
                </c:pt>
                <c:pt idx="29945">
                  <c:v>159.0856</c:v>
                </c:pt>
                <c:pt idx="29946">
                  <c:v>159.42740000000001</c:v>
                </c:pt>
                <c:pt idx="29947">
                  <c:v>170.2955</c:v>
                </c:pt>
                <c:pt idx="29948">
                  <c:v>175.88570000000001</c:v>
                </c:pt>
                <c:pt idx="29949">
                  <c:v>176.91499999999999</c:v>
                </c:pt>
                <c:pt idx="29950">
                  <c:v>181.33019999999999</c:v>
                </c:pt>
                <c:pt idx="29951">
                  <c:v>185.18960000000001</c:v>
                </c:pt>
                <c:pt idx="29952">
                  <c:v>187.07839999999999</c:v>
                </c:pt>
                <c:pt idx="29953">
                  <c:v>188.94900000000001</c:v>
                </c:pt>
                <c:pt idx="29954">
                  <c:v>190.52199999999999</c:v>
                </c:pt>
                <c:pt idx="29955">
                  <c:v>191.62549999999999</c:v>
                </c:pt>
                <c:pt idx="29956">
                  <c:v>191.73429999999999</c:v>
                </c:pt>
                <c:pt idx="29957">
                  <c:v>192.7919</c:v>
                </c:pt>
                <c:pt idx="29958">
                  <c:v>193.1789</c:v>
                </c:pt>
                <c:pt idx="29959">
                  <c:v>193.3783</c:v>
                </c:pt>
                <c:pt idx="29960">
                  <c:v>193.40199999999999</c:v>
                </c:pt>
                <c:pt idx="29961">
                  <c:v>193.73070000000001</c:v>
                </c:pt>
                <c:pt idx="29962">
                  <c:v>194.01669999999999</c:v>
                </c:pt>
                <c:pt idx="29963">
                  <c:v>194.05950000000001</c:v>
                </c:pt>
                <c:pt idx="29964">
                  <c:v>194.19049999999999</c:v>
                </c:pt>
                <c:pt idx="29965">
                  <c:v>194.10040000000001</c:v>
                </c:pt>
                <c:pt idx="29966">
                  <c:v>193.6319</c:v>
                </c:pt>
                <c:pt idx="29967">
                  <c:v>192.422</c:v>
                </c:pt>
                <c:pt idx="29968">
                  <c:v>190.7543</c:v>
                </c:pt>
                <c:pt idx="29969">
                  <c:v>189.4863</c:v>
                </c:pt>
                <c:pt idx="29970">
                  <c:v>187.1403</c:v>
                </c:pt>
                <c:pt idx="29971">
                  <c:v>186.5249</c:v>
                </c:pt>
                <c:pt idx="29972">
                  <c:v>183.50309999999999</c:v>
                </c:pt>
                <c:pt idx="29973">
                  <c:v>183.4743</c:v>
                </c:pt>
                <c:pt idx="29974">
                  <c:v>182.65940000000001</c:v>
                </c:pt>
                <c:pt idx="29975">
                  <c:v>182.09059999999999</c:v>
                </c:pt>
                <c:pt idx="29976">
                  <c:v>181.9726</c:v>
                </c:pt>
                <c:pt idx="29977">
                  <c:v>182.50219999999999</c:v>
                </c:pt>
                <c:pt idx="29978">
                  <c:v>183.17789999999999</c:v>
                </c:pt>
                <c:pt idx="29979">
                  <c:v>184.11189999999999</c:v>
                </c:pt>
                <c:pt idx="29980">
                  <c:v>186.60589999999999</c:v>
                </c:pt>
                <c:pt idx="29981">
                  <c:v>186.91550000000001</c:v>
                </c:pt>
                <c:pt idx="29982">
                  <c:v>192.87129999999999</c:v>
                </c:pt>
                <c:pt idx="29983">
                  <c:v>206.16720000000001</c:v>
                </c:pt>
                <c:pt idx="29984">
                  <c:v>213.267</c:v>
                </c:pt>
                <c:pt idx="29985">
                  <c:v>215.45240000000001</c:v>
                </c:pt>
                <c:pt idx="29986">
                  <c:v>218.0746</c:v>
                </c:pt>
                <c:pt idx="29987">
                  <c:v>221.39340000000001</c:v>
                </c:pt>
                <c:pt idx="29988">
                  <c:v>225.65389999999999</c:v>
                </c:pt>
                <c:pt idx="29989">
                  <c:v>231.1148</c:v>
                </c:pt>
                <c:pt idx="29990">
                  <c:v>237.86359999999999</c:v>
                </c:pt>
                <c:pt idx="29991">
                  <c:v>245.7765</c:v>
                </c:pt>
                <c:pt idx="29992">
                  <c:v>254.41839999999999</c:v>
                </c:pt>
                <c:pt idx="29993">
                  <c:v>263.17500000000001</c:v>
                </c:pt>
                <c:pt idx="29994">
                  <c:v>271.14819999999997</c:v>
                </c:pt>
                <c:pt idx="29995">
                  <c:v>277.54059999999998</c:v>
                </c:pt>
                <c:pt idx="29996">
                  <c:v>279.90370000000001</c:v>
                </c:pt>
                <c:pt idx="29997">
                  <c:v>281.6379</c:v>
                </c:pt>
                <c:pt idx="29998">
                  <c:v>283.05149999999998</c:v>
                </c:pt>
                <c:pt idx="29999">
                  <c:v>282.63589999999999</c:v>
                </c:pt>
                <c:pt idx="30000">
                  <c:v>280.55220000000003</c:v>
                </c:pt>
                <c:pt idx="30001">
                  <c:v>277.1003</c:v>
                </c:pt>
                <c:pt idx="30002">
                  <c:v>272.59989999999999</c:v>
                </c:pt>
                <c:pt idx="30003">
                  <c:v>267.43740000000003</c:v>
                </c:pt>
                <c:pt idx="30004">
                  <c:v>256.21429999999998</c:v>
                </c:pt>
                <c:pt idx="30005">
                  <c:v>245.0256</c:v>
                </c:pt>
                <c:pt idx="30006">
                  <c:v>234.399</c:v>
                </c:pt>
                <c:pt idx="30007">
                  <c:v>224.31129999999999</c:v>
                </c:pt>
                <c:pt idx="30008">
                  <c:v>214.7063</c:v>
                </c:pt>
                <c:pt idx="30009">
                  <c:v>205.72919999999999</c:v>
                </c:pt>
                <c:pt idx="30010">
                  <c:v>201.74619999999999</c:v>
                </c:pt>
                <c:pt idx="30011">
                  <c:v>201.59620000000001</c:v>
                </c:pt>
                <c:pt idx="30012">
                  <c:v>197.78550000000001</c:v>
                </c:pt>
                <c:pt idx="30013">
                  <c:v>194.31100000000001</c:v>
                </c:pt>
                <c:pt idx="30014">
                  <c:v>191.2287</c:v>
                </c:pt>
                <c:pt idx="30015">
                  <c:v>188.52</c:v>
                </c:pt>
                <c:pt idx="30016">
                  <c:v>186.18960000000001</c:v>
                </c:pt>
                <c:pt idx="30017">
                  <c:v>184.18129999999999</c:v>
                </c:pt>
                <c:pt idx="30018">
                  <c:v>182.46</c:v>
                </c:pt>
                <c:pt idx="30019">
                  <c:v>179.62289999999999</c:v>
                </c:pt>
                <c:pt idx="30020">
                  <c:v>177.27889999999999</c:v>
                </c:pt>
                <c:pt idx="30021">
                  <c:v>175.1884</c:v>
                </c:pt>
                <c:pt idx="30022">
                  <c:v>175.0958</c:v>
                </c:pt>
                <c:pt idx="30023">
                  <c:v>173.2843</c:v>
                </c:pt>
                <c:pt idx="30024">
                  <c:v>171.5882</c:v>
                </c:pt>
                <c:pt idx="30025">
                  <c:v>170.13210000000001</c:v>
                </c:pt>
                <c:pt idx="30026">
                  <c:v>169.73009999999999</c:v>
                </c:pt>
                <c:pt idx="30027">
                  <c:v>168.9307</c:v>
                </c:pt>
                <c:pt idx="30028">
                  <c:v>167.02670000000001</c:v>
                </c:pt>
                <c:pt idx="30029">
                  <c:v>166.51949999999999</c:v>
                </c:pt>
                <c:pt idx="30030">
                  <c:v>165.38329999999999</c:v>
                </c:pt>
                <c:pt idx="30031">
                  <c:v>159.06530000000001</c:v>
                </c:pt>
                <c:pt idx="30032">
                  <c:v>157.7406</c:v>
                </c:pt>
                <c:pt idx="30033">
                  <c:v>156.82429999999999</c:v>
                </c:pt>
                <c:pt idx="30034">
                  <c:v>156.68459999999999</c:v>
                </c:pt>
                <c:pt idx="30035">
                  <c:v>154.9076</c:v>
                </c:pt>
                <c:pt idx="30036">
                  <c:v>151.43629999999999</c:v>
                </c:pt>
                <c:pt idx="30037">
                  <c:v>147.96299999999999</c:v>
                </c:pt>
                <c:pt idx="30038">
                  <c:v>146.2277</c:v>
                </c:pt>
                <c:pt idx="30039">
                  <c:v>145.37790000000001</c:v>
                </c:pt>
                <c:pt idx="30040">
                  <c:v>145.37450000000001</c:v>
                </c:pt>
                <c:pt idx="30041">
                  <c:v>144.5789</c:v>
                </c:pt>
                <c:pt idx="30042">
                  <c:v>144.11949999999999</c:v>
                </c:pt>
                <c:pt idx="30043">
                  <c:v>143.90770000000001</c:v>
                </c:pt>
                <c:pt idx="30044">
                  <c:v>143.31110000000001</c:v>
                </c:pt>
                <c:pt idx="30045">
                  <c:v>143.07769999999999</c:v>
                </c:pt>
                <c:pt idx="30046">
                  <c:v>142.20400000000001</c:v>
                </c:pt>
                <c:pt idx="30047">
                  <c:v>141.18809999999999</c:v>
                </c:pt>
                <c:pt idx="30048">
                  <c:v>140.02459999999999</c:v>
                </c:pt>
                <c:pt idx="30049">
                  <c:v>137.42179999999999</c:v>
                </c:pt>
                <c:pt idx="30050">
                  <c:v>135.66890000000001</c:v>
                </c:pt>
                <c:pt idx="30051">
                  <c:v>133.65090000000001</c:v>
                </c:pt>
                <c:pt idx="30052">
                  <c:v>131.7638</c:v>
                </c:pt>
                <c:pt idx="30053">
                  <c:v>131.30850000000001</c:v>
                </c:pt>
                <c:pt idx="30054">
                  <c:v>130.82339999999999</c:v>
                </c:pt>
                <c:pt idx="30055">
                  <c:v>129.9178</c:v>
                </c:pt>
                <c:pt idx="30056">
                  <c:v>129.24209999999999</c:v>
                </c:pt>
                <c:pt idx="30057">
                  <c:v>128.76150000000001</c:v>
                </c:pt>
                <c:pt idx="30058">
                  <c:v>128.55170000000001</c:v>
                </c:pt>
                <c:pt idx="30059">
                  <c:v>128.4324</c:v>
                </c:pt>
                <c:pt idx="30060">
                  <c:v>128.44839999999999</c:v>
                </c:pt>
                <c:pt idx="30061">
                  <c:v>128.5523</c:v>
                </c:pt>
                <c:pt idx="30062">
                  <c:v>128.7825</c:v>
                </c:pt>
                <c:pt idx="30063">
                  <c:v>129.18199999999999</c:v>
                </c:pt>
                <c:pt idx="30064">
                  <c:v>129.4633</c:v>
                </c:pt>
                <c:pt idx="30065">
                  <c:v>129.8031</c:v>
                </c:pt>
                <c:pt idx="30066">
                  <c:v>130.2132</c:v>
                </c:pt>
                <c:pt idx="30067">
                  <c:v>130.6919</c:v>
                </c:pt>
                <c:pt idx="30068">
                  <c:v>131.25210000000001</c:v>
                </c:pt>
                <c:pt idx="30069">
                  <c:v>131.88829999999999</c:v>
                </c:pt>
                <c:pt idx="30070">
                  <c:v>132.60769999999999</c:v>
                </c:pt>
                <c:pt idx="30071">
                  <c:v>133.4119</c:v>
                </c:pt>
                <c:pt idx="30072">
                  <c:v>134.43809999999999</c:v>
                </c:pt>
                <c:pt idx="30073">
                  <c:v>135.56649999999999</c:v>
                </c:pt>
                <c:pt idx="30074">
                  <c:v>136.8015</c:v>
                </c:pt>
                <c:pt idx="30075">
                  <c:v>138.13820000000001</c:v>
                </c:pt>
                <c:pt idx="30076">
                  <c:v>141.09100000000001</c:v>
                </c:pt>
                <c:pt idx="30077">
                  <c:v>144.36189999999999</c:v>
                </c:pt>
                <c:pt idx="30078">
                  <c:v>147.8931</c:v>
                </c:pt>
                <c:pt idx="30079">
                  <c:v>149.5042</c:v>
                </c:pt>
                <c:pt idx="30080">
                  <c:v>151.58770000000001</c:v>
                </c:pt>
                <c:pt idx="30081">
                  <c:v>159.26169999999999</c:v>
                </c:pt>
                <c:pt idx="30082">
                  <c:v>167.00450000000001</c:v>
                </c:pt>
                <c:pt idx="30083">
                  <c:v>174.42949999999999</c:v>
                </c:pt>
                <c:pt idx="30084">
                  <c:v>181.1644</c:v>
                </c:pt>
                <c:pt idx="30085">
                  <c:v>184.13810000000001</c:v>
                </c:pt>
                <c:pt idx="30086">
                  <c:v>186.80760000000001</c:v>
                </c:pt>
                <c:pt idx="30087">
                  <c:v>189.17</c:v>
                </c:pt>
                <c:pt idx="30088">
                  <c:v>191.21860000000001</c:v>
                </c:pt>
                <c:pt idx="30089">
                  <c:v>194.5395</c:v>
                </c:pt>
                <c:pt idx="30090">
                  <c:v>197.14490000000001</c:v>
                </c:pt>
                <c:pt idx="30091">
                  <c:v>199.3603</c:v>
                </c:pt>
                <c:pt idx="30092">
                  <c:v>203.05709999999999</c:v>
                </c:pt>
                <c:pt idx="30093">
                  <c:v>204.18199999999999</c:v>
                </c:pt>
                <c:pt idx="30094">
                  <c:v>204.2757</c:v>
                </c:pt>
                <c:pt idx="30095">
                  <c:v>204.76329999999999</c:v>
                </c:pt>
                <c:pt idx="30096">
                  <c:v>204.60339999999999</c:v>
                </c:pt>
                <c:pt idx="30097">
                  <c:v>204.05250000000001</c:v>
                </c:pt>
                <c:pt idx="30098">
                  <c:v>202.09360000000001</c:v>
                </c:pt>
                <c:pt idx="30099">
                  <c:v>196.88079999999999</c:v>
                </c:pt>
                <c:pt idx="30100">
                  <c:v>186.04089999999999</c:v>
                </c:pt>
                <c:pt idx="30101">
                  <c:v>175.1892</c:v>
                </c:pt>
                <c:pt idx="30102">
                  <c:v>169.83449999999999</c:v>
                </c:pt>
                <c:pt idx="30103">
                  <c:v>167.386</c:v>
                </c:pt>
                <c:pt idx="30104">
                  <c:v>165.38130000000001</c:v>
                </c:pt>
                <c:pt idx="30105">
                  <c:v>163.9462</c:v>
                </c:pt>
                <c:pt idx="30106">
                  <c:v>162.95230000000001</c:v>
                </c:pt>
                <c:pt idx="30107">
                  <c:v>161.42240000000001</c:v>
                </c:pt>
                <c:pt idx="30108">
                  <c:v>158.50899999999999</c:v>
                </c:pt>
                <c:pt idx="30109">
                  <c:v>155.5951</c:v>
                </c:pt>
                <c:pt idx="30110">
                  <c:v>154.15350000000001</c:v>
                </c:pt>
                <c:pt idx="30111">
                  <c:v>152.91319999999999</c:v>
                </c:pt>
                <c:pt idx="30112">
                  <c:v>152.1619</c:v>
                </c:pt>
                <c:pt idx="30113">
                  <c:v>152.12469999999999</c:v>
                </c:pt>
                <c:pt idx="30114">
                  <c:v>151.53809999999999</c:v>
                </c:pt>
                <c:pt idx="30115">
                  <c:v>150.39760000000001</c:v>
                </c:pt>
                <c:pt idx="30116">
                  <c:v>149.66370000000001</c:v>
                </c:pt>
                <c:pt idx="30117">
                  <c:v>149.08000000000001</c:v>
                </c:pt>
                <c:pt idx="30118">
                  <c:v>148.51740000000001</c:v>
                </c:pt>
                <c:pt idx="30119">
                  <c:v>148.2346</c:v>
                </c:pt>
                <c:pt idx="30120">
                  <c:v>147.41069999999999</c:v>
                </c:pt>
                <c:pt idx="30121">
                  <c:v>144.16499999999999</c:v>
                </c:pt>
                <c:pt idx="30122">
                  <c:v>143.60980000000001</c:v>
                </c:pt>
                <c:pt idx="30123">
                  <c:v>142.2217</c:v>
                </c:pt>
                <c:pt idx="30124">
                  <c:v>141.286</c:v>
                </c:pt>
                <c:pt idx="30125">
                  <c:v>140.81790000000001</c:v>
                </c:pt>
                <c:pt idx="30126">
                  <c:v>140.46180000000001</c:v>
                </c:pt>
                <c:pt idx="30127">
                  <c:v>140.8065</c:v>
                </c:pt>
                <c:pt idx="30128">
                  <c:v>141.2638</c:v>
                </c:pt>
                <c:pt idx="30129">
                  <c:v>141.49420000000001</c:v>
                </c:pt>
                <c:pt idx="30130">
                  <c:v>141.63239999999999</c:v>
                </c:pt>
                <c:pt idx="30131">
                  <c:v>141.94479999999999</c:v>
                </c:pt>
                <c:pt idx="30132">
                  <c:v>142.30600000000001</c:v>
                </c:pt>
                <c:pt idx="30133">
                  <c:v>142.91550000000001</c:v>
                </c:pt>
                <c:pt idx="30134">
                  <c:v>143.84010000000001</c:v>
                </c:pt>
                <c:pt idx="30135">
                  <c:v>145.09270000000001</c:v>
                </c:pt>
                <c:pt idx="30136">
                  <c:v>146.6293</c:v>
                </c:pt>
                <c:pt idx="30137">
                  <c:v>148.35929999999999</c:v>
                </c:pt>
                <c:pt idx="30138">
                  <c:v>152.09979999999999</c:v>
                </c:pt>
                <c:pt idx="30139">
                  <c:v>167.52170000000001</c:v>
                </c:pt>
                <c:pt idx="30140">
                  <c:v>182.99969999999999</c:v>
                </c:pt>
                <c:pt idx="30141">
                  <c:v>187.2484</c:v>
                </c:pt>
                <c:pt idx="30142">
                  <c:v>189.86250000000001</c:v>
                </c:pt>
                <c:pt idx="30143">
                  <c:v>193.1831</c:v>
                </c:pt>
                <c:pt idx="30144">
                  <c:v>197.54220000000001</c:v>
                </c:pt>
                <c:pt idx="30145">
                  <c:v>203.1206</c:v>
                </c:pt>
                <c:pt idx="30146">
                  <c:v>209.9034</c:v>
                </c:pt>
                <c:pt idx="30147">
                  <c:v>217.6566</c:v>
                </c:pt>
                <c:pt idx="30148">
                  <c:v>252.25489999999999</c:v>
                </c:pt>
                <c:pt idx="30149">
                  <c:v>260.43459999999999</c:v>
                </c:pt>
                <c:pt idx="30150">
                  <c:v>267.58229999999998</c:v>
                </c:pt>
                <c:pt idx="30151">
                  <c:v>273.06760000000003</c:v>
                </c:pt>
                <c:pt idx="30152">
                  <c:v>276.31959999999998</c:v>
                </c:pt>
                <c:pt idx="30153">
                  <c:v>277.06349999999998</c:v>
                </c:pt>
                <c:pt idx="30154">
                  <c:v>277.03519999999997</c:v>
                </c:pt>
                <c:pt idx="30155">
                  <c:v>274.97879999999998</c:v>
                </c:pt>
                <c:pt idx="30156">
                  <c:v>271.01479999999998</c:v>
                </c:pt>
                <c:pt idx="30157">
                  <c:v>266.029</c:v>
                </c:pt>
                <c:pt idx="30158">
                  <c:v>259.16250000000002</c:v>
                </c:pt>
                <c:pt idx="30159">
                  <c:v>244.27250000000001</c:v>
                </c:pt>
                <c:pt idx="30160">
                  <c:v>234.28659999999999</c:v>
                </c:pt>
                <c:pt idx="30161">
                  <c:v>225.328</c:v>
                </c:pt>
                <c:pt idx="30162">
                  <c:v>208.49260000000001</c:v>
                </c:pt>
                <c:pt idx="30163">
                  <c:v>191.7937</c:v>
                </c:pt>
                <c:pt idx="30164">
                  <c:v>183.78809999999999</c:v>
                </c:pt>
                <c:pt idx="30165">
                  <c:v>180.20699999999999</c:v>
                </c:pt>
                <c:pt idx="30166">
                  <c:v>177.14429999999999</c:v>
                </c:pt>
                <c:pt idx="30167">
                  <c:v>174.68539999999999</c:v>
                </c:pt>
                <c:pt idx="30168">
                  <c:v>172.79300000000001</c:v>
                </c:pt>
                <c:pt idx="30169">
                  <c:v>171.3108</c:v>
                </c:pt>
                <c:pt idx="30170">
                  <c:v>170.06229999999999</c:v>
                </c:pt>
                <c:pt idx="30171">
                  <c:v>166.8646</c:v>
                </c:pt>
                <c:pt idx="30172">
                  <c:v>165.5926</c:v>
                </c:pt>
                <c:pt idx="30173">
                  <c:v>161.21960000000001</c:v>
                </c:pt>
                <c:pt idx="30174">
                  <c:v>159.2587</c:v>
                </c:pt>
                <c:pt idx="30175">
                  <c:v>157.8082</c:v>
                </c:pt>
                <c:pt idx="30176">
                  <c:v>156.87180000000001</c:v>
                </c:pt>
                <c:pt idx="30177">
                  <c:v>156.27510000000001</c:v>
                </c:pt>
                <c:pt idx="30178">
                  <c:v>156.15309999999999</c:v>
                </c:pt>
                <c:pt idx="30179">
                  <c:v>154.79769999999999</c:v>
                </c:pt>
                <c:pt idx="30180">
                  <c:v>154.10050000000001</c:v>
                </c:pt>
                <c:pt idx="30181">
                  <c:v>151.96420000000001</c:v>
                </c:pt>
                <c:pt idx="30182">
                  <c:v>149.4478</c:v>
                </c:pt>
                <c:pt idx="30183">
                  <c:v>148.22929999999999</c:v>
                </c:pt>
                <c:pt idx="30184">
                  <c:v>147.8356</c:v>
                </c:pt>
                <c:pt idx="30185">
                  <c:v>147.59379999999999</c:v>
                </c:pt>
                <c:pt idx="30186">
                  <c:v>146.86959999999999</c:v>
                </c:pt>
                <c:pt idx="30187">
                  <c:v>146.6858</c:v>
                </c:pt>
                <c:pt idx="30188">
                  <c:v>145.4375</c:v>
                </c:pt>
                <c:pt idx="30189">
                  <c:v>144.393</c:v>
                </c:pt>
                <c:pt idx="30190">
                  <c:v>144.00290000000001</c:v>
                </c:pt>
                <c:pt idx="30191">
                  <c:v>143.28450000000001</c:v>
                </c:pt>
                <c:pt idx="30192">
                  <c:v>143.0985</c:v>
                </c:pt>
                <c:pt idx="30193">
                  <c:v>142.98439999999999</c:v>
                </c:pt>
                <c:pt idx="30194">
                  <c:v>142.90870000000001</c:v>
                </c:pt>
                <c:pt idx="30195">
                  <c:v>142.80940000000001</c:v>
                </c:pt>
                <c:pt idx="30196">
                  <c:v>142.67310000000001</c:v>
                </c:pt>
                <c:pt idx="30197">
                  <c:v>142.4854</c:v>
                </c:pt>
                <c:pt idx="30198">
                  <c:v>142.23089999999999</c:v>
                </c:pt>
                <c:pt idx="30199">
                  <c:v>141.89779999999999</c:v>
                </c:pt>
                <c:pt idx="30200">
                  <c:v>141.48140000000001</c:v>
                </c:pt>
                <c:pt idx="30201">
                  <c:v>140.98779999999999</c:v>
                </c:pt>
                <c:pt idx="30202">
                  <c:v>139.8639</c:v>
                </c:pt>
                <c:pt idx="30203">
                  <c:v>139.85499999999999</c:v>
                </c:pt>
                <c:pt idx="30204">
                  <c:v>136.9914</c:v>
                </c:pt>
                <c:pt idx="30205">
                  <c:v>136.9915</c:v>
                </c:pt>
                <c:pt idx="30206">
                  <c:v>136.99160000000001</c:v>
                </c:pt>
                <c:pt idx="30207">
                  <c:v>136.99170000000001</c:v>
                </c:pt>
                <c:pt idx="30208">
                  <c:v>136.99199999999999</c:v>
                </c:pt>
                <c:pt idx="30209">
                  <c:v>136.99250000000001</c:v>
                </c:pt>
                <c:pt idx="30210">
                  <c:v>136.99359999999999</c:v>
                </c:pt>
                <c:pt idx="30211">
                  <c:v>136.9958</c:v>
                </c:pt>
                <c:pt idx="30212">
                  <c:v>137.00020000000001</c:v>
                </c:pt>
                <c:pt idx="30213">
                  <c:v>137.00890000000001</c:v>
                </c:pt>
                <c:pt idx="30214">
                  <c:v>137.0264</c:v>
                </c:pt>
                <c:pt idx="30215">
                  <c:v>137.06139999999999</c:v>
                </c:pt>
                <c:pt idx="30216">
                  <c:v>137.13130000000001</c:v>
                </c:pt>
                <c:pt idx="30217">
                  <c:v>137.2713</c:v>
                </c:pt>
                <c:pt idx="30218">
                  <c:v>137.36449999999999</c:v>
                </c:pt>
                <c:pt idx="30219">
                  <c:v>137.5496</c:v>
                </c:pt>
                <c:pt idx="30220">
                  <c:v>138.1046</c:v>
                </c:pt>
                <c:pt idx="30221">
                  <c:v>138.28809999999999</c:v>
                </c:pt>
                <c:pt idx="30222">
                  <c:v>139.37350000000001</c:v>
                </c:pt>
                <c:pt idx="30223">
                  <c:v>140.10210000000001</c:v>
                </c:pt>
                <c:pt idx="30224">
                  <c:v>140.21440000000001</c:v>
                </c:pt>
                <c:pt idx="30225">
                  <c:v>140.29939999999999</c:v>
                </c:pt>
                <c:pt idx="30226">
                  <c:v>140.464</c:v>
                </c:pt>
                <c:pt idx="30227">
                  <c:v>140.79150000000001</c:v>
                </c:pt>
                <c:pt idx="30228">
                  <c:v>140.87299999999999</c:v>
                </c:pt>
                <c:pt idx="30229">
                  <c:v>140.9134</c:v>
                </c:pt>
                <c:pt idx="30230">
                  <c:v>140.94049999999999</c:v>
                </c:pt>
                <c:pt idx="30231">
                  <c:v>141.03370000000001</c:v>
                </c:pt>
                <c:pt idx="30232">
                  <c:v>141.07990000000001</c:v>
                </c:pt>
                <c:pt idx="30233">
                  <c:v>141.10300000000001</c:v>
                </c:pt>
                <c:pt idx="30234">
                  <c:v>141.11490000000001</c:v>
                </c:pt>
                <c:pt idx="30235">
                  <c:v>141.1241</c:v>
                </c:pt>
                <c:pt idx="30236">
                  <c:v>141.1388</c:v>
                </c:pt>
                <c:pt idx="30237">
                  <c:v>141.20869999999999</c:v>
                </c:pt>
                <c:pt idx="30238">
                  <c:v>141.27879999999999</c:v>
                </c:pt>
                <c:pt idx="30239">
                  <c:v>141.34889999999999</c:v>
                </c:pt>
                <c:pt idx="30240">
                  <c:v>141.38399999999999</c:v>
                </c:pt>
                <c:pt idx="30241">
                  <c:v>141.39330000000001</c:v>
                </c:pt>
                <c:pt idx="30242">
                  <c:v>141.40440000000001</c:v>
                </c:pt>
                <c:pt idx="30243">
                  <c:v>141.42089999999999</c:v>
                </c:pt>
                <c:pt idx="30244">
                  <c:v>141.43270000000001</c:v>
                </c:pt>
                <c:pt idx="30245">
                  <c:v>141.44749999999999</c:v>
                </c:pt>
                <c:pt idx="30246">
                  <c:v>141.47229999999999</c:v>
                </c:pt>
                <c:pt idx="30247">
                  <c:v>141.50219999999999</c:v>
                </c:pt>
                <c:pt idx="30248">
                  <c:v>141.536</c:v>
                </c:pt>
                <c:pt idx="30249">
                  <c:v>141.57210000000001</c:v>
                </c:pt>
                <c:pt idx="30250">
                  <c:v>141.72329999999999</c:v>
                </c:pt>
                <c:pt idx="30251">
                  <c:v>141.88910000000001</c:v>
                </c:pt>
                <c:pt idx="30252">
                  <c:v>141.88939999999999</c:v>
                </c:pt>
                <c:pt idx="30253">
                  <c:v>141.8895</c:v>
                </c:pt>
                <c:pt idx="30254">
                  <c:v>142.02770000000001</c:v>
                </c:pt>
                <c:pt idx="30255">
                  <c:v>142.1815</c:v>
                </c:pt>
                <c:pt idx="30256">
                  <c:v>142.2235</c:v>
                </c:pt>
                <c:pt idx="30257">
                  <c:v>142.2731</c:v>
                </c:pt>
                <c:pt idx="30258">
                  <c:v>142.30330000000001</c:v>
                </c:pt>
                <c:pt idx="30259">
                  <c:v>142.33869999999999</c:v>
                </c:pt>
                <c:pt idx="30260">
                  <c:v>142.38149999999999</c:v>
                </c:pt>
                <c:pt idx="30261">
                  <c:v>142.43279999999999</c:v>
                </c:pt>
                <c:pt idx="30262">
                  <c:v>142.4949</c:v>
                </c:pt>
                <c:pt idx="30263">
                  <c:v>142.56880000000001</c:v>
                </c:pt>
                <c:pt idx="30264">
                  <c:v>142.65530000000001</c:v>
                </c:pt>
                <c:pt idx="30265">
                  <c:v>142.7543</c:v>
                </c:pt>
                <c:pt idx="30266">
                  <c:v>142.86609999999999</c:v>
                </c:pt>
                <c:pt idx="30267">
                  <c:v>142.9888</c:v>
                </c:pt>
                <c:pt idx="30268">
                  <c:v>143.12209999999999</c:v>
                </c:pt>
                <c:pt idx="30269">
                  <c:v>143.26310000000001</c:v>
                </c:pt>
                <c:pt idx="30270">
                  <c:v>143.56379999999999</c:v>
                </c:pt>
                <c:pt idx="30271">
                  <c:v>143.87909999999999</c:v>
                </c:pt>
                <c:pt idx="30272">
                  <c:v>144.52539999999999</c:v>
                </c:pt>
                <c:pt idx="30273">
                  <c:v>147.1292</c:v>
                </c:pt>
                <c:pt idx="30274">
                  <c:v>148.43279999999999</c:v>
                </c:pt>
                <c:pt idx="30275">
                  <c:v>149.0925</c:v>
                </c:pt>
                <c:pt idx="30276">
                  <c:v>149.81610000000001</c:v>
                </c:pt>
                <c:pt idx="30277">
                  <c:v>150.25620000000001</c:v>
                </c:pt>
                <c:pt idx="30278">
                  <c:v>150.79239999999999</c:v>
                </c:pt>
                <c:pt idx="30279">
                  <c:v>151.45490000000001</c:v>
                </c:pt>
                <c:pt idx="30280">
                  <c:v>152.25280000000001</c:v>
                </c:pt>
                <c:pt idx="30281">
                  <c:v>153.16980000000001</c:v>
                </c:pt>
                <c:pt idx="30282">
                  <c:v>154.17330000000001</c:v>
                </c:pt>
                <c:pt idx="30283">
                  <c:v>156.30860000000001</c:v>
                </c:pt>
                <c:pt idx="30284">
                  <c:v>160.62989999999999</c:v>
                </c:pt>
                <c:pt idx="30285">
                  <c:v>161.62010000000001</c:v>
                </c:pt>
                <c:pt idx="30286">
                  <c:v>162.48050000000001</c:v>
                </c:pt>
                <c:pt idx="30287">
                  <c:v>163.12970000000001</c:v>
                </c:pt>
                <c:pt idx="30288">
                  <c:v>163.49590000000001</c:v>
                </c:pt>
                <c:pt idx="30289">
                  <c:v>163.5643</c:v>
                </c:pt>
                <c:pt idx="30290">
                  <c:v>163.53450000000001</c:v>
                </c:pt>
                <c:pt idx="30291">
                  <c:v>163.22139999999999</c:v>
                </c:pt>
                <c:pt idx="30292">
                  <c:v>162.6662</c:v>
                </c:pt>
                <c:pt idx="30293">
                  <c:v>161.9804</c:v>
                </c:pt>
                <c:pt idx="30294">
                  <c:v>158.96090000000001</c:v>
                </c:pt>
                <c:pt idx="30295">
                  <c:v>157.5051</c:v>
                </c:pt>
                <c:pt idx="30296">
                  <c:v>156.84690000000001</c:v>
                </c:pt>
                <c:pt idx="30297">
                  <c:v>156.25899999999999</c:v>
                </c:pt>
                <c:pt idx="30298">
                  <c:v>155.74340000000001</c:v>
                </c:pt>
                <c:pt idx="30299">
                  <c:v>155.2859</c:v>
                </c:pt>
                <c:pt idx="30300">
                  <c:v>154.46199999999999</c:v>
                </c:pt>
                <c:pt idx="30301">
                  <c:v>151.30760000000001</c:v>
                </c:pt>
                <c:pt idx="30302">
                  <c:v>148.15520000000001</c:v>
                </c:pt>
                <c:pt idx="30303">
                  <c:v>147.37299999999999</c:v>
                </c:pt>
                <c:pt idx="30304">
                  <c:v>146.99629999999999</c:v>
                </c:pt>
                <c:pt idx="30305">
                  <c:v>146.64689999999999</c:v>
                </c:pt>
                <c:pt idx="30306">
                  <c:v>146.34520000000001</c:v>
                </c:pt>
                <c:pt idx="30307">
                  <c:v>146.11080000000001</c:v>
                </c:pt>
                <c:pt idx="30308">
                  <c:v>145.94839999999999</c:v>
                </c:pt>
                <c:pt idx="30309">
                  <c:v>145.8466</c:v>
                </c:pt>
                <c:pt idx="30310">
                  <c:v>145.78469999999999</c:v>
                </c:pt>
                <c:pt idx="30311">
                  <c:v>145.74340000000001</c:v>
                </c:pt>
                <c:pt idx="30312">
                  <c:v>145.68</c:v>
                </c:pt>
                <c:pt idx="30313">
                  <c:v>145.56129999999999</c:v>
                </c:pt>
                <c:pt idx="30314">
                  <c:v>145.32380000000001</c:v>
                </c:pt>
                <c:pt idx="30315">
                  <c:v>145.20660000000001</c:v>
                </c:pt>
                <c:pt idx="30316">
                  <c:v>145.16220000000001</c:v>
                </c:pt>
                <c:pt idx="30317">
                  <c:v>145.1558</c:v>
                </c:pt>
                <c:pt idx="30318">
                  <c:v>145.16759999999999</c:v>
                </c:pt>
                <c:pt idx="30319">
                  <c:v>145.2037</c:v>
                </c:pt>
                <c:pt idx="30320">
                  <c:v>145.26060000000001</c:v>
                </c:pt>
                <c:pt idx="30321">
                  <c:v>145.40809999999999</c:v>
                </c:pt>
                <c:pt idx="30322">
                  <c:v>145.72810000000001</c:v>
                </c:pt>
                <c:pt idx="30323">
                  <c:v>146.37039999999999</c:v>
                </c:pt>
                <c:pt idx="30324">
                  <c:v>147.01329999999999</c:v>
                </c:pt>
                <c:pt idx="30325">
                  <c:v>147.3355</c:v>
                </c:pt>
                <c:pt idx="30326">
                  <c:v>147.50559999999999</c:v>
                </c:pt>
                <c:pt idx="30327">
                  <c:v>147.71440000000001</c:v>
                </c:pt>
                <c:pt idx="30328">
                  <c:v>147.9872</c:v>
                </c:pt>
                <c:pt idx="30329">
                  <c:v>148.2989</c:v>
                </c:pt>
                <c:pt idx="30330">
                  <c:v>148.94</c:v>
                </c:pt>
                <c:pt idx="30331">
                  <c:v>150.22450000000001</c:v>
                </c:pt>
                <c:pt idx="30332">
                  <c:v>151.51</c:v>
                </c:pt>
                <c:pt idx="30333">
                  <c:v>152.1524</c:v>
                </c:pt>
                <c:pt idx="30334">
                  <c:v>152.46430000000001</c:v>
                </c:pt>
                <c:pt idx="30335">
                  <c:v>152.7355</c:v>
                </c:pt>
                <c:pt idx="30336">
                  <c:v>153.1026</c:v>
                </c:pt>
                <c:pt idx="30337">
                  <c:v>153.41040000000001</c:v>
                </c:pt>
                <c:pt idx="30338">
                  <c:v>154.0248</c:v>
                </c:pt>
                <c:pt idx="30339">
                  <c:v>154.6396</c:v>
                </c:pt>
                <c:pt idx="30340">
                  <c:v>154.9462</c:v>
                </c:pt>
                <c:pt idx="30341">
                  <c:v>155.08750000000001</c:v>
                </c:pt>
                <c:pt idx="30342">
                  <c:v>155.1763</c:v>
                </c:pt>
                <c:pt idx="30343">
                  <c:v>155.16380000000001</c:v>
                </c:pt>
                <c:pt idx="30344">
                  <c:v>155.08459999999999</c:v>
                </c:pt>
                <c:pt idx="30345">
                  <c:v>154.9144</c:v>
                </c:pt>
                <c:pt idx="30346">
                  <c:v>154.57339999999999</c:v>
                </c:pt>
                <c:pt idx="30347">
                  <c:v>154.2261</c:v>
                </c:pt>
                <c:pt idx="30348">
                  <c:v>153.822</c:v>
                </c:pt>
                <c:pt idx="30349">
                  <c:v>152.18719999999999</c:v>
                </c:pt>
                <c:pt idx="30350">
                  <c:v>151.3664</c:v>
                </c:pt>
                <c:pt idx="30351">
                  <c:v>151.1696</c:v>
                </c:pt>
                <c:pt idx="30352">
                  <c:v>151.0684</c:v>
                </c:pt>
                <c:pt idx="30353">
                  <c:v>150.93199999999999</c:v>
                </c:pt>
                <c:pt idx="30354">
                  <c:v>150.3845</c:v>
                </c:pt>
                <c:pt idx="30355">
                  <c:v>150.1103</c:v>
                </c:pt>
                <c:pt idx="30356">
                  <c:v>150.07900000000001</c:v>
                </c:pt>
                <c:pt idx="30357">
                  <c:v>150.07769999999999</c:v>
                </c:pt>
                <c:pt idx="30358">
                  <c:v>150.07589999999999</c:v>
                </c:pt>
                <c:pt idx="30359">
                  <c:v>150.0677</c:v>
                </c:pt>
                <c:pt idx="30360">
                  <c:v>150.04640000000001</c:v>
                </c:pt>
                <c:pt idx="30361">
                  <c:v>150.04329999999999</c:v>
                </c:pt>
                <c:pt idx="30362">
                  <c:v>150.04660000000001</c:v>
                </c:pt>
                <c:pt idx="30363">
                  <c:v>150.07249999999999</c:v>
                </c:pt>
                <c:pt idx="30364">
                  <c:v>150.19040000000001</c:v>
                </c:pt>
                <c:pt idx="30365">
                  <c:v>150.42570000000001</c:v>
                </c:pt>
                <c:pt idx="30366">
                  <c:v>150.8948</c:v>
                </c:pt>
                <c:pt idx="30367">
                  <c:v>151.36189999999999</c:v>
                </c:pt>
                <c:pt idx="30368">
                  <c:v>151.59469999999999</c:v>
                </c:pt>
                <c:pt idx="30369">
                  <c:v>151.71090000000001</c:v>
                </c:pt>
                <c:pt idx="30370">
                  <c:v>151.7689</c:v>
                </c:pt>
                <c:pt idx="30371">
                  <c:v>151.7834</c:v>
                </c:pt>
                <c:pt idx="30372">
                  <c:v>151.79069999999999</c:v>
                </c:pt>
                <c:pt idx="30373">
                  <c:v>151.7944</c:v>
                </c:pt>
                <c:pt idx="30374">
                  <c:v>151.79839999999999</c:v>
                </c:pt>
                <c:pt idx="30375">
                  <c:v>151.8006</c:v>
                </c:pt>
                <c:pt idx="30376">
                  <c:v>151.80289999999999</c:v>
                </c:pt>
                <c:pt idx="30377">
                  <c:v>151.8057</c:v>
                </c:pt>
                <c:pt idx="30378">
                  <c:v>151.80889999999999</c:v>
                </c:pt>
                <c:pt idx="30379">
                  <c:v>151.81280000000001</c:v>
                </c:pt>
                <c:pt idx="30380">
                  <c:v>151.8176</c:v>
                </c:pt>
                <c:pt idx="30381">
                  <c:v>151.8236</c:v>
                </c:pt>
                <c:pt idx="30382">
                  <c:v>151.83109999999999</c:v>
                </c:pt>
                <c:pt idx="30383">
                  <c:v>151.84030000000001</c:v>
                </c:pt>
                <c:pt idx="30384">
                  <c:v>151.85149999999999</c:v>
                </c:pt>
                <c:pt idx="30385">
                  <c:v>151.8648</c:v>
                </c:pt>
                <c:pt idx="30386">
                  <c:v>151.8802</c:v>
                </c:pt>
                <c:pt idx="30387">
                  <c:v>151.91659999999999</c:v>
                </c:pt>
                <c:pt idx="30388">
                  <c:v>151.82689999999999</c:v>
                </c:pt>
                <c:pt idx="30389">
                  <c:v>151.94589999999999</c:v>
                </c:pt>
                <c:pt idx="30390">
                  <c:v>152.06489999999999</c:v>
                </c:pt>
                <c:pt idx="30391">
                  <c:v>160.62100000000001</c:v>
                </c:pt>
                <c:pt idx="30392">
                  <c:v>160.62119999999999</c:v>
                </c:pt>
                <c:pt idx="30393">
                  <c:v>169.124</c:v>
                </c:pt>
                <c:pt idx="30394">
                  <c:v>169.1241</c:v>
                </c:pt>
                <c:pt idx="30395">
                  <c:v>177.53739999999999</c:v>
                </c:pt>
                <c:pt idx="30396">
                  <c:v>177.53749999999999</c:v>
                </c:pt>
                <c:pt idx="30397">
                  <c:v>185.83959999999999</c:v>
                </c:pt>
                <c:pt idx="30398">
                  <c:v>185.83969999999999</c:v>
                </c:pt>
                <c:pt idx="30399">
                  <c:v>202.185</c:v>
                </c:pt>
                <c:pt idx="30400">
                  <c:v>202.18510000000001</c:v>
                </c:pt>
                <c:pt idx="30401">
                  <c:v>218.21709999999999</c:v>
                </c:pt>
                <c:pt idx="30402">
                  <c:v>228.75280000000001</c:v>
                </c:pt>
                <c:pt idx="30403">
                  <c:v>231.74270000000001</c:v>
                </c:pt>
                <c:pt idx="30404">
                  <c:v>239.166</c:v>
                </c:pt>
                <c:pt idx="30405">
                  <c:v>245.06229999999999</c:v>
                </c:pt>
                <c:pt idx="30406">
                  <c:v>259.26530000000002</c:v>
                </c:pt>
                <c:pt idx="30407">
                  <c:v>261.95710000000003</c:v>
                </c:pt>
                <c:pt idx="30408">
                  <c:v>278.39240000000001</c:v>
                </c:pt>
                <c:pt idx="30409">
                  <c:v>291.39400000000001</c:v>
                </c:pt>
                <c:pt idx="30410">
                  <c:v>304.07089999999999</c:v>
                </c:pt>
                <c:pt idx="30411">
                  <c:v>316.30880000000002</c:v>
                </c:pt>
                <c:pt idx="30412">
                  <c:v>328.13240000000002</c:v>
                </c:pt>
                <c:pt idx="30413">
                  <c:v>350.9024</c:v>
                </c:pt>
                <c:pt idx="30414">
                  <c:v>372.21379999999999</c:v>
                </c:pt>
                <c:pt idx="30415">
                  <c:v>390.03390000000002</c:v>
                </c:pt>
                <c:pt idx="30416">
                  <c:v>392.56920000000002</c:v>
                </c:pt>
                <c:pt idx="30417">
                  <c:v>406.86290000000002</c:v>
                </c:pt>
                <c:pt idx="30418">
                  <c:v>411.63330000000002</c:v>
                </c:pt>
                <c:pt idx="30419">
                  <c:v>417.56209999999999</c:v>
                </c:pt>
                <c:pt idx="30420">
                  <c:v>422.86419999999998</c:v>
                </c:pt>
                <c:pt idx="30421">
                  <c:v>432.16699999999997</c:v>
                </c:pt>
                <c:pt idx="30422">
                  <c:v>437.7353</c:v>
                </c:pt>
                <c:pt idx="30423">
                  <c:v>446.20339999999999</c:v>
                </c:pt>
                <c:pt idx="30424">
                  <c:v>446.20350000000002</c:v>
                </c:pt>
                <c:pt idx="30425">
                  <c:v>447.43169999999998</c:v>
                </c:pt>
                <c:pt idx="30426">
                  <c:v>457.4554</c:v>
                </c:pt>
                <c:pt idx="30427">
                  <c:v>461.64499999999998</c:v>
                </c:pt>
                <c:pt idx="30428">
                  <c:v>476.30110000000002</c:v>
                </c:pt>
                <c:pt idx="30429">
                  <c:v>477.18950000000001</c:v>
                </c:pt>
                <c:pt idx="30430">
                  <c:v>489.73579999999998</c:v>
                </c:pt>
                <c:pt idx="30431">
                  <c:v>494.95409999999998</c:v>
                </c:pt>
                <c:pt idx="30432">
                  <c:v>502.29360000000003</c:v>
                </c:pt>
                <c:pt idx="30433">
                  <c:v>508.26339999999999</c:v>
                </c:pt>
                <c:pt idx="30434">
                  <c:v>508.67529999999999</c:v>
                </c:pt>
                <c:pt idx="30435">
                  <c:v>514.88419999999996</c:v>
                </c:pt>
                <c:pt idx="30436">
                  <c:v>517.9538</c:v>
                </c:pt>
                <c:pt idx="30437">
                  <c:v>521.01710000000003</c:v>
                </c:pt>
                <c:pt idx="30438">
                  <c:v>527.10299999999995</c:v>
                </c:pt>
                <c:pt idx="30439">
                  <c:v>527.2097</c:v>
                </c:pt>
                <c:pt idx="30440">
                  <c:v>532.47400000000005</c:v>
                </c:pt>
                <c:pt idx="30441">
                  <c:v>534.4914</c:v>
                </c:pt>
                <c:pt idx="30442">
                  <c:v>537.78330000000005</c:v>
                </c:pt>
                <c:pt idx="30443">
                  <c:v>543.02440000000001</c:v>
                </c:pt>
                <c:pt idx="30444">
                  <c:v>543.55820000000006</c:v>
                </c:pt>
                <c:pt idx="30445">
                  <c:v>545.48940000000005</c:v>
                </c:pt>
                <c:pt idx="30446">
                  <c:v>547.91319999999996</c:v>
                </c:pt>
                <c:pt idx="30447">
                  <c:v>552.55520000000001</c:v>
                </c:pt>
                <c:pt idx="30448">
                  <c:v>557.08810000000005</c:v>
                </c:pt>
                <c:pt idx="30449">
                  <c:v>557.92169999999999</c:v>
                </c:pt>
                <c:pt idx="30450">
                  <c:v>560.30510000000004</c:v>
                </c:pt>
                <c:pt idx="30451">
                  <c:v>561.30690000000004</c:v>
                </c:pt>
                <c:pt idx="30452">
                  <c:v>565.41809999999998</c:v>
                </c:pt>
                <c:pt idx="30453">
                  <c:v>567.43719999999996</c:v>
                </c:pt>
                <c:pt idx="30454">
                  <c:v>569.45050000000003</c:v>
                </c:pt>
                <c:pt idx="30455">
                  <c:v>570.50530000000003</c:v>
                </c:pt>
                <c:pt idx="30456">
                  <c:v>572.21659999999997</c:v>
                </c:pt>
                <c:pt idx="30457">
                  <c:v>573.09950000000003</c:v>
                </c:pt>
                <c:pt idx="30458">
                  <c:v>576.48599999999999</c:v>
                </c:pt>
                <c:pt idx="30459">
                  <c:v>579.83180000000004</c:v>
                </c:pt>
                <c:pt idx="30460">
                  <c:v>580.41989999999998</c:v>
                </c:pt>
                <c:pt idx="30461">
                  <c:v>584.07439999999997</c:v>
                </c:pt>
                <c:pt idx="30462">
                  <c:v>586.17539999999997</c:v>
                </c:pt>
                <c:pt idx="30463">
                  <c:v>588.27049999999997</c:v>
                </c:pt>
                <c:pt idx="30464">
                  <c:v>592.39580000000001</c:v>
                </c:pt>
                <c:pt idx="30465">
                  <c:v>593.28139999999996</c:v>
                </c:pt>
                <c:pt idx="30466">
                  <c:v>596.28470000000004</c:v>
                </c:pt>
                <c:pt idx="30467">
                  <c:v>599.11890000000005</c:v>
                </c:pt>
                <c:pt idx="30468">
                  <c:v>601.95129999999995</c:v>
                </c:pt>
                <c:pt idx="30469">
                  <c:v>601.98490000000004</c:v>
                </c:pt>
                <c:pt idx="30470">
                  <c:v>605.49659999999994</c:v>
                </c:pt>
                <c:pt idx="30471">
                  <c:v>606.41729999999995</c:v>
                </c:pt>
                <c:pt idx="30472">
                  <c:v>606.70659999999998</c:v>
                </c:pt>
                <c:pt idx="30473">
                  <c:v>607.63990000000001</c:v>
                </c:pt>
                <c:pt idx="30474">
                  <c:v>608.35720000000003</c:v>
                </c:pt>
                <c:pt idx="30475">
                  <c:v>610.49570000000006</c:v>
                </c:pt>
                <c:pt idx="30476">
                  <c:v>611.34829999999999</c:v>
                </c:pt>
                <c:pt idx="30477">
                  <c:v>612.81700000000001</c:v>
                </c:pt>
                <c:pt idx="30478">
                  <c:v>614.09730000000002</c:v>
                </c:pt>
                <c:pt idx="30479">
                  <c:v>617.58709999999996</c:v>
                </c:pt>
                <c:pt idx="30480">
                  <c:v>621.03840000000002</c:v>
                </c:pt>
                <c:pt idx="30481">
                  <c:v>622.74739999999997</c:v>
                </c:pt>
                <c:pt idx="30482">
                  <c:v>624.29430000000002</c:v>
                </c:pt>
                <c:pt idx="30483">
                  <c:v>624.4434</c:v>
                </c:pt>
                <c:pt idx="30484">
                  <c:v>628.24459999999999</c:v>
                </c:pt>
                <c:pt idx="30485">
                  <c:v>632.00729999999999</c:v>
                </c:pt>
                <c:pt idx="30486">
                  <c:v>634.81039999999996</c:v>
                </c:pt>
                <c:pt idx="30487">
                  <c:v>634.90719999999999</c:v>
                </c:pt>
                <c:pt idx="30488">
                  <c:v>635.66729999999995</c:v>
                </c:pt>
                <c:pt idx="30489">
                  <c:v>639.15060000000005</c:v>
                </c:pt>
                <c:pt idx="30490">
                  <c:v>640.92579999999998</c:v>
                </c:pt>
                <c:pt idx="30491">
                  <c:v>642.01499999999999</c:v>
                </c:pt>
                <c:pt idx="30492">
                  <c:v>643.05989999999997</c:v>
                </c:pt>
                <c:pt idx="30493">
                  <c:v>646.8492</c:v>
                </c:pt>
                <c:pt idx="30494">
                  <c:v>646.92949999999996</c:v>
                </c:pt>
                <c:pt idx="30495">
                  <c:v>647.04380000000003</c:v>
                </c:pt>
                <c:pt idx="30496">
                  <c:v>647.04420000000005</c:v>
                </c:pt>
                <c:pt idx="30497">
                  <c:v>647.58900000000006</c:v>
                </c:pt>
                <c:pt idx="30498">
                  <c:v>648.03859999999997</c:v>
                </c:pt>
                <c:pt idx="30499">
                  <c:v>648.65129999999999</c:v>
                </c:pt>
                <c:pt idx="30500">
                  <c:v>648.86670000000004</c:v>
                </c:pt>
                <c:pt idx="30501">
                  <c:v>650.26549999999997</c:v>
                </c:pt>
                <c:pt idx="30502">
                  <c:v>650.31989999999996</c:v>
                </c:pt>
                <c:pt idx="30503">
                  <c:v>650.38729999999998</c:v>
                </c:pt>
                <c:pt idx="30504">
                  <c:v>652.17989999999998</c:v>
                </c:pt>
                <c:pt idx="30505">
                  <c:v>652.57529999999997</c:v>
                </c:pt>
                <c:pt idx="30506">
                  <c:v>653.40219999999999</c:v>
                </c:pt>
                <c:pt idx="30507">
                  <c:v>653.91959999999995</c:v>
                </c:pt>
                <c:pt idx="30508">
                  <c:v>655.68039999999996</c:v>
                </c:pt>
                <c:pt idx="30509">
                  <c:v>657.48839999999996</c:v>
                </c:pt>
                <c:pt idx="30510">
                  <c:v>661.52650000000006</c:v>
                </c:pt>
                <c:pt idx="30511">
                  <c:v>665.55380000000002</c:v>
                </c:pt>
                <c:pt idx="30512">
                  <c:v>666.72619999999995</c:v>
                </c:pt>
                <c:pt idx="30513">
                  <c:v>669.57050000000004</c:v>
                </c:pt>
                <c:pt idx="30514">
                  <c:v>673.57619999999997</c:v>
                </c:pt>
                <c:pt idx="30515">
                  <c:v>674.83759999999995</c:v>
                </c:pt>
                <c:pt idx="30516">
                  <c:v>675.84569999999997</c:v>
                </c:pt>
                <c:pt idx="30517">
                  <c:v>677.43470000000002</c:v>
                </c:pt>
                <c:pt idx="30518">
                  <c:v>679.28859999999997</c:v>
                </c:pt>
                <c:pt idx="30519">
                  <c:v>679.87829999999997</c:v>
                </c:pt>
                <c:pt idx="30520">
                  <c:v>681.21730000000002</c:v>
                </c:pt>
                <c:pt idx="30521">
                  <c:v>682.7124</c:v>
                </c:pt>
                <c:pt idx="30522">
                  <c:v>684.46579999999994</c:v>
                </c:pt>
                <c:pt idx="30523">
                  <c:v>684.92470000000003</c:v>
                </c:pt>
                <c:pt idx="30524">
                  <c:v>687.91499999999996</c:v>
                </c:pt>
                <c:pt idx="30525">
                  <c:v>688.49649999999997</c:v>
                </c:pt>
                <c:pt idx="30526">
                  <c:v>691.8809</c:v>
                </c:pt>
                <c:pt idx="30527">
                  <c:v>692.44550000000004</c:v>
                </c:pt>
                <c:pt idx="30528">
                  <c:v>695.2373</c:v>
                </c:pt>
                <c:pt idx="30529">
                  <c:v>698.52440000000001</c:v>
                </c:pt>
                <c:pt idx="30530">
                  <c:v>698.58</c:v>
                </c:pt>
                <c:pt idx="30531">
                  <c:v>700.06849999999997</c:v>
                </c:pt>
                <c:pt idx="30532">
                  <c:v>701.19299999999998</c:v>
                </c:pt>
                <c:pt idx="30533">
                  <c:v>701.81320000000005</c:v>
                </c:pt>
                <c:pt idx="30534">
                  <c:v>704.95860000000005</c:v>
                </c:pt>
                <c:pt idx="30535">
                  <c:v>705.09810000000004</c:v>
                </c:pt>
                <c:pt idx="30536">
                  <c:v>705.16420000000005</c:v>
                </c:pt>
                <c:pt idx="30537">
                  <c:v>707.26949999999999</c:v>
                </c:pt>
                <c:pt idx="30538">
                  <c:v>708.03499999999997</c:v>
                </c:pt>
                <c:pt idx="30539">
                  <c:v>709.62660000000005</c:v>
                </c:pt>
                <c:pt idx="30540">
                  <c:v>711.04420000000005</c:v>
                </c:pt>
                <c:pt idx="30541">
                  <c:v>713.93690000000004</c:v>
                </c:pt>
                <c:pt idx="30542">
                  <c:v>713.95119999999997</c:v>
                </c:pt>
                <c:pt idx="30543">
                  <c:v>713.95730000000003</c:v>
                </c:pt>
                <c:pt idx="30544">
                  <c:v>714.05520000000001</c:v>
                </c:pt>
                <c:pt idx="30545">
                  <c:v>717.1875</c:v>
                </c:pt>
                <c:pt idx="30546">
                  <c:v>717.91740000000004</c:v>
                </c:pt>
                <c:pt idx="30547">
                  <c:v>720.26620000000003</c:v>
                </c:pt>
                <c:pt idx="30548">
                  <c:v>724.55930000000001</c:v>
                </c:pt>
                <c:pt idx="30549">
                  <c:v>728.65009999999995</c:v>
                </c:pt>
                <c:pt idx="30550">
                  <c:v>728.82770000000005</c:v>
                </c:pt>
                <c:pt idx="30551">
                  <c:v>730.18020000000001</c:v>
                </c:pt>
                <c:pt idx="30552">
                  <c:v>732.98850000000004</c:v>
                </c:pt>
                <c:pt idx="30553">
                  <c:v>733.53459999999995</c:v>
                </c:pt>
                <c:pt idx="30554">
                  <c:v>737.45719999999994</c:v>
                </c:pt>
                <c:pt idx="30555">
                  <c:v>737.87390000000005</c:v>
                </c:pt>
                <c:pt idx="30556">
                  <c:v>737.91459999999995</c:v>
                </c:pt>
                <c:pt idx="30557">
                  <c:v>737.97879999999998</c:v>
                </c:pt>
                <c:pt idx="30558">
                  <c:v>741.1232</c:v>
                </c:pt>
                <c:pt idx="30559">
                  <c:v>743.46410000000003</c:v>
                </c:pt>
                <c:pt idx="30560">
                  <c:v>744.25990000000002</c:v>
                </c:pt>
                <c:pt idx="30561">
                  <c:v>746.92790000000002</c:v>
                </c:pt>
                <c:pt idx="30562">
                  <c:v>747.37509999999997</c:v>
                </c:pt>
                <c:pt idx="30563">
                  <c:v>750.48199999999997</c:v>
                </c:pt>
                <c:pt idx="30564">
                  <c:v>753.56849999999997</c:v>
                </c:pt>
                <c:pt idx="30565">
                  <c:v>756.26120000000003</c:v>
                </c:pt>
                <c:pt idx="30566">
                  <c:v>756.64800000000002</c:v>
                </c:pt>
                <c:pt idx="30567">
                  <c:v>759.7011</c:v>
                </c:pt>
                <c:pt idx="30568">
                  <c:v>762.75</c:v>
                </c:pt>
                <c:pt idx="30569">
                  <c:v>763.03129999999999</c:v>
                </c:pt>
                <c:pt idx="30570">
                  <c:v>763.03729999999996</c:v>
                </c:pt>
                <c:pt idx="30571">
                  <c:v>763.08950000000004</c:v>
                </c:pt>
                <c:pt idx="30572">
                  <c:v>765.38440000000003</c:v>
                </c:pt>
                <c:pt idx="30573">
                  <c:v>766.08849999999995</c:v>
                </c:pt>
                <c:pt idx="30574">
                  <c:v>769.08069999999998</c:v>
                </c:pt>
                <c:pt idx="30575">
                  <c:v>772.06410000000005</c:v>
                </c:pt>
                <c:pt idx="30576">
                  <c:v>774.23099999999999</c:v>
                </c:pt>
                <c:pt idx="30577">
                  <c:v>775.04200000000003</c:v>
                </c:pt>
                <c:pt idx="30578">
                  <c:v>777.9855</c:v>
                </c:pt>
                <c:pt idx="30579">
                  <c:v>780.91909999999996</c:v>
                </c:pt>
                <c:pt idx="30580">
                  <c:v>782.9357</c:v>
                </c:pt>
                <c:pt idx="30581">
                  <c:v>783.84119999999996</c:v>
                </c:pt>
                <c:pt idx="30582">
                  <c:v>786.75599999999997</c:v>
                </c:pt>
                <c:pt idx="30583">
                  <c:v>786.75620000000004</c:v>
                </c:pt>
                <c:pt idx="30584">
                  <c:v>786.76409999999998</c:v>
                </c:pt>
                <c:pt idx="30585">
                  <c:v>786.89949999999999</c:v>
                </c:pt>
                <c:pt idx="30586">
                  <c:v>787.14660000000003</c:v>
                </c:pt>
                <c:pt idx="30587">
                  <c:v>787.2921</c:v>
                </c:pt>
                <c:pt idx="30588">
                  <c:v>787.48940000000005</c:v>
                </c:pt>
                <c:pt idx="30589">
                  <c:v>791.20550000000003</c:v>
                </c:pt>
                <c:pt idx="30590">
                  <c:v>795.21339999999998</c:v>
                </c:pt>
                <c:pt idx="30591">
                  <c:v>795.21439999999996</c:v>
                </c:pt>
                <c:pt idx="30592">
                  <c:v>795.28089999999997</c:v>
                </c:pt>
                <c:pt idx="30593">
                  <c:v>795.36440000000005</c:v>
                </c:pt>
                <c:pt idx="30594">
                  <c:v>796.21759999999995</c:v>
                </c:pt>
                <c:pt idx="30595">
                  <c:v>797.26170000000002</c:v>
                </c:pt>
                <c:pt idx="30596">
                  <c:v>797.32240000000002</c:v>
                </c:pt>
                <c:pt idx="30597">
                  <c:v>800.83929999999998</c:v>
                </c:pt>
                <c:pt idx="30598">
                  <c:v>801.45799999999997</c:v>
                </c:pt>
                <c:pt idx="30599">
                  <c:v>804.35180000000003</c:v>
                </c:pt>
                <c:pt idx="30600">
                  <c:v>807.85900000000004</c:v>
                </c:pt>
                <c:pt idx="30601">
                  <c:v>811.36339999999996</c:v>
                </c:pt>
                <c:pt idx="30602">
                  <c:v>811.39030000000002</c:v>
                </c:pt>
                <c:pt idx="30603">
                  <c:v>814.85709999999995</c:v>
                </c:pt>
                <c:pt idx="30604">
                  <c:v>818.34770000000003</c:v>
                </c:pt>
                <c:pt idx="30605">
                  <c:v>821.27290000000005</c:v>
                </c:pt>
                <c:pt idx="30606">
                  <c:v>821.83280000000002</c:v>
                </c:pt>
                <c:pt idx="30607">
                  <c:v>825.31349999999998</c:v>
                </c:pt>
                <c:pt idx="30608">
                  <c:v>826.63589999999999</c:v>
                </c:pt>
                <c:pt idx="30609">
                  <c:v>826.63739999999996</c:v>
                </c:pt>
                <c:pt idx="30610">
                  <c:v>829.59050000000002</c:v>
                </c:pt>
                <c:pt idx="30611">
                  <c:v>831.07069999999999</c:v>
                </c:pt>
                <c:pt idx="30612">
                  <c:v>832.54039999999998</c:v>
                </c:pt>
                <c:pt idx="30613">
                  <c:v>832.54160000000002</c:v>
                </c:pt>
                <c:pt idx="30614">
                  <c:v>835.48630000000003</c:v>
                </c:pt>
                <c:pt idx="30615">
                  <c:v>838.42970000000003</c:v>
                </c:pt>
                <c:pt idx="30616">
                  <c:v>838.43060000000003</c:v>
                </c:pt>
                <c:pt idx="30617">
                  <c:v>840.75819999999999</c:v>
                </c:pt>
                <c:pt idx="30618">
                  <c:v>841.35</c:v>
                </c:pt>
                <c:pt idx="30619">
                  <c:v>844.2645</c:v>
                </c:pt>
                <c:pt idx="30620">
                  <c:v>844.26509999999996</c:v>
                </c:pt>
                <c:pt idx="30621">
                  <c:v>847.16970000000003</c:v>
                </c:pt>
                <c:pt idx="30622">
                  <c:v>850.07360000000006</c:v>
                </c:pt>
                <c:pt idx="30623">
                  <c:v>850.3365</c:v>
                </c:pt>
                <c:pt idx="30624">
                  <c:v>850.71889999999996</c:v>
                </c:pt>
                <c:pt idx="30625">
                  <c:v>850.88909999999998</c:v>
                </c:pt>
                <c:pt idx="30626">
                  <c:v>850.89009999999996</c:v>
                </c:pt>
                <c:pt idx="30627">
                  <c:v>855.28560000000004</c:v>
                </c:pt>
                <c:pt idx="30628">
                  <c:v>855.28650000000005</c:v>
                </c:pt>
                <c:pt idx="30629">
                  <c:v>859.41240000000005</c:v>
                </c:pt>
                <c:pt idx="30630">
                  <c:v>859.65290000000005</c:v>
                </c:pt>
                <c:pt idx="30631">
                  <c:v>859.67880000000002</c:v>
                </c:pt>
                <c:pt idx="30632">
                  <c:v>859.67930000000001</c:v>
                </c:pt>
                <c:pt idx="30633">
                  <c:v>863.80790000000002</c:v>
                </c:pt>
                <c:pt idx="30634">
                  <c:v>863.80820000000006</c:v>
                </c:pt>
                <c:pt idx="30635">
                  <c:v>867.93520000000001</c:v>
                </c:pt>
                <c:pt idx="30636">
                  <c:v>871.16290000000004</c:v>
                </c:pt>
                <c:pt idx="30637">
                  <c:v>874.39030000000002</c:v>
                </c:pt>
                <c:pt idx="30638">
                  <c:v>874.39059999999995</c:v>
                </c:pt>
                <c:pt idx="30639">
                  <c:v>874.65750000000003</c:v>
                </c:pt>
                <c:pt idx="30640">
                  <c:v>876.952</c:v>
                </c:pt>
                <c:pt idx="30641">
                  <c:v>877.56169999999997</c:v>
                </c:pt>
                <c:pt idx="30642">
                  <c:v>878.26390000000004</c:v>
                </c:pt>
                <c:pt idx="30643">
                  <c:v>878.2672</c:v>
                </c:pt>
                <c:pt idx="30644">
                  <c:v>878.26800000000003</c:v>
                </c:pt>
                <c:pt idx="30645">
                  <c:v>878.27819999999997</c:v>
                </c:pt>
                <c:pt idx="30646">
                  <c:v>878.29849999999999</c:v>
                </c:pt>
                <c:pt idx="30647">
                  <c:v>878.495</c:v>
                </c:pt>
                <c:pt idx="30648">
                  <c:v>881.10540000000003</c:v>
                </c:pt>
                <c:pt idx="30649">
                  <c:v>883.91390000000001</c:v>
                </c:pt>
                <c:pt idx="30650">
                  <c:v>887.47709999999995</c:v>
                </c:pt>
                <c:pt idx="30651">
                  <c:v>888.69389999999999</c:v>
                </c:pt>
                <c:pt idx="30652">
                  <c:v>893.46519999999998</c:v>
                </c:pt>
                <c:pt idx="30653">
                  <c:v>896.36890000000005</c:v>
                </c:pt>
                <c:pt idx="30654">
                  <c:v>898.2346</c:v>
                </c:pt>
                <c:pt idx="30655">
                  <c:v>903.00199999999995</c:v>
                </c:pt>
                <c:pt idx="30656">
                  <c:v>903.14110000000005</c:v>
                </c:pt>
                <c:pt idx="30657">
                  <c:v>903.1422</c:v>
                </c:pt>
                <c:pt idx="30658">
                  <c:v>903.14869999999996</c:v>
                </c:pt>
                <c:pt idx="30659">
                  <c:v>905.11009999999999</c:v>
                </c:pt>
                <c:pt idx="30660">
                  <c:v>907.79719999999998</c:v>
                </c:pt>
                <c:pt idx="30661">
                  <c:v>911.73850000000004</c:v>
                </c:pt>
                <c:pt idx="30662">
                  <c:v>912.48860000000002</c:v>
                </c:pt>
                <c:pt idx="30663">
                  <c:v>912.56960000000004</c:v>
                </c:pt>
                <c:pt idx="30664">
                  <c:v>912.57060000000001</c:v>
                </c:pt>
                <c:pt idx="30665">
                  <c:v>912.57529999999997</c:v>
                </c:pt>
                <c:pt idx="30666">
                  <c:v>913.4357</c:v>
                </c:pt>
                <c:pt idx="30667">
                  <c:v>916.29679999999996</c:v>
                </c:pt>
                <c:pt idx="30668">
                  <c:v>916.29759999999999</c:v>
                </c:pt>
                <c:pt idx="30669">
                  <c:v>916.52200000000005</c:v>
                </c:pt>
                <c:pt idx="30670">
                  <c:v>917.02229999999997</c:v>
                </c:pt>
                <c:pt idx="30671">
                  <c:v>918.41070000000002</c:v>
                </c:pt>
                <c:pt idx="30672">
                  <c:v>920.89149999999995</c:v>
                </c:pt>
                <c:pt idx="30673">
                  <c:v>921.71190000000001</c:v>
                </c:pt>
                <c:pt idx="30674">
                  <c:v>923.37369999999999</c:v>
                </c:pt>
                <c:pt idx="30675">
                  <c:v>925.8569</c:v>
                </c:pt>
                <c:pt idx="30676">
                  <c:v>928.34119999999996</c:v>
                </c:pt>
                <c:pt idx="30677">
                  <c:v>929.99450000000002</c:v>
                </c:pt>
                <c:pt idx="30678">
                  <c:v>930.82669999999996</c:v>
                </c:pt>
                <c:pt idx="30679">
                  <c:v>933.31359999999995</c:v>
                </c:pt>
                <c:pt idx="30680">
                  <c:v>935.80070000000001</c:v>
                </c:pt>
                <c:pt idx="30681">
                  <c:v>938.28909999999996</c:v>
                </c:pt>
                <c:pt idx="30682">
                  <c:v>940.6739</c:v>
                </c:pt>
                <c:pt idx="30683">
                  <c:v>942.94449999999995</c:v>
                </c:pt>
                <c:pt idx="30684">
                  <c:v>943.05859999999996</c:v>
                </c:pt>
                <c:pt idx="30685">
                  <c:v>945.44230000000005</c:v>
                </c:pt>
                <c:pt idx="30686">
                  <c:v>947.59540000000004</c:v>
                </c:pt>
                <c:pt idx="30687">
                  <c:v>947.82619999999997</c:v>
                </c:pt>
                <c:pt idx="30688">
                  <c:v>950.20899999999995</c:v>
                </c:pt>
                <c:pt idx="30689">
                  <c:v>952.24699999999996</c:v>
                </c:pt>
                <c:pt idx="30690">
                  <c:v>952.59159999999997</c:v>
                </c:pt>
                <c:pt idx="30691">
                  <c:v>954.71569999999997</c:v>
                </c:pt>
                <c:pt idx="30692">
                  <c:v>954.97260000000006</c:v>
                </c:pt>
                <c:pt idx="30693">
                  <c:v>956.89279999999997</c:v>
                </c:pt>
                <c:pt idx="30694">
                  <c:v>957.35379999999998</c:v>
                </c:pt>
                <c:pt idx="30695">
                  <c:v>957.46969999999999</c:v>
                </c:pt>
                <c:pt idx="30696">
                  <c:v>957.59389999999996</c:v>
                </c:pt>
                <c:pt idx="30697">
                  <c:v>957.5942</c:v>
                </c:pt>
                <c:pt idx="30698">
                  <c:v>957.60590000000002</c:v>
                </c:pt>
                <c:pt idx="30699">
                  <c:v>959.66790000000003</c:v>
                </c:pt>
                <c:pt idx="30700">
                  <c:v>961.50890000000004</c:v>
                </c:pt>
                <c:pt idx="30701">
                  <c:v>961.73019999999997</c:v>
                </c:pt>
                <c:pt idx="30702">
                  <c:v>961.91300000000001</c:v>
                </c:pt>
                <c:pt idx="30703">
                  <c:v>961.97170000000006</c:v>
                </c:pt>
                <c:pt idx="30704">
                  <c:v>961.97220000000004</c:v>
                </c:pt>
                <c:pt idx="30705">
                  <c:v>964.47349999999994</c:v>
                </c:pt>
                <c:pt idx="30706">
                  <c:v>964.73609999999996</c:v>
                </c:pt>
                <c:pt idx="30707">
                  <c:v>964.73680000000002</c:v>
                </c:pt>
                <c:pt idx="30708">
                  <c:v>964.79160000000002</c:v>
                </c:pt>
                <c:pt idx="30709">
                  <c:v>965.94590000000005</c:v>
                </c:pt>
                <c:pt idx="30710">
                  <c:v>967.03530000000001</c:v>
                </c:pt>
                <c:pt idx="30711">
                  <c:v>969.27930000000003</c:v>
                </c:pt>
                <c:pt idx="30712">
                  <c:v>970.2731</c:v>
                </c:pt>
                <c:pt idx="30713">
                  <c:v>970.54449999999997</c:v>
                </c:pt>
                <c:pt idx="30714">
                  <c:v>971.52359999999999</c:v>
                </c:pt>
                <c:pt idx="30715">
                  <c:v>973.76880000000006</c:v>
                </c:pt>
                <c:pt idx="30716">
                  <c:v>974.60029999999995</c:v>
                </c:pt>
                <c:pt idx="30717">
                  <c:v>976.01530000000002</c:v>
                </c:pt>
                <c:pt idx="30718">
                  <c:v>978.26199999999994</c:v>
                </c:pt>
                <c:pt idx="30719">
                  <c:v>978.93280000000004</c:v>
                </c:pt>
                <c:pt idx="30720">
                  <c:v>980.50869999999998</c:v>
                </c:pt>
                <c:pt idx="30721">
                  <c:v>982.75570000000005</c:v>
                </c:pt>
                <c:pt idx="30722">
                  <c:v>982.88890000000004</c:v>
                </c:pt>
                <c:pt idx="30723">
                  <c:v>982.90200000000004</c:v>
                </c:pt>
                <c:pt idx="30724">
                  <c:v>982.90239999999994</c:v>
                </c:pt>
                <c:pt idx="30725">
                  <c:v>982.95690000000002</c:v>
                </c:pt>
                <c:pt idx="30726">
                  <c:v>983.2482</c:v>
                </c:pt>
                <c:pt idx="30727">
                  <c:v>985.30370000000005</c:v>
                </c:pt>
                <c:pt idx="30728">
                  <c:v>985.70929999999998</c:v>
                </c:pt>
                <c:pt idx="30729">
                  <c:v>987.3904</c:v>
                </c:pt>
                <c:pt idx="30730">
                  <c:v>987.65300000000002</c:v>
                </c:pt>
                <c:pt idx="30731">
                  <c:v>987.84649999999999</c:v>
                </c:pt>
                <c:pt idx="30732">
                  <c:v>987.98119999999994</c:v>
                </c:pt>
                <c:pt idx="30733">
                  <c:v>988.06460000000004</c:v>
                </c:pt>
                <c:pt idx="30734">
                  <c:v>990.60680000000002</c:v>
                </c:pt>
                <c:pt idx="30735">
                  <c:v>991.48879999999997</c:v>
                </c:pt>
                <c:pt idx="30736">
                  <c:v>993.15150000000006</c:v>
                </c:pt>
                <c:pt idx="30737">
                  <c:v>993.2124</c:v>
                </c:pt>
                <c:pt idx="30738">
                  <c:v>993.23749999999995</c:v>
                </c:pt>
                <c:pt idx="30739">
                  <c:v>995.26020000000005</c:v>
                </c:pt>
                <c:pt idx="30740">
                  <c:v>995.48509999999999</c:v>
                </c:pt>
                <c:pt idx="30741">
                  <c:v>995.73410000000001</c:v>
                </c:pt>
                <c:pt idx="30742">
                  <c:v>997.23019999999997</c:v>
                </c:pt>
                <c:pt idx="30743">
                  <c:v>997.35410000000002</c:v>
                </c:pt>
                <c:pt idx="30744">
                  <c:v>997.35479999999995</c:v>
                </c:pt>
                <c:pt idx="30745">
                  <c:v>997.38149999999996</c:v>
                </c:pt>
                <c:pt idx="30746">
                  <c:v>997.38520000000005</c:v>
                </c:pt>
                <c:pt idx="30747">
                  <c:v>997.65369999999996</c:v>
                </c:pt>
                <c:pt idx="30748">
                  <c:v>997.68539999999996</c:v>
                </c:pt>
                <c:pt idx="30749">
                  <c:v>997.80470000000003</c:v>
                </c:pt>
                <c:pt idx="30750">
                  <c:v>998.39570000000003</c:v>
                </c:pt>
                <c:pt idx="30751">
                  <c:v>998.50099999999998</c:v>
                </c:pt>
                <c:pt idx="30752">
                  <c:v>998.65329999999994</c:v>
                </c:pt>
                <c:pt idx="30753">
                  <c:v>999.19910000000004</c:v>
                </c:pt>
                <c:pt idx="30754">
                  <c:v>999.22460000000001</c:v>
                </c:pt>
                <c:pt idx="30755">
                  <c:v>999.23360000000002</c:v>
                </c:pt>
                <c:pt idx="30756">
                  <c:v>1000.235</c:v>
                </c:pt>
                <c:pt idx="30757">
                  <c:v>1000.263</c:v>
                </c:pt>
                <c:pt idx="30758">
                  <c:v>1000.41</c:v>
                </c:pt>
                <c:pt idx="30759">
                  <c:v>1001.3</c:v>
                </c:pt>
                <c:pt idx="30760">
                  <c:v>1002.34</c:v>
                </c:pt>
                <c:pt idx="30761">
                  <c:v>1002.34</c:v>
                </c:pt>
                <c:pt idx="30762">
                  <c:v>1002.428</c:v>
                </c:pt>
                <c:pt idx="30763">
                  <c:v>1003.52</c:v>
                </c:pt>
                <c:pt idx="30764">
                  <c:v>1004.45</c:v>
                </c:pt>
                <c:pt idx="30765">
                  <c:v>1004.617</c:v>
                </c:pt>
                <c:pt idx="30766">
                  <c:v>1005.717</c:v>
                </c:pt>
                <c:pt idx="30767">
                  <c:v>1005.788</c:v>
                </c:pt>
                <c:pt idx="30768">
                  <c:v>1006.486</c:v>
                </c:pt>
                <c:pt idx="30769">
                  <c:v>1006.822</c:v>
                </c:pt>
                <c:pt idx="30770">
                  <c:v>1006.947</c:v>
                </c:pt>
                <c:pt idx="30771">
                  <c:v>1006.947</c:v>
                </c:pt>
                <c:pt idx="30772">
                  <c:v>1007.119</c:v>
                </c:pt>
                <c:pt idx="30773">
                  <c:v>1007.986</c:v>
                </c:pt>
                <c:pt idx="30774">
                  <c:v>1008.556</c:v>
                </c:pt>
                <c:pt idx="30775">
                  <c:v>1008.854</c:v>
                </c:pt>
                <c:pt idx="30776">
                  <c:v>1008.989</c:v>
                </c:pt>
                <c:pt idx="30777">
                  <c:v>1009.769</c:v>
                </c:pt>
                <c:pt idx="30778">
                  <c:v>1010.694</c:v>
                </c:pt>
                <c:pt idx="30779">
                  <c:v>1010.746</c:v>
                </c:pt>
                <c:pt idx="30780">
                  <c:v>1010.814</c:v>
                </c:pt>
                <c:pt idx="30781">
                  <c:v>1010.8150000000001</c:v>
                </c:pt>
                <c:pt idx="30782">
                  <c:v>1011.018</c:v>
                </c:pt>
                <c:pt idx="30783">
                  <c:v>1012.136</c:v>
                </c:pt>
                <c:pt idx="30784">
                  <c:v>1013.0410000000001</c:v>
                </c:pt>
                <c:pt idx="30785">
                  <c:v>1013.256</c:v>
                </c:pt>
                <c:pt idx="30786">
                  <c:v>1013.479</c:v>
                </c:pt>
                <c:pt idx="30787">
                  <c:v>1014.377</c:v>
                </c:pt>
                <c:pt idx="30788">
                  <c:v>1015.35</c:v>
                </c:pt>
                <c:pt idx="30789">
                  <c:v>1015.501</c:v>
                </c:pt>
                <c:pt idx="30790">
                  <c:v>1015.538</c:v>
                </c:pt>
                <c:pt idx="30791">
                  <c:v>1015.538</c:v>
                </c:pt>
                <c:pt idx="30792">
                  <c:v>1015.554</c:v>
                </c:pt>
                <c:pt idx="30793">
                  <c:v>1015.612</c:v>
                </c:pt>
                <c:pt idx="30794">
                  <c:v>1015.662</c:v>
                </c:pt>
                <c:pt idx="30795">
                  <c:v>1015.667</c:v>
                </c:pt>
                <c:pt idx="30796">
                  <c:v>1015.668</c:v>
                </c:pt>
                <c:pt idx="30797">
                  <c:v>1015.668</c:v>
                </c:pt>
                <c:pt idx="30798">
                  <c:v>1015.968</c:v>
                </c:pt>
                <c:pt idx="30799">
                  <c:v>1016.918</c:v>
                </c:pt>
                <c:pt idx="30800">
                  <c:v>1016.995</c:v>
                </c:pt>
                <c:pt idx="30801">
                  <c:v>1017.032</c:v>
                </c:pt>
                <c:pt idx="30802">
                  <c:v>1017.033</c:v>
                </c:pt>
                <c:pt idx="30803">
                  <c:v>1017.146</c:v>
                </c:pt>
                <c:pt idx="30804">
                  <c:v>1017.7910000000001</c:v>
                </c:pt>
                <c:pt idx="30805">
                  <c:v>1018.058</c:v>
                </c:pt>
                <c:pt idx="30806">
                  <c:v>1018.578</c:v>
                </c:pt>
                <c:pt idx="30807">
                  <c:v>1018.729</c:v>
                </c:pt>
                <c:pt idx="30808">
                  <c:v>1018.732</c:v>
                </c:pt>
                <c:pt idx="30809">
                  <c:v>1018.759</c:v>
                </c:pt>
                <c:pt idx="30810">
                  <c:v>1020</c:v>
                </c:pt>
                <c:pt idx="30811">
                  <c:v>1020.193</c:v>
                </c:pt>
                <c:pt idx="30812">
                  <c:v>1021.2430000000001</c:v>
                </c:pt>
                <c:pt idx="30813">
                  <c:v>1021.245</c:v>
                </c:pt>
                <c:pt idx="30814">
                  <c:v>1021.251</c:v>
                </c:pt>
                <c:pt idx="30815">
                  <c:v>1021.251</c:v>
                </c:pt>
                <c:pt idx="30816">
                  <c:v>1021.5890000000001</c:v>
                </c:pt>
                <c:pt idx="30817">
                  <c:v>1021.922</c:v>
                </c:pt>
                <c:pt idx="30818">
                  <c:v>1022.604</c:v>
                </c:pt>
                <c:pt idx="30819">
                  <c:v>1022.648</c:v>
                </c:pt>
                <c:pt idx="30820">
                  <c:v>1022.74</c:v>
                </c:pt>
                <c:pt idx="30821">
                  <c:v>1022.741</c:v>
                </c:pt>
                <c:pt idx="30822">
                  <c:v>1022.985</c:v>
                </c:pt>
                <c:pt idx="30823">
                  <c:v>1022.986</c:v>
                </c:pt>
                <c:pt idx="30824">
                  <c:v>1022.992</c:v>
                </c:pt>
                <c:pt idx="30825">
                  <c:v>1023.832</c:v>
                </c:pt>
                <c:pt idx="30826">
                  <c:v>1024.672</c:v>
                </c:pt>
                <c:pt idx="30827">
                  <c:v>1024.9169999999999</c:v>
                </c:pt>
                <c:pt idx="30828">
                  <c:v>1025.5139999999999</c:v>
                </c:pt>
                <c:pt idx="30829">
                  <c:v>1026.356</c:v>
                </c:pt>
                <c:pt idx="30830">
                  <c:v>1027.1410000000001</c:v>
                </c:pt>
                <c:pt idx="30831">
                  <c:v>1027.1679999999999</c:v>
                </c:pt>
                <c:pt idx="30832">
                  <c:v>1027.1679999999999</c:v>
                </c:pt>
                <c:pt idx="30833">
                  <c:v>1027.172</c:v>
                </c:pt>
                <c:pt idx="30834">
                  <c:v>1027.181</c:v>
                </c:pt>
                <c:pt idx="30835">
                  <c:v>1027.181</c:v>
                </c:pt>
                <c:pt idx="30836">
                  <c:v>1027.2260000000001</c:v>
                </c:pt>
                <c:pt idx="30837">
                  <c:v>1027.6289999999999</c:v>
                </c:pt>
                <c:pt idx="30838">
                  <c:v>1027.6289999999999</c:v>
                </c:pt>
                <c:pt idx="30839">
                  <c:v>1028.373</c:v>
                </c:pt>
                <c:pt idx="30840">
                  <c:v>1029.1189999999999</c:v>
                </c:pt>
                <c:pt idx="30841">
                  <c:v>1029.5</c:v>
                </c:pt>
                <c:pt idx="30842">
                  <c:v>1029.865</c:v>
                </c:pt>
                <c:pt idx="30843">
                  <c:v>1030.077</c:v>
                </c:pt>
                <c:pt idx="30844">
                  <c:v>1030.6110000000001</c:v>
                </c:pt>
                <c:pt idx="30845">
                  <c:v>1030.6110000000001</c:v>
                </c:pt>
                <c:pt idx="30846">
                  <c:v>1031.3579999999999</c:v>
                </c:pt>
                <c:pt idx="30847">
                  <c:v>1031.7750000000001</c:v>
                </c:pt>
                <c:pt idx="30848">
                  <c:v>1032.106</c:v>
                </c:pt>
                <c:pt idx="30849">
                  <c:v>1032.854</c:v>
                </c:pt>
                <c:pt idx="30850">
                  <c:v>1033.6030000000001</c:v>
                </c:pt>
                <c:pt idx="30851">
                  <c:v>1033.6030000000001</c:v>
                </c:pt>
                <c:pt idx="30852">
                  <c:v>1034.0530000000001</c:v>
                </c:pt>
                <c:pt idx="30853">
                  <c:v>1034.854</c:v>
                </c:pt>
                <c:pt idx="30854">
                  <c:v>1035.5509999999999</c:v>
                </c:pt>
                <c:pt idx="30855">
                  <c:v>1036.127</c:v>
                </c:pt>
                <c:pt idx="30856">
                  <c:v>1036.127</c:v>
                </c:pt>
                <c:pt idx="30857">
                  <c:v>1036.3620000000001</c:v>
                </c:pt>
                <c:pt idx="30858">
                  <c:v>1037.4280000000001</c:v>
                </c:pt>
                <c:pt idx="30859">
                  <c:v>1038.223</c:v>
                </c:pt>
                <c:pt idx="30860">
                  <c:v>1038.73</c:v>
                </c:pt>
                <c:pt idx="30861">
                  <c:v>1040.2619999999999</c:v>
                </c:pt>
                <c:pt idx="30862">
                  <c:v>1041.9549999999999</c:v>
                </c:pt>
                <c:pt idx="30863">
                  <c:v>1041.9939999999999</c:v>
                </c:pt>
                <c:pt idx="30864">
                  <c:v>1041.9949999999999</c:v>
                </c:pt>
                <c:pt idx="30865">
                  <c:v>1042.6110000000001</c:v>
                </c:pt>
                <c:pt idx="30866">
                  <c:v>1043.3420000000001</c:v>
                </c:pt>
                <c:pt idx="30867">
                  <c:v>1044.6890000000001</c:v>
                </c:pt>
                <c:pt idx="30868">
                  <c:v>1046.037</c:v>
                </c:pt>
                <c:pt idx="30869">
                  <c:v>1046.5409999999999</c:v>
                </c:pt>
                <c:pt idx="30870">
                  <c:v>1047.384</c:v>
                </c:pt>
                <c:pt idx="30871">
                  <c:v>1047.394</c:v>
                </c:pt>
                <c:pt idx="30872">
                  <c:v>1047.394</c:v>
                </c:pt>
                <c:pt idx="30873">
                  <c:v>1048.9690000000001</c:v>
                </c:pt>
                <c:pt idx="30874">
                  <c:v>1050.5440000000001</c:v>
                </c:pt>
                <c:pt idx="30875">
                  <c:v>1050.546</c:v>
                </c:pt>
                <c:pt idx="30876">
                  <c:v>1051.8240000000001</c:v>
                </c:pt>
                <c:pt idx="30877">
                  <c:v>1052.1179999999999</c:v>
                </c:pt>
                <c:pt idx="30878">
                  <c:v>1053.693</c:v>
                </c:pt>
                <c:pt idx="30879">
                  <c:v>1054.568</c:v>
                </c:pt>
                <c:pt idx="30880">
                  <c:v>1055.2670000000001</c:v>
                </c:pt>
                <c:pt idx="30881">
                  <c:v>1056.8409999999999</c:v>
                </c:pt>
                <c:pt idx="30882">
                  <c:v>1057.3789999999999</c:v>
                </c:pt>
                <c:pt idx="30883">
                  <c:v>1058.4269999999999</c:v>
                </c:pt>
                <c:pt idx="30884">
                  <c:v>1058.605</c:v>
                </c:pt>
                <c:pt idx="30885">
                  <c:v>1060.02</c:v>
                </c:pt>
                <c:pt idx="30886">
                  <c:v>1061.6120000000001</c:v>
                </c:pt>
                <c:pt idx="30887">
                  <c:v>1062.672</c:v>
                </c:pt>
                <c:pt idx="30888">
                  <c:v>1063.203</c:v>
                </c:pt>
                <c:pt idx="30889">
                  <c:v>1064.7950000000001</c:v>
                </c:pt>
                <c:pt idx="30890">
                  <c:v>1066.1300000000001</c:v>
                </c:pt>
                <c:pt idx="30891">
                  <c:v>1066.3869999999999</c:v>
                </c:pt>
                <c:pt idx="30892">
                  <c:v>1066.741</c:v>
                </c:pt>
                <c:pt idx="30893">
                  <c:v>1067.9780000000001</c:v>
                </c:pt>
                <c:pt idx="30894">
                  <c:v>1069.569</c:v>
                </c:pt>
                <c:pt idx="30895">
                  <c:v>1070.8009999999999</c:v>
                </c:pt>
                <c:pt idx="30896">
                  <c:v>1071.155</c:v>
                </c:pt>
                <c:pt idx="30897">
                  <c:v>1072.7370000000001</c:v>
                </c:pt>
                <c:pt idx="30898">
                  <c:v>1072.866</c:v>
                </c:pt>
                <c:pt idx="30899">
                  <c:v>1074.4190000000001</c:v>
                </c:pt>
                <c:pt idx="30900">
                  <c:v>1074.8779999999999</c:v>
                </c:pt>
                <c:pt idx="30901">
                  <c:v>1075.973</c:v>
                </c:pt>
                <c:pt idx="30902">
                  <c:v>1077.5260000000001</c:v>
                </c:pt>
                <c:pt idx="30903">
                  <c:v>1078.9849999999999</c:v>
                </c:pt>
                <c:pt idx="30904">
                  <c:v>1079.079</c:v>
                </c:pt>
                <c:pt idx="30905">
                  <c:v>1080.5519999999999</c:v>
                </c:pt>
                <c:pt idx="30906">
                  <c:v>1080.6320000000001</c:v>
                </c:pt>
                <c:pt idx="30907">
                  <c:v>1082.184</c:v>
                </c:pt>
                <c:pt idx="30908">
                  <c:v>1083.0930000000001</c:v>
                </c:pt>
                <c:pt idx="30909">
                  <c:v>1083.7360000000001</c:v>
                </c:pt>
                <c:pt idx="30910">
                  <c:v>1085.287</c:v>
                </c:pt>
                <c:pt idx="30911">
                  <c:v>1086.838</c:v>
                </c:pt>
                <c:pt idx="30912">
                  <c:v>1087.194</c:v>
                </c:pt>
                <c:pt idx="30913">
                  <c:v>1088.3879999999999</c:v>
                </c:pt>
                <c:pt idx="30914">
                  <c:v>1089.9380000000001</c:v>
                </c:pt>
                <c:pt idx="30915">
                  <c:v>1091.296</c:v>
                </c:pt>
                <c:pt idx="30916">
                  <c:v>1091.489</c:v>
                </c:pt>
                <c:pt idx="30917">
                  <c:v>1093.038</c:v>
                </c:pt>
                <c:pt idx="30918">
                  <c:v>1094.587</c:v>
                </c:pt>
                <c:pt idx="30919">
                  <c:v>1095.0360000000001</c:v>
                </c:pt>
                <c:pt idx="30920">
                  <c:v>1095.154</c:v>
                </c:pt>
                <c:pt idx="30921">
                  <c:v>1095.394</c:v>
                </c:pt>
                <c:pt idx="30922">
                  <c:v>1096.144</c:v>
                </c:pt>
                <c:pt idx="30923">
                  <c:v>1097.711</c:v>
                </c:pt>
                <c:pt idx="30924">
                  <c:v>1099.1859999999999</c:v>
                </c:pt>
                <c:pt idx="30925">
                  <c:v>1099.5170000000001</c:v>
                </c:pt>
                <c:pt idx="30926">
                  <c:v>1100.6610000000001</c:v>
                </c:pt>
                <c:pt idx="30927">
                  <c:v>1100.9880000000001</c:v>
                </c:pt>
                <c:pt idx="30928">
                  <c:v>1102.1379999999999</c:v>
                </c:pt>
                <c:pt idx="30929">
                  <c:v>1103.616</c:v>
                </c:pt>
                <c:pt idx="30930">
                  <c:v>1105.951</c:v>
                </c:pt>
                <c:pt idx="30931">
                  <c:v>1107.3720000000001</c:v>
                </c:pt>
                <c:pt idx="30932">
                  <c:v>1108.2860000000001</c:v>
                </c:pt>
                <c:pt idx="30933">
                  <c:v>1108.31</c:v>
                </c:pt>
                <c:pt idx="30934">
                  <c:v>1108.3689999999999</c:v>
                </c:pt>
                <c:pt idx="30935">
                  <c:v>1108.4290000000001</c:v>
                </c:pt>
                <c:pt idx="30936">
                  <c:v>1108.43</c:v>
                </c:pt>
                <c:pt idx="30937">
                  <c:v>1108.4380000000001</c:v>
                </c:pt>
                <c:pt idx="30938">
                  <c:v>1109.01</c:v>
                </c:pt>
                <c:pt idx="30939">
                  <c:v>1109.248</c:v>
                </c:pt>
                <c:pt idx="30940">
                  <c:v>1109.248</c:v>
                </c:pt>
                <c:pt idx="30941">
                  <c:v>1110.3689999999999</c:v>
                </c:pt>
                <c:pt idx="30942">
                  <c:v>1110.4069999999999</c:v>
                </c:pt>
                <c:pt idx="30943">
                  <c:v>1110.4090000000001</c:v>
                </c:pt>
                <c:pt idx="30944">
                  <c:v>1110.414</c:v>
                </c:pt>
                <c:pt idx="30945">
                  <c:v>1110.944</c:v>
                </c:pt>
                <c:pt idx="30946">
                  <c:v>1112.1010000000001</c:v>
                </c:pt>
                <c:pt idx="30947">
                  <c:v>1113.788</c:v>
                </c:pt>
                <c:pt idx="30948">
                  <c:v>1114.2339999999999</c:v>
                </c:pt>
                <c:pt idx="30949">
                  <c:v>1115.4760000000001</c:v>
                </c:pt>
                <c:pt idx="30950">
                  <c:v>1117.164</c:v>
                </c:pt>
                <c:pt idx="30951">
                  <c:v>1117.5229999999999</c:v>
                </c:pt>
                <c:pt idx="30952">
                  <c:v>1118.8510000000001</c:v>
                </c:pt>
                <c:pt idx="30953">
                  <c:v>1120.538</c:v>
                </c:pt>
                <c:pt idx="30954">
                  <c:v>1120.694</c:v>
                </c:pt>
                <c:pt idx="30955">
                  <c:v>1120.7339999999999</c:v>
                </c:pt>
                <c:pt idx="30956">
                  <c:v>1120.817</c:v>
                </c:pt>
                <c:pt idx="30957">
                  <c:v>1122.2829999999999</c:v>
                </c:pt>
                <c:pt idx="30958">
                  <c:v>1124.0350000000001</c:v>
                </c:pt>
                <c:pt idx="30959">
                  <c:v>1124.2260000000001</c:v>
                </c:pt>
                <c:pt idx="30960">
                  <c:v>1125.702</c:v>
                </c:pt>
                <c:pt idx="30961">
                  <c:v>1125.711</c:v>
                </c:pt>
                <c:pt idx="30962">
                  <c:v>1125.712</c:v>
                </c:pt>
                <c:pt idx="30963">
                  <c:v>1126.9100000000001</c:v>
                </c:pt>
                <c:pt idx="30964">
                  <c:v>1126.9110000000001</c:v>
                </c:pt>
                <c:pt idx="30965">
                  <c:v>1127.5340000000001</c:v>
                </c:pt>
                <c:pt idx="30966">
                  <c:v>1128.3030000000001</c:v>
                </c:pt>
                <c:pt idx="30967">
                  <c:v>1129.6959999999999</c:v>
                </c:pt>
                <c:pt idx="30968">
                  <c:v>1129.826</c:v>
                </c:pt>
                <c:pt idx="30969">
                  <c:v>1130.739</c:v>
                </c:pt>
                <c:pt idx="30970">
                  <c:v>1131.1179999999999</c:v>
                </c:pt>
                <c:pt idx="30971">
                  <c:v>1131.1189999999999</c:v>
                </c:pt>
                <c:pt idx="30972">
                  <c:v>1132.26</c:v>
                </c:pt>
                <c:pt idx="30973">
                  <c:v>1132.329</c:v>
                </c:pt>
                <c:pt idx="30974">
                  <c:v>1133.145</c:v>
                </c:pt>
                <c:pt idx="30975">
                  <c:v>1133.2249999999999</c:v>
                </c:pt>
                <c:pt idx="30976">
                  <c:v>1133.2249999999999</c:v>
                </c:pt>
                <c:pt idx="30977">
                  <c:v>1133.405</c:v>
                </c:pt>
                <c:pt idx="30978">
                  <c:v>1133.848</c:v>
                </c:pt>
                <c:pt idx="30979">
                  <c:v>1133.9380000000001</c:v>
                </c:pt>
                <c:pt idx="30980">
                  <c:v>1133.979</c:v>
                </c:pt>
                <c:pt idx="30981">
                  <c:v>1133.9839999999999</c:v>
                </c:pt>
                <c:pt idx="30982">
                  <c:v>1133.9849999999999</c:v>
                </c:pt>
                <c:pt idx="30983">
                  <c:v>1134.0609999999999</c:v>
                </c:pt>
                <c:pt idx="30984">
                  <c:v>1134.0619999999999</c:v>
                </c:pt>
                <c:pt idx="30985">
                  <c:v>1134.7629999999999</c:v>
                </c:pt>
                <c:pt idx="30986">
                  <c:v>1134.7639999999999</c:v>
                </c:pt>
                <c:pt idx="30987">
                  <c:v>1135.865</c:v>
                </c:pt>
                <c:pt idx="30988">
                  <c:v>1136.423</c:v>
                </c:pt>
                <c:pt idx="30989">
                  <c:v>1136.8230000000001</c:v>
                </c:pt>
                <c:pt idx="30990">
                  <c:v>1138.1310000000001</c:v>
                </c:pt>
                <c:pt idx="30991">
                  <c:v>1139.829</c:v>
                </c:pt>
                <c:pt idx="30992">
                  <c:v>1139.8599999999999</c:v>
                </c:pt>
                <c:pt idx="30993">
                  <c:v>1141.325</c:v>
                </c:pt>
                <c:pt idx="30994">
                  <c:v>1141.713</c:v>
                </c:pt>
                <c:pt idx="30995">
                  <c:v>1141.7739999999999</c:v>
                </c:pt>
                <c:pt idx="30996">
                  <c:v>1142.4659999999999</c:v>
                </c:pt>
                <c:pt idx="30997">
                  <c:v>1142.8440000000001</c:v>
                </c:pt>
                <c:pt idx="30998">
                  <c:v>1143.577</c:v>
                </c:pt>
                <c:pt idx="30999">
                  <c:v>1143.577</c:v>
                </c:pt>
                <c:pt idx="31000">
                  <c:v>1143.58</c:v>
                </c:pt>
                <c:pt idx="31001">
                  <c:v>1144.6600000000001</c:v>
                </c:pt>
                <c:pt idx="31002">
                  <c:v>1144.7560000000001</c:v>
                </c:pt>
                <c:pt idx="31003">
                  <c:v>1145.777</c:v>
                </c:pt>
                <c:pt idx="31004">
                  <c:v>1145.973</c:v>
                </c:pt>
                <c:pt idx="31005">
                  <c:v>1147.191</c:v>
                </c:pt>
                <c:pt idx="31006">
                  <c:v>1148.4090000000001</c:v>
                </c:pt>
                <c:pt idx="31007">
                  <c:v>1148.7670000000001</c:v>
                </c:pt>
                <c:pt idx="31008">
                  <c:v>1150.279</c:v>
                </c:pt>
                <c:pt idx="31009">
                  <c:v>1151.76</c:v>
                </c:pt>
                <c:pt idx="31010">
                  <c:v>1152.1510000000001</c:v>
                </c:pt>
                <c:pt idx="31011">
                  <c:v>1152.865</c:v>
                </c:pt>
                <c:pt idx="31012">
                  <c:v>1152.886</c:v>
                </c:pt>
                <c:pt idx="31013">
                  <c:v>1152.886</c:v>
                </c:pt>
                <c:pt idx="31014">
                  <c:v>1154.7660000000001</c:v>
                </c:pt>
                <c:pt idx="31015">
                  <c:v>1154.7719999999999</c:v>
                </c:pt>
                <c:pt idx="31016">
                  <c:v>1155.335</c:v>
                </c:pt>
                <c:pt idx="31017">
                  <c:v>1158.3630000000001</c:v>
                </c:pt>
                <c:pt idx="31018">
                  <c:v>1161.066</c:v>
                </c:pt>
                <c:pt idx="31019">
                  <c:v>1161.3900000000001</c:v>
                </c:pt>
                <c:pt idx="31020">
                  <c:v>1164.4069999999999</c:v>
                </c:pt>
                <c:pt idx="31021">
                  <c:v>1167.337</c:v>
                </c:pt>
                <c:pt idx="31022">
                  <c:v>1167.423</c:v>
                </c:pt>
                <c:pt idx="31023">
                  <c:v>1168.297</c:v>
                </c:pt>
                <c:pt idx="31024">
                  <c:v>1169.4469999999999</c:v>
                </c:pt>
                <c:pt idx="31025">
                  <c:v>1169.4480000000001</c:v>
                </c:pt>
                <c:pt idx="31026">
                  <c:v>1169.4559999999999</c:v>
                </c:pt>
                <c:pt idx="31027">
                  <c:v>1171.3009999999999</c:v>
                </c:pt>
                <c:pt idx="31028">
                  <c:v>1173.0409999999999</c:v>
                </c:pt>
                <c:pt idx="31029">
                  <c:v>1173.0409999999999</c:v>
                </c:pt>
                <c:pt idx="31030">
                  <c:v>1173.075</c:v>
                </c:pt>
                <c:pt idx="31031">
                  <c:v>1173.076</c:v>
                </c:pt>
                <c:pt idx="31032">
                  <c:v>1173.5029999999999</c:v>
                </c:pt>
                <c:pt idx="31033">
                  <c:v>1173.596</c:v>
                </c:pt>
                <c:pt idx="31034">
                  <c:v>1175.5319999999999</c:v>
                </c:pt>
                <c:pt idx="31035">
                  <c:v>1176.92</c:v>
                </c:pt>
                <c:pt idx="31036">
                  <c:v>1176.971</c:v>
                </c:pt>
                <c:pt idx="31037">
                  <c:v>1176.971</c:v>
                </c:pt>
                <c:pt idx="31038">
                  <c:v>1177.0170000000001</c:v>
                </c:pt>
                <c:pt idx="31039">
                  <c:v>1177.0219999999999</c:v>
                </c:pt>
                <c:pt idx="31040">
                  <c:v>1177.779</c:v>
                </c:pt>
                <c:pt idx="31041">
                  <c:v>1179.5160000000001</c:v>
                </c:pt>
                <c:pt idx="31042">
                  <c:v>1180.0640000000001</c:v>
                </c:pt>
                <c:pt idx="31043">
                  <c:v>1183.1030000000001</c:v>
                </c:pt>
                <c:pt idx="31044">
                  <c:v>1185.345</c:v>
                </c:pt>
                <c:pt idx="31045">
                  <c:v>1185.5509999999999</c:v>
                </c:pt>
                <c:pt idx="31046">
                  <c:v>1187.998</c:v>
                </c:pt>
                <c:pt idx="31047">
                  <c:v>1188.6510000000001</c:v>
                </c:pt>
                <c:pt idx="31048">
                  <c:v>1190.48</c:v>
                </c:pt>
                <c:pt idx="31049">
                  <c:v>1191.172</c:v>
                </c:pt>
                <c:pt idx="31050">
                  <c:v>1192.9749999999999</c:v>
                </c:pt>
                <c:pt idx="31051">
                  <c:v>1193.5250000000001</c:v>
                </c:pt>
                <c:pt idx="31052">
                  <c:v>1195.0899999999999</c:v>
                </c:pt>
                <c:pt idx="31053">
                  <c:v>1196.373</c:v>
                </c:pt>
                <c:pt idx="31054">
                  <c:v>1197.0999999999999</c:v>
                </c:pt>
                <c:pt idx="31055">
                  <c:v>1199.1020000000001</c:v>
                </c:pt>
                <c:pt idx="31056">
                  <c:v>1201.1030000000001</c:v>
                </c:pt>
                <c:pt idx="31057">
                  <c:v>1202.9010000000001</c:v>
                </c:pt>
                <c:pt idx="31058">
                  <c:v>1204.6990000000001</c:v>
                </c:pt>
                <c:pt idx="31059">
                  <c:v>1205.7919999999999</c:v>
                </c:pt>
                <c:pt idx="31060">
                  <c:v>1206.49</c:v>
                </c:pt>
                <c:pt idx="31061">
                  <c:v>1207.932</c:v>
                </c:pt>
                <c:pt idx="31062">
                  <c:v>1208.2860000000001</c:v>
                </c:pt>
                <c:pt idx="31063">
                  <c:v>1210.047</c:v>
                </c:pt>
                <c:pt idx="31064">
                  <c:v>1210.4359999999999</c:v>
                </c:pt>
                <c:pt idx="31065">
                  <c:v>1211.8040000000001</c:v>
                </c:pt>
                <c:pt idx="31066">
                  <c:v>1213.5519999999999</c:v>
                </c:pt>
                <c:pt idx="31067">
                  <c:v>1215.0039999999999</c:v>
                </c:pt>
                <c:pt idx="31068">
                  <c:v>1215.299</c:v>
                </c:pt>
                <c:pt idx="31069">
                  <c:v>1215.307</c:v>
                </c:pt>
                <c:pt idx="31070">
                  <c:v>1215.3219999999999</c:v>
                </c:pt>
                <c:pt idx="31071">
                  <c:v>1215.3209999999999</c:v>
                </c:pt>
                <c:pt idx="31072">
                  <c:v>1215.3489999999999</c:v>
                </c:pt>
                <c:pt idx="31073">
                  <c:v>1215.3530000000001</c:v>
                </c:pt>
                <c:pt idx="31074">
                  <c:v>1215.9349999999999</c:v>
                </c:pt>
                <c:pt idx="31075">
                  <c:v>1217.8499999999999</c:v>
                </c:pt>
                <c:pt idx="31076">
                  <c:v>1219.479</c:v>
                </c:pt>
                <c:pt idx="31077">
                  <c:v>1220.3620000000001</c:v>
                </c:pt>
                <c:pt idx="31078">
                  <c:v>1222.8520000000001</c:v>
                </c:pt>
                <c:pt idx="31079">
                  <c:v>1223.037</c:v>
                </c:pt>
                <c:pt idx="31080">
                  <c:v>1223.95</c:v>
                </c:pt>
                <c:pt idx="31081">
                  <c:v>1225.4059999999999</c:v>
                </c:pt>
                <c:pt idx="31082">
                  <c:v>1227.9469999999999</c:v>
                </c:pt>
                <c:pt idx="31083">
                  <c:v>1228.492</c:v>
                </c:pt>
                <c:pt idx="31084">
                  <c:v>1230.482</c:v>
                </c:pt>
                <c:pt idx="31085">
                  <c:v>1232.9690000000001</c:v>
                </c:pt>
                <c:pt idx="31086">
                  <c:v>1232.9749999999999</c:v>
                </c:pt>
                <c:pt idx="31087">
                  <c:v>1235.463</c:v>
                </c:pt>
                <c:pt idx="31088">
                  <c:v>1235.548</c:v>
                </c:pt>
                <c:pt idx="31089">
                  <c:v>1235.548</c:v>
                </c:pt>
                <c:pt idx="31090">
                  <c:v>1235.558</c:v>
                </c:pt>
                <c:pt idx="31091">
                  <c:v>1237.4770000000001</c:v>
                </c:pt>
                <c:pt idx="31092">
                  <c:v>1239.9349999999999</c:v>
                </c:pt>
                <c:pt idx="31093">
                  <c:v>1242.394</c:v>
                </c:pt>
                <c:pt idx="31094">
                  <c:v>1244.8389999999999</c:v>
                </c:pt>
                <c:pt idx="31095">
                  <c:v>1247.2840000000001</c:v>
                </c:pt>
                <c:pt idx="31096">
                  <c:v>1249.7149999999999</c:v>
                </c:pt>
                <c:pt idx="31097">
                  <c:v>1252.146</c:v>
                </c:pt>
                <c:pt idx="31098">
                  <c:v>1252.635</c:v>
                </c:pt>
                <c:pt idx="31099">
                  <c:v>1252.635</c:v>
                </c:pt>
                <c:pt idx="31100">
                  <c:v>1253.126</c:v>
                </c:pt>
                <c:pt idx="31101">
                  <c:v>1254.914</c:v>
                </c:pt>
                <c:pt idx="31102">
                  <c:v>1257.894</c:v>
                </c:pt>
                <c:pt idx="31103">
                  <c:v>1258.6310000000001</c:v>
                </c:pt>
                <c:pt idx="31104">
                  <c:v>1258.7829999999999</c:v>
                </c:pt>
                <c:pt idx="31105">
                  <c:v>1258.787</c:v>
                </c:pt>
                <c:pt idx="31106">
                  <c:v>1258.787</c:v>
                </c:pt>
                <c:pt idx="31107">
                  <c:v>1261.597</c:v>
                </c:pt>
                <c:pt idx="31108">
                  <c:v>1263.7560000000001</c:v>
                </c:pt>
                <c:pt idx="31109">
                  <c:v>1264.4110000000001</c:v>
                </c:pt>
                <c:pt idx="31110">
                  <c:v>1267.2139999999999</c:v>
                </c:pt>
                <c:pt idx="31111">
                  <c:v>1269.5809999999999</c:v>
                </c:pt>
                <c:pt idx="31112">
                  <c:v>1270.0160000000001</c:v>
                </c:pt>
                <c:pt idx="31113">
                  <c:v>1272.806</c:v>
                </c:pt>
                <c:pt idx="31114">
                  <c:v>1275.3800000000001</c:v>
                </c:pt>
                <c:pt idx="31115">
                  <c:v>1275.597</c:v>
                </c:pt>
                <c:pt idx="31116">
                  <c:v>1278.375</c:v>
                </c:pt>
                <c:pt idx="31117">
                  <c:v>1281.154</c:v>
                </c:pt>
                <c:pt idx="31118">
                  <c:v>1283.184</c:v>
                </c:pt>
                <c:pt idx="31119">
                  <c:v>1284.961</c:v>
                </c:pt>
                <c:pt idx="31120">
                  <c:v>1285.213</c:v>
                </c:pt>
                <c:pt idx="31121">
                  <c:v>1286.8989999999999</c:v>
                </c:pt>
                <c:pt idx="31122">
                  <c:v>1287.24</c:v>
                </c:pt>
                <c:pt idx="31123">
                  <c:v>1288.761</c:v>
                </c:pt>
                <c:pt idx="31124">
                  <c:v>1289.2650000000001</c:v>
                </c:pt>
                <c:pt idx="31125">
                  <c:v>1290.33</c:v>
                </c:pt>
                <c:pt idx="31126">
                  <c:v>1292.5360000000001</c:v>
                </c:pt>
                <c:pt idx="31127">
                  <c:v>1292.8630000000001</c:v>
                </c:pt>
                <c:pt idx="31128">
                  <c:v>1296.4280000000001</c:v>
                </c:pt>
                <c:pt idx="31129">
                  <c:v>1298.0319999999999</c:v>
                </c:pt>
                <c:pt idx="31130">
                  <c:v>1299.96</c:v>
                </c:pt>
                <c:pt idx="31131">
                  <c:v>1303.4880000000001</c:v>
                </c:pt>
                <c:pt idx="31132">
                  <c:v>1305.346</c:v>
                </c:pt>
                <c:pt idx="31133">
                  <c:v>1305.4179999999999</c:v>
                </c:pt>
                <c:pt idx="31134">
                  <c:v>1307.883</c:v>
                </c:pt>
                <c:pt idx="31135">
                  <c:v>1308.904</c:v>
                </c:pt>
                <c:pt idx="31136">
                  <c:v>1310.348</c:v>
                </c:pt>
                <c:pt idx="31137">
                  <c:v>1312.806</c:v>
                </c:pt>
                <c:pt idx="31138">
                  <c:v>1314.3050000000001</c:v>
                </c:pt>
                <c:pt idx="31139">
                  <c:v>1315.2650000000001</c:v>
                </c:pt>
                <c:pt idx="31140">
                  <c:v>1317.71</c:v>
                </c:pt>
                <c:pt idx="31141">
                  <c:v>1319.6769999999999</c:v>
                </c:pt>
                <c:pt idx="31142">
                  <c:v>1320.155</c:v>
                </c:pt>
                <c:pt idx="31143">
                  <c:v>1322.588</c:v>
                </c:pt>
                <c:pt idx="31144">
                  <c:v>1325.019</c:v>
                </c:pt>
                <c:pt idx="31145">
                  <c:v>1326.251</c:v>
                </c:pt>
                <c:pt idx="31146">
                  <c:v>1327.4839999999999</c:v>
                </c:pt>
                <c:pt idx="31147">
                  <c:v>1327.749</c:v>
                </c:pt>
                <c:pt idx="31148">
                  <c:v>1328.6179999999999</c:v>
                </c:pt>
                <c:pt idx="31149">
                  <c:v>1330.018</c:v>
                </c:pt>
                <c:pt idx="31150">
                  <c:v>1330.472</c:v>
                </c:pt>
                <c:pt idx="31151">
                  <c:v>1331.4169999999999</c:v>
                </c:pt>
                <c:pt idx="31152">
                  <c:v>1332.816</c:v>
                </c:pt>
                <c:pt idx="31153">
                  <c:v>1333.192</c:v>
                </c:pt>
                <c:pt idx="31154">
                  <c:v>1334.2139999999999</c:v>
                </c:pt>
                <c:pt idx="31155">
                  <c:v>1335.6089999999999</c:v>
                </c:pt>
                <c:pt idx="31156">
                  <c:v>1335.9059999999999</c:v>
                </c:pt>
                <c:pt idx="31157">
                  <c:v>1337.0029999999999</c:v>
                </c:pt>
                <c:pt idx="31158">
                  <c:v>1338.3969999999999</c:v>
                </c:pt>
                <c:pt idx="31159">
                  <c:v>1338.6179999999999</c:v>
                </c:pt>
                <c:pt idx="31160">
                  <c:v>1339.79</c:v>
                </c:pt>
                <c:pt idx="31161">
                  <c:v>1341.0450000000001</c:v>
                </c:pt>
                <c:pt idx="31162">
                  <c:v>1341.3209999999999</c:v>
                </c:pt>
                <c:pt idx="31163">
                  <c:v>1342.3</c:v>
                </c:pt>
                <c:pt idx="31164">
                  <c:v>1343.5550000000001</c:v>
                </c:pt>
                <c:pt idx="31165">
                  <c:v>1344.02</c:v>
                </c:pt>
                <c:pt idx="31166">
                  <c:v>1344.809</c:v>
                </c:pt>
                <c:pt idx="31167">
                  <c:v>1346.0609999999999</c:v>
                </c:pt>
                <c:pt idx="31168">
                  <c:v>1346.713</c:v>
                </c:pt>
                <c:pt idx="31169">
                  <c:v>1347.3109999999999</c:v>
                </c:pt>
                <c:pt idx="31170">
                  <c:v>1348.5609999999999</c:v>
                </c:pt>
                <c:pt idx="31171">
                  <c:v>1349.4010000000001</c:v>
                </c:pt>
                <c:pt idx="31172">
                  <c:v>1349.8109999999999</c:v>
                </c:pt>
                <c:pt idx="31173">
                  <c:v>1349.8879999999999</c:v>
                </c:pt>
                <c:pt idx="31174">
                  <c:v>1351.0809999999999</c:v>
                </c:pt>
                <c:pt idx="31175">
                  <c:v>1352.0809999999999</c:v>
                </c:pt>
                <c:pt idx="31176">
                  <c:v>1352.2729999999999</c:v>
                </c:pt>
                <c:pt idx="31177">
                  <c:v>1353.4649999999999</c:v>
                </c:pt>
                <c:pt idx="31178">
                  <c:v>1354.6569999999999</c:v>
                </c:pt>
                <c:pt idx="31179">
                  <c:v>1354.76</c:v>
                </c:pt>
                <c:pt idx="31180">
                  <c:v>1355.498</c:v>
                </c:pt>
                <c:pt idx="31181">
                  <c:v>1356.338</c:v>
                </c:pt>
                <c:pt idx="31182">
                  <c:v>1357.1790000000001</c:v>
                </c:pt>
                <c:pt idx="31183">
                  <c:v>1357.4280000000001</c:v>
                </c:pt>
                <c:pt idx="31184">
                  <c:v>1358.019</c:v>
                </c:pt>
                <c:pt idx="31185">
                  <c:v>1358.8589999999999</c:v>
                </c:pt>
                <c:pt idx="31186">
                  <c:v>1359.5619999999999</c:v>
                </c:pt>
                <c:pt idx="31187">
                  <c:v>1359.673</c:v>
                </c:pt>
                <c:pt idx="31188">
                  <c:v>1359.998</c:v>
                </c:pt>
                <c:pt idx="31189">
                  <c:v>1360.3579999999999</c:v>
                </c:pt>
                <c:pt idx="31190">
                  <c:v>1361.0429999999999</c:v>
                </c:pt>
                <c:pt idx="31191">
                  <c:v>1361.7249999999999</c:v>
                </c:pt>
                <c:pt idx="31192">
                  <c:v>1362.1669999999999</c:v>
                </c:pt>
                <c:pt idx="31193">
                  <c:v>1362.4059999999999</c:v>
                </c:pt>
                <c:pt idx="31194">
                  <c:v>1363.088</c:v>
                </c:pt>
                <c:pt idx="31195">
                  <c:v>1363.769</c:v>
                </c:pt>
                <c:pt idx="31196">
                  <c:v>1364.3309999999999</c:v>
                </c:pt>
                <c:pt idx="31197">
                  <c:v>1364.45</c:v>
                </c:pt>
                <c:pt idx="31198">
                  <c:v>1365.1310000000001</c:v>
                </c:pt>
                <c:pt idx="31199">
                  <c:v>1365.8119999999999</c:v>
                </c:pt>
                <c:pt idx="31200">
                  <c:v>1366.492</c:v>
                </c:pt>
                <c:pt idx="31201">
                  <c:v>1367.521</c:v>
                </c:pt>
                <c:pt idx="31202">
                  <c:v>1368.549</c:v>
                </c:pt>
                <c:pt idx="31203">
                  <c:v>1368.644</c:v>
                </c:pt>
                <c:pt idx="31204">
                  <c:v>1369.577</c:v>
                </c:pt>
                <c:pt idx="31205">
                  <c:v>1370.605</c:v>
                </c:pt>
                <c:pt idx="31206">
                  <c:v>1370.7929999999999</c:v>
                </c:pt>
                <c:pt idx="31207">
                  <c:v>1371.383</c:v>
                </c:pt>
                <c:pt idx="31208">
                  <c:v>1372.11</c:v>
                </c:pt>
                <c:pt idx="31209">
                  <c:v>1372.837</c:v>
                </c:pt>
                <c:pt idx="31210">
                  <c:v>1372.934</c:v>
                </c:pt>
                <c:pt idx="31211">
                  <c:v>1373.5630000000001</c:v>
                </c:pt>
                <c:pt idx="31212">
                  <c:v>1374.289</c:v>
                </c:pt>
                <c:pt idx="31213">
                  <c:v>1375.0150000000001</c:v>
                </c:pt>
                <c:pt idx="31214">
                  <c:v>1375.07</c:v>
                </c:pt>
                <c:pt idx="31215">
                  <c:v>1375.74</c:v>
                </c:pt>
                <c:pt idx="31216">
                  <c:v>1376.4649999999999</c:v>
                </c:pt>
                <c:pt idx="31217">
                  <c:v>1377.19</c:v>
                </c:pt>
                <c:pt idx="31218">
                  <c:v>1377.2049999999999</c:v>
                </c:pt>
                <c:pt idx="31219">
                  <c:v>1377.92</c:v>
                </c:pt>
                <c:pt idx="31220">
                  <c:v>1378.6510000000001</c:v>
                </c:pt>
                <c:pt idx="31221">
                  <c:v>1379.328</c:v>
                </c:pt>
                <c:pt idx="31222">
                  <c:v>1379.3810000000001</c:v>
                </c:pt>
                <c:pt idx="31223">
                  <c:v>1380.1110000000001</c:v>
                </c:pt>
                <c:pt idx="31224">
                  <c:v>1380.8409999999999</c:v>
                </c:pt>
                <c:pt idx="31225">
                  <c:v>1381.45</c:v>
                </c:pt>
                <c:pt idx="31226">
                  <c:v>1381.5709999999999</c:v>
                </c:pt>
                <c:pt idx="31227">
                  <c:v>1382.3</c:v>
                </c:pt>
                <c:pt idx="31228">
                  <c:v>1383.029</c:v>
                </c:pt>
                <c:pt idx="31229">
                  <c:v>1383.5630000000001</c:v>
                </c:pt>
                <c:pt idx="31230">
                  <c:v>1383.749</c:v>
                </c:pt>
                <c:pt idx="31231">
                  <c:v>1384.4649999999999</c:v>
                </c:pt>
                <c:pt idx="31232">
                  <c:v>1385.181</c:v>
                </c:pt>
                <c:pt idx="31233">
                  <c:v>1385.646</c:v>
                </c:pt>
                <c:pt idx="31234">
                  <c:v>1385.8969999999999</c:v>
                </c:pt>
                <c:pt idx="31235">
                  <c:v>1386.6110000000001</c:v>
                </c:pt>
                <c:pt idx="31236">
                  <c:v>1386.8869999999999</c:v>
                </c:pt>
                <c:pt idx="31237">
                  <c:v>1387.317</c:v>
                </c:pt>
                <c:pt idx="31238">
                  <c:v>1387.7070000000001</c:v>
                </c:pt>
                <c:pt idx="31239">
                  <c:v>1388.0170000000001</c:v>
                </c:pt>
                <c:pt idx="31240">
                  <c:v>1388.7159999999999</c:v>
                </c:pt>
                <c:pt idx="31241">
                  <c:v>1389.395</c:v>
                </c:pt>
                <c:pt idx="31242">
                  <c:v>1389.7090000000001</c:v>
                </c:pt>
                <c:pt idx="31243">
                  <c:v>1390.0730000000001</c:v>
                </c:pt>
                <c:pt idx="31244">
                  <c:v>1390.751</c:v>
                </c:pt>
                <c:pt idx="31245">
                  <c:v>1391.4280000000001</c:v>
                </c:pt>
                <c:pt idx="31246">
                  <c:v>1391.6790000000001</c:v>
                </c:pt>
                <c:pt idx="31247">
                  <c:v>1392.105</c:v>
                </c:pt>
                <c:pt idx="31248">
                  <c:v>1392.7819999999999</c:v>
                </c:pt>
                <c:pt idx="31249">
                  <c:v>1393.4590000000001</c:v>
                </c:pt>
                <c:pt idx="31250">
                  <c:v>1393.6469999999999</c:v>
                </c:pt>
                <c:pt idx="31251">
                  <c:v>1394.135</c:v>
                </c:pt>
                <c:pt idx="31252">
                  <c:v>1394.809</c:v>
                </c:pt>
                <c:pt idx="31253">
                  <c:v>1395.482</c:v>
                </c:pt>
                <c:pt idx="31254">
                  <c:v>1395.607</c:v>
                </c:pt>
                <c:pt idx="31255">
                  <c:v>1396.155</c:v>
                </c:pt>
                <c:pt idx="31256">
                  <c:v>1396.828</c:v>
                </c:pt>
                <c:pt idx="31257">
                  <c:v>1397.5</c:v>
                </c:pt>
                <c:pt idx="31258">
                  <c:v>1397.5630000000001</c:v>
                </c:pt>
                <c:pt idx="31259">
                  <c:v>1398.172</c:v>
                </c:pt>
                <c:pt idx="31260">
                  <c:v>1398.8440000000001</c:v>
                </c:pt>
                <c:pt idx="31261">
                  <c:v>1399.5160000000001</c:v>
                </c:pt>
                <c:pt idx="31262">
                  <c:v>1400.6020000000001</c:v>
                </c:pt>
                <c:pt idx="31263">
                  <c:v>1401.6880000000001</c:v>
                </c:pt>
                <c:pt idx="31264">
                  <c:v>1401.6890000000001</c:v>
                </c:pt>
                <c:pt idx="31265">
                  <c:v>1402.7739999999999</c:v>
                </c:pt>
                <c:pt idx="31266">
                  <c:v>1403.8589999999999</c:v>
                </c:pt>
                <c:pt idx="31267">
                  <c:v>1404.942</c:v>
                </c:pt>
                <c:pt idx="31268">
                  <c:v>1406.0239999999999</c:v>
                </c:pt>
                <c:pt idx="31269">
                  <c:v>1406.0250000000001</c:v>
                </c:pt>
                <c:pt idx="31270">
                  <c:v>1407.106</c:v>
                </c:pt>
                <c:pt idx="31271">
                  <c:v>1408.1869999999999</c:v>
                </c:pt>
                <c:pt idx="31272">
                  <c:v>1409.2639999999999</c:v>
                </c:pt>
                <c:pt idx="31273">
                  <c:v>1410.3409999999999</c:v>
                </c:pt>
                <c:pt idx="31274">
                  <c:v>1410.3420000000001</c:v>
                </c:pt>
                <c:pt idx="31275">
                  <c:v>1411.4179999999999</c:v>
                </c:pt>
                <c:pt idx="31276">
                  <c:v>1412.4939999999999</c:v>
                </c:pt>
                <c:pt idx="31277">
                  <c:v>1413.3530000000001</c:v>
                </c:pt>
                <c:pt idx="31278">
                  <c:v>1413.5640000000001</c:v>
                </c:pt>
                <c:pt idx="31279">
                  <c:v>1414.615</c:v>
                </c:pt>
                <c:pt idx="31280">
                  <c:v>1414.616</c:v>
                </c:pt>
                <c:pt idx="31281">
                  <c:v>1415.6669999999999</c:v>
                </c:pt>
                <c:pt idx="31282">
                  <c:v>1416.7180000000001</c:v>
                </c:pt>
                <c:pt idx="31283">
                  <c:v>1417.7650000000001</c:v>
                </c:pt>
                <c:pt idx="31284">
                  <c:v>1418.8119999999999</c:v>
                </c:pt>
                <c:pt idx="31285">
                  <c:v>1418.8130000000001</c:v>
                </c:pt>
                <c:pt idx="31286">
                  <c:v>1418.884</c:v>
                </c:pt>
                <c:pt idx="31287">
                  <c:v>1419.857</c:v>
                </c:pt>
                <c:pt idx="31288">
                  <c:v>1420.903</c:v>
                </c:pt>
                <c:pt idx="31289">
                  <c:v>1421.9459999999999</c:v>
                </c:pt>
                <c:pt idx="31290">
                  <c:v>1422.9880000000001</c:v>
                </c:pt>
                <c:pt idx="31291">
                  <c:v>1422.989</c:v>
                </c:pt>
                <c:pt idx="31292">
                  <c:v>1424.03</c:v>
                </c:pt>
                <c:pt idx="31293">
                  <c:v>1425.0719999999999</c:v>
                </c:pt>
                <c:pt idx="31294">
                  <c:v>1426.11</c:v>
                </c:pt>
                <c:pt idx="31295">
                  <c:v>1427.1469999999999</c:v>
                </c:pt>
                <c:pt idx="31296">
                  <c:v>1427.1479999999999</c:v>
                </c:pt>
                <c:pt idx="31297">
                  <c:v>1428.152</c:v>
                </c:pt>
                <c:pt idx="31298">
                  <c:v>1428.1849999999999</c:v>
                </c:pt>
                <c:pt idx="31299">
                  <c:v>1429.22</c:v>
                </c:pt>
                <c:pt idx="31300">
                  <c:v>1430.2539999999999</c:v>
                </c:pt>
                <c:pt idx="31301">
                  <c:v>1431.288</c:v>
                </c:pt>
                <c:pt idx="31302">
                  <c:v>1431.289</c:v>
                </c:pt>
                <c:pt idx="31303">
                  <c:v>1432.3209999999999</c:v>
                </c:pt>
                <c:pt idx="31304">
                  <c:v>1433.354</c:v>
                </c:pt>
                <c:pt idx="31305">
                  <c:v>1434.383</c:v>
                </c:pt>
                <c:pt idx="31306">
                  <c:v>1435.4110000000001</c:v>
                </c:pt>
                <c:pt idx="31307">
                  <c:v>1435.4110000000001</c:v>
                </c:pt>
                <c:pt idx="31308">
                  <c:v>1436.4380000000001</c:v>
                </c:pt>
                <c:pt idx="31309">
                  <c:v>1437.4659999999999</c:v>
                </c:pt>
                <c:pt idx="31310">
                  <c:v>1438.491</c:v>
                </c:pt>
                <c:pt idx="31311">
                  <c:v>1439.5160000000001</c:v>
                </c:pt>
                <c:pt idx="31312">
                  <c:v>1439.5160000000001</c:v>
                </c:pt>
                <c:pt idx="31313">
                  <c:v>1439.925</c:v>
                </c:pt>
                <c:pt idx="31314">
                  <c:v>1440.65</c:v>
                </c:pt>
                <c:pt idx="31315">
                  <c:v>1441.857</c:v>
                </c:pt>
                <c:pt idx="31316">
                  <c:v>1443.0519999999999</c:v>
                </c:pt>
                <c:pt idx="31317">
                  <c:v>1444.2460000000001</c:v>
                </c:pt>
                <c:pt idx="31318">
                  <c:v>1444.2470000000001</c:v>
                </c:pt>
                <c:pt idx="31319">
                  <c:v>1445.44</c:v>
                </c:pt>
                <c:pt idx="31320">
                  <c:v>1446.624</c:v>
                </c:pt>
                <c:pt idx="31321">
                  <c:v>1447.7809999999999</c:v>
                </c:pt>
                <c:pt idx="31322">
                  <c:v>1448.9369999999999</c:v>
                </c:pt>
                <c:pt idx="31323">
                  <c:v>1448.9369999999999</c:v>
                </c:pt>
                <c:pt idx="31324">
                  <c:v>1449.4770000000001</c:v>
                </c:pt>
                <c:pt idx="31325">
                  <c:v>1450.0920000000001</c:v>
                </c:pt>
                <c:pt idx="31326">
                  <c:v>1451.2470000000001</c:v>
                </c:pt>
                <c:pt idx="31327">
                  <c:v>1452.393</c:v>
                </c:pt>
                <c:pt idx="31328">
                  <c:v>1453.539</c:v>
                </c:pt>
                <c:pt idx="31329">
                  <c:v>1453.54</c:v>
                </c:pt>
                <c:pt idx="31330">
                  <c:v>1454.6849999999999</c:v>
                </c:pt>
                <c:pt idx="31331">
                  <c:v>1455.829</c:v>
                </c:pt>
                <c:pt idx="31332">
                  <c:v>1456.972</c:v>
                </c:pt>
                <c:pt idx="31333">
                  <c:v>1458.114</c:v>
                </c:pt>
                <c:pt idx="31334">
                  <c:v>1458.115</c:v>
                </c:pt>
                <c:pt idx="31335">
                  <c:v>1459.2560000000001</c:v>
                </c:pt>
                <c:pt idx="31336">
                  <c:v>1460.3969999999999</c:v>
                </c:pt>
                <c:pt idx="31337">
                  <c:v>1461.5350000000001</c:v>
                </c:pt>
                <c:pt idx="31338">
                  <c:v>1462.672</c:v>
                </c:pt>
                <c:pt idx="31339">
                  <c:v>1462.672</c:v>
                </c:pt>
                <c:pt idx="31340">
                  <c:v>1463.808</c:v>
                </c:pt>
                <c:pt idx="31341">
                  <c:v>1464.944</c:v>
                </c:pt>
                <c:pt idx="31342">
                  <c:v>1466.078</c:v>
                </c:pt>
                <c:pt idx="31343">
                  <c:v>1467.211</c:v>
                </c:pt>
                <c:pt idx="31344">
                  <c:v>1467.212</c:v>
                </c:pt>
                <c:pt idx="31345">
                  <c:v>1468.3440000000001</c:v>
                </c:pt>
                <c:pt idx="31346">
                  <c:v>1469.4770000000001</c:v>
                </c:pt>
                <c:pt idx="31347">
                  <c:v>1470.1990000000001</c:v>
                </c:pt>
                <c:pt idx="31348">
                  <c:v>1470.921</c:v>
                </c:pt>
                <c:pt idx="31349">
                  <c:v>1471.643</c:v>
                </c:pt>
                <c:pt idx="31350">
                  <c:v>1472.365</c:v>
                </c:pt>
                <c:pt idx="31351">
                  <c:v>1473.087</c:v>
                </c:pt>
                <c:pt idx="31352">
                  <c:v>1473.809</c:v>
                </c:pt>
                <c:pt idx="31353">
                  <c:v>1474.53</c:v>
                </c:pt>
                <c:pt idx="31354">
                  <c:v>1474.7360000000001</c:v>
                </c:pt>
                <c:pt idx="31355">
                  <c:v>1475.252</c:v>
                </c:pt>
                <c:pt idx="31356">
                  <c:v>1475.97</c:v>
                </c:pt>
                <c:pt idx="31357">
                  <c:v>1476.6880000000001</c:v>
                </c:pt>
                <c:pt idx="31358">
                  <c:v>1477.4059999999999</c:v>
                </c:pt>
                <c:pt idx="31359">
                  <c:v>1478.123</c:v>
                </c:pt>
                <c:pt idx="31360">
                  <c:v>1478.8409999999999</c:v>
                </c:pt>
                <c:pt idx="31361">
                  <c:v>1479.558</c:v>
                </c:pt>
                <c:pt idx="31362">
                  <c:v>1480.2760000000001</c:v>
                </c:pt>
                <c:pt idx="31363">
                  <c:v>1480.9929999999999</c:v>
                </c:pt>
                <c:pt idx="31364">
                  <c:v>1481.6849999999999</c:v>
                </c:pt>
                <c:pt idx="31365">
                  <c:v>1481.711</c:v>
                </c:pt>
                <c:pt idx="31366">
                  <c:v>1482.4280000000001</c:v>
                </c:pt>
                <c:pt idx="31367">
                  <c:v>1483.145</c:v>
                </c:pt>
                <c:pt idx="31368">
                  <c:v>1483.8620000000001</c:v>
                </c:pt>
                <c:pt idx="31369">
                  <c:v>1484.579</c:v>
                </c:pt>
                <c:pt idx="31370">
                  <c:v>1485.296</c:v>
                </c:pt>
                <c:pt idx="31371">
                  <c:v>1486.0129999999999</c:v>
                </c:pt>
                <c:pt idx="31372">
                  <c:v>1486.6079999999999</c:v>
                </c:pt>
                <c:pt idx="31373">
                  <c:v>1486.73</c:v>
                </c:pt>
                <c:pt idx="31374">
                  <c:v>1487.4469999999999</c:v>
                </c:pt>
                <c:pt idx="31375">
                  <c:v>1488.163</c:v>
                </c:pt>
                <c:pt idx="31376">
                  <c:v>1488.88</c:v>
                </c:pt>
                <c:pt idx="31377">
                  <c:v>1489.596</c:v>
                </c:pt>
                <c:pt idx="31378">
                  <c:v>1490.3119999999999</c:v>
                </c:pt>
                <c:pt idx="31379">
                  <c:v>1491.029</c:v>
                </c:pt>
                <c:pt idx="31380">
                  <c:v>1491.7449999999999</c:v>
                </c:pt>
                <c:pt idx="31381">
                  <c:v>1492.461</c:v>
                </c:pt>
                <c:pt idx="31382">
                  <c:v>1493.1769999999999</c:v>
                </c:pt>
                <c:pt idx="31383">
                  <c:v>1493.8710000000001</c:v>
                </c:pt>
                <c:pt idx="31384">
                  <c:v>1493.893</c:v>
                </c:pt>
                <c:pt idx="31385">
                  <c:v>1494.16</c:v>
                </c:pt>
                <c:pt idx="31386">
                  <c:v>1494.6089999999999</c:v>
                </c:pt>
                <c:pt idx="31387">
                  <c:v>1495.325</c:v>
                </c:pt>
                <c:pt idx="31388">
                  <c:v>1496.0409999999999</c:v>
                </c:pt>
                <c:pt idx="31389">
                  <c:v>1496.7560000000001</c:v>
                </c:pt>
                <c:pt idx="31390">
                  <c:v>1497.472</c:v>
                </c:pt>
                <c:pt idx="31391">
                  <c:v>1498.1869999999999</c:v>
                </c:pt>
                <c:pt idx="31392">
                  <c:v>1498.4570000000001</c:v>
                </c:pt>
                <c:pt idx="31393">
                  <c:v>1498.903</c:v>
                </c:pt>
                <c:pt idx="31394">
                  <c:v>1499.6179999999999</c:v>
                </c:pt>
                <c:pt idx="31395">
                  <c:v>1500.3330000000001</c:v>
                </c:pt>
                <c:pt idx="31396">
                  <c:v>1501.048</c:v>
                </c:pt>
                <c:pt idx="31397">
                  <c:v>1501.7629999999999</c:v>
                </c:pt>
                <c:pt idx="31398">
                  <c:v>1502.4780000000001</c:v>
                </c:pt>
                <c:pt idx="31399">
                  <c:v>1503.193</c:v>
                </c:pt>
                <c:pt idx="31400">
                  <c:v>1503.9069999999999</c:v>
                </c:pt>
                <c:pt idx="31401">
                  <c:v>1504.6220000000001</c:v>
                </c:pt>
                <c:pt idx="31402">
                  <c:v>1505.337</c:v>
                </c:pt>
                <c:pt idx="31403">
                  <c:v>1506.0329999999999</c:v>
                </c:pt>
                <c:pt idx="31404">
                  <c:v>1506.0509999999999</c:v>
                </c:pt>
                <c:pt idx="31405">
                  <c:v>1506.7660000000001</c:v>
                </c:pt>
                <c:pt idx="31406">
                  <c:v>1507.48</c:v>
                </c:pt>
                <c:pt idx="31407">
                  <c:v>1508.1949999999999</c:v>
                </c:pt>
                <c:pt idx="31408">
                  <c:v>1508.9090000000001</c:v>
                </c:pt>
                <c:pt idx="31409">
                  <c:v>1509.623</c:v>
                </c:pt>
                <c:pt idx="31410">
                  <c:v>1510.2840000000001</c:v>
                </c:pt>
                <c:pt idx="31411">
                  <c:v>1510.337</c:v>
                </c:pt>
                <c:pt idx="31412">
                  <c:v>1511.0509999999999</c:v>
                </c:pt>
                <c:pt idx="31413">
                  <c:v>1511.7650000000001</c:v>
                </c:pt>
                <c:pt idx="31414">
                  <c:v>1512.479</c:v>
                </c:pt>
                <c:pt idx="31415">
                  <c:v>1513.193</c:v>
                </c:pt>
                <c:pt idx="31416">
                  <c:v>1513.9059999999999</c:v>
                </c:pt>
                <c:pt idx="31417">
                  <c:v>1514.62</c:v>
                </c:pt>
                <c:pt idx="31418">
                  <c:v>1515.3330000000001</c:v>
                </c:pt>
                <c:pt idx="31419">
                  <c:v>1516.047</c:v>
                </c:pt>
                <c:pt idx="31420">
                  <c:v>1516.76</c:v>
                </c:pt>
                <c:pt idx="31421">
                  <c:v>1517.4739999999999</c:v>
                </c:pt>
                <c:pt idx="31422">
                  <c:v>1518.173</c:v>
                </c:pt>
                <c:pt idx="31423">
                  <c:v>1518.1869999999999</c:v>
                </c:pt>
                <c:pt idx="31424">
                  <c:v>1518.7470000000001</c:v>
                </c:pt>
                <c:pt idx="31425">
                  <c:v>1518.9</c:v>
                </c:pt>
                <c:pt idx="31426">
                  <c:v>1519.6130000000001</c:v>
                </c:pt>
                <c:pt idx="31427">
                  <c:v>1520.326</c:v>
                </c:pt>
                <c:pt idx="31428">
                  <c:v>1521.039</c:v>
                </c:pt>
                <c:pt idx="31429">
                  <c:v>1521.752</c:v>
                </c:pt>
                <c:pt idx="31430">
                  <c:v>1522.087</c:v>
                </c:pt>
                <c:pt idx="31431">
                  <c:v>1522.4639999999999</c:v>
                </c:pt>
                <c:pt idx="31432">
                  <c:v>1523.1769999999999</c:v>
                </c:pt>
                <c:pt idx="31433">
                  <c:v>1523.8889999999999</c:v>
                </c:pt>
                <c:pt idx="31434">
                  <c:v>1524.6020000000001</c:v>
                </c:pt>
                <c:pt idx="31435">
                  <c:v>1525.3140000000001</c:v>
                </c:pt>
                <c:pt idx="31436">
                  <c:v>1526.027</c:v>
                </c:pt>
                <c:pt idx="31437">
                  <c:v>1526.739</c:v>
                </c:pt>
                <c:pt idx="31438">
                  <c:v>1527.451</c:v>
                </c:pt>
                <c:pt idx="31439">
                  <c:v>1528.163</c:v>
                </c:pt>
                <c:pt idx="31440">
                  <c:v>1528.875</c:v>
                </c:pt>
                <c:pt idx="31441">
                  <c:v>1529.587</c:v>
                </c:pt>
                <c:pt idx="31442">
                  <c:v>1530.288</c:v>
                </c:pt>
                <c:pt idx="31443">
                  <c:v>1530.299</c:v>
                </c:pt>
                <c:pt idx="31444">
                  <c:v>1531.011</c:v>
                </c:pt>
                <c:pt idx="31445">
                  <c:v>1531.723</c:v>
                </c:pt>
                <c:pt idx="31446">
                  <c:v>1532.434</c:v>
                </c:pt>
                <c:pt idx="31447">
                  <c:v>1533.146</c:v>
                </c:pt>
                <c:pt idx="31448">
                  <c:v>1533.857</c:v>
                </c:pt>
                <c:pt idx="31449">
                  <c:v>1533.87</c:v>
                </c:pt>
                <c:pt idx="31450">
                  <c:v>1534.568</c:v>
                </c:pt>
                <c:pt idx="31451">
                  <c:v>1535.279</c:v>
                </c:pt>
                <c:pt idx="31452">
                  <c:v>1535.991</c:v>
                </c:pt>
                <c:pt idx="31453">
                  <c:v>1536.702</c:v>
                </c:pt>
                <c:pt idx="31454">
                  <c:v>1537.413</c:v>
                </c:pt>
                <c:pt idx="31455">
                  <c:v>1538.123</c:v>
                </c:pt>
                <c:pt idx="31456">
                  <c:v>1538.8340000000001</c:v>
                </c:pt>
                <c:pt idx="31457">
                  <c:v>1539.5450000000001</c:v>
                </c:pt>
                <c:pt idx="31458">
                  <c:v>1540.2560000000001</c:v>
                </c:pt>
                <c:pt idx="31459">
                  <c:v>1540.9670000000001</c:v>
                </c:pt>
                <c:pt idx="31460">
                  <c:v>1541.6769999999999</c:v>
                </c:pt>
                <c:pt idx="31461">
                  <c:v>1542.38</c:v>
                </c:pt>
                <c:pt idx="31462">
                  <c:v>1542.3879999999999</c:v>
                </c:pt>
                <c:pt idx="31463">
                  <c:v>1543.098</c:v>
                </c:pt>
                <c:pt idx="31464">
                  <c:v>1543.239</c:v>
                </c:pt>
                <c:pt idx="31465">
                  <c:v>1543.809</c:v>
                </c:pt>
                <c:pt idx="31466">
                  <c:v>1544.519</c:v>
                </c:pt>
                <c:pt idx="31467">
                  <c:v>1545.229</c:v>
                </c:pt>
                <c:pt idx="31468">
                  <c:v>1545.6310000000001</c:v>
                </c:pt>
                <c:pt idx="31469">
                  <c:v>1545.9390000000001</c:v>
                </c:pt>
                <c:pt idx="31470">
                  <c:v>1546.6489999999999</c:v>
                </c:pt>
                <c:pt idx="31471">
                  <c:v>1547.3589999999999</c:v>
                </c:pt>
                <c:pt idx="31472">
                  <c:v>1548.068</c:v>
                </c:pt>
                <c:pt idx="31473">
                  <c:v>1548.778</c:v>
                </c:pt>
                <c:pt idx="31474">
                  <c:v>1549.4880000000001</c:v>
                </c:pt>
                <c:pt idx="31475">
                  <c:v>1550.1969999999999</c:v>
                </c:pt>
                <c:pt idx="31476">
                  <c:v>1550.9069999999999</c:v>
                </c:pt>
                <c:pt idx="31477">
                  <c:v>1551.616</c:v>
                </c:pt>
                <c:pt idx="31478">
                  <c:v>1552.326</c:v>
                </c:pt>
                <c:pt idx="31479">
                  <c:v>1553.0350000000001</c:v>
                </c:pt>
                <c:pt idx="31480">
                  <c:v>1553.7439999999999</c:v>
                </c:pt>
                <c:pt idx="31481">
                  <c:v>1554.45</c:v>
                </c:pt>
                <c:pt idx="31482">
                  <c:v>1554.454</c:v>
                </c:pt>
                <c:pt idx="31483">
                  <c:v>1555.163</c:v>
                </c:pt>
                <c:pt idx="31484">
                  <c:v>1555.8710000000001</c:v>
                </c:pt>
                <c:pt idx="31485">
                  <c:v>1556.58</c:v>
                </c:pt>
                <c:pt idx="31486">
                  <c:v>1557.289</c:v>
                </c:pt>
                <c:pt idx="31487">
                  <c:v>1557.37</c:v>
                </c:pt>
                <c:pt idx="31488">
                  <c:v>1557.998</c:v>
                </c:pt>
                <c:pt idx="31489">
                  <c:v>1558.7059999999999</c:v>
                </c:pt>
                <c:pt idx="31490">
                  <c:v>1559.415</c:v>
                </c:pt>
                <c:pt idx="31491">
                  <c:v>1560.123</c:v>
                </c:pt>
                <c:pt idx="31492">
                  <c:v>1560.8309999999999</c:v>
                </c:pt>
                <c:pt idx="31493">
                  <c:v>1561.54</c:v>
                </c:pt>
                <c:pt idx="31494">
                  <c:v>1562.248</c:v>
                </c:pt>
                <c:pt idx="31495">
                  <c:v>1562.9559999999999</c:v>
                </c:pt>
                <c:pt idx="31496">
                  <c:v>1563.664</c:v>
                </c:pt>
                <c:pt idx="31497">
                  <c:v>1564.373</c:v>
                </c:pt>
                <c:pt idx="31498">
                  <c:v>1565.08</c:v>
                </c:pt>
                <c:pt idx="31499">
                  <c:v>1565.788</c:v>
                </c:pt>
                <c:pt idx="31500">
                  <c:v>1566.4960000000001</c:v>
                </c:pt>
                <c:pt idx="31501">
                  <c:v>1567.4849999999999</c:v>
                </c:pt>
                <c:pt idx="31502">
                  <c:v>1567.894</c:v>
                </c:pt>
                <c:pt idx="31503">
                  <c:v>1568.5340000000001</c:v>
                </c:pt>
                <c:pt idx="31504">
                  <c:v>1568.6389999999999</c:v>
                </c:pt>
                <c:pt idx="31505">
                  <c:v>1568.7429999999999</c:v>
                </c:pt>
                <c:pt idx="31506">
                  <c:v>1569.175</c:v>
                </c:pt>
                <c:pt idx="31507">
                  <c:v>1569.8150000000001</c:v>
                </c:pt>
                <c:pt idx="31508">
                  <c:v>1570.4549999999999</c:v>
                </c:pt>
                <c:pt idx="31509">
                  <c:v>1571.095</c:v>
                </c:pt>
                <c:pt idx="31510">
                  <c:v>1571.7349999999999</c:v>
                </c:pt>
                <c:pt idx="31511">
                  <c:v>1572.375</c:v>
                </c:pt>
                <c:pt idx="31512">
                  <c:v>1573.0139999999999</c:v>
                </c:pt>
                <c:pt idx="31513">
                  <c:v>1573.654</c:v>
                </c:pt>
                <c:pt idx="31514">
                  <c:v>1574.2940000000001</c:v>
                </c:pt>
                <c:pt idx="31515">
                  <c:v>1574.933</c:v>
                </c:pt>
                <c:pt idx="31516">
                  <c:v>1575.5719999999999</c:v>
                </c:pt>
                <c:pt idx="31517">
                  <c:v>1576.212</c:v>
                </c:pt>
                <c:pt idx="31518">
                  <c:v>1576.8510000000001</c:v>
                </c:pt>
                <c:pt idx="31519">
                  <c:v>1576.91</c:v>
                </c:pt>
                <c:pt idx="31520">
                  <c:v>1577.49</c:v>
                </c:pt>
                <c:pt idx="31521">
                  <c:v>1578.1289999999999</c:v>
                </c:pt>
                <c:pt idx="31522">
                  <c:v>1578.768</c:v>
                </c:pt>
                <c:pt idx="31523">
                  <c:v>1578.87</c:v>
                </c:pt>
                <c:pt idx="31524">
                  <c:v>1579.4069999999999</c:v>
                </c:pt>
                <c:pt idx="31525">
                  <c:v>1580.046</c:v>
                </c:pt>
                <c:pt idx="31526">
                  <c:v>1580.6849999999999</c:v>
                </c:pt>
                <c:pt idx="31527">
                  <c:v>1581.3230000000001</c:v>
                </c:pt>
                <c:pt idx="31528">
                  <c:v>1581.962</c:v>
                </c:pt>
                <c:pt idx="31529">
                  <c:v>1582.6</c:v>
                </c:pt>
                <c:pt idx="31530">
                  <c:v>1583.239</c:v>
                </c:pt>
                <c:pt idx="31531">
                  <c:v>1583.877</c:v>
                </c:pt>
                <c:pt idx="31532">
                  <c:v>1584.5150000000001</c:v>
                </c:pt>
                <c:pt idx="31533">
                  <c:v>1585.153</c:v>
                </c:pt>
                <c:pt idx="31534">
                  <c:v>1585.7919999999999</c:v>
                </c:pt>
                <c:pt idx="31535">
                  <c:v>1586.43</c:v>
                </c:pt>
                <c:pt idx="31536">
                  <c:v>1587.068</c:v>
                </c:pt>
                <c:pt idx="31537">
                  <c:v>1587.3009999999999</c:v>
                </c:pt>
                <c:pt idx="31538">
                  <c:v>1587.7059999999999</c:v>
                </c:pt>
                <c:pt idx="31539">
                  <c:v>1588.3430000000001</c:v>
                </c:pt>
                <c:pt idx="31540">
                  <c:v>1588.9</c:v>
                </c:pt>
                <c:pt idx="31541">
                  <c:v>1588.9760000000001</c:v>
                </c:pt>
                <c:pt idx="31542">
                  <c:v>1588.981</c:v>
                </c:pt>
                <c:pt idx="31543">
                  <c:v>1589.6179999999999</c:v>
                </c:pt>
                <c:pt idx="31544">
                  <c:v>1590.2550000000001</c:v>
                </c:pt>
                <c:pt idx="31545">
                  <c:v>1590.8920000000001</c:v>
                </c:pt>
                <c:pt idx="31546">
                  <c:v>1591.529</c:v>
                </c:pt>
                <c:pt idx="31547">
                  <c:v>1592.1659999999999</c:v>
                </c:pt>
                <c:pt idx="31548">
                  <c:v>1592.8019999999999</c:v>
                </c:pt>
                <c:pt idx="31549">
                  <c:v>1593.4390000000001</c:v>
                </c:pt>
                <c:pt idx="31550">
                  <c:v>1594.075</c:v>
                </c:pt>
                <c:pt idx="31551">
                  <c:v>1594.712</c:v>
                </c:pt>
                <c:pt idx="31552">
                  <c:v>1595.348</c:v>
                </c:pt>
                <c:pt idx="31553">
                  <c:v>1595.7429999999999</c:v>
                </c:pt>
                <c:pt idx="31554">
                  <c:v>1595.9849999999999</c:v>
                </c:pt>
                <c:pt idx="31555">
                  <c:v>1596.6210000000001</c:v>
                </c:pt>
                <c:pt idx="31556">
                  <c:v>1597.2570000000001</c:v>
                </c:pt>
                <c:pt idx="31557">
                  <c:v>1597.662</c:v>
                </c:pt>
                <c:pt idx="31558">
                  <c:v>1597.893</c:v>
                </c:pt>
                <c:pt idx="31559">
                  <c:v>1598.529</c:v>
                </c:pt>
                <c:pt idx="31560">
                  <c:v>1599.0550000000001</c:v>
                </c:pt>
                <c:pt idx="31561">
                  <c:v>1599.165</c:v>
                </c:pt>
                <c:pt idx="31562">
                  <c:v>1599.8</c:v>
                </c:pt>
                <c:pt idx="31563">
                  <c:v>1600.4359999999999</c:v>
                </c:pt>
                <c:pt idx="31564">
                  <c:v>1601.0719999999999</c:v>
                </c:pt>
                <c:pt idx="31565">
                  <c:v>1601.7070000000001</c:v>
                </c:pt>
                <c:pt idx="31566">
                  <c:v>1602.3430000000001</c:v>
                </c:pt>
                <c:pt idx="31567">
                  <c:v>1602.979</c:v>
                </c:pt>
                <c:pt idx="31568">
                  <c:v>1603.614</c:v>
                </c:pt>
                <c:pt idx="31569">
                  <c:v>1604.249</c:v>
                </c:pt>
                <c:pt idx="31570">
                  <c:v>1604.884</c:v>
                </c:pt>
                <c:pt idx="31571">
                  <c:v>1605.519</c:v>
                </c:pt>
                <c:pt idx="31572">
                  <c:v>1606.154</c:v>
                </c:pt>
                <c:pt idx="31573">
                  <c:v>1606.789</c:v>
                </c:pt>
                <c:pt idx="31574">
                  <c:v>1607.424</c:v>
                </c:pt>
                <c:pt idx="31575">
                  <c:v>1608.002</c:v>
                </c:pt>
                <c:pt idx="31576">
                  <c:v>1608.059</c:v>
                </c:pt>
                <c:pt idx="31577">
                  <c:v>1608.491</c:v>
                </c:pt>
                <c:pt idx="31578">
                  <c:v>1608.693</c:v>
                </c:pt>
                <c:pt idx="31579">
                  <c:v>1609.0619999999999</c:v>
                </c:pt>
                <c:pt idx="31580">
                  <c:v>1609.1130000000001</c:v>
                </c:pt>
                <c:pt idx="31581">
                  <c:v>1609.327</c:v>
                </c:pt>
                <c:pt idx="31582">
                  <c:v>1609.961</c:v>
                </c:pt>
                <c:pt idx="31583">
                  <c:v>1610.595</c:v>
                </c:pt>
                <c:pt idx="31584">
                  <c:v>1611.229</c:v>
                </c:pt>
                <c:pt idx="31585">
                  <c:v>1611.8630000000001</c:v>
                </c:pt>
                <c:pt idx="31586">
                  <c:v>1612.4970000000001</c:v>
                </c:pt>
                <c:pt idx="31587">
                  <c:v>1613.13</c:v>
                </c:pt>
                <c:pt idx="31588">
                  <c:v>1613.7639999999999</c:v>
                </c:pt>
                <c:pt idx="31589">
                  <c:v>1614.3969999999999</c:v>
                </c:pt>
                <c:pt idx="31590">
                  <c:v>1615.03</c:v>
                </c:pt>
                <c:pt idx="31591">
                  <c:v>1615.664</c:v>
                </c:pt>
                <c:pt idx="31592">
                  <c:v>1616.297</c:v>
                </c:pt>
                <c:pt idx="31593">
                  <c:v>1616.93</c:v>
                </c:pt>
                <c:pt idx="31594">
                  <c:v>1617.5630000000001</c:v>
                </c:pt>
                <c:pt idx="31595">
                  <c:v>1618.1959999999999</c:v>
                </c:pt>
                <c:pt idx="31596">
                  <c:v>1618.3119999999999</c:v>
                </c:pt>
                <c:pt idx="31597">
                  <c:v>1618.829</c:v>
                </c:pt>
                <c:pt idx="31598">
                  <c:v>1619.1420000000001</c:v>
                </c:pt>
                <c:pt idx="31599">
                  <c:v>1619.462</c:v>
                </c:pt>
                <c:pt idx="31600">
                  <c:v>1620.095</c:v>
                </c:pt>
                <c:pt idx="31601">
                  <c:v>1620.7270000000001</c:v>
                </c:pt>
                <c:pt idx="31602">
                  <c:v>1621.36</c:v>
                </c:pt>
                <c:pt idx="31603">
                  <c:v>1621.992</c:v>
                </c:pt>
                <c:pt idx="31604">
                  <c:v>1622.625</c:v>
                </c:pt>
                <c:pt idx="31605">
                  <c:v>1623.2570000000001</c:v>
                </c:pt>
                <c:pt idx="31606">
                  <c:v>1623.8889999999999</c:v>
                </c:pt>
                <c:pt idx="31607">
                  <c:v>1624.521</c:v>
                </c:pt>
                <c:pt idx="31608">
                  <c:v>1625.154</c:v>
                </c:pt>
                <c:pt idx="31609">
                  <c:v>1625.7860000000001</c:v>
                </c:pt>
                <c:pt idx="31610">
                  <c:v>1626.4179999999999</c:v>
                </c:pt>
                <c:pt idx="31611">
                  <c:v>1627.05</c:v>
                </c:pt>
                <c:pt idx="31612">
                  <c:v>1627.681</c:v>
                </c:pt>
                <c:pt idx="31613">
                  <c:v>1628.3130000000001</c:v>
                </c:pt>
                <c:pt idx="31614">
                  <c:v>1628.6</c:v>
                </c:pt>
                <c:pt idx="31615">
                  <c:v>1628.944</c:v>
                </c:pt>
                <c:pt idx="31616">
                  <c:v>1629.1279999999999</c:v>
                </c:pt>
                <c:pt idx="31617">
                  <c:v>1629.153</c:v>
                </c:pt>
                <c:pt idx="31618">
                  <c:v>1629.576</c:v>
                </c:pt>
                <c:pt idx="31619">
                  <c:v>1630.2070000000001</c:v>
                </c:pt>
                <c:pt idx="31620">
                  <c:v>1630.838</c:v>
                </c:pt>
                <c:pt idx="31621">
                  <c:v>1631.4690000000001</c:v>
                </c:pt>
                <c:pt idx="31622">
                  <c:v>1632.1</c:v>
                </c:pt>
                <c:pt idx="31623">
                  <c:v>1632.731</c:v>
                </c:pt>
                <c:pt idx="31624">
                  <c:v>1633.3610000000001</c:v>
                </c:pt>
                <c:pt idx="31625">
                  <c:v>1633.6189999999999</c:v>
                </c:pt>
                <c:pt idx="31626">
                  <c:v>1633.992</c:v>
                </c:pt>
                <c:pt idx="31627">
                  <c:v>1634.6220000000001</c:v>
                </c:pt>
                <c:pt idx="31628">
                  <c:v>1635.2529999999999</c:v>
                </c:pt>
                <c:pt idx="31629">
                  <c:v>1635.883</c:v>
                </c:pt>
                <c:pt idx="31630">
                  <c:v>1636.5129999999999</c:v>
                </c:pt>
                <c:pt idx="31631">
                  <c:v>1637.143</c:v>
                </c:pt>
                <c:pt idx="31632">
                  <c:v>1637.7729999999999</c:v>
                </c:pt>
                <c:pt idx="31633">
                  <c:v>1638.403</c:v>
                </c:pt>
                <c:pt idx="31634">
                  <c:v>1638.8610000000001</c:v>
                </c:pt>
                <c:pt idx="31635">
                  <c:v>1639.0329999999999</c:v>
                </c:pt>
                <c:pt idx="31636">
                  <c:v>1639.136</c:v>
                </c:pt>
                <c:pt idx="31637">
                  <c:v>1639.662</c:v>
                </c:pt>
                <c:pt idx="31638">
                  <c:v>1640.2919999999999</c:v>
                </c:pt>
                <c:pt idx="31639">
                  <c:v>1640.922</c:v>
                </c:pt>
                <c:pt idx="31640">
                  <c:v>1641.5509999999999</c:v>
                </c:pt>
                <c:pt idx="31641">
                  <c:v>1642.181</c:v>
                </c:pt>
                <c:pt idx="31642">
                  <c:v>1642.81</c:v>
                </c:pt>
                <c:pt idx="31643">
                  <c:v>1643.4390000000001</c:v>
                </c:pt>
                <c:pt idx="31644">
                  <c:v>1644.068</c:v>
                </c:pt>
                <c:pt idx="31645">
                  <c:v>1644.6969999999999</c:v>
                </c:pt>
                <c:pt idx="31646">
                  <c:v>1645.326</c:v>
                </c:pt>
                <c:pt idx="31647">
                  <c:v>1645.9549999999999</c:v>
                </c:pt>
                <c:pt idx="31648">
                  <c:v>1646.5840000000001</c:v>
                </c:pt>
                <c:pt idx="31649">
                  <c:v>1647.213</c:v>
                </c:pt>
                <c:pt idx="31650">
                  <c:v>1647.8409999999999</c:v>
                </c:pt>
                <c:pt idx="31651">
                  <c:v>1648.47</c:v>
                </c:pt>
                <c:pt idx="31652">
                  <c:v>1649.098</c:v>
                </c:pt>
                <c:pt idx="31653">
                  <c:v>1651.452</c:v>
                </c:pt>
                <c:pt idx="31654">
                  <c:v>1653.8050000000001</c:v>
                </c:pt>
                <c:pt idx="31655">
                  <c:v>1656.1579999999999</c:v>
                </c:pt>
                <c:pt idx="31656">
                  <c:v>1658.51</c:v>
                </c:pt>
                <c:pt idx="31657">
                  <c:v>1660.8620000000001</c:v>
                </c:pt>
                <c:pt idx="31658">
                  <c:v>1663.213</c:v>
                </c:pt>
                <c:pt idx="31659">
                  <c:v>1665.5650000000001</c:v>
                </c:pt>
                <c:pt idx="31660">
                  <c:v>1667.9159999999999</c:v>
                </c:pt>
                <c:pt idx="31661">
                  <c:v>1668.58</c:v>
                </c:pt>
                <c:pt idx="31662">
                  <c:v>1669.6320000000001</c:v>
                </c:pt>
                <c:pt idx="31663">
                  <c:v>1671.347</c:v>
                </c:pt>
                <c:pt idx="31664">
                  <c:v>1673.0630000000001</c:v>
                </c:pt>
                <c:pt idx="31665">
                  <c:v>1674.778</c:v>
                </c:pt>
                <c:pt idx="31666">
                  <c:v>1676.4929999999999</c:v>
                </c:pt>
                <c:pt idx="31667">
                  <c:v>1678.2080000000001</c:v>
                </c:pt>
                <c:pt idx="31668">
                  <c:v>1679.923</c:v>
                </c:pt>
                <c:pt idx="31669">
                  <c:v>1681.6379999999999</c:v>
                </c:pt>
                <c:pt idx="31670">
                  <c:v>1683.3530000000001</c:v>
                </c:pt>
                <c:pt idx="31671">
                  <c:v>1685.067</c:v>
                </c:pt>
                <c:pt idx="31672">
                  <c:v>1685.404</c:v>
                </c:pt>
                <c:pt idx="31673">
                  <c:v>1686.7809999999999</c:v>
                </c:pt>
                <c:pt idx="31674">
                  <c:v>1688.0239999999999</c:v>
                </c:pt>
                <c:pt idx="31675">
                  <c:v>1688.4939999999999</c:v>
                </c:pt>
                <c:pt idx="31676">
                  <c:v>1690.2070000000001</c:v>
                </c:pt>
                <c:pt idx="31677">
                  <c:v>1691.9190000000001</c:v>
                </c:pt>
                <c:pt idx="31678">
                  <c:v>1693.6320000000001</c:v>
                </c:pt>
                <c:pt idx="31679">
                  <c:v>1695.345</c:v>
                </c:pt>
                <c:pt idx="31680">
                  <c:v>1695.4459999999999</c:v>
                </c:pt>
                <c:pt idx="31681">
                  <c:v>1697.0809999999999</c:v>
                </c:pt>
                <c:pt idx="31682">
                  <c:v>1698.7149999999999</c:v>
                </c:pt>
                <c:pt idx="31683">
                  <c:v>1700.3489999999999</c:v>
                </c:pt>
                <c:pt idx="31684">
                  <c:v>1701.9829999999999</c:v>
                </c:pt>
                <c:pt idx="31685">
                  <c:v>1703.617</c:v>
                </c:pt>
                <c:pt idx="31686">
                  <c:v>1705.251</c:v>
                </c:pt>
                <c:pt idx="31687">
                  <c:v>1706.885</c:v>
                </c:pt>
                <c:pt idx="31688">
                  <c:v>1707.4290000000001</c:v>
                </c:pt>
                <c:pt idx="31689">
                  <c:v>1708.519</c:v>
                </c:pt>
                <c:pt idx="31690">
                  <c:v>1710.152</c:v>
                </c:pt>
                <c:pt idx="31691">
                  <c:v>1711.7860000000001</c:v>
                </c:pt>
                <c:pt idx="31692">
                  <c:v>1713.4190000000001</c:v>
                </c:pt>
                <c:pt idx="31693">
                  <c:v>1715.0519999999999</c:v>
                </c:pt>
                <c:pt idx="31694">
                  <c:v>1716.6849999999999</c:v>
                </c:pt>
                <c:pt idx="31695">
                  <c:v>1718.318</c:v>
                </c:pt>
                <c:pt idx="31696">
                  <c:v>1719.951</c:v>
                </c:pt>
                <c:pt idx="31697">
                  <c:v>1721.5840000000001</c:v>
                </c:pt>
                <c:pt idx="31698">
                  <c:v>1723.8240000000001</c:v>
                </c:pt>
                <c:pt idx="31699">
                  <c:v>1725.3150000000001</c:v>
                </c:pt>
                <c:pt idx="31700">
                  <c:v>1726.806</c:v>
                </c:pt>
                <c:pt idx="31701">
                  <c:v>1728.9359999999999</c:v>
                </c:pt>
                <c:pt idx="31702">
                  <c:v>1731.0650000000001</c:v>
                </c:pt>
                <c:pt idx="31703">
                  <c:v>1733.1949999999999</c:v>
                </c:pt>
                <c:pt idx="31704">
                  <c:v>1735.3240000000001</c:v>
                </c:pt>
                <c:pt idx="31705">
                  <c:v>1737.1310000000001</c:v>
                </c:pt>
                <c:pt idx="31706">
                  <c:v>1738.9380000000001</c:v>
                </c:pt>
                <c:pt idx="31707">
                  <c:v>1740.7449999999999</c:v>
                </c:pt>
                <c:pt idx="31708">
                  <c:v>1742.518</c:v>
                </c:pt>
                <c:pt idx="31709">
                  <c:v>1744.232</c:v>
                </c:pt>
                <c:pt idx="31710">
                  <c:v>1745.4380000000001</c:v>
                </c:pt>
                <c:pt idx="31711">
                  <c:v>1745.9469999999999</c:v>
                </c:pt>
                <c:pt idx="31712">
                  <c:v>1747.6610000000001</c:v>
                </c:pt>
                <c:pt idx="31713">
                  <c:v>1749.375</c:v>
                </c:pt>
                <c:pt idx="31714">
                  <c:v>1751.0889999999999</c:v>
                </c:pt>
                <c:pt idx="31715">
                  <c:v>1752.8019999999999</c:v>
                </c:pt>
                <c:pt idx="31716">
                  <c:v>1754.5150000000001</c:v>
                </c:pt>
                <c:pt idx="31717">
                  <c:v>1756.229</c:v>
                </c:pt>
                <c:pt idx="31718">
                  <c:v>1757.941</c:v>
                </c:pt>
                <c:pt idx="31719">
                  <c:v>1759.654</c:v>
                </c:pt>
                <c:pt idx="31720">
                  <c:v>1760.789</c:v>
                </c:pt>
                <c:pt idx="31721">
                  <c:v>1761.364</c:v>
                </c:pt>
                <c:pt idx="31722">
                  <c:v>1762.5820000000001</c:v>
                </c:pt>
                <c:pt idx="31723">
                  <c:v>1763.0350000000001</c:v>
                </c:pt>
                <c:pt idx="31724">
                  <c:v>1763.13</c:v>
                </c:pt>
                <c:pt idx="31725">
                  <c:v>1763.3530000000001</c:v>
                </c:pt>
                <c:pt idx="31726">
                  <c:v>1765.395</c:v>
                </c:pt>
                <c:pt idx="31727">
                  <c:v>1767.4359999999999</c:v>
                </c:pt>
                <c:pt idx="31728">
                  <c:v>1769.4780000000001</c:v>
                </c:pt>
                <c:pt idx="31729">
                  <c:v>1771.519</c:v>
                </c:pt>
                <c:pt idx="31730">
                  <c:v>1773.56</c:v>
                </c:pt>
                <c:pt idx="31731">
                  <c:v>1775.6</c:v>
                </c:pt>
                <c:pt idx="31732">
                  <c:v>1777.64</c:v>
                </c:pt>
                <c:pt idx="31733">
                  <c:v>1779.569</c:v>
                </c:pt>
                <c:pt idx="31734">
                  <c:v>1779.68</c:v>
                </c:pt>
                <c:pt idx="31735">
                  <c:v>1781.7170000000001</c:v>
                </c:pt>
                <c:pt idx="31736">
                  <c:v>1783.7539999999999</c:v>
                </c:pt>
                <c:pt idx="31737">
                  <c:v>1785.7909999999999</c:v>
                </c:pt>
                <c:pt idx="31738">
                  <c:v>1787.828</c:v>
                </c:pt>
                <c:pt idx="31739">
                  <c:v>1789.864</c:v>
                </c:pt>
                <c:pt idx="31740">
                  <c:v>1791.9</c:v>
                </c:pt>
                <c:pt idx="31741">
                  <c:v>1793.9359999999999</c:v>
                </c:pt>
                <c:pt idx="31742">
                  <c:v>1795.971</c:v>
                </c:pt>
                <c:pt idx="31743">
                  <c:v>1796.606</c:v>
                </c:pt>
                <c:pt idx="31744">
                  <c:v>1796.9639999999999</c:v>
                </c:pt>
                <c:pt idx="31745">
                  <c:v>1797.241</c:v>
                </c:pt>
                <c:pt idx="31746">
                  <c:v>1797.875</c:v>
                </c:pt>
                <c:pt idx="31747">
                  <c:v>1797.9580000000001</c:v>
                </c:pt>
                <c:pt idx="31748">
                  <c:v>1798.51</c:v>
                </c:pt>
                <c:pt idx="31749">
                  <c:v>1798.951</c:v>
                </c:pt>
                <c:pt idx="31750">
                  <c:v>1799.144</c:v>
                </c:pt>
                <c:pt idx="31751">
                  <c:v>1799.778</c:v>
                </c:pt>
                <c:pt idx="31752">
                  <c:v>1799.943</c:v>
                </c:pt>
                <c:pt idx="31753">
                  <c:v>1800.413</c:v>
                </c:pt>
                <c:pt idx="31754">
                  <c:v>1800.9369999999999</c:v>
                </c:pt>
                <c:pt idx="31755">
                  <c:v>1801.047</c:v>
                </c:pt>
                <c:pt idx="31756">
                  <c:v>1801.682</c:v>
                </c:pt>
                <c:pt idx="31757">
                  <c:v>1801.93</c:v>
                </c:pt>
                <c:pt idx="31758">
                  <c:v>1802.316</c:v>
                </c:pt>
                <c:pt idx="31759">
                  <c:v>1802.922</c:v>
                </c:pt>
                <c:pt idx="31760">
                  <c:v>1802.95</c:v>
                </c:pt>
                <c:pt idx="31761">
                  <c:v>1803.5840000000001</c:v>
                </c:pt>
                <c:pt idx="31762">
                  <c:v>1803.9159999999999</c:v>
                </c:pt>
                <c:pt idx="31763">
                  <c:v>1804.2190000000001</c:v>
                </c:pt>
                <c:pt idx="31764">
                  <c:v>1804.8530000000001</c:v>
                </c:pt>
                <c:pt idx="31765">
                  <c:v>1804.9079999999999</c:v>
                </c:pt>
                <c:pt idx="31766">
                  <c:v>1805.4870000000001</c:v>
                </c:pt>
                <c:pt idx="31767">
                  <c:v>1805.902</c:v>
                </c:pt>
                <c:pt idx="31768">
                  <c:v>1806.1210000000001</c:v>
                </c:pt>
                <c:pt idx="31769">
                  <c:v>1806.7550000000001</c:v>
                </c:pt>
                <c:pt idx="31770">
                  <c:v>1806.894</c:v>
                </c:pt>
                <c:pt idx="31771">
                  <c:v>1807.39</c:v>
                </c:pt>
                <c:pt idx="31772">
                  <c:v>1807.8869999999999</c:v>
                </c:pt>
                <c:pt idx="31773">
                  <c:v>1808.0239999999999</c:v>
                </c:pt>
                <c:pt idx="31774">
                  <c:v>1808.6579999999999</c:v>
                </c:pt>
                <c:pt idx="31775">
                  <c:v>1808.88</c:v>
                </c:pt>
                <c:pt idx="31776">
                  <c:v>1809.2919999999999</c:v>
                </c:pt>
                <c:pt idx="31777">
                  <c:v>1809.8720000000001</c:v>
                </c:pt>
                <c:pt idx="31778">
                  <c:v>1809.9259999999999</c:v>
                </c:pt>
                <c:pt idx="31779">
                  <c:v>1810.56</c:v>
                </c:pt>
                <c:pt idx="31780">
                  <c:v>1810.866</c:v>
                </c:pt>
                <c:pt idx="31781">
                  <c:v>1811.194</c:v>
                </c:pt>
                <c:pt idx="31782">
                  <c:v>1811.828</c:v>
                </c:pt>
                <c:pt idx="31783">
                  <c:v>1811.857</c:v>
                </c:pt>
                <c:pt idx="31784">
                  <c:v>1812.462</c:v>
                </c:pt>
                <c:pt idx="31785">
                  <c:v>1812.8510000000001</c:v>
                </c:pt>
                <c:pt idx="31786">
                  <c:v>1813.096</c:v>
                </c:pt>
                <c:pt idx="31787">
                  <c:v>1813.729</c:v>
                </c:pt>
                <c:pt idx="31788">
                  <c:v>1813.8420000000001</c:v>
                </c:pt>
                <c:pt idx="31789">
                  <c:v>1814.3630000000001</c:v>
                </c:pt>
                <c:pt idx="31790">
                  <c:v>1814.835</c:v>
                </c:pt>
                <c:pt idx="31791">
                  <c:v>1814.9970000000001</c:v>
                </c:pt>
                <c:pt idx="31792">
                  <c:v>1815.6310000000001</c:v>
                </c:pt>
                <c:pt idx="31793">
                  <c:v>1815.827</c:v>
                </c:pt>
                <c:pt idx="31794">
                  <c:v>1816.2650000000001</c:v>
                </c:pt>
                <c:pt idx="31795">
                  <c:v>1816.7750000000001</c:v>
                </c:pt>
                <c:pt idx="31796">
                  <c:v>1816.818</c:v>
                </c:pt>
                <c:pt idx="31797">
                  <c:v>1817.2850000000001</c:v>
                </c:pt>
                <c:pt idx="31798">
                  <c:v>1817.7950000000001</c:v>
                </c:pt>
                <c:pt idx="31799">
                  <c:v>1817.8109999999999</c:v>
                </c:pt>
                <c:pt idx="31800">
                  <c:v>1818.3050000000001</c:v>
                </c:pt>
                <c:pt idx="31801">
                  <c:v>1818.6690000000001</c:v>
                </c:pt>
                <c:pt idx="31802">
                  <c:v>1818.8009999999999</c:v>
                </c:pt>
                <c:pt idx="31803">
                  <c:v>1819.2560000000001</c:v>
                </c:pt>
                <c:pt idx="31804">
                  <c:v>1819.7909999999999</c:v>
                </c:pt>
                <c:pt idx="31805">
                  <c:v>1819.8440000000001</c:v>
                </c:pt>
                <c:pt idx="31806">
                  <c:v>1820.431</c:v>
                </c:pt>
                <c:pt idx="31807">
                  <c:v>1820.7819999999999</c:v>
                </c:pt>
                <c:pt idx="31808">
                  <c:v>1821.018</c:v>
                </c:pt>
                <c:pt idx="31809">
                  <c:v>1821.605</c:v>
                </c:pt>
                <c:pt idx="31810">
                  <c:v>1821.7719999999999</c:v>
                </c:pt>
                <c:pt idx="31811">
                  <c:v>1822.192</c:v>
                </c:pt>
                <c:pt idx="31812">
                  <c:v>1822.761</c:v>
                </c:pt>
                <c:pt idx="31813">
                  <c:v>1822.779</c:v>
                </c:pt>
                <c:pt idx="31814">
                  <c:v>1823.366</c:v>
                </c:pt>
                <c:pt idx="31815">
                  <c:v>1823.752</c:v>
                </c:pt>
                <c:pt idx="31816">
                  <c:v>1823.954</c:v>
                </c:pt>
                <c:pt idx="31817">
                  <c:v>1824.5409999999999</c:v>
                </c:pt>
                <c:pt idx="31818">
                  <c:v>1824.742</c:v>
                </c:pt>
                <c:pt idx="31819">
                  <c:v>1825.1279999999999</c:v>
                </c:pt>
                <c:pt idx="31820">
                  <c:v>1825.7149999999999</c:v>
                </c:pt>
                <c:pt idx="31821">
                  <c:v>1825.731</c:v>
                </c:pt>
                <c:pt idx="31822">
                  <c:v>1826.3019999999999</c:v>
                </c:pt>
                <c:pt idx="31823">
                  <c:v>1826.722</c:v>
                </c:pt>
                <c:pt idx="31824">
                  <c:v>1826.8889999999999</c:v>
                </c:pt>
                <c:pt idx="31825">
                  <c:v>1827.4760000000001</c:v>
                </c:pt>
                <c:pt idx="31826">
                  <c:v>1827.711</c:v>
                </c:pt>
                <c:pt idx="31827">
                  <c:v>1828.0619999999999</c:v>
                </c:pt>
                <c:pt idx="31828">
                  <c:v>1828.7</c:v>
                </c:pt>
                <c:pt idx="31829">
                  <c:v>1828.7550000000001</c:v>
                </c:pt>
                <c:pt idx="31830">
                  <c:v>1829.4459999999999</c:v>
                </c:pt>
                <c:pt idx="31831">
                  <c:v>1829.69</c:v>
                </c:pt>
                <c:pt idx="31832">
                  <c:v>1830.1389999999999</c:v>
                </c:pt>
                <c:pt idx="31833">
                  <c:v>1830.6780000000001</c:v>
                </c:pt>
                <c:pt idx="31834">
                  <c:v>1830.83</c:v>
                </c:pt>
                <c:pt idx="31835">
                  <c:v>1831.5219999999999</c:v>
                </c:pt>
                <c:pt idx="31836">
                  <c:v>1831.6669999999999</c:v>
                </c:pt>
                <c:pt idx="31837">
                  <c:v>1832.2139999999999</c:v>
                </c:pt>
                <c:pt idx="31838">
                  <c:v>1832.655</c:v>
                </c:pt>
                <c:pt idx="31839">
                  <c:v>1832.9059999999999</c:v>
                </c:pt>
                <c:pt idx="31840">
                  <c:v>1833.598</c:v>
                </c:pt>
                <c:pt idx="31841">
                  <c:v>1833.645</c:v>
                </c:pt>
                <c:pt idx="31842">
                  <c:v>1834.1079999999999</c:v>
                </c:pt>
                <c:pt idx="31843">
                  <c:v>1834.306</c:v>
                </c:pt>
                <c:pt idx="31844">
                  <c:v>1834.6479999999999</c:v>
                </c:pt>
                <c:pt idx="31845">
                  <c:v>1835.17</c:v>
                </c:pt>
                <c:pt idx="31846">
                  <c:v>1835.6679999999999</c:v>
                </c:pt>
                <c:pt idx="31847">
                  <c:v>1836.0340000000001</c:v>
                </c:pt>
                <c:pt idx="31848">
                  <c:v>1836.6859999999999</c:v>
                </c:pt>
                <c:pt idx="31849">
                  <c:v>1836.8989999999999</c:v>
                </c:pt>
                <c:pt idx="31850">
                  <c:v>1837.7059999999999</c:v>
                </c:pt>
                <c:pt idx="31851">
                  <c:v>1837.7629999999999</c:v>
                </c:pt>
                <c:pt idx="31852">
                  <c:v>1838.627</c:v>
                </c:pt>
                <c:pt idx="31853">
                  <c:v>1838.7239999999999</c:v>
                </c:pt>
                <c:pt idx="31854">
                  <c:v>1839.491</c:v>
                </c:pt>
                <c:pt idx="31855">
                  <c:v>1839.7429999999999</c:v>
                </c:pt>
                <c:pt idx="31856">
                  <c:v>1840.355</c:v>
                </c:pt>
                <c:pt idx="31857">
                  <c:v>1840.7619999999999</c:v>
                </c:pt>
                <c:pt idx="31858">
                  <c:v>1841.2190000000001</c:v>
                </c:pt>
                <c:pt idx="31859">
                  <c:v>1841.78</c:v>
                </c:pt>
                <c:pt idx="31860">
                  <c:v>1842.0830000000001</c:v>
                </c:pt>
                <c:pt idx="31861">
                  <c:v>1842.799</c:v>
                </c:pt>
                <c:pt idx="31862">
                  <c:v>1842.9469999999999</c:v>
                </c:pt>
                <c:pt idx="31863">
                  <c:v>1843.8109999999999</c:v>
                </c:pt>
                <c:pt idx="31864">
                  <c:v>1843.817</c:v>
                </c:pt>
                <c:pt idx="31865">
                  <c:v>1844.674</c:v>
                </c:pt>
                <c:pt idx="31866">
                  <c:v>1844.836</c:v>
                </c:pt>
                <c:pt idx="31867">
                  <c:v>1845.538</c:v>
                </c:pt>
                <c:pt idx="31868">
                  <c:v>1845.8530000000001</c:v>
                </c:pt>
                <c:pt idx="31869">
                  <c:v>1846.402</c:v>
                </c:pt>
                <c:pt idx="31870">
                  <c:v>1846.8710000000001</c:v>
                </c:pt>
                <c:pt idx="31871">
                  <c:v>1847.066</c:v>
                </c:pt>
                <c:pt idx="31872">
                  <c:v>1847.2650000000001</c:v>
                </c:pt>
                <c:pt idx="31873">
                  <c:v>1847.89</c:v>
                </c:pt>
                <c:pt idx="31874">
                  <c:v>1848.1289999999999</c:v>
                </c:pt>
                <c:pt idx="31875">
                  <c:v>1848.9069999999999</c:v>
                </c:pt>
                <c:pt idx="31876">
                  <c:v>1848.992</c:v>
                </c:pt>
                <c:pt idx="31877">
                  <c:v>1849.856</c:v>
                </c:pt>
                <c:pt idx="31878">
                  <c:v>1849.924</c:v>
                </c:pt>
                <c:pt idx="31879">
                  <c:v>1850.7190000000001</c:v>
                </c:pt>
                <c:pt idx="31880">
                  <c:v>1850.943</c:v>
                </c:pt>
                <c:pt idx="31881">
                  <c:v>1851.5830000000001</c:v>
                </c:pt>
                <c:pt idx="31882">
                  <c:v>1851.96</c:v>
                </c:pt>
                <c:pt idx="31883">
                  <c:v>1852.4459999999999</c:v>
                </c:pt>
                <c:pt idx="31884">
                  <c:v>1852.9770000000001</c:v>
                </c:pt>
                <c:pt idx="31885">
                  <c:v>1853.309</c:v>
                </c:pt>
                <c:pt idx="31886">
                  <c:v>1853.9949999999999</c:v>
                </c:pt>
                <c:pt idx="31887">
                  <c:v>1854.172</c:v>
                </c:pt>
                <c:pt idx="31888">
                  <c:v>1855.0119999999999</c:v>
                </c:pt>
                <c:pt idx="31889">
                  <c:v>1855.0360000000001</c:v>
                </c:pt>
                <c:pt idx="31890">
                  <c:v>1855.8989999999999</c:v>
                </c:pt>
                <c:pt idx="31891">
                  <c:v>1856.029</c:v>
                </c:pt>
                <c:pt idx="31892">
                  <c:v>1856.7619999999999</c:v>
                </c:pt>
                <c:pt idx="31893">
                  <c:v>1857.047</c:v>
                </c:pt>
                <c:pt idx="31894">
                  <c:v>1857.625</c:v>
                </c:pt>
                <c:pt idx="31895">
                  <c:v>1858.0640000000001</c:v>
                </c:pt>
                <c:pt idx="31896">
                  <c:v>1858.4880000000001</c:v>
                </c:pt>
                <c:pt idx="31897">
                  <c:v>1859.0809999999999</c:v>
                </c:pt>
                <c:pt idx="31898">
                  <c:v>1859.3510000000001</c:v>
                </c:pt>
                <c:pt idx="31899">
                  <c:v>1860.0989999999999</c:v>
                </c:pt>
                <c:pt idx="31900">
                  <c:v>1860.2139999999999</c:v>
                </c:pt>
                <c:pt idx="31901">
                  <c:v>1861.077</c:v>
                </c:pt>
                <c:pt idx="31902">
                  <c:v>1861.115</c:v>
                </c:pt>
                <c:pt idx="31903">
                  <c:v>1861.94</c:v>
                </c:pt>
                <c:pt idx="31904">
                  <c:v>1862.134</c:v>
                </c:pt>
                <c:pt idx="31905">
                  <c:v>1862.518</c:v>
                </c:pt>
                <c:pt idx="31906">
                  <c:v>1863.097</c:v>
                </c:pt>
                <c:pt idx="31907">
                  <c:v>1863.152</c:v>
                </c:pt>
                <c:pt idx="31908">
                  <c:v>1863.6759999999999</c:v>
                </c:pt>
                <c:pt idx="31909">
                  <c:v>1864.172</c:v>
                </c:pt>
                <c:pt idx="31910">
                  <c:v>1864.2550000000001</c:v>
                </c:pt>
                <c:pt idx="31911">
                  <c:v>1864.88</c:v>
                </c:pt>
                <c:pt idx="31912">
                  <c:v>1865.165</c:v>
                </c:pt>
                <c:pt idx="31913">
                  <c:v>1865.5050000000001</c:v>
                </c:pt>
                <c:pt idx="31914">
                  <c:v>1866.13</c:v>
                </c:pt>
                <c:pt idx="31915">
                  <c:v>1866.1569999999999</c:v>
                </c:pt>
                <c:pt idx="31916">
                  <c:v>1866.7550000000001</c:v>
                </c:pt>
                <c:pt idx="31917">
                  <c:v>1867.1489999999999</c:v>
                </c:pt>
                <c:pt idx="31918">
                  <c:v>1867.38</c:v>
                </c:pt>
                <c:pt idx="31919">
                  <c:v>1868.0050000000001</c:v>
                </c:pt>
                <c:pt idx="31920">
                  <c:v>1868.1389999999999</c:v>
                </c:pt>
                <c:pt idx="31921">
                  <c:v>1868.63</c:v>
                </c:pt>
                <c:pt idx="31922">
                  <c:v>1869.1310000000001</c:v>
                </c:pt>
                <c:pt idx="31923">
                  <c:v>1869.2550000000001</c:v>
                </c:pt>
                <c:pt idx="31924">
                  <c:v>1869.88</c:v>
                </c:pt>
                <c:pt idx="31925">
                  <c:v>1870.1220000000001</c:v>
                </c:pt>
                <c:pt idx="31926">
                  <c:v>1870.5050000000001</c:v>
                </c:pt>
                <c:pt idx="31927">
                  <c:v>1871.114</c:v>
                </c:pt>
                <c:pt idx="31928">
                  <c:v>1871.1289999999999</c:v>
                </c:pt>
                <c:pt idx="31929">
                  <c:v>1871.7539999999999</c:v>
                </c:pt>
                <c:pt idx="31930">
                  <c:v>1872.104</c:v>
                </c:pt>
                <c:pt idx="31931">
                  <c:v>1872.3789999999999</c:v>
                </c:pt>
                <c:pt idx="31932">
                  <c:v>1873.0039999999999</c:v>
                </c:pt>
                <c:pt idx="31933">
                  <c:v>1873.095</c:v>
                </c:pt>
                <c:pt idx="31934">
                  <c:v>1873.6279999999999</c:v>
                </c:pt>
                <c:pt idx="31935">
                  <c:v>1874.087</c:v>
                </c:pt>
                <c:pt idx="31936">
                  <c:v>1874.2529999999999</c:v>
                </c:pt>
                <c:pt idx="31937">
                  <c:v>1874.8779999999999</c:v>
                </c:pt>
                <c:pt idx="31938">
                  <c:v>1875.077</c:v>
                </c:pt>
                <c:pt idx="31939">
                  <c:v>1875.5029999999999</c:v>
                </c:pt>
                <c:pt idx="31940">
                  <c:v>1875.587</c:v>
                </c:pt>
                <c:pt idx="31941">
                  <c:v>1876.067</c:v>
                </c:pt>
                <c:pt idx="31942">
                  <c:v>1876.1279999999999</c:v>
                </c:pt>
                <c:pt idx="31943">
                  <c:v>1876.752</c:v>
                </c:pt>
                <c:pt idx="31944">
                  <c:v>1877.059</c:v>
                </c:pt>
                <c:pt idx="31945">
                  <c:v>1877.377</c:v>
                </c:pt>
                <c:pt idx="31946">
                  <c:v>1878.002</c:v>
                </c:pt>
                <c:pt idx="31947">
                  <c:v>1878.049</c:v>
                </c:pt>
                <c:pt idx="31948">
                  <c:v>1878.626</c:v>
                </c:pt>
                <c:pt idx="31949">
                  <c:v>1879.039</c:v>
                </c:pt>
                <c:pt idx="31950">
                  <c:v>1879.251</c:v>
                </c:pt>
                <c:pt idx="31951">
                  <c:v>1879.875</c:v>
                </c:pt>
                <c:pt idx="31952">
                  <c:v>1880.0309999999999</c:v>
                </c:pt>
                <c:pt idx="31953">
                  <c:v>1880.5</c:v>
                </c:pt>
                <c:pt idx="31954">
                  <c:v>1881.021</c:v>
                </c:pt>
                <c:pt idx="31955">
                  <c:v>1881.124</c:v>
                </c:pt>
                <c:pt idx="31956">
                  <c:v>1881.749</c:v>
                </c:pt>
                <c:pt idx="31957">
                  <c:v>1882.011</c:v>
                </c:pt>
                <c:pt idx="31958">
                  <c:v>1882.374</c:v>
                </c:pt>
                <c:pt idx="31959">
                  <c:v>1882.998</c:v>
                </c:pt>
                <c:pt idx="31960">
                  <c:v>1883.002</c:v>
                </c:pt>
                <c:pt idx="31961">
                  <c:v>1883.4110000000001</c:v>
                </c:pt>
                <c:pt idx="31962">
                  <c:v>1883.623</c:v>
                </c:pt>
                <c:pt idx="31963">
                  <c:v>1883.9929999999999</c:v>
                </c:pt>
                <c:pt idx="31964">
                  <c:v>1884.248</c:v>
                </c:pt>
                <c:pt idx="31965">
                  <c:v>1884.8689999999999</c:v>
                </c:pt>
                <c:pt idx="31966">
                  <c:v>1884.979</c:v>
                </c:pt>
                <c:pt idx="31967">
                  <c:v>1885.49</c:v>
                </c:pt>
                <c:pt idx="31968">
                  <c:v>1885.9649999999999</c:v>
                </c:pt>
                <c:pt idx="31969">
                  <c:v>1886.1110000000001</c:v>
                </c:pt>
                <c:pt idx="31970">
                  <c:v>1886.732</c:v>
                </c:pt>
                <c:pt idx="31971">
                  <c:v>1886.9490000000001</c:v>
                </c:pt>
                <c:pt idx="31972">
                  <c:v>1887.354</c:v>
                </c:pt>
                <c:pt idx="31973">
                  <c:v>1887.934</c:v>
                </c:pt>
                <c:pt idx="31974">
                  <c:v>1887.9749999999999</c:v>
                </c:pt>
                <c:pt idx="31975">
                  <c:v>1888.596</c:v>
                </c:pt>
                <c:pt idx="31976">
                  <c:v>1888.92</c:v>
                </c:pt>
                <c:pt idx="31977">
                  <c:v>1889.2170000000001</c:v>
                </c:pt>
                <c:pt idx="31978">
                  <c:v>1889.8330000000001</c:v>
                </c:pt>
                <c:pt idx="31979">
                  <c:v>1889.8989999999999</c:v>
                </c:pt>
                <c:pt idx="31980">
                  <c:v>1890.4480000000001</c:v>
                </c:pt>
                <c:pt idx="31981">
                  <c:v>1890.875</c:v>
                </c:pt>
                <c:pt idx="31982">
                  <c:v>1891.0640000000001</c:v>
                </c:pt>
                <c:pt idx="31983">
                  <c:v>1891.6790000000001</c:v>
                </c:pt>
                <c:pt idx="31984">
                  <c:v>1891.845</c:v>
                </c:pt>
                <c:pt idx="31985">
                  <c:v>1892.2729999999999</c:v>
                </c:pt>
                <c:pt idx="31986">
                  <c:v>1892.787</c:v>
                </c:pt>
                <c:pt idx="31987">
                  <c:v>1892.867</c:v>
                </c:pt>
                <c:pt idx="31988">
                  <c:v>1893.461</c:v>
                </c:pt>
                <c:pt idx="31989">
                  <c:v>1893.7280000000001</c:v>
                </c:pt>
                <c:pt idx="31990">
                  <c:v>1894.0550000000001</c:v>
                </c:pt>
                <c:pt idx="31991">
                  <c:v>1894.6489999999999</c:v>
                </c:pt>
                <c:pt idx="31992">
                  <c:v>1894.671</c:v>
                </c:pt>
                <c:pt idx="31993">
                  <c:v>1895.2429999999999</c:v>
                </c:pt>
                <c:pt idx="31994">
                  <c:v>1895.6120000000001</c:v>
                </c:pt>
                <c:pt idx="31995">
                  <c:v>1895.837</c:v>
                </c:pt>
                <c:pt idx="31996">
                  <c:v>1896.43</c:v>
                </c:pt>
                <c:pt idx="31997">
                  <c:v>1896.5540000000001</c:v>
                </c:pt>
                <c:pt idx="31998">
                  <c:v>1897.0239999999999</c:v>
                </c:pt>
                <c:pt idx="31999">
                  <c:v>1897.4970000000001</c:v>
                </c:pt>
                <c:pt idx="32000">
                  <c:v>1897.6110000000001</c:v>
                </c:pt>
                <c:pt idx="32001">
                  <c:v>1897.6179999999999</c:v>
                </c:pt>
                <c:pt idx="32002">
                  <c:v>1898.1780000000001</c:v>
                </c:pt>
                <c:pt idx="32003">
                  <c:v>1898.3910000000001</c:v>
                </c:pt>
                <c:pt idx="32004">
                  <c:v>1898.7380000000001</c:v>
                </c:pt>
                <c:pt idx="32005">
                  <c:v>1899.2809999999999</c:v>
                </c:pt>
                <c:pt idx="32006">
                  <c:v>1899.299</c:v>
                </c:pt>
                <c:pt idx="32007">
                  <c:v>1899.8589999999999</c:v>
                </c:pt>
                <c:pt idx="32008">
                  <c:v>1900.1690000000001</c:v>
                </c:pt>
                <c:pt idx="32009">
                  <c:v>1900.4190000000001</c:v>
                </c:pt>
                <c:pt idx="32010">
                  <c:v>1900.98</c:v>
                </c:pt>
                <c:pt idx="32011">
                  <c:v>1901.057</c:v>
                </c:pt>
                <c:pt idx="32012">
                  <c:v>1901.54</c:v>
                </c:pt>
                <c:pt idx="32013">
                  <c:v>1901.9449999999999</c:v>
                </c:pt>
                <c:pt idx="32014">
                  <c:v>1902.1</c:v>
                </c:pt>
                <c:pt idx="32015">
                  <c:v>1902.66</c:v>
                </c:pt>
                <c:pt idx="32016">
                  <c:v>1902.694</c:v>
                </c:pt>
                <c:pt idx="32017">
                  <c:v>1902.835</c:v>
                </c:pt>
                <c:pt idx="32018">
                  <c:v>1903.221</c:v>
                </c:pt>
                <c:pt idx="32019">
                  <c:v>1903.722</c:v>
                </c:pt>
                <c:pt idx="32020">
                  <c:v>1904.11</c:v>
                </c:pt>
                <c:pt idx="32021">
                  <c:v>1904.61</c:v>
                </c:pt>
                <c:pt idx="32022">
                  <c:v>1904.998</c:v>
                </c:pt>
                <c:pt idx="32023">
                  <c:v>1905.4970000000001</c:v>
                </c:pt>
                <c:pt idx="32024">
                  <c:v>1905.8869999999999</c:v>
                </c:pt>
                <c:pt idx="32025">
                  <c:v>1906.384</c:v>
                </c:pt>
                <c:pt idx="32026">
                  <c:v>1906.7760000000001</c:v>
                </c:pt>
                <c:pt idx="32027">
                  <c:v>1907.2719999999999</c:v>
                </c:pt>
                <c:pt idx="32028">
                  <c:v>1907.664</c:v>
                </c:pt>
                <c:pt idx="32029">
                  <c:v>1908.1579999999999</c:v>
                </c:pt>
                <c:pt idx="32030">
                  <c:v>1908.5530000000001</c:v>
                </c:pt>
                <c:pt idx="32031">
                  <c:v>1909.046</c:v>
                </c:pt>
                <c:pt idx="32032">
                  <c:v>1909.441</c:v>
                </c:pt>
                <c:pt idx="32033">
                  <c:v>1909.932</c:v>
                </c:pt>
                <c:pt idx="32034">
                  <c:v>1910.33</c:v>
                </c:pt>
                <c:pt idx="32035">
                  <c:v>1910.82</c:v>
                </c:pt>
                <c:pt idx="32036">
                  <c:v>1911.2180000000001</c:v>
                </c:pt>
                <c:pt idx="32037">
                  <c:v>1911.7059999999999</c:v>
                </c:pt>
                <c:pt idx="32038">
                  <c:v>1912.106</c:v>
                </c:pt>
                <c:pt idx="32039">
                  <c:v>1912.5920000000001</c:v>
                </c:pt>
                <c:pt idx="32040">
                  <c:v>1912.9949999999999</c:v>
                </c:pt>
                <c:pt idx="32041">
                  <c:v>1913.4780000000001</c:v>
                </c:pt>
                <c:pt idx="32042">
                  <c:v>1913.883</c:v>
                </c:pt>
                <c:pt idx="32043">
                  <c:v>1914.365</c:v>
                </c:pt>
                <c:pt idx="32044">
                  <c:v>1914.771</c:v>
                </c:pt>
                <c:pt idx="32045">
                  <c:v>1915.252</c:v>
                </c:pt>
                <c:pt idx="32046">
                  <c:v>1915.6590000000001</c:v>
                </c:pt>
                <c:pt idx="32047">
                  <c:v>1916.1389999999999</c:v>
                </c:pt>
                <c:pt idx="32048">
                  <c:v>1916.547</c:v>
                </c:pt>
                <c:pt idx="32049">
                  <c:v>1917.0250000000001</c:v>
                </c:pt>
                <c:pt idx="32050">
                  <c:v>1917.4349999999999</c:v>
                </c:pt>
                <c:pt idx="32051">
                  <c:v>1917.902</c:v>
                </c:pt>
                <c:pt idx="32052">
                  <c:v>1918.05</c:v>
                </c:pt>
                <c:pt idx="32053">
                  <c:v>1918.6659999999999</c:v>
                </c:pt>
                <c:pt idx="32054">
                  <c:v>1918.7750000000001</c:v>
                </c:pt>
                <c:pt idx="32055">
                  <c:v>1919.2809999999999</c:v>
                </c:pt>
                <c:pt idx="32056">
                  <c:v>1919.646</c:v>
                </c:pt>
                <c:pt idx="32057">
                  <c:v>1919.8969999999999</c:v>
                </c:pt>
                <c:pt idx="32058">
                  <c:v>1920.518</c:v>
                </c:pt>
                <c:pt idx="32059">
                  <c:v>1921.414</c:v>
                </c:pt>
                <c:pt idx="32060">
                  <c:v>1922.31</c:v>
                </c:pt>
                <c:pt idx="32061">
                  <c:v>1923.2059999999999</c:v>
                </c:pt>
                <c:pt idx="32062">
                  <c:v>1924.1020000000001</c:v>
                </c:pt>
                <c:pt idx="32063">
                  <c:v>1924.1030000000001</c:v>
                </c:pt>
                <c:pt idx="32064">
                  <c:v>1924.999</c:v>
                </c:pt>
                <c:pt idx="32065">
                  <c:v>1925.896</c:v>
                </c:pt>
                <c:pt idx="32066">
                  <c:v>1926.7919999999999</c:v>
                </c:pt>
                <c:pt idx="32067">
                  <c:v>1927.6890000000001</c:v>
                </c:pt>
                <c:pt idx="32068">
                  <c:v>1928.19</c:v>
                </c:pt>
                <c:pt idx="32069">
                  <c:v>1928.691</c:v>
                </c:pt>
                <c:pt idx="32070">
                  <c:v>1928.979</c:v>
                </c:pt>
                <c:pt idx="32071">
                  <c:v>1929.192</c:v>
                </c:pt>
                <c:pt idx="32072">
                  <c:v>1929.692</c:v>
                </c:pt>
                <c:pt idx="32073">
                  <c:v>1930.192</c:v>
                </c:pt>
                <c:pt idx="32074">
                  <c:v>1930.2660000000001</c:v>
                </c:pt>
                <c:pt idx="32075">
                  <c:v>1930.692</c:v>
                </c:pt>
                <c:pt idx="32076">
                  <c:v>1931.192</c:v>
                </c:pt>
                <c:pt idx="32077">
                  <c:v>1931.1959999999999</c:v>
                </c:pt>
                <c:pt idx="32078">
                  <c:v>1931.5530000000001</c:v>
                </c:pt>
                <c:pt idx="32079">
                  <c:v>1931.692</c:v>
                </c:pt>
                <c:pt idx="32080">
                  <c:v>1932.1880000000001</c:v>
                </c:pt>
                <c:pt idx="32081">
                  <c:v>1932.684</c:v>
                </c:pt>
                <c:pt idx="32082">
                  <c:v>1932.838</c:v>
                </c:pt>
                <c:pt idx="32083">
                  <c:v>1933.18</c:v>
                </c:pt>
                <c:pt idx="32084">
                  <c:v>1933.6759999999999</c:v>
                </c:pt>
                <c:pt idx="32085">
                  <c:v>1934.123</c:v>
                </c:pt>
                <c:pt idx="32086">
                  <c:v>1934.172</c:v>
                </c:pt>
                <c:pt idx="32087">
                  <c:v>1934.6669999999999</c:v>
                </c:pt>
                <c:pt idx="32088">
                  <c:v>1934.694</c:v>
                </c:pt>
                <c:pt idx="32089">
                  <c:v>1935.162</c:v>
                </c:pt>
                <c:pt idx="32090">
                  <c:v>1935.4059999999999</c:v>
                </c:pt>
                <c:pt idx="32091">
                  <c:v>1935.6569999999999</c:v>
                </c:pt>
                <c:pt idx="32092">
                  <c:v>1936.152</c:v>
                </c:pt>
                <c:pt idx="32093">
                  <c:v>1936.6469999999999</c:v>
                </c:pt>
                <c:pt idx="32094">
                  <c:v>1936.6869999999999</c:v>
                </c:pt>
                <c:pt idx="32095">
                  <c:v>1937.1410000000001</c:v>
                </c:pt>
                <c:pt idx="32096">
                  <c:v>1937.636</c:v>
                </c:pt>
                <c:pt idx="32097">
                  <c:v>1937.9670000000001</c:v>
                </c:pt>
                <c:pt idx="32098">
                  <c:v>1938.13</c:v>
                </c:pt>
                <c:pt idx="32099">
                  <c:v>1938.182</c:v>
                </c:pt>
                <c:pt idx="32100">
                  <c:v>1938.623</c:v>
                </c:pt>
                <c:pt idx="32101">
                  <c:v>1939.117</c:v>
                </c:pt>
                <c:pt idx="32102">
                  <c:v>1939.2460000000001</c:v>
                </c:pt>
                <c:pt idx="32103">
                  <c:v>1939.6110000000001</c:v>
                </c:pt>
                <c:pt idx="32104">
                  <c:v>1940.0719999999999</c:v>
                </c:pt>
                <c:pt idx="32105">
                  <c:v>1940.5229999999999</c:v>
                </c:pt>
                <c:pt idx="32106">
                  <c:v>1940.5329999999999</c:v>
                </c:pt>
                <c:pt idx="32107">
                  <c:v>1940.9929999999999</c:v>
                </c:pt>
                <c:pt idx="32108">
                  <c:v>1941.454</c:v>
                </c:pt>
                <c:pt idx="32109">
                  <c:v>1941.6610000000001</c:v>
                </c:pt>
                <c:pt idx="32110">
                  <c:v>1941.8</c:v>
                </c:pt>
                <c:pt idx="32111">
                  <c:v>1941.914</c:v>
                </c:pt>
                <c:pt idx="32112">
                  <c:v>1942.374</c:v>
                </c:pt>
                <c:pt idx="32113">
                  <c:v>1942.8340000000001</c:v>
                </c:pt>
                <c:pt idx="32114">
                  <c:v>1943.0740000000001</c:v>
                </c:pt>
                <c:pt idx="32115">
                  <c:v>1943.2940000000001</c:v>
                </c:pt>
                <c:pt idx="32116">
                  <c:v>1943.7529999999999</c:v>
                </c:pt>
                <c:pt idx="32117">
                  <c:v>1944.213</c:v>
                </c:pt>
                <c:pt idx="32118">
                  <c:v>1944.348</c:v>
                </c:pt>
                <c:pt idx="32119">
                  <c:v>1944.672</c:v>
                </c:pt>
                <c:pt idx="32120">
                  <c:v>1945.13</c:v>
                </c:pt>
                <c:pt idx="32121">
                  <c:v>1945.1310000000001</c:v>
                </c:pt>
                <c:pt idx="32122">
                  <c:v>1945.59</c:v>
                </c:pt>
                <c:pt idx="32123">
                  <c:v>1945.62</c:v>
                </c:pt>
                <c:pt idx="32124">
                  <c:v>1946.049</c:v>
                </c:pt>
                <c:pt idx="32125">
                  <c:v>1946.5070000000001</c:v>
                </c:pt>
                <c:pt idx="32126">
                  <c:v>1946.8920000000001</c:v>
                </c:pt>
                <c:pt idx="32127">
                  <c:v>1946.9659999999999</c:v>
                </c:pt>
                <c:pt idx="32128">
                  <c:v>1947.424</c:v>
                </c:pt>
                <c:pt idx="32129">
                  <c:v>1947.883</c:v>
                </c:pt>
                <c:pt idx="32130">
                  <c:v>1948.162</c:v>
                </c:pt>
                <c:pt idx="32131">
                  <c:v>1948.3409999999999</c:v>
                </c:pt>
                <c:pt idx="32132">
                  <c:v>1948.59</c:v>
                </c:pt>
                <c:pt idx="32133">
                  <c:v>1948.798</c:v>
                </c:pt>
                <c:pt idx="32134">
                  <c:v>1949.2560000000001</c:v>
                </c:pt>
                <c:pt idx="32135">
                  <c:v>1949.431</c:v>
                </c:pt>
                <c:pt idx="32136">
                  <c:v>1949.713</c:v>
                </c:pt>
                <c:pt idx="32137">
                  <c:v>1950.171</c:v>
                </c:pt>
                <c:pt idx="32138">
                  <c:v>1950.6279999999999</c:v>
                </c:pt>
                <c:pt idx="32139">
                  <c:v>1950.6990000000001</c:v>
                </c:pt>
                <c:pt idx="32140">
                  <c:v>1951.085</c:v>
                </c:pt>
                <c:pt idx="32141">
                  <c:v>1951.5409999999999</c:v>
                </c:pt>
                <c:pt idx="32142">
                  <c:v>1951.9639999999999</c:v>
                </c:pt>
                <c:pt idx="32143">
                  <c:v>1951.998</c:v>
                </c:pt>
                <c:pt idx="32144">
                  <c:v>1952.04</c:v>
                </c:pt>
                <c:pt idx="32145">
                  <c:v>1952.453</c:v>
                </c:pt>
                <c:pt idx="32146">
                  <c:v>1952.9090000000001</c:v>
                </c:pt>
                <c:pt idx="32147">
                  <c:v>1953.2270000000001</c:v>
                </c:pt>
                <c:pt idx="32148">
                  <c:v>1953.364</c:v>
                </c:pt>
                <c:pt idx="32149">
                  <c:v>1953.819</c:v>
                </c:pt>
                <c:pt idx="32150">
                  <c:v>1954.2739999999999</c:v>
                </c:pt>
                <c:pt idx="32151">
                  <c:v>1954.4880000000001</c:v>
                </c:pt>
                <c:pt idx="32152">
                  <c:v>1954.8230000000001</c:v>
                </c:pt>
                <c:pt idx="32153">
                  <c:v>1955.3720000000001</c:v>
                </c:pt>
                <c:pt idx="32154">
                  <c:v>1955.4739999999999</c:v>
                </c:pt>
                <c:pt idx="32155">
                  <c:v>1955.7470000000001</c:v>
                </c:pt>
                <c:pt idx="32156">
                  <c:v>1955.92</c:v>
                </c:pt>
                <c:pt idx="32157">
                  <c:v>1956.4690000000001</c:v>
                </c:pt>
                <c:pt idx="32158">
                  <c:v>1957.0050000000001</c:v>
                </c:pt>
                <c:pt idx="32159">
                  <c:v>1957.0170000000001</c:v>
                </c:pt>
                <c:pt idx="32160">
                  <c:v>1957.5640000000001</c:v>
                </c:pt>
                <c:pt idx="32161">
                  <c:v>1958.1120000000001</c:v>
                </c:pt>
                <c:pt idx="32162">
                  <c:v>1958.2619999999999</c:v>
                </c:pt>
                <c:pt idx="32163">
                  <c:v>1958.6590000000001</c:v>
                </c:pt>
                <c:pt idx="32164">
                  <c:v>1958.962</c:v>
                </c:pt>
                <c:pt idx="32165">
                  <c:v>1959.605</c:v>
                </c:pt>
                <c:pt idx="32166">
                  <c:v>1959.749</c:v>
                </c:pt>
                <c:pt idx="32167">
                  <c:v>1960.5509999999999</c:v>
                </c:pt>
                <c:pt idx="32168">
                  <c:v>1961.3430000000001</c:v>
                </c:pt>
                <c:pt idx="32169">
                  <c:v>1961.499</c:v>
                </c:pt>
                <c:pt idx="32170">
                  <c:v>1962.4469999999999</c:v>
                </c:pt>
                <c:pt idx="32171">
                  <c:v>1962.94</c:v>
                </c:pt>
                <c:pt idx="32172">
                  <c:v>1963.1859999999999</c:v>
                </c:pt>
                <c:pt idx="32173">
                  <c:v>1963.307</c:v>
                </c:pt>
                <c:pt idx="32174">
                  <c:v>1963.797</c:v>
                </c:pt>
                <c:pt idx="32175">
                  <c:v>1964.4090000000001</c:v>
                </c:pt>
                <c:pt idx="32176">
                  <c:v>1964.5450000000001</c:v>
                </c:pt>
                <c:pt idx="32177">
                  <c:v>1965.019</c:v>
                </c:pt>
                <c:pt idx="32178">
                  <c:v>1965.63</c:v>
                </c:pt>
                <c:pt idx="32179">
                  <c:v>1966.1510000000001</c:v>
                </c:pt>
                <c:pt idx="32180">
                  <c:v>1966.241</c:v>
                </c:pt>
                <c:pt idx="32181">
                  <c:v>1966.8520000000001</c:v>
                </c:pt>
                <c:pt idx="32182">
                  <c:v>1967.463</c:v>
                </c:pt>
                <c:pt idx="32183">
                  <c:v>1967.6780000000001</c:v>
                </c:pt>
                <c:pt idx="32184">
                  <c:v>1967.7570000000001</c:v>
                </c:pt>
                <c:pt idx="32185">
                  <c:v>1968.0730000000001</c:v>
                </c:pt>
                <c:pt idx="32186">
                  <c:v>1968.684</c:v>
                </c:pt>
                <c:pt idx="32187">
                  <c:v>1969.2940000000001</c:v>
                </c:pt>
                <c:pt idx="32188">
                  <c:v>1969.3610000000001</c:v>
                </c:pt>
                <c:pt idx="32189">
                  <c:v>1969.905</c:v>
                </c:pt>
                <c:pt idx="32190">
                  <c:v>1970.5150000000001</c:v>
                </c:pt>
                <c:pt idx="32191">
                  <c:v>1970.9659999999999</c:v>
                </c:pt>
                <c:pt idx="32192">
                  <c:v>1971.126</c:v>
                </c:pt>
                <c:pt idx="32193">
                  <c:v>1971.7360000000001</c:v>
                </c:pt>
                <c:pt idx="32194">
                  <c:v>1972.048</c:v>
                </c:pt>
                <c:pt idx="32195">
                  <c:v>1972.347</c:v>
                </c:pt>
                <c:pt idx="32196">
                  <c:v>1972.5709999999999</c:v>
                </c:pt>
                <c:pt idx="32197">
                  <c:v>1972.9570000000001</c:v>
                </c:pt>
                <c:pt idx="32198">
                  <c:v>1973.5730000000001</c:v>
                </c:pt>
                <c:pt idx="32199">
                  <c:v>1974.1849999999999</c:v>
                </c:pt>
                <c:pt idx="32200">
                  <c:v>1974.1890000000001</c:v>
                </c:pt>
                <c:pt idx="32201">
                  <c:v>1974.806</c:v>
                </c:pt>
                <c:pt idx="32202">
                  <c:v>1975.422</c:v>
                </c:pt>
                <c:pt idx="32203">
                  <c:v>1975.8050000000001</c:v>
                </c:pt>
                <c:pt idx="32204">
                  <c:v>1976.038</c:v>
                </c:pt>
                <c:pt idx="32205">
                  <c:v>1976.4480000000001</c:v>
                </c:pt>
                <c:pt idx="32206">
                  <c:v>1976.654</c:v>
                </c:pt>
                <c:pt idx="32207">
                  <c:v>1977.27</c:v>
                </c:pt>
                <c:pt idx="32208">
                  <c:v>1977.424</c:v>
                </c:pt>
                <c:pt idx="32209">
                  <c:v>1977.885</c:v>
                </c:pt>
                <c:pt idx="32210">
                  <c:v>1978.501</c:v>
                </c:pt>
                <c:pt idx="32211">
                  <c:v>1979.0429999999999</c:v>
                </c:pt>
                <c:pt idx="32212">
                  <c:v>1979.117</c:v>
                </c:pt>
                <c:pt idx="32213">
                  <c:v>1979.7329999999999</c:v>
                </c:pt>
                <c:pt idx="32214">
                  <c:v>1980.348</c:v>
                </c:pt>
                <c:pt idx="32215">
                  <c:v>1980.662</c:v>
                </c:pt>
                <c:pt idx="32216">
                  <c:v>1980.855</c:v>
                </c:pt>
                <c:pt idx="32217">
                  <c:v>1980.9639999999999</c:v>
                </c:pt>
                <c:pt idx="32218">
                  <c:v>1981.579</c:v>
                </c:pt>
                <c:pt idx="32219">
                  <c:v>1982.1949999999999</c:v>
                </c:pt>
                <c:pt idx="32220">
                  <c:v>1982.279</c:v>
                </c:pt>
                <c:pt idx="32221">
                  <c:v>1982.44</c:v>
                </c:pt>
                <c:pt idx="32222">
                  <c:v>1982.44</c:v>
                </c:pt>
                <c:pt idx="32223">
                  <c:v>1982.8040000000001</c:v>
                </c:pt>
                <c:pt idx="32224">
                  <c:v>1983.556</c:v>
                </c:pt>
                <c:pt idx="32225">
                  <c:v>1983.8779999999999</c:v>
                </c:pt>
                <c:pt idx="32226">
                  <c:v>1984.5509999999999</c:v>
                </c:pt>
                <c:pt idx="32227">
                  <c:v>1985.2280000000001</c:v>
                </c:pt>
                <c:pt idx="32228">
                  <c:v>1985.479</c:v>
                </c:pt>
                <c:pt idx="32229">
                  <c:v>1985.5450000000001</c:v>
                </c:pt>
                <c:pt idx="32230">
                  <c:v>1986.54</c:v>
                </c:pt>
                <c:pt idx="32231">
                  <c:v>1987.0809999999999</c:v>
                </c:pt>
                <c:pt idx="32232">
                  <c:v>1987.5340000000001</c:v>
                </c:pt>
                <c:pt idx="32233">
                  <c:v>1988.5630000000001</c:v>
                </c:pt>
                <c:pt idx="32234">
                  <c:v>1988.6849999999999</c:v>
                </c:pt>
                <c:pt idx="32235">
                  <c:v>1989.5930000000001</c:v>
                </c:pt>
                <c:pt idx="32236">
                  <c:v>1990.146</c:v>
                </c:pt>
                <c:pt idx="32237">
                  <c:v>1990.4659999999999</c:v>
                </c:pt>
                <c:pt idx="32238">
                  <c:v>1991.3389999999999</c:v>
                </c:pt>
                <c:pt idx="32239">
                  <c:v>1991.421</c:v>
                </c:pt>
                <c:pt idx="32240">
                  <c:v>1992.212</c:v>
                </c:pt>
                <c:pt idx="32241">
                  <c:v>1992.6949999999999</c:v>
                </c:pt>
                <c:pt idx="32242">
                  <c:v>1993.0609999999999</c:v>
                </c:pt>
                <c:pt idx="32243">
                  <c:v>1993.085</c:v>
                </c:pt>
                <c:pt idx="32244">
                  <c:v>1993.9580000000001</c:v>
                </c:pt>
                <c:pt idx="32245">
                  <c:v>1993.9670000000001</c:v>
                </c:pt>
                <c:pt idx="32246">
                  <c:v>1994.8309999999999</c:v>
                </c:pt>
                <c:pt idx="32247">
                  <c:v>1995.0119999999999</c:v>
                </c:pt>
                <c:pt idx="32248">
                  <c:v>1995.241</c:v>
                </c:pt>
                <c:pt idx="32249">
                  <c:v>1995.7049999999999</c:v>
                </c:pt>
                <c:pt idx="32250">
                  <c:v>1996.5170000000001</c:v>
                </c:pt>
                <c:pt idx="32251">
                  <c:v>1996.53</c:v>
                </c:pt>
                <c:pt idx="32252">
                  <c:v>1996.579</c:v>
                </c:pt>
                <c:pt idx="32253">
                  <c:v>1997.114</c:v>
                </c:pt>
                <c:pt idx="32254">
                  <c:v>1997.6479999999999</c:v>
                </c:pt>
                <c:pt idx="32255">
                  <c:v>1997.788</c:v>
                </c:pt>
                <c:pt idx="32256">
                  <c:v>1998.182</c:v>
                </c:pt>
                <c:pt idx="32257">
                  <c:v>1998.7170000000001</c:v>
                </c:pt>
                <c:pt idx="32258">
                  <c:v>1999.059</c:v>
                </c:pt>
                <c:pt idx="32259">
                  <c:v>1999.251</c:v>
                </c:pt>
                <c:pt idx="32260">
                  <c:v>1999.7850000000001</c:v>
                </c:pt>
                <c:pt idx="32261">
                  <c:v>1999.99</c:v>
                </c:pt>
                <c:pt idx="32262">
                  <c:v>2000.319</c:v>
                </c:pt>
                <c:pt idx="32263">
                  <c:v>2000.329</c:v>
                </c:pt>
                <c:pt idx="32264">
                  <c:v>2000.8530000000001</c:v>
                </c:pt>
                <c:pt idx="32265">
                  <c:v>2001.3879999999999</c:v>
                </c:pt>
                <c:pt idx="32266">
                  <c:v>2001.5989999999999</c:v>
                </c:pt>
                <c:pt idx="32267">
                  <c:v>2001.921</c:v>
                </c:pt>
                <c:pt idx="32268">
                  <c:v>2002.4549999999999</c:v>
                </c:pt>
                <c:pt idx="32269">
                  <c:v>2002.8679999999999</c:v>
                </c:pt>
                <c:pt idx="32270">
                  <c:v>2002.989</c:v>
                </c:pt>
                <c:pt idx="32271">
                  <c:v>2003.4480000000001</c:v>
                </c:pt>
                <c:pt idx="32272">
                  <c:v>2003.5229999999999</c:v>
                </c:pt>
                <c:pt idx="32273">
                  <c:v>2004.057</c:v>
                </c:pt>
                <c:pt idx="32274">
                  <c:v>2004.1379999999999</c:v>
                </c:pt>
                <c:pt idx="32275">
                  <c:v>2004.5909999999999</c:v>
                </c:pt>
                <c:pt idx="32276">
                  <c:v>2005.124</c:v>
                </c:pt>
                <c:pt idx="32277">
                  <c:v>2005.4069999999999</c:v>
                </c:pt>
                <c:pt idx="32278">
                  <c:v>2005.74</c:v>
                </c:pt>
                <c:pt idx="32279">
                  <c:v>2006.355</c:v>
                </c:pt>
                <c:pt idx="32280">
                  <c:v>2006.4839999999999</c:v>
                </c:pt>
                <c:pt idx="32281">
                  <c:v>2006.6769999999999</c:v>
                </c:pt>
                <c:pt idx="32282">
                  <c:v>2006.904</c:v>
                </c:pt>
                <c:pt idx="32283">
                  <c:v>2006.97</c:v>
                </c:pt>
                <c:pt idx="32284">
                  <c:v>2007.5840000000001</c:v>
                </c:pt>
                <c:pt idx="32285">
                  <c:v>2007.9459999999999</c:v>
                </c:pt>
                <c:pt idx="32286">
                  <c:v>2008.2</c:v>
                </c:pt>
                <c:pt idx="32287">
                  <c:v>2008.8140000000001</c:v>
                </c:pt>
                <c:pt idx="32288">
                  <c:v>2009.2149999999999</c:v>
                </c:pt>
                <c:pt idx="32289">
                  <c:v>2009.4290000000001</c:v>
                </c:pt>
                <c:pt idx="32290">
                  <c:v>2010.0440000000001</c:v>
                </c:pt>
                <c:pt idx="32291">
                  <c:v>2010.3579999999999</c:v>
                </c:pt>
                <c:pt idx="32292">
                  <c:v>2010.4829999999999</c:v>
                </c:pt>
                <c:pt idx="32293">
                  <c:v>2010.6590000000001</c:v>
                </c:pt>
                <c:pt idx="32294">
                  <c:v>2011.2739999999999</c:v>
                </c:pt>
                <c:pt idx="32295">
                  <c:v>2011.752</c:v>
                </c:pt>
                <c:pt idx="32296">
                  <c:v>2011.8889999999999</c:v>
                </c:pt>
                <c:pt idx="32297">
                  <c:v>2012.5039999999999</c:v>
                </c:pt>
                <c:pt idx="32298">
                  <c:v>2013.02</c:v>
                </c:pt>
                <c:pt idx="32299">
                  <c:v>2013.1189999999999</c:v>
                </c:pt>
                <c:pt idx="32300">
                  <c:v>2013.7339999999999</c:v>
                </c:pt>
                <c:pt idx="32301">
                  <c:v>2013.8130000000001</c:v>
                </c:pt>
                <c:pt idx="32302">
                  <c:v>2014.29</c:v>
                </c:pt>
                <c:pt idx="32303">
                  <c:v>2014.3489999999999</c:v>
                </c:pt>
                <c:pt idx="32304">
                  <c:v>2014.9639999999999</c:v>
                </c:pt>
                <c:pt idx="32305">
                  <c:v>2015.0409999999999</c:v>
                </c:pt>
                <c:pt idx="32306">
                  <c:v>2015.6220000000001</c:v>
                </c:pt>
                <c:pt idx="32307">
                  <c:v>2016.162</c:v>
                </c:pt>
                <c:pt idx="32308">
                  <c:v>2017.0630000000001</c:v>
                </c:pt>
                <c:pt idx="32309">
                  <c:v>2017.279</c:v>
                </c:pt>
                <c:pt idx="32310">
                  <c:v>2017.5530000000001</c:v>
                </c:pt>
                <c:pt idx="32311">
                  <c:v>2017.9639999999999</c:v>
                </c:pt>
                <c:pt idx="32312">
                  <c:v>2018.866</c:v>
                </c:pt>
                <c:pt idx="32313">
                  <c:v>2018.9369999999999</c:v>
                </c:pt>
                <c:pt idx="32314">
                  <c:v>2019.768</c:v>
                </c:pt>
                <c:pt idx="32315">
                  <c:v>2020.598</c:v>
                </c:pt>
                <c:pt idx="32316">
                  <c:v>2020.671</c:v>
                </c:pt>
                <c:pt idx="32317">
                  <c:v>2021.46</c:v>
                </c:pt>
                <c:pt idx="32318">
                  <c:v>2021.575</c:v>
                </c:pt>
                <c:pt idx="32319">
                  <c:v>2022.26</c:v>
                </c:pt>
                <c:pt idx="32320">
                  <c:v>2022.479</c:v>
                </c:pt>
                <c:pt idx="32321">
                  <c:v>2023.384</c:v>
                </c:pt>
                <c:pt idx="32322">
                  <c:v>2023.9159999999999</c:v>
                </c:pt>
                <c:pt idx="32323">
                  <c:v>2024.0519999999999</c:v>
                </c:pt>
                <c:pt idx="32324">
                  <c:v>2024.463</c:v>
                </c:pt>
                <c:pt idx="32325">
                  <c:v>2025.1410000000001</c:v>
                </c:pt>
                <c:pt idx="32326">
                  <c:v>2025.31</c:v>
                </c:pt>
                <c:pt idx="32327">
                  <c:v>2025.5150000000001</c:v>
                </c:pt>
                <c:pt idx="32328">
                  <c:v>2026.231</c:v>
                </c:pt>
                <c:pt idx="32329">
                  <c:v>2027.1130000000001</c:v>
                </c:pt>
                <c:pt idx="32330">
                  <c:v>2027.3209999999999</c:v>
                </c:pt>
                <c:pt idx="32331">
                  <c:v>2028.413</c:v>
                </c:pt>
                <c:pt idx="32332">
                  <c:v>2028.713</c:v>
                </c:pt>
                <c:pt idx="32333">
                  <c:v>2029.0730000000001</c:v>
                </c:pt>
                <c:pt idx="32334">
                  <c:v>2029.5050000000001</c:v>
                </c:pt>
                <c:pt idx="32335">
                  <c:v>2030.3140000000001</c:v>
                </c:pt>
                <c:pt idx="32336">
                  <c:v>2030.598</c:v>
                </c:pt>
                <c:pt idx="32337">
                  <c:v>2031.692</c:v>
                </c:pt>
                <c:pt idx="32338">
                  <c:v>2031.9169999999999</c:v>
                </c:pt>
                <c:pt idx="32339">
                  <c:v>2032.787</c:v>
                </c:pt>
                <c:pt idx="32340">
                  <c:v>2032.847</c:v>
                </c:pt>
                <c:pt idx="32341">
                  <c:v>2033.2449999999999</c:v>
                </c:pt>
                <c:pt idx="32342">
                  <c:v>2033.5239999999999</c:v>
                </c:pt>
                <c:pt idx="32343">
                  <c:v>2033.885</c:v>
                </c:pt>
                <c:pt idx="32344">
                  <c:v>2034.9829999999999</c:v>
                </c:pt>
                <c:pt idx="32345">
                  <c:v>2035.134</c:v>
                </c:pt>
                <c:pt idx="32346">
                  <c:v>2036.0820000000001</c:v>
                </c:pt>
                <c:pt idx="32347">
                  <c:v>2036.636</c:v>
                </c:pt>
                <c:pt idx="32348">
                  <c:v>2036.7449999999999</c:v>
                </c:pt>
                <c:pt idx="32349">
                  <c:v>2037.182</c:v>
                </c:pt>
                <c:pt idx="32350">
                  <c:v>2038.2829999999999</c:v>
                </c:pt>
                <c:pt idx="32351">
                  <c:v>2038.3589999999999</c:v>
                </c:pt>
                <c:pt idx="32352">
                  <c:v>2039.385</c:v>
                </c:pt>
                <c:pt idx="32353">
                  <c:v>2039.9739999999999</c:v>
                </c:pt>
                <c:pt idx="32354">
                  <c:v>2040.4349999999999</c:v>
                </c:pt>
                <c:pt idx="32355">
                  <c:v>2040.4880000000001</c:v>
                </c:pt>
                <c:pt idx="32356">
                  <c:v>2041.5909999999999</c:v>
                </c:pt>
                <c:pt idx="32357">
                  <c:v>2042.3989999999999</c:v>
                </c:pt>
                <c:pt idx="32358">
                  <c:v>2043.2070000000001</c:v>
                </c:pt>
                <c:pt idx="32359">
                  <c:v>2044.0150000000001</c:v>
                </c:pt>
                <c:pt idx="32360">
                  <c:v>2044.2449999999999</c:v>
                </c:pt>
                <c:pt idx="32361">
                  <c:v>2044.8240000000001</c:v>
                </c:pt>
                <c:pt idx="32362">
                  <c:v>2044.8240000000001</c:v>
                </c:pt>
                <c:pt idx="32363">
                  <c:v>2045.634</c:v>
                </c:pt>
                <c:pt idx="32364">
                  <c:v>2046.443</c:v>
                </c:pt>
                <c:pt idx="32365">
                  <c:v>2047.2539999999999</c:v>
                </c:pt>
                <c:pt idx="32366">
                  <c:v>2048.0650000000001</c:v>
                </c:pt>
                <c:pt idx="32367">
                  <c:v>2048.681</c:v>
                </c:pt>
                <c:pt idx="32368">
                  <c:v>2049.2170000000001</c:v>
                </c:pt>
                <c:pt idx="32369">
                  <c:v>2049.297</c:v>
                </c:pt>
                <c:pt idx="32370">
                  <c:v>2049.9140000000002</c:v>
                </c:pt>
                <c:pt idx="32371">
                  <c:v>2050.5300000000002</c:v>
                </c:pt>
                <c:pt idx="32372">
                  <c:v>2051.1469999999999</c:v>
                </c:pt>
                <c:pt idx="32373">
                  <c:v>2051.4549999999999</c:v>
                </c:pt>
                <c:pt idx="32374">
                  <c:v>2051.7620000000002</c:v>
                </c:pt>
                <c:pt idx="32375">
                  <c:v>2052.3760000000002</c:v>
                </c:pt>
                <c:pt idx="32376">
                  <c:v>2052.989</c:v>
                </c:pt>
                <c:pt idx="32377">
                  <c:v>2053.6030000000001</c:v>
                </c:pt>
                <c:pt idx="32378">
                  <c:v>2054.2159999999999</c:v>
                </c:pt>
                <c:pt idx="32379">
                  <c:v>2054.8290000000002</c:v>
                </c:pt>
                <c:pt idx="32380">
                  <c:v>2054.8290000000002</c:v>
                </c:pt>
                <c:pt idx="32381">
                  <c:v>2055.136</c:v>
                </c:pt>
                <c:pt idx="32382">
                  <c:v>2055.4430000000002</c:v>
                </c:pt>
                <c:pt idx="32383">
                  <c:v>2056.056</c:v>
                </c:pt>
                <c:pt idx="32384">
                  <c:v>2056.2869999999998</c:v>
                </c:pt>
                <c:pt idx="32385">
                  <c:v>2056.6689999999999</c:v>
                </c:pt>
                <c:pt idx="32386">
                  <c:v>2057.2820000000002</c:v>
                </c:pt>
                <c:pt idx="32387">
                  <c:v>2057.895</c:v>
                </c:pt>
                <c:pt idx="32388">
                  <c:v>2058.2020000000002</c:v>
                </c:pt>
                <c:pt idx="32389">
                  <c:v>2058.5079999999998</c:v>
                </c:pt>
                <c:pt idx="32390">
                  <c:v>2059.1210000000001</c:v>
                </c:pt>
                <c:pt idx="32391">
                  <c:v>2059.7330000000002</c:v>
                </c:pt>
                <c:pt idx="32392">
                  <c:v>2060.346</c:v>
                </c:pt>
                <c:pt idx="32393">
                  <c:v>2060.9589999999998</c:v>
                </c:pt>
                <c:pt idx="32394">
                  <c:v>2061.5709999999999</c:v>
                </c:pt>
                <c:pt idx="32395">
                  <c:v>2061.5720000000001</c:v>
                </c:pt>
                <c:pt idx="32396">
                  <c:v>2062.183</c:v>
                </c:pt>
                <c:pt idx="32397">
                  <c:v>2062.7950000000001</c:v>
                </c:pt>
                <c:pt idx="32398">
                  <c:v>2063.4079999999999</c:v>
                </c:pt>
                <c:pt idx="32399">
                  <c:v>2064.02</c:v>
                </c:pt>
                <c:pt idx="32400">
                  <c:v>2064.482</c:v>
                </c:pt>
                <c:pt idx="32401">
                  <c:v>2064.6320000000001</c:v>
                </c:pt>
                <c:pt idx="32402">
                  <c:v>2064.94</c:v>
                </c:pt>
                <c:pt idx="32403">
                  <c:v>2065.2440000000001</c:v>
                </c:pt>
                <c:pt idx="32404">
                  <c:v>2065.8560000000002</c:v>
                </c:pt>
                <c:pt idx="32405">
                  <c:v>2066.4670000000001</c:v>
                </c:pt>
                <c:pt idx="32406">
                  <c:v>2067.0790000000002</c:v>
                </c:pt>
                <c:pt idx="32407">
                  <c:v>2067.6909999999998</c:v>
                </c:pt>
                <c:pt idx="32408">
                  <c:v>2068.3049999999998</c:v>
                </c:pt>
                <c:pt idx="32409">
                  <c:v>2068.61</c:v>
                </c:pt>
                <c:pt idx="32410">
                  <c:v>2069.5300000000002</c:v>
                </c:pt>
                <c:pt idx="32411">
                  <c:v>2070.4499999999998</c:v>
                </c:pt>
                <c:pt idx="32412">
                  <c:v>2071.3690000000001</c:v>
                </c:pt>
                <c:pt idx="32413">
                  <c:v>2071.6680000000001</c:v>
                </c:pt>
                <c:pt idx="32414">
                  <c:v>2072.288</c:v>
                </c:pt>
                <c:pt idx="32415">
                  <c:v>2072.663</c:v>
                </c:pt>
                <c:pt idx="32416">
                  <c:v>2073.2069999999999</c:v>
                </c:pt>
                <c:pt idx="32417">
                  <c:v>2074.1260000000002</c:v>
                </c:pt>
                <c:pt idx="32418">
                  <c:v>2075.029</c:v>
                </c:pt>
                <c:pt idx="32419">
                  <c:v>2075.0450000000001</c:v>
                </c:pt>
                <c:pt idx="32420">
                  <c:v>2075.768</c:v>
                </c:pt>
                <c:pt idx="32421">
                  <c:v>2076.491</c:v>
                </c:pt>
                <c:pt idx="32422">
                  <c:v>2077.2139999999999</c:v>
                </c:pt>
                <c:pt idx="32423">
                  <c:v>2077.9369999999999</c:v>
                </c:pt>
                <c:pt idx="32424">
                  <c:v>2078.386</c:v>
                </c:pt>
                <c:pt idx="32425">
                  <c:v>2078.66</c:v>
                </c:pt>
                <c:pt idx="32426">
                  <c:v>2079.3829999999998</c:v>
                </c:pt>
                <c:pt idx="32427">
                  <c:v>2080.105</c:v>
                </c:pt>
                <c:pt idx="32428">
                  <c:v>2080.828</c:v>
                </c:pt>
                <c:pt idx="32429">
                  <c:v>2081.6979999999999</c:v>
                </c:pt>
                <c:pt idx="32430">
                  <c:v>2081.741</c:v>
                </c:pt>
                <c:pt idx="32431">
                  <c:v>2082.5680000000002</c:v>
                </c:pt>
                <c:pt idx="32432">
                  <c:v>2083.4380000000001</c:v>
                </c:pt>
                <c:pt idx="32433">
                  <c:v>2084.3069999999998</c:v>
                </c:pt>
                <c:pt idx="32434">
                  <c:v>2085.0949999999998</c:v>
                </c:pt>
                <c:pt idx="32435">
                  <c:v>2085.1759999999999</c:v>
                </c:pt>
                <c:pt idx="32436">
                  <c:v>2086.0459999999998</c:v>
                </c:pt>
                <c:pt idx="32437">
                  <c:v>2086.915</c:v>
                </c:pt>
                <c:pt idx="32438">
                  <c:v>2087.7840000000001</c:v>
                </c:pt>
                <c:pt idx="32439">
                  <c:v>2088.4450000000002</c:v>
                </c:pt>
                <c:pt idx="32440">
                  <c:v>2088.652</c:v>
                </c:pt>
                <c:pt idx="32441">
                  <c:v>2089.5210000000002</c:v>
                </c:pt>
                <c:pt idx="32442">
                  <c:v>2090.3890000000001</c:v>
                </c:pt>
                <c:pt idx="32443">
                  <c:v>2090.7130000000002</c:v>
                </c:pt>
                <c:pt idx="32444">
                  <c:v>2091.2570000000001</c:v>
                </c:pt>
                <c:pt idx="32445">
                  <c:v>2091.7939999999999</c:v>
                </c:pt>
                <c:pt idx="32446">
                  <c:v>2092.125</c:v>
                </c:pt>
                <c:pt idx="32447">
                  <c:v>2092.9929999999999</c:v>
                </c:pt>
                <c:pt idx="32448">
                  <c:v>2093.8609999999999</c:v>
                </c:pt>
                <c:pt idx="32449">
                  <c:v>2094.7289999999998</c:v>
                </c:pt>
                <c:pt idx="32450">
                  <c:v>2095.14</c:v>
                </c:pt>
                <c:pt idx="32451">
                  <c:v>2095.616</c:v>
                </c:pt>
                <c:pt idx="32452">
                  <c:v>2096.5030000000002</c:v>
                </c:pt>
                <c:pt idx="32453">
                  <c:v>2097.39</c:v>
                </c:pt>
                <c:pt idx="32454">
                  <c:v>2098.277</c:v>
                </c:pt>
                <c:pt idx="32455">
                  <c:v>2098.4830000000002</c:v>
                </c:pt>
                <c:pt idx="32456">
                  <c:v>2099.1640000000002</c:v>
                </c:pt>
                <c:pt idx="32457">
                  <c:v>2100.0509999999999</c:v>
                </c:pt>
                <c:pt idx="32458">
                  <c:v>2100.576</c:v>
                </c:pt>
                <c:pt idx="32459">
                  <c:v>2100.9369999999999</c:v>
                </c:pt>
                <c:pt idx="32460">
                  <c:v>2101.8240000000001</c:v>
                </c:pt>
                <c:pt idx="32461">
                  <c:v>2102.5659999999998</c:v>
                </c:pt>
                <c:pt idx="32462">
                  <c:v>2103.183</c:v>
                </c:pt>
                <c:pt idx="32463">
                  <c:v>2103.8000000000002</c:v>
                </c:pt>
                <c:pt idx="32464">
                  <c:v>2104.029</c:v>
                </c:pt>
                <c:pt idx="32465">
                  <c:v>2104.402</c:v>
                </c:pt>
                <c:pt idx="32466">
                  <c:v>2105.2089999999998</c:v>
                </c:pt>
                <c:pt idx="32467">
                  <c:v>2106.0160000000001</c:v>
                </c:pt>
                <c:pt idx="32468">
                  <c:v>2106.8240000000001</c:v>
                </c:pt>
                <c:pt idx="32469">
                  <c:v>2107.6309999999999</c:v>
                </c:pt>
                <c:pt idx="32470">
                  <c:v>2107.7890000000002</c:v>
                </c:pt>
                <c:pt idx="32471">
                  <c:v>2108.4369999999999</c:v>
                </c:pt>
                <c:pt idx="32472">
                  <c:v>2109.2440000000001</c:v>
                </c:pt>
                <c:pt idx="32473">
                  <c:v>2110.0509999999999</c:v>
                </c:pt>
                <c:pt idx="32474">
                  <c:v>2110.299</c:v>
                </c:pt>
                <c:pt idx="32475">
                  <c:v>2110.857</c:v>
                </c:pt>
                <c:pt idx="32476">
                  <c:v>2111.1750000000002</c:v>
                </c:pt>
                <c:pt idx="32477">
                  <c:v>2111.663</c:v>
                </c:pt>
                <c:pt idx="32478">
                  <c:v>2112.4690000000001</c:v>
                </c:pt>
                <c:pt idx="32479">
                  <c:v>2113.2750000000001</c:v>
                </c:pt>
                <c:pt idx="32480">
                  <c:v>2114.0810000000001</c:v>
                </c:pt>
                <c:pt idx="32481">
                  <c:v>2114.5569999999998</c:v>
                </c:pt>
                <c:pt idx="32482">
                  <c:v>2114.8870000000002</c:v>
                </c:pt>
                <c:pt idx="32483">
                  <c:v>2115.692</c:v>
                </c:pt>
                <c:pt idx="32484">
                  <c:v>2116.4969999999998</c:v>
                </c:pt>
                <c:pt idx="32485">
                  <c:v>2117.3029999999999</c:v>
                </c:pt>
                <c:pt idx="32486">
                  <c:v>2117.9369999999999</c:v>
                </c:pt>
                <c:pt idx="32487">
                  <c:v>2118.1080000000002</c:v>
                </c:pt>
                <c:pt idx="32488">
                  <c:v>2118.913</c:v>
                </c:pt>
                <c:pt idx="32489">
                  <c:v>2119.7170000000001</c:v>
                </c:pt>
                <c:pt idx="32490">
                  <c:v>2119.9409999999998</c:v>
                </c:pt>
                <c:pt idx="32491">
                  <c:v>2120.5219999999999</c:v>
                </c:pt>
                <c:pt idx="32492">
                  <c:v>2121.3150000000001</c:v>
                </c:pt>
                <c:pt idx="32493">
                  <c:v>2121.326</c:v>
                </c:pt>
                <c:pt idx="32494">
                  <c:v>2122.1309999999999</c:v>
                </c:pt>
                <c:pt idx="32495">
                  <c:v>2122.9349999999999</c:v>
                </c:pt>
                <c:pt idx="32496">
                  <c:v>2123.739</c:v>
                </c:pt>
                <c:pt idx="32497">
                  <c:v>2124.5410000000002</c:v>
                </c:pt>
                <c:pt idx="32498">
                  <c:v>2124.6869999999999</c:v>
                </c:pt>
                <c:pt idx="32499">
                  <c:v>2125.3440000000001</c:v>
                </c:pt>
                <c:pt idx="32500">
                  <c:v>2126.1460000000002</c:v>
                </c:pt>
                <c:pt idx="32501">
                  <c:v>2126.9470000000001</c:v>
                </c:pt>
                <c:pt idx="32502">
                  <c:v>2127.7489999999998</c:v>
                </c:pt>
                <c:pt idx="32503">
                  <c:v>2128.0529999999999</c:v>
                </c:pt>
                <c:pt idx="32504">
                  <c:v>2128.5509999999999</c:v>
                </c:pt>
                <c:pt idx="32505">
                  <c:v>2129.3519999999999</c:v>
                </c:pt>
                <c:pt idx="32506">
                  <c:v>2129.549</c:v>
                </c:pt>
                <c:pt idx="32507">
                  <c:v>2130.1529999999998</c:v>
                </c:pt>
                <c:pt idx="32508">
                  <c:v>2131.0309999999999</c:v>
                </c:pt>
                <c:pt idx="32509">
                  <c:v>2131.413</c:v>
                </c:pt>
                <c:pt idx="32510">
                  <c:v>2131.9079999999999</c:v>
                </c:pt>
                <c:pt idx="32511">
                  <c:v>2132.7849999999999</c:v>
                </c:pt>
                <c:pt idx="32512">
                  <c:v>2133.6619999999998</c:v>
                </c:pt>
                <c:pt idx="32513">
                  <c:v>2134.5390000000002</c:v>
                </c:pt>
                <c:pt idx="32514">
                  <c:v>2134.7640000000001</c:v>
                </c:pt>
                <c:pt idx="32515">
                  <c:v>2135.4160000000002</c:v>
                </c:pt>
                <c:pt idx="32516">
                  <c:v>2136.2930000000001</c:v>
                </c:pt>
                <c:pt idx="32517">
                  <c:v>2137.1689999999999</c:v>
                </c:pt>
                <c:pt idx="32518">
                  <c:v>2138.0450000000001</c:v>
                </c:pt>
                <c:pt idx="32519">
                  <c:v>2138.1120000000001</c:v>
                </c:pt>
                <c:pt idx="32520">
                  <c:v>2138.922</c:v>
                </c:pt>
                <c:pt idx="32521">
                  <c:v>2139.105</c:v>
                </c:pt>
                <c:pt idx="32522">
                  <c:v>2139.7979999999998</c:v>
                </c:pt>
                <c:pt idx="32523">
                  <c:v>2140.6729999999998</c:v>
                </c:pt>
                <c:pt idx="32524">
                  <c:v>2141.4580000000001</c:v>
                </c:pt>
                <c:pt idx="32525">
                  <c:v>2141.549</c:v>
                </c:pt>
                <c:pt idx="32526">
                  <c:v>2142.424</c:v>
                </c:pt>
                <c:pt idx="32527">
                  <c:v>2143.299</c:v>
                </c:pt>
                <c:pt idx="32528">
                  <c:v>2144.174</c:v>
                </c:pt>
                <c:pt idx="32529">
                  <c:v>2144.8020000000001</c:v>
                </c:pt>
                <c:pt idx="32530">
                  <c:v>2145.049</c:v>
                </c:pt>
                <c:pt idx="32531">
                  <c:v>2145.924</c:v>
                </c:pt>
                <c:pt idx="32532">
                  <c:v>2146.797</c:v>
                </c:pt>
                <c:pt idx="32533">
                  <c:v>2147.6660000000002</c:v>
                </c:pt>
                <c:pt idx="32534">
                  <c:v>2148.1260000000002</c:v>
                </c:pt>
                <c:pt idx="32535">
                  <c:v>2148.5189999999998</c:v>
                </c:pt>
                <c:pt idx="32536">
                  <c:v>2148.6089999999999</c:v>
                </c:pt>
                <c:pt idx="32537">
                  <c:v>2149.3719999999998</c:v>
                </c:pt>
                <c:pt idx="32538">
                  <c:v>2150.2249999999999</c:v>
                </c:pt>
                <c:pt idx="32539">
                  <c:v>2151.078</c:v>
                </c:pt>
                <c:pt idx="32540">
                  <c:v>2151.3829999999998</c:v>
                </c:pt>
                <c:pt idx="32541">
                  <c:v>2151.9299999999998</c:v>
                </c:pt>
                <c:pt idx="32542">
                  <c:v>2152.4279999999999</c:v>
                </c:pt>
                <c:pt idx="32543">
                  <c:v>2152.7820000000002</c:v>
                </c:pt>
                <c:pt idx="32544">
                  <c:v>2153.634</c:v>
                </c:pt>
                <c:pt idx="32545">
                  <c:v>2154.4859999999999</c:v>
                </c:pt>
                <c:pt idx="32546">
                  <c:v>2154.6390000000001</c:v>
                </c:pt>
                <c:pt idx="32547">
                  <c:v>2155.3380000000002</c:v>
                </c:pt>
                <c:pt idx="32548">
                  <c:v>2156.1889999999999</c:v>
                </c:pt>
                <c:pt idx="32549">
                  <c:v>2157.0410000000002</c:v>
                </c:pt>
                <c:pt idx="32550">
                  <c:v>2157.8919999999998</c:v>
                </c:pt>
                <c:pt idx="32551">
                  <c:v>2158.4920000000002</c:v>
                </c:pt>
                <c:pt idx="32552">
                  <c:v>2159.0920000000001</c:v>
                </c:pt>
                <c:pt idx="32553">
                  <c:v>2159.6909999999998</c:v>
                </c:pt>
                <c:pt idx="32554">
                  <c:v>2159.6979999999999</c:v>
                </c:pt>
                <c:pt idx="32555">
                  <c:v>2160.29</c:v>
                </c:pt>
                <c:pt idx="32556">
                  <c:v>2160.89</c:v>
                </c:pt>
                <c:pt idx="32557">
                  <c:v>2161.489</c:v>
                </c:pt>
                <c:pt idx="32558">
                  <c:v>2161.491</c:v>
                </c:pt>
                <c:pt idx="32559">
                  <c:v>2162.0880000000002</c:v>
                </c:pt>
                <c:pt idx="32560">
                  <c:v>2162.6869999999999</c:v>
                </c:pt>
                <c:pt idx="32561">
                  <c:v>2163.2829999999999</c:v>
                </c:pt>
                <c:pt idx="32562">
                  <c:v>2163.402</c:v>
                </c:pt>
                <c:pt idx="32563">
                  <c:v>2164.1170000000002</c:v>
                </c:pt>
                <c:pt idx="32564">
                  <c:v>2164.8310000000001</c:v>
                </c:pt>
                <c:pt idx="32565">
                  <c:v>2165.0149999999999</c:v>
                </c:pt>
                <c:pt idx="32566">
                  <c:v>2165.0720000000001</c:v>
                </c:pt>
                <c:pt idx="32567">
                  <c:v>2165.5459999999998</c:v>
                </c:pt>
                <c:pt idx="32568">
                  <c:v>2166.2600000000002</c:v>
                </c:pt>
                <c:pt idx="32569">
                  <c:v>2166.86</c:v>
                </c:pt>
                <c:pt idx="32570">
                  <c:v>2166.9740000000002</c:v>
                </c:pt>
                <c:pt idx="32571">
                  <c:v>2167.6880000000001</c:v>
                </c:pt>
                <c:pt idx="32572">
                  <c:v>2168.402</c:v>
                </c:pt>
                <c:pt idx="32573">
                  <c:v>2168.6480000000001</c:v>
                </c:pt>
                <c:pt idx="32574">
                  <c:v>2169.116</c:v>
                </c:pt>
                <c:pt idx="32575">
                  <c:v>2169.83</c:v>
                </c:pt>
                <c:pt idx="32576">
                  <c:v>2170.4349999999999</c:v>
                </c:pt>
                <c:pt idx="32577">
                  <c:v>2170.5439999999999</c:v>
                </c:pt>
                <c:pt idx="32578">
                  <c:v>2171.2570000000001</c:v>
                </c:pt>
                <c:pt idx="32579">
                  <c:v>2171.971</c:v>
                </c:pt>
                <c:pt idx="32580">
                  <c:v>2172.2330000000002</c:v>
                </c:pt>
                <c:pt idx="32581">
                  <c:v>2172.6840000000002</c:v>
                </c:pt>
                <c:pt idx="32582">
                  <c:v>2173.3969999999999</c:v>
                </c:pt>
                <c:pt idx="32583">
                  <c:v>2174.0189999999998</c:v>
                </c:pt>
                <c:pt idx="32584">
                  <c:v>2174.11</c:v>
                </c:pt>
                <c:pt idx="32585">
                  <c:v>2174.8240000000001</c:v>
                </c:pt>
                <c:pt idx="32586">
                  <c:v>2175.5369999999998</c:v>
                </c:pt>
                <c:pt idx="32587">
                  <c:v>2175.8150000000001</c:v>
                </c:pt>
                <c:pt idx="32588">
                  <c:v>2176.25</c:v>
                </c:pt>
                <c:pt idx="32589">
                  <c:v>2176.41</c:v>
                </c:pt>
                <c:pt idx="32590">
                  <c:v>2176.9630000000002</c:v>
                </c:pt>
                <c:pt idx="32591">
                  <c:v>2177.6</c:v>
                </c:pt>
                <c:pt idx="32592">
                  <c:v>2177.6750000000002</c:v>
                </c:pt>
                <c:pt idx="32593">
                  <c:v>2178.3879999999999</c:v>
                </c:pt>
                <c:pt idx="32594">
                  <c:v>2179.1</c:v>
                </c:pt>
                <c:pt idx="32595">
                  <c:v>2179.384</c:v>
                </c:pt>
                <c:pt idx="32596">
                  <c:v>2179.8130000000001</c:v>
                </c:pt>
                <c:pt idx="32597">
                  <c:v>2180.5259999999998</c:v>
                </c:pt>
                <c:pt idx="32598">
                  <c:v>2181.1779999999999</c:v>
                </c:pt>
                <c:pt idx="32599">
                  <c:v>2181.2379999999998</c:v>
                </c:pt>
                <c:pt idx="32600">
                  <c:v>2181.9499999999998</c:v>
                </c:pt>
                <c:pt idx="32601">
                  <c:v>2182.6619999999998</c:v>
                </c:pt>
                <c:pt idx="32602">
                  <c:v>2182.9609999999998</c:v>
                </c:pt>
                <c:pt idx="32603">
                  <c:v>2183.3739999999998</c:v>
                </c:pt>
                <c:pt idx="32604">
                  <c:v>2184.085</c:v>
                </c:pt>
                <c:pt idx="32605">
                  <c:v>2184.7429999999999</c:v>
                </c:pt>
                <c:pt idx="32606">
                  <c:v>2184.797</c:v>
                </c:pt>
                <c:pt idx="32607">
                  <c:v>2185.509</c:v>
                </c:pt>
                <c:pt idx="32608">
                  <c:v>2186.5239999999999</c:v>
                </c:pt>
                <c:pt idx="32609">
                  <c:v>2187.1849999999999</c:v>
                </c:pt>
                <c:pt idx="32610">
                  <c:v>2187.846</c:v>
                </c:pt>
                <c:pt idx="32611">
                  <c:v>2188.299</c:v>
                </c:pt>
                <c:pt idx="32612">
                  <c:v>2188.5070000000001</c:v>
                </c:pt>
                <c:pt idx="32613">
                  <c:v>2189.1680000000001</c:v>
                </c:pt>
                <c:pt idx="32614">
                  <c:v>2189.8290000000002</c:v>
                </c:pt>
                <c:pt idx="32615">
                  <c:v>2190.0729999999999</c:v>
                </c:pt>
                <c:pt idx="32616">
                  <c:v>2190.489</c:v>
                </c:pt>
                <c:pt idx="32617">
                  <c:v>2191.15</c:v>
                </c:pt>
                <c:pt idx="32618">
                  <c:v>2191.81</c:v>
                </c:pt>
                <c:pt idx="32619">
                  <c:v>2191.8470000000002</c:v>
                </c:pt>
                <c:pt idx="32620">
                  <c:v>2192.471</c:v>
                </c:pt>
                <c:pt idx="32621">
                  <c:v>2193.1309999999999</c:v>
                </c:pt>
                <c:pt idx="32622">
                  <c:v>2193.6309999999999</c:v>
                </c:pt>
                <c:pt idx="32623">
                  <c:v>2193.7919999999999</c:v>
                </c:pt>
                <c:pt idx="32624">
                  <c:v>2194.4520000000002</c:v>
                </c:pt>
                <c:pt idx="32625">
                  <c:v>2195.1120000000001</c:v>
                </c:pt>
                <c:pt idx="32626">
                  <c:v>2195.415</c:v>
                </c:pt>
                <c:pt idx="32627">
                  <c:v>2195.7719999999999</c:v>
                </c:pt>
                <c:pt idx="32628">
                  <c:v>2196.4319999999998</c:v>
                </c:pt>
                <c:pt idx="32629">
                  <c:v>2197.0909999999999</c:v>
                </c:pt>
                <c:pt idx="32630">
                  <c:v>2197.1869999999999</c:v>
                </c:pt>
                <c:pt idx="32631">
                  <c:v>2197.7510000000002</c:v>
                </c:pt>
                <c:pt idx="32632">
                  <c:v>2198.41</c:v>
                </c:pt>
                <c:pt idx="32633">
                  <c:v>2198.9589999999998</c:v>
                </c:pt>
                <c:pt idx="32634">
                  <c:v>2199.0700000000002</c:v>
                </c:pt>
                <c:pt idx="32635">
                  <c:v>2199.7289999999998</c:v>
                </c:pt>
                <c:pt idx="32636">
                  <c:v>2200.3879999999999</c:v>
                </c:pt>
                <c:pt idx="32637">
                  <c:v>2200.7289999999998</c:v>
                </c:pt>
                <c:pt idx="32638">
                  <c:v>2201.0479999999998</c:v>
                </c:pt>
                <c:pt idx="32639">
                  <c:v>2201.7069999999999</c:v>
                </c:pt>
                <c:pt idx="32640">
                  <c:v>2202.366</c:v>
                </c:pt>
                <c:pt idx="32641">
                  <c:v>2202.498</c:v>
                </c:pt>
                <c:pt idx="32642">
                  <c:v>2203.0250000000001</c:v>
                </c:pt>
                <c:pt idx="32643">
                  <c:v>2203.6779999999999</c:v>
                </c:pt>
                <c:pt idx="32644">
                  <c:v>2203.6840000000002</c:v>
                </c:pt>
                <c:pt idx="32645">
                  <c:v>2204.268</c:v>
                </c:pt>
                <c:pt idx="32646">
                  <c:v>2204.3420000000001</c:v>
                </c:pt>
                <c:pt idx="32647">
                  <c:v>2205.0010000000002</c:v>
                </c:pt>
                <c:pt idx="32648">
                  <c:v>2205.66</c:v>
                </c:pt>
                <c:pt idx="32649">
                  <c:v>2206.0360000000001</c:v>
                </c:pt>
                <c:pt idx="32650">
                  <c:v>2206.3180000000002</c:v>
                </c:pt>
                <c:pt idx="32651">
                  <c:v>2206.9769999999999</c:v>
                </c:pt>
                <c:pt idx="32652">
                  <c:v>2207.634</c:v>
                </c:pt>
                <c:pt idx="32653">
                  <c:v>2207.8150000000001</c:v>
                </c:pt>
                <c:pt idx="32654">
                  <c:v>2208.268</c:v>
                </c:pt>
                <c:pt idx="32655">
                  <c:v>2208.9270000000001</c:v>
                </c:pt>
                <c:pt idx="32656">
                  <c:v>2209.5790000000002</c:v>
                </c:pt>
                <c:pt idx="32657">
                  <c:v>2209.585</c:v>
                </c:pt>
                <c:pt idx="32658">
                  <c:v>2210.2429999999999</c:v>
                </c:pt>
                <c:pt idx="32659">
                  <c:v>2210.9009999999998</c:v>
                </c:pt>
                <c:pt idx="32660">
                  <c:v>2211.3530000000001</c:v>
                </c:pt>
                <c:pt idx="32661">
                  <c:v>2211.5590000000002</c:v>
                </c:pt>
                <c:pt idx="32662">
                  <c:v>2212.2170000000001</c:v>
                </c:pt>
                <c:pt idx="32663">
                  <c:v>2212.875</c:v>
                </c:pt>
                <c:pt idx="32664">
                  <c:v>2213.114</c:v>
                </c:pt>
                <c:pt idx="32665">
                  <c:v>2213.5320000000002</c:v>
                </c:pt>
                <c:pt idx="32666">
                  <c:v>2214.203</c:v>
                </c:pt>
                <c:pt idx="32667">
                  <c:v>2214.8739999999998</c:v>
                </c:pt>
                <c:pt idx="32668">
                  <c:v>2215.723</c:v>
                </c:pt>
                <c:pt idx="32669">
                  <c:v>2216.5700000000002</c:v>
                </c:pt>
                <c:pt idx="32670">
                  <c:v>2216.6410000000001</c:v>
                </c:pt>
                <c:pt idx="32671">
                  <c:v>2217.2150000000001</c:v>
                </c:pt>
                <c:pt idx="32672">
                  <c:v>2217.4169999999999</c:v>
                </c:pt>
                <c:pt idx="32673">
                  <c:v>2218.2640000000001</c:v>
                </c:pt>
                <c:pt idx="32674">
                  <c:v>2218.3960000000002</c:v>
                </c:pt>
                <c:pt idx="32675">
                  <c:v>2219.1109999999999</c:v>
                </c:pt>
                <c:pt idx="32676">
                  <c:v>2219.9580000000001</c:v>
                </c:pt>
                <c:pt idx="32677">
                  <c:v>2220.15</c:v>
                </c:pt>
                <c:pt idx="32678">
                  <c:v>2220.8049999999998</c:v>
                </c:pt>
                <c:pt idx="32679">
                  <c:v>2221.6509999999998</c:v>
                </c:pt>
                <c:pt idx="32680">
                  <c:v>2221.904</c:v>
                </c:pt>
                <c:pt idx="32681">
                  <c:v>2222.4989999999998</c:v>
                </c:pt>
                <c:pt idx="32682">
                  <c:v>2223.3449999999998</c:v>
                </c:pt>
                <c:pt idx="32683">
                  <c:v>2223.6570000000002</c:v>
                </c:pt>
                <c:pt idx="32684">
                  <c:v>2224.1909999999998</c:v>
                </c:pt>
                <c:pt idx="32685">
                  <c:v>2225.0369999999998</c:v>
                </c:pt>
                <c:pt idx="32686">
                  <c:v>2225.41</c:v>
                </c:pt>
                <c:pt idx="32687">
                  <c:v>2225.8829999999998</c:v>
                </c:pt>
                <c:pt idx="32688">
                  <c:v>2226.7280000000001</c:v>
                </c:pt>
                <c:pt idx="32689">
                  <c:v>2227.1619999999998</c:v>
                </c:pt>
                <c:pt idx="32690">
                  <c:v>2227.5740000000001</c:v>
                </c:pt>
                <c:pt idx="32691">
                  <c:v>2228.4189999999999</c:v>
                </c:pt>
                <c:pt idx="32692">
                  <c:v>2228.9250000000002</c:v>
                </c:pt>
                <c:pt idx="32693">
                  <c:v>2229.2660000000001</c:v>
                </c:pt>
                <c:pt idx="32694">
                  <c:v>2230.1109999999999</c:v>
                </c:pt>
                <c:pt idx="32695">
                  <c:v>2230.6750000000002</c:v>
                </c:pt>
                <c:pt idx="32696">
                  <c:v>2230.6869999999999</c:v>
                </c:pt>
                <c:pt idx="32697">
                  <c:v>2230.9560000000001</c:v>
                </c:pt>
                <c:pt idx="32698">
                  <c:v>2231.8009999999999</c:v>
                </c:pt>
                <c:pt idx="32699">
                  <c:v>2232.4369999999999</c:v>
                </c:pt>
                <c:pt idx="32700">
                  <c:v>2232.6460000000002</c:v>
                </c:pt>
                <c:pt idx="32701">
                  <c:v>2233.4899999999998</c:v>
                </c:pt>
                <c:pt idx="32702">
                  <c:v>2234.1869999999999</c:v>
                </c:pt>
                <c:pt idx="32703">
                  <c:v>2234.335</c:v>
                </c:pt>
                <c:pt idx="32704">
                  <c:v>2235.1779999999999</c:v>
                </c:pt>
                <c:pt idx="32705">
                  <c:v>2235.9349999999999</c:v>
                </c:pt>
                <c:pt idx="32706">
                  <c:v>2236.0230000000001</c:v>
                </c:pt>
                <c:pt idx="32707">
                  <c:v>2236.8670000000002</c:v>
                </c:pt>
                <c:pt idx="32708">
                  <c:v>2237.6819999999998</c:v>
                </c:pt>
                <c:pt idx="32709">
                  <c:v>2237.71</c:v>
                </c:pt>
                <c:pt idx="32710">
                  <c:v>2238.5529999999999</c:v>
                </c:pt>
                <c:pt idx="32711">
                  <c:v>2239.3960000000002</c:v>
                </c:pt>
                <c:pt idx="32712">
                  <c:v>2239.4290000000001</c:v>
                </c:pt>
                <c:pt idx="32713">
                  <c:v>2240.2399999999998</c:v>
                </c:pt>
                <c:pt idx="32714">
                  <c:v>2241.0819999999999</c:v>
                </c:pt>
                <c:pt idx="32715">
                  <c:v>2241.1750000000002</c:v>
                </c:pt>
                <c:pt idx="32716">
                  <c:v>2241.9250000000002</c:v>
                </c:pt>
                <c:pt idx="32717">
                  <c:v>2242.931</c:v>
                </c:pt>
                <c:pt idx="32718">
                  <c:v>2243.8020000000001</c:v>
                </c:pt>
                <c:pt idx="32719">
                  <c:v>2244.0889999999999</c:v>
                </c:pt>
                <c:pt idx="32720">
                  <c:v>2244.6689999999999</c:v>
                </c:pt>
                <c:pt idx="32721">
                  <c:v>2244.672</c:v>
                </c:pt>
                <c:pt idx="32722">
                  <c:v>2245.5419999999999</c:v>
                </c:pt>
                <c:pt idx="32723">
                  <c:v>2246.4119999999998</c:v>
                </c:pt>
                <c:pt idx="32724">
                  <c:v>2246.4169999999999</c:v>
                </c:pt>
                <c:pt idx="32725">
                  <c:v>2247.2820000000002</c:v>
                </c:pt>
                <c:pt idx="32726">
                  <c:v>2248.152</c:v>
                </c:pt>
                <c:pt idx="32727">
                  <c:v>2248.154</c:v>
                </c:pt>
                <c:pt idx="32728">
                  <c:v>2249.0210000000002</c:v>
                </c:pt>
                <c:pt idx="32729">
                  <c:v>2249.89</c:v>
                </c:pt>
                <c:pt idx="32730">
                  <c:v>2250.7600000000002</c:v>
                </c:pt>
                <c:pt idx="32731">
                  <c:v>2251.6289999999999</c:v>
                </c:pt>
                <c:pt idx="32732">
                  <c:v>2251.6370000000002</c:v>
                </c:pt>
                <c:pt idx="32733">
                  <c:v>2252.498</c:v>
                </c:pt>
                <c:pt idx="32734">
                  <c:v>2253.3670000000002</c:v>
                </c:pt>
                <c:pt idx="32735">
                  <c:v>2253.3719999999998</c:v>
                </c:pt>
                <c:pt idx="32736">
                  <c:v>2254.2359999999999</c:v>
                </c:pt>
                <c:pt idx="32737">
                  <c:v>2255.1039999999998</c:v>
                </c:pt>
                <c:pt idx="32738">
                  <c:v>2255.107</c:v>
                </c:pt>
                <c:pt idx="32739">
                  <c:v>2255.973</c:v>
                </c:pt>
                <c:pt idx="32740">
                  <c:v>2256.8409999999999</c:v>
                </c:pt>
                <c:pt idx="32741">
                  <c:v>2257.4189999999999</c:v>
                </c:pt>
                <c:pt idx="32742">
                  <c:v>2257.71</c:v>
                </c:pt>
                <c:pt idx="32743">
                  <c:v>2258.5740000000001</c:v>
                </c:pt>
                <c:pt idx="32744">
                  <c:v>2258.578</c:v>
                </c:pt>
                <c:pt idx="32745">
                  <c:v>2259.4450000000002</c:v>
                </c:pt>
                <c:pt idx="32746">
                  <c:v>2260.3069999999998</c:v>
                </c:pt>
                <c:pt idx="32747">
                  <c:v>2260.3130000000001</c:v>
                </c:pt>
                <c:pt idx="32748">
                  <c:v>2261.181</c:v>
                </c:pt>
                <c:pt idx="32749">
                  <c:v>2262.04</c:v>
                </c:pt>
                <c:pt idx="32750">
                  <c:v>2262.0479999999998</c:v>
                </c:pt>
                <c:pt idx="32751">
                  <c:v>2262.9160000000002</c:v>
                </c:pt>
                <c:pt idx="32752">
                  <c:v>2263.7829999999999</c:v>
                </c:pt>
                <c:pt idx="32753">
                  <c:v>2264.6509999999998</c:v>
                </c:pt>
                <c:pt idx="32754">
                  <c:v>2265.5169999999998</c:v>
                </c:pt>
                <c:pt idx="32755">
                  <c:v>2265.5250000000001</c:v>
                </c:pt>
                <c:pt idx="32756">
                  <c:v>2266.384</c:v>
                </c:pt>
                <c:pt idx="32757">
                  <c:v>2267.25</c:v>
                </c:pt>
                <c:pt idx="32758">
                  <c:v>2267.2559999999999</c:v>
                </c:pt>
                <c:pt idx="32759">
                  <c:v>2268.1179999999999</c:v>
                </c:pt>
                <c:pt idx="32760">
                  <c:v>2268.9839999999999</c:v>
                </c:pt>
                <c:pt idx="32761">
                  <c:v>2268.9859999999999</c:v>
                </c:pt>
                <c:pt idx="32762">
                  <c:v>2269.85</c:v>
                </c:pt>
                <c:pt idx="32763">
                  <c:v>2270.7159999999999</c:v>
                </c:pt>
                <c:pt idx="32764">
                  <c:v>2271.4270000000001</c:v>
                </c:pt>
                <c:pt idx="32765">
                  <c:v>2271.6970000000001</c:v>
                </c:pt>
                <c:pt idx="32766">
                  <c:v>2272.6790000000001</c:v>
                </c:pt>
                <c:pt idx="32767">
                  <c:v>2273.66</c:v>
                </c:pt>
                <c:pt idx="32768">
                  <c:v>2274.2809999999999</c:v>
                </c:pt>
                <c:pt idx="32769">
                  <c:v>2274.6390000000001</c:v>
                </c:pt>
                <c:pt idx="32770">
                  <c:v>2275.6210000000001</c:v>
                </c:pt>
                <c:pt idx="32771">
                  <c:v>2276.6</c:v>
                </c:pt>
                <c:pt idx="32772">
                  <c:v>2277.5810000000001</c:v>
                </c:pt>
                <c:pt idx="32773">
                  <c:v>2277.846</c:v>
                </c:pt>
                <c:pt idx="32774">
                  <c:v>2278.56</c:v>
                </c:pt>
                <c:pt idx="32775">
                  <c:v>2279.5410000000002</c:v>
                </c:pt>
                <c:pt idx="32776">
                  <c:v>2280.52</c:v>
                </c:pt>
                <c:pt idx="32777">
                  <c:v>2281.3960000000002</c:v>
                </c:pt>
                <c:pt idx="32778">
                  <c:v>2281.5010000000002</c:v>
                </c:pt>
                <c:pt idx="32779">
                  <c:v>2282.48</c:v>
                </c:pt>
                <c:pt idx="32780">
                  <c:v>2283.46</c:v>
                </c:pt>
                <c:pt idx="32781">
                  <c:v>2284.4389999999999</c:v>
                </c:pt>
                <c:pt idx="32782">
                  <c:v>2284.9589999999998</c:v>
                </c:pt>
                <c:pt idx="32783">
                  <c:v>2285.42</c:v>
                </c:pt>
                <c:pt idx="32784">
                  <c:v>2286.3989999999999</c:v>
                </c:pt>
                <c:pt idx="32785">
                  <c:v>2287.3789999999999</c:v>
                </c:pt>
                <c:pt idx="32786">
                  <c:v>2288.3589999999999</c:v>
                </c:pt>
                <c:pt idx="32787">
                  <c:v>2288.5210000000002</c:v>
                </c:pt>
                <c:pt idx="32788">
                  <c:v>2289.3389999999999</c:v>
                </c:pt>
                <c:pt idx="32789">
                  <c:v>2290.317</c:v>
                </c:pt>
                <c:pt idx="32790">
                  <c:v>2291.297</c:v>
                </c:pt>
                <c:pt idx="32791">
                  <c:v>2291.694</c:v>
                </c:pt>
                <c:pt idx="32792">
                  <c:v>2292.0680000000002</c:v>
                </c:pt>
                <c:pt idx="32793">
                  <c:v>2292.2759999999998</c:v>
                </c:pt>
                <c:pt idx="32794">
                  <c:v>2293.2559999999999</c:v>
                </c:pt>
                <c:pt idx="32795">
                  <c:v>2294.2339999999999</c:v>
                </c:pt>
                <c:pt idx="32796">
                  <c:v>2295.2139999999999</c:v>
                </c:pt>
                <c:pt idx="32797">
                  <c:v>2295.6280000000002</c:v>
                </c:pt>
                <c:pt idx="32798">
                  <c:v>2296.192</c:v>
                </c:pt>
                <c:pt idx="32799">
                  <c:v>2297.1709999999998</c:v>
                </c:pt>
                <c:pt idx="32800">
                  <c:v>2298.1489999999999</c:v>
                </c:pt>
                <c:pt idx="32801">
                  <c:v>2299.1289999999999</c:v>
                </c:pt>
                <c:pt idx="32802">
                  <c:v>2299.1869999999999</c:v>
                </c:pt>
                <c:pt idx="32803">
                  <c:v>2300.107</c:v>
                </c:pt>
                <c:pt idx="32804">
                  <c:v>2301.0859999999998</c:v>
                </c:pt>
                <c:pt idx="32805">
                  <c:v>2302.0639999999999</c:v>
                </c:pt>
                <c:pt idx="32806">
                  <c:v>2302.7440000000001</c:v>
                </c:pt>
                <c:pt idx="32807">
                  <c:v>2303.0160000000001</c:v>
                </c:pt>
                <c:pt idx="32808">
                  <c:v>2303.9690000000001</c:v>
                </c:pt>
                <c:pt idx="32809">
                  <c:v>2304.9209999999998</c:v>
                </c:pt>
                <c:pt idx="32810">
                  <c:v>2305.873</c:v>
                </c:pt>
                <c:pt idx="32811">
                  <c:v>2306.2930000000001</c:v>
                </c:pt>
                <c:pt idx="32812">
                  <c:v>2306.8249999999998</c:v>
                </c:pt>
                <c:pt idx="32813">
                  <c:v>2307.777</c:v>
                </c:pt>
                <c:pt idx="32814">
                  <c:v>2308.73</c:v>
                </c:pt>
                <c:pt idx="32815">
                  <c:v>2309.681</c:v>
                </c:pt>
                <c:pt idx="32816">
                  <c:v>2309.8409999999999</c:v>
                </c:pt>
                <c:pt idx="32817">
                  <c:v>2310.6329999999998</c:v>
                </c:pt>
                <c:pt idx="32818">
                  <c:v>2311.585</c:v>
                </c:pt>
                <c:pt idx="32819">
                  <c:v>2312.5369999999998</c:v>
                </c:pt>
                <c:pt idx="32820">
                  <c:v>2312.6149999999998</c:v>
                </c:pt>
                <c:pt idx="32821">
                  <c:v>2313.3879999999999</c:v>
                </c:pt>
                <c:pt idx="32822">
                  <c:v>2313.4879999999998</c:v>
                </c:pt>
                <c:pt idx="32823">
                  <c:v>2314.44</c:v>
                </c:pt>
                <c:pt idx="32824">
                  <c:v>2315.3919999999998</c:v>
                </c:pt>
                <c:pt idx="32825">
                  <c:v>2316.3440000000001</c:v>
                </c:pt>
                <c:pt idx="32826">
                  <c:v>2316.9340000000002</c:v>
                </c:pt>
                <c:pt idx="32827">
                  <c:v>2317.2939999999999</c:v>
                </c:pt>
                <c:pt idx="32828">
                  <c:v>2317.6799999999998</c:v>
                </c:pt>
                <c:pt idx="32829">
                  <c:v>2318.9140000000002</c:v>
                </c:pt>
                <c:pt idx="32830">
                  <c:v>2320.1460000000002</c:v>
                </c:pt>
                <c:pt idx="32831">
                  <c:v>2320.4740000000002</c:v>
                </c:pt>
                <c:pt idx="32832">
                  <c:v>2321.377</c:v>
                </c:pt>
                <c:pt idx="32833">
                  <c:v>2322.6089999999999</c:v>
                </c:pt>
                <c:pt idx="32834">
                  <c:v>2323.8420000000001</c:v>
                </c:pt>
                <c:pt idx="32835">
                  <c:v>2323.9989999999998</c:v>
                </c:pt>
                <c:pt idx="32836">
                  <c:v>2325.0740000000001</c:v>
                </c:pt>
                <c:pt idx="32837">
                  <c:v>2326.3049999999998</c:v>
                </c:pt>
                <c:pt idx="32838">
                  <c:v>2327.5360000000001</c:v>
                </c:pt>
                <c:pt idx="32839">
                  <c:v>2328.962</c:v>
                </c:pt>
                <c:pt idx="32840">
                  <c:v>2330.3879999999999</c:v>
                </c:pt>
                <c:pt idx="32841">
                  <c:v>2331.8139999999999</c:v>
                </c:pt>
                <c:pt idx="32842">
                  <c:v>2332.3119999999999</c:v>
                </c:pt>
                <c:pt idx="32843">
                  <c:v>2333.2399999999998</c:v>
                </c:pt>
                <c:pt idx="32844">
                  <c:v>2333.4389999999999</c:v>
                </c:pt>
                <c:pt idx="32845">
                  <c:v>2334.6179999999999</c:v>
                </c:pt>
                <c:pt idx="32846">
                  <c:v>2335.9960000000001</c:v>
                </c:pt>
                <c:pt idx="32847">
                  <c:v>2337.0700000000002</c:v>
                </c:pt>
                <c:pt idx="32848">
                  <c:v>2337.4409999999998</c:v>
                </c:pt>
                <c:pt idx="32849">
                  <c:v>2337.5070000000001</c:v>
                </c:pt>
                <c:pt idx="32850">
                  <c:v>2339.0169999999998</c:v>
                </c:pt>
                <c:pt idx="32851">
                  <c:v>2340.5259999999998</c:v>
                </c:pt>
                <c:pt idx="32852">
                  <c:v>2341.8229999999999</c:v>
                </c:pt>
                <c:pt idx="32853">
                  <c:v>2342.0349999999999</c:v>
                </c:pt>
                <c:pt idx="32854">
                  <c:v>2343.136</c:v>
                </c:pt>
                <c:pt idx="32855">
                  <c:v>2344.2350000000001</c:v>
                </c:pt>
                <c:pt idx="32856">
                  <c:v>2345.335</c:v>
                </c:pt>
                <c:pt idx="32857">
                  <c:v>2346.4340000000002</c:v>
                </c:pt>
                <c:pt idx="32858">
                  <c:v>2346.5729999999999</c:v>
                </c:pt>
                <c:pt idx="32859">
                  <c:v>2347.5349999999999</c:v>
                </c:pt>
                <c:pt idx="32860">
                  <c:v>2348.634</c:v>
                </c:pt>
                <c:pt idx="32861">
                  <c:v>2349.7330000000002</c:v>
                </c:pt>
                <c:pt idx="32862">
                  <c:v>2350.8319999999999</c:v>
                </c:pt>
                <c:pt idx="32863">
                  <c:v>2351.3339999999998</c:v>
                </c:pt>
                <c:pt idx="32864">
                  <c:v>2352.127</c:v>
                </c:pt>
                <c:pt idx="32865">
                  <c:v>2353.422</c:v>
                </c:pt>
                <c:pt idx="32866">
                  <c:v>2354.1489999999999</c:v>
                </c:pt>
                <c:pt idx="32867">
                  <c:v>2355.5129999999999</c:v>
                </c:pt>
                <c:pt idx="32868">
                  <c:v>2356.0770000000002</c:v>
                </c:pt>
                <c:pt idx="32869">
                  <c:v>2356.8760000000002</c:v>
                </c:pt>
                <c:pt idx="32870">
                  <c:v>2358.2399999999998</c:v>
                </c:pt>
                <c:pt idx="32871">
                  <c:v>2359.6030000000001</c:v>
                </c:pt>
                <c:pt idx="32872">
                  <c:v>2360.6999999999998</c:v>
                </c:pt>
                <c:pt idx="32873">
                  <c:v>2360.817</c:v>
                </c:pt>
                <c:pt idx="32874">
                  <c:v>2361.797</c:v>
                </c:pt>
                <c:pt idx="32875">
                  <c:v>2362.893</c:v>
                </c:pt>
                <c:pt idx="32876">
                  <c:v>2363.989</c:v>
                </c:pt>
                <c:pt idx="32877">
                  <c:v>2365.0859999999998</c:v>
                </c:pt>
                <c:pt idx="32878">
                  <c:v>2365.5520000000001</c:v>
                </c:pt>
                <c:pt idx="32879">
                  <c:v>2366.1819999999998</c:v>
                </c:pt>
                <c:pt idx="32880">
                  <c:v>2367.2779999999998</c:v>
                </c:pt>
                <c:pt idx="32881">
                  <c:v>2368.3739999999998</c:v>
                </c:pt>
                <c:pt idx="32882">
                  <c:v>2369.4670000000001</c:v>
                </c:pt>
                <c:pt idx="32883">
                  <c:v>2370.2840000000001</c:v>
                </c:pt>
                <c:pt idx="32884">
                  <c:v>2370.56</c:v>
                </c:pt>
                <c:pt idx="32885">
                  <c:v>2371.654</c:v>
                </c:pt>
                <c:pt idx="32886">
                  <c:v>2372.7460000000001</c:v>
                </c:pt>
                <c:pt idx="32887">
                  <c:v>2373.8389999999999</c:v>
                </c:pt>
                <c:pt idx="32888">
                  <c:v>2374.9319999999998</c:v>
                </c:pt>
                <c:pt idx="32889">
                  <c:v>2375.011</c:v>
                </c:pt>
                <c:pt idx="32890">
                  <c:v>2376.0250000000001</c:v>
                </c:pt>
                <c:pt idx="32891">
                  <c:v>2377.1179999999999</c:v>
                </c:pt>
                <c:pt idx="32892">
                  <c:v>2378.212</c:v>
                </c:pt>
                <c:pt idx="32893">
                  <c:v>2378.7750000000001</c:v>
                </c:pt>
                <c:pt idx="32894">
                  <c:v>2379.3049999999998</c:v>
                </c:pt>
                <c:pt idx="32895">
                  <c:v>2379.7350000000001</c:v>
                </c:pt>
                <c:pt idx="32896">
                  <c:v>2380.3969999999999</c:v>
                </c:pt>
                <c:pt idx="32897">
                  <c:v>2381.4899999999998</c:v>
                </c:pt>
                <c:pt idx="32898">
                  <c:v>2382.5839999999998</c:v>
                </c:pt>
                <c:pt idx="32899">
                  <c:v>2383.6759999999999</c:v>
                </c:pt>
                <c:pt idx="32900">
                  <c:v>2384.4549999999999</c:v>
                </c:pt>
                <c:pt idx="32901">
                  <c:v>2384.7689999999998</c:v>
                </c:pt>
                <c:pt idx="32902">
                  <c:v>2385.8609999999999</c:v>
                </c:pt>
                <c:pt idx="32903">
                  <c:v>2386.953</c:v>
                </c:pt>
                <c:pt idx="32904">
                  <c:v>2388.0439999999999</c:v>
                </c:pt>
                <c:pt idx="32905">
                  <c:v>2389.134</c:v>
                </c:pt>
                <c:pt idx="32906">
                  <c:v>2389.1689999999999</c:v>
                </c:pt>
                <c:pt idx="32907">
                  <c:v>2390.2249999999999</c:v>
                </c:pt>
                <c:pt idx="32908">
                  <c:v>2391.317</c:v>
                </c:pt>
                <c:pt idx="32909">
                  <c:v>2392.4079999999999</c:v>
                </c:pt>
                <c:pt idx="32910">
                  <c:v>2393.498</c:v>
                </c:pt>
                <c:pt idx="32911">
                  <c:v>2393.88</c:v>
                </c:pt>
                <c:pt idx="32912">
                  <c:v>2394.5880000000002</c:v>
                </c:pt>
                <c:pt idx="32913">
                  <c:v>2395.6799999999998</c:v>
                </c:pt>
                <c:pt idx="32914">
                  <c:v>2396.77</c:v>
                </c:pt>
                <c:pt idx="32915">
                  <c:v>2397.86</c:v>
                </c:pt>
                <c:pt idx="32916">
                  <c:v>2398.59</c:v>
                </c:pt>
                <c:pt idx="32917">
                  <c:v>2398.9499999999998</c:v>
                </c:pt>
                <c:pt idx="32918">
                  <c:v>2400.0419999999999</c:v>
                </c:pt>
                <c:pt idx="32919">
                  <c:v>2401.1320000000001</c:v>
                </c:pt>
                <c:pt idx="32920">
                  <c:v>2402.2220000000002</c:v>
                </c:pt>
                <c:pt idx="32921">
                  <c:v>2403.3119999999999</c:v>
                </c:pt>
                <c:pt idx="32922">
                  <c:v>2404.8829999999998</c:v>
                </c:pt>
                <c:pt idx="32923">
                  <c:v>2406.453</c:v>
                </c:pt>
                <c:pt idx="32924">
                  <c:v>2408.0219999999999</c:v>
                </c:pt>
                <c:pt idx="32925">
                  <c:v>2409.5920000000001</c:v>
                </c:pt>
                <c:pt idx="32926">
                  <c:v>2410.442</c:v>
                </c:pt>
                <c:pt idx="32927">
                  <c:v>2411.1619999999998</c:v>
                </c:pt>
                <c:pt idx="32928">
                  <c:v>2412.732</c:v>
                </c:pt>
                <c:pt idx="32929">
                  <c:v>2414.3009999999999</c:v>
                </c:pt>
                <c:pt idx="32930">
                  <c:v>2415.2080000000001</c:v>
                </c:pt>
                <c:pt idx="32931">
                  <c:v>2416.076</c:v>
                </c:pt>
                <c:pt idx="32932">
                  <c:v>2416.8980000000001</c:v>
                </c:pt>
                <c:pt idx="32933">
                  <c:v>2418.3009999999999</c:v>
                </c:pt>
                <c:pt idx="32934">
                  <c:v>2418.9609999999998</c:v>
                </c:pt>
                <c:pt idx="32935">
                  <c:v>2421.0250000000001</c:v>
                </c:pt>
                <c:pt idx="32936">
                  <c:v>2423.0880000000002</c:v>
                </c:pt>
                <c:pt idx="32937">
                  <c:v>2425.1509999999998</c:v>
                </c:pt>
                <c:pt idx="32938">
                  <c:v>2427.2139999999999</c:v>
                </c:pt>
                <c:pt idx="32939">
                  <c:v>2427.6320000000001</c:v>
                </c:pt>
                <c:pt idx="32940">
                  <c:v>2429.277</c:v>
                </c:pt>
                <c:pt idx="32941">
                  <c:v>2431.3389999999999</c:v>
                </c:pt>
                <c:pt idx="32942">
                  <c:v>2433.4009999999998</c:v>
                </c:pt>
                <c:pt idx="32943">
                  <c:v>2435.4630000000002</c:v>
                </c:pt>
                <c:pt idx="32944">
                  <c:v>2436.96</c:v>
                </c:pt>
                <c:pt idx="32945">
                  <c:v>2437.5250000000001</c:v>
                </c:pt>
                <c:pt idx="32946">
                  <c:v>2439.5880000000002</c:v>
                </c:pt>
                <c:pt idx="32947">
                  <c:v>2441.65</c:v>
                </c:pt>
                <c:pt idx="32948">
                  <c:v>2443.3760000000002</c:v>
                </c:pt>
                <c:pt idx="32949">
                  <c:v>2443.712</c:v>
                </c:pt>
                <c:pt idx="32950">
                  <c:v>2444.4209999999998</c:v>
                </c:pt>
                <c:pt idx="32951">
                  <c:v>2445.3380000000002</c:v>
                </c:pt>
                <c:pt idx="32952">
                  <c:v>2445.6840000000002</c:v>
                </c:pt>
                <c:pt idx="32953">
                  <c:v>2446.7350000000001</c:v>
                </c:pt>
                <c:pt idx="32954">
                  <c:v>2448.1309999999999</c:v>
                </c:pt>
                <c:pt idx="32955">
                  <c:v>2449.5250000000001</c:v>
                </c:pt>
                <c:pt idx="32956">
                  <c:v>2450.92</c:v>
                </c:pt>
                <c:pt idx="32957">
                  <c:v>2451.9949999999999</c:v>
                </c:pt>
                <c:pt idx="32958">
                  <c:v>2452.3130000000001</c:v>
                </c:pt>
                <c:pt idx="32959">
                  <c:v>2453.7080000000001</c:v>
                </c:pt>
                <c:pt idx="32960">
                  <c:v>2455.1019999999999</c:v>
                </c:pt>
                <c:pt idx="32961">
                  <c:v>2456.4960000000001</c:v>
                </c:pt>
                <c:pt idx="32962">
                  <c:v>2457.8890000000001</c:v>
                </c:pt>
                <c:pt idx="32963">
                  <c:v>2458.299</c:v>
                </c:pt>
                <c:pt idx="32964">
                  <c:v>2459.2820000000002</c:v>
                </c:pt>
                <c:pt idx="32965">
                  <c:v>2460.6759999999999</c:v>
                </c:pt>
                <c:pt idx="32966">
                  <c:v>2462.0700000000002</c:v>
                </c:pt>
                <c:pt idx="32967">
                  <c:v>2463.4630000000002</c:v>
                </c:pt>
                <c:pt idx="32968">
                  <c:v>2464.6019999999999</c:v>
                </c:pt>
                <c:pt idx="32969">
                  <c:v>2464.9299999999998</c:v>
                </c:pt>
                <c:pt idx="32970">
                  <c:v>2466.723</c:v>
                </c:pt>
                <c:pt idx="32971">
                  <c:v>2468.5149999999999</c:v>
                </c:pt>
                <c:pt idx="32972">
                  <c:v>2470.308</c:v>
                </c:pt>
                <c:pt idx="32973">
                  <c:v>2472.0990000000002</c:v>
                </c:pt>
                <c:pt idx="32974">
                  <c:v>2472.7089999999998</c:v>
                </c:pt>
                <c:pt idx="32975">
                  <c:v>2473.89</c:v>
                </c:pt>
                <c:pt idx="32976">
                  <c:v>2475.681</c:v>
                </c:pt>
                <c:pt idx="32977">
                  <c:v>2477.4720000000002</c:v>
                </c:pt>
                <c:pt idx="32978">
                  <c:v>2479.2629999999999</c:v>
                </c:pt>
                <c:pt idx="32979">
                  <c:v>2480.8069999999998</c:v>
                </c:pt>
                <c:pt idx="32980">
                  <c:v>2481.0540000000001</c:v>
                </c:pt>
                <c:pt idx="32981">
                  <c:v>2482.8440000000001</c:v>
                </c:pt>
                <c:pt idx="32982">
                  <c:v>2484.6350000000002</c:v>
                </c:pt>
                <c:pt idx="32983">
                  <c:v>2486.4250000000002</c:v>
                </c:pt>
                <c:pt idx="32984">
                  <c:v>2488.2159999999999</c:v>
                </c:pt>
                <c:pt idx="32985">
                  <c:v>2488.9059999999999</c:v>
                </c:pt>
                <c:pt idx="32986">
                  <c:v>2490.0059999999999</c:v>
                </c:pt>
                <c:pt idx="32987">
                  <c:v>2491.797</c:v>
                </c:pt>
                <c:pt idx="32988">
                  <c:v>2493.587</c:v>
                </c:pt>
                <c:pt idx="32989">
                  <c:v>2495.3780000000002</c:v>
                </c:pt>
                <c:pt idx="32990">
                  <c:v>2497.0039999999999</c:v>
                </c:pt>
                <c:pt idx="32991">
                  <c:v>2497.1689999999999</c:v>
                </c:pt>
                <c:pt idx="32992">
                  <c:v>2498.96</c:v>
                </c:pt>
                <c:pt idx="32993">
                  <c:v>2500.7489999999998</c:v>
                </c:pt>
                <c:pt idx="32994">
                  <c:v>2502.5369999999998</c:v>
                </c:pt>
                <c:pt idx="32995">
                  <c:v>2504.3249999999998</c:v>
                </c:pt>
                <c:pt idx="32996">
                  <c:v>2505.096</c:v>
                </c:pt>
                <c:pt idx="32997">
                  <c:v>2506.1129999999998</c:v>
                </c:pt>
                <c:pt idx="32998">
                  <c:v>2507.9009999999998</c:v>
                </c:pt>
                <c:pt idx="32999">
                  <c:v>2509.6889999999999</c:v>
                </c:pt>
                <c:pt idx="33000">
                  <c:v>2511.4769999999999</c:v>
                </c:pt>
                <c:pt idx="33001">
                  <c:v>2513.183</c:v>
                </c:pt>
                <c:pt idx="33002">
                  <c:v>2513.2649999999999</c:v>
                </c:pt>
                <c:pt idx="33003">
                  <c:v>2515.0529999999999</c:v>
                </c:pt>
                <c:pt idx="33004">
                  <c:v>2516.8409999999999</c:v>
                </c:pt>
                <c:pt idx="33005">
                  <c:v>2518.6289999999999</c:v>
                </c:pt>
                <c:pt idx="33006">
                  <c:v>2520.4180000000001</c:v>
                </c:pt>
                <c:pt idx="33007">
                  <c:v>2521.27</c:v>
                </c:pt>
                <c:pt idx="33008">
                  <c:v>2522.2060000000001</c:v>
                </c:pt>
                <c:pt idx="33009">
                  <c:v>2523.9949999999999</c:v>
                </c:pt>
                <c:pt idx="33010">
                  <c:v>2525.7840000000001</c:v>
                </c:pt>
                <c:pt idx="33011">
                  <c:v>2527.5720000000001</c:v>
                </c:pt>
                <c:pt idx="33012">
                  <c:v>2529.36</c:v>
                </c:pt>
                <c:pt idx="33013">
                  <c:v>2530.3159999999998</c:v>
                </c:pt>
                <c:pt idx="33014">
                  <c:v>2531.2710000000002</c:v>
                </c:pt>
                <c:pt idx="33015">
                  <c:v>2532.2260000000001</c:v>
                </c:pt>
                <c:pt idx="33016">
                  <c:v>2533.181</c:v>
                </c:pt>
                <c:pt idx="33017">
                  <c:v>2534.1370000000002</c:v>
                </c:pt>
                <c:pt idx="33018">
                  <c:v>2535.0920000000001</c:v>
                </c:pt>
                <c:pt idx="33019">
                  <c:v>2536.0479999999998</c:v>
                </c:pt>
                <c:pt idx="33020">
                  <c:v>2537.0030000000002</c:v>
                </c:pt>
                <c:pt idx="33021">
                  <c:v>2537.9589999999998</c:v>
                </c:pt>
                <c:pt idx="33022">
                  <c:v>2538.9140000000002</c:v>
                </c:pt>
                <c:pt idx="33023">
                  <c:v>2539.8690000000001</c:v>
                </c:pt>
                <c:pt idx="33024">
                  <c:v>2540.8249999999998</c:v>
                </c:pt>
                <c:pt idx="33025">
                  <c:v>2541.7809999999999</c:v>
                </c:pt>
                <c:pt idx="33026">
                  <c:v>2542.7359999999999</c:v>
                </c:pt>
                <c:pt idx="33027">
                  <c:v>2543.692</c:v>
                </c:pt>
                <c:pt idx="33028">
                  <c:v>2544.6469999999999</c:v>
                </c:pt>
                <c:pt idx="33029">
                  <c:v>2545.6039999999998</c:v>
                </c:pt>
                <c:pt idx="33030">
                  <c:v>2546.5590000000002</c:v>
                </c:pt>
                <c:pt idx="33031">
                  <c:v>2547.5140000000001</c:v>
                </c:pt>
                <c:pt idx="33032">
                  <c:v>2548.4699999999998</c:v>
                </c:pt>
                <c:pt idx="33033">
                  <c:v>2549.4270000000001</c:v>
                </c:pt>
                <c:pt idx="33034">
                  <c:v>2550.3820000000001</c:v>
                </c:pt>
                <c:pt idx="33035">
                  <c:v>2551.3380000000002</c:v>
                </c:pt>
                <c:pt idx="33036">
                  <c:v>2552.2930000000001</c:v>
                </c:pt>
                <c:pt idx="33037">
                  <c:v>2553.2460000000001</c:v>
                </c:pt>
                <c:pt idx="33038">
                  <c:v>2554.1979999999999</c:v>
                </c:pt>
                <c:pt idx="33039">
                  <c:v>2555.1489999999999</c:v>
                </c:pt>
                <c:pt idx="33040">
                  <c:v>2556.1</c:v>
                </c:pt>
                <c:pt idx="33041">
                  <c:v>2557.0500000000002</c:v>
                </c:pt>
                <c:pt idx="33042">
                  <c:v>2557.9989999999998</c:v>
                </c:pt>
                <c:pt idx="33043">
                  <c:v>2558.9479999999999</c:v>
                </c:pt>
                <c:pt idx="33044">
                  <c:v>2559.8969999999999</c:v>
                </c:pt>
                <c:pt idx="33045">
                  <c:v>2561.0630000000001</c:v>
                </c:pt>
                <c:pt idx="33046">
                  <c:v>2562.23</c:v>
                </c:pt>
                <c:pt idx="33047">
                  <c:v>2563.3969999999999</c:v>
                </c:pt>
                <c:pt idx="33048">
                  <c:v>2564.5639999999999</c:v>
                </c:pt>
                <c:pt idx="33049">
                  <c:v>2565.732</c:v>
                </c:pt>
                <c:pt idx="33050">
                  <c:v>2566.8989999999999</c:v>
                </c:pt>
                <c:pt idx="33051">
                  <c:v>2567.4789999999998</c:v>
                </c:pt>
                <c:pt idx="33052">
                  <c:v>2568.0659999999998</c:v>
                </c:pt>
                <c:pt idx="33053">
                  <c:v>2569.232</c:v>
                </c:pt>
                <c:pt idx="33054">
                  <c:v>2570.4</c:v>
                </c:pt>
                <c:pt idx="33055">
                  <c:v>2571.567</c:v>
                </c:pt>
                <c:pt idx="33056">
                  <c:v>2572.7350000000001</c:v>
                </c:pt>
                <c:pt idx="33057">
                  <c:v>2573.9029999999998</c:v>
                </c:pt>
                <c:pt idx="33058">
                  <c:v>2575.0639999999999</c:v>
                </c:pt>
                <c:pt idx="33059">
                  <c:v>2575.0709999999999</c:v>
                </c:pt>
                <c:pt idx="33060">
                  <c:v>2576.2379999999998</c:v>
                </c:pt>
                <c:pt idx="33061">
                  <c:v>2577.4059999999999</c:v>
                </c:pt>
                <c:pt idx="33062">
                  <c:v>2578.5729999999999</c:v>
                </c:pt>
                <c:pt idx="33063">
                  <c:v>2579.739</c:v>
                </c:pt>
                <c:pt idx="33064">
                  <c:v>2580.904</c:v>
                </c:pt>
                <c:pt idx="33065">
                  <c:v>2582.0680000000002</c:v>
                </c:pt>
                <c:pt idx="33066">
                  <c:v>2582.645</c:v>
                </c:pt>
                <c:pt idx="33067">
                  <c:v>2583.2330000000002</c:v>
                </c:pt>
                <c:pt idx="33068">
                  <c:v>2584.3989999999999</c:v>
                </c:pt>
                <c:pt idx="33069">
                  <c:v>2585.5639999999999</c:v>
                </c:pt>
                <c:pt idx="33070">
                  <c:v>2586.73</c:v>
                </c:pt>
                <c:pt idx="33071">
                  <c:v>2587.895</c:v>
                </c:pt>
                <c:pt idx="33072">
                  <c:v>2589.2890000000002</c:v>
                </c:pt>
                <c:pt idx="33073">
                  <c:v>2590.2240000000002</c:v>
                </c:pt>
                <c:pt idx="33074">
                  <c:v>2592.346</c:v>
                </c:pt>
                <c:pt idx="33075">
                  <c:v>2594.4679999999998</c:v>
                </c:pt>
                <c:pt idx="33076">
                  <c:v>2596.59</c:v>
                </c:pt>
                <c:pt idx="33077">
                  <c:v>2597.8029999999999</c:v>
                </c:pt>
                <c:pt idx="33078">
                  <c:v>2598.7130000000002</c:v>
                </c:pt>
                <c:pt idx="33079">
                  <c:v>2600.8359999999998</c:v>
                </c:pt>
                <c:pt idx="33080">
                  <c:v>2602.9589999999998</c:v>
                </c:pt>
                <c:pt idx="33081">
                  <c:v>2605.0830000000001</c:v>
                </c:pt>
                <c:pt idx="33082">
                  <c:v>2605.386</c:v>
                </c:pt>
                <c:pt idx="33083">
                  <c:v>2607.2069999999999</c:v>
                </c:pt>
                <c:pt idx="33084">
                  <c:v>2608.8739999999998</c:v>
                </c:pt>
                <c:pt idx="33085">
                  <c:v>2610.5410000000002</c:v>
                </c:pt>
                <c:pt idx="33086">
                  <c:v>2612.2080000000001</c:v>
                </c:pt>
                <c:pt idx="33087">
                  <c:v>2612.9659999999999</c:v>
                </c:pt>
                <c:pt idx="33088">
                  <c:v>2613.875</c:v>
                </c:pt>
                <c:pt idx="33089">
                  <c:v>2615.5430000000001</c:v>
                </c:pt>
                <c:pt idx="33090">
                  <c:v>2617.2109999999998</c:v>
                </c:pt>
                <c:pt idx="33091">
                  <c:v>2618.8789999999999</c:v>
                </c:pt>
                <c:pt idx="33092">
                  <c:v>2620.547</c:v>
                </c:pt>
                <c:pt idx="33093">
                  <c:v>2622.444</c:v>
                </c:pt>
                <c:pt idx="33094">
                  <c:v>2624.34</c:v>
                </c:pt>
                <c:pt idx="33095">
                  <c:v>2626.2370000000001</c:v>
                </c:pt>
                <c:pt idx="33096">
                  <c:v>2628.1329999999998</c:v>
                </c:pt>
                <c:pt idx="33097">
                  <c:v>2630.0320000000002</c:v>
                </c:pt>
                <c:pt idx="33098">
                  <c:v>2631.9290000000001</c:v>
                </c:pt>
                <c:pt idx="33099">
                  <c:v>2633.828</c:v>
                </c:pt>
                <c:pt idx="33100">
                  <c:v>2635.7260000000001</c:v>
                </c:pt>
                <c:pt idx="33101">
                  <c:v>2637.6260000000002</c:v>
                </c:pt>
                <c:pt idx="33102">
                  <c:v>2639.5250000000001</c:v>
                </c:pt>
                <c:pt idx="33103">
                  <c:v>2641.4259999999999</c:v>
                </c:pt>
                <c:pt idx="33104">
                  <c:v>2643.326</c:v>
                </c:pt>
                <c:pt idx="33105">
                  <c:v>2645.2280000000001</c:v>
                </c:pt>
                <c:pt idx="33106">
                  <c:v>2647.1280000000002</c:v>
                </c:pt>
                <c:pt idx="33107">
                  <c:v>2649.0309999999999</c:v>
                </c:pt>
                <c:pt idx="33108">
                  <c:v>2650.933</c:v>
                </c:pt>
                <c:pt idx="33109">
                  <c:v>2653.2550000000001</c:v>
                </c:pt>
                <c:pt idx="33110">
                  <c:v>2655.5749999999998</c:v>
                </c:pt>
                <c:pt idx="33111">
                  <c:v>2657.8960000000002</c:v>
                </c:pt>
                <c:pt idx="33112">
                  <c:v>2660.2159999999999</c:v>
                </c:pt>
                <c:pt idx="33113">
                  <c:v>2662.538</c:v>
                </c:pt>
                <c:pt idx="33114">
                  <c:v>2664.8589999999999</c:v>
                </c:pt>
                <c:pt idx="33115">
                  <c:v>2667.181</c:v>
                </c:pt>
                <c:pt idx="33116">
                  <c:v>2669.5010000000002</c:v>
                </c:pt>
                <c:pt idx="33117">
                  <c:v>2671.8240000000001</c:v>
                </c:pt>
                <c:pt idx="33118">
                  <c:v>2674.145</c:v>
                </c:pt>
                <c:pt idx="33119">
                  <c:v>2676.4670000000001</c:v>
                </c:pt>
                <c:pt idx="33120">
                  <c:v>2678.788</c:v>
                </c:pt>
                <c:pt idx="33121">
                  <c:v>2681.1109999999999</c:v>
                </c:pt>
                <c:pt idx="33122">
                  <c:v>2683.4319999999998</c:v>
                </c:pt>
                <c:pt idx="33123">
                  <c:v>2685.7550000000001</c:v>
                </c:pt>
                <c:pt idx="33124">
                  <c:v>2688.0770000000002</c:v>
                </c:pt>
                <c:pt idx="33125">
                  <c:v>2690.3989999999999</c:v>
                </c:pt>
                <c:pt idx="33126">
                  <c:v>2692.721</c:v>
                </c:pt>
                <c:pt idx="33127">
                  <c:v>2695.0430000000001</c:v>
                </c:pt>
                <c:pt idx="33128">
                  <c:v>2697.364</c:v>
                </c:pt>
                <c:pt idx="33129">
                  <c:v>2699.6880000000001</c:v>
                </c:pt>
                <c:pt idx="33130">
                  <c:v>2702.01</c:v>
                </c:pt>
                <c:pt idx="33131">
                  <c:v>2704.3330000000001</c:v>
                </c:pt>
                <c:pt idx="33132">
                  <c:v>2706.6550000000002</c:v>
                </c:pt>
                <c:pt idx="33133">
                  <c:v>2709.6950000000002</c:v>
                </c:pt>
                <c:pt idx="33134">
                  <c:v>2712.7359999999999</c:v>
                </c:pt>
                <c:pt idx="33135">
                  <c:v>2715.777</c:v>
                </c:pt>
                <c:pt idx="33136">
                  <c:v>2718.8180000000002</c:v>
                </c:pt>
                <c:pt idx="33137">
                  <c:v>2722.8240000000001</c:v>
                </c:pt>
                <c:pt idx="33138">
                  <c:v>2725.25</c:v>
                </c:pt>
                <c:pt idx="33139">
                  <c:v>2729.8530000000001</c:v>
                </c:pt>
                <c:pt idx="33140">
                  <c:v>2734.4560000000001</c:v>
                </c:pt>
                <c:pt idx="33141">
                  <c:v>2739.0610000000001</c:v>
                </c:pt>
                <c:pt idx="33142">
                  <c:v>2743.665</c:v>
                </c:pt>
                <c:pt idx="33143">
                  <c:v>2748.27</c:v>
                </c:pt>
                <c:pt idx="33144">
                  <c:v>2752.8760000000002</c:v>
                </c:pt>
                <c:pt idx="33145">
                  <c:v>2757.4830000000002</c:v>
                </c:pt>
                <c:pt idx="33146">
                  <c:v>2762.09</c:v>
                </c:pt>
                <c:pt idx="33147">
                  <c:v>2766.6979999999999</c:v>
                </c:pt>
                <c:pt idx="33148">
                  <c:v>2771.3069999999998</c:v>
                </c:pt>
                <c:pt idx="33149">
                  <c:v>2775.9169999999999</c:v>
                </c:pt>
                <c:pt idx="33150">
                  <c:v>2780.5279999999998</c:v>
                </c:pt>
                <c:pt idx="33151">
                  <c:v>2785.14</c:v>
                </c:pt>
                <c:pt idx="33152">
                  <c:v>2789.752</c:v>
                </c:pt>
                <c:pt idx="33153">
                  <c:v>2794.3670000000002</c:v>
                </c:pt>
                <c:pt idx="33154">
                  <c:v>2798.982</c:v>
                </c:pt>
                <c:pt idx="33155">
                  <c:v>2802.663</c:v>
                </c:pt>
                <c:pt idx="33156">
                  <c:v>2806.3440000000001</c:v>
                </c:pt>
                <c:pt idx="33157">
                  <c:v>2810.0250000000001</c:v>
                </c:pt>
                <c:pt idx="33158">
                  <c:v>2813.7060000000001</c:v>
                </c:pt>
                <c:pt idx="33159">
                  <c:v>2815.1190000000001</c:v>
                </c:pt>
                <c:pt idx="33160">
                  <c:v>2815.7</c:v>
                </c:pt>
                <c:pt idx="33161">
                  <c:v>2820.748</c:v>
                </c:pt>
                <c:pt idx="33162">
                  <c:v>2825.7959999999998</c:v>
                </c:pt>
                <c:pt idx="33163">
                  <c:v>2832.5039999999999</c:v>
                </c:pt>
                <c:pt idx="33164">
                  <c:v>2836.6959999999999</c:v>
                </c:pt>
                <c:pt idx="33165">
                  <c:v>2840.8879999999999</c:v>
                </c:pt>
                <c:pt idx="33166">
                  <c:v>2845.0810000000001</c:v>
                </c:pt>
                <c:pt idx="33167">
                  <c:v>2848.7370000000001</c:v>
                </c:pt>
                <c:pt idx="33168">
                  <c:v>2849.2739999999999</c:v>
                </c:pt>
                <c:pt idx="33169">
                  <c:v>2850.6289999999999</c:v>
                </c:pt>
                <c:pt idx="33170">
                  <c:v>2853.4670000000001</c:v>
                </c:pt>
                <c:pt idx="33171">
                  <c:v>2857.6590000000001</c:v>
                </c:pt>
                <c:pt idx="33172">
                  <c:v>2861.8519999999999</c:v>
                </c:pt>
                <c:pt idx="33173">
                  <c:v>2866.0439999999999</c:v>
                </c:pt>
                <c:pt idx="33174">
                  <c:v>2871.663</c:v>
                </c:pt>
                <c:pt idx="33175">
                  <c:v>2875.893</c:v>
                </c:pt>
                <c:pt idx="33176">
                  <c:v>2880.1219999999998</c:v>
                </c:pt>
                <c:pt idx="33177">
                  <c:v>2884.3539999999998</c:v>
                </c:pt>
                <c:pt idx="33178">
                  <c:v>2888.585</c:v>
                </c:pt>
                <c:pt idx="33179">
                  <c:v>2892.1990000000001</c:v>
                </c:pt>
                <c:pt idx="33180">
                  <c:v>2894.6</c:v>
                </c:pt>
                <c:pt idx="33181">
                  <c:v>2895.8119999999999</c:v>
                </c:pt>
                <c:pt idx="33182">
                  <c:v>2899.4279999999999</c:v>
                </c:pt>
                <c:pt idx="33183">
                  <c:v>2903.0430000000001</c:v>
                </c:pt>
                <c:pt idx="33184">
                  <c:v>2906.6619999999998</c:v>
                </c:pt>
                <c:pt idx="33185">
                  <c:v>2910.279</c:v>
                </c:pt>
                <c:pt idx="33186">
                  <c:v>2913.8980000000001</c:v>
                </c:pt>
                <c:pt idx="33187">
                  <c:v>2917.5160000000001</c:v>
                </c:pt>
                <c:pt idx="33188">
                  <c:v>2921.402</c:v>
                </c:pt>
                <c:pt idx="33189">
                  <c:v>2925.2890000000002</c:v>
                </c:pt>
                <c:pt idx="33190">
                  <c:v>2929.1759999999999</c:v>
                </c:pt>
                <c:pt idx="33191">
                  <c:v>2933.0630000000001</c:v>
                </c:pt>
                <c:pt idx="33192">
                  <c:v>2934.7939999999999</c:v>
                </c:pt>
                <c:pt idx="33193">
                  <c:v>2934.7979999999998</c:v>
                </c:pt>
                <c:pt idx="33194">
                  <c:v>2935.73</c:v>
                </c:pt>
                <c:pt idx="33195">
                  <c:v>2937.067</c:v>
                </c:pt>
                <c:pt idx="33196">
                  <c:v>2938.404</c:v>
                </c:pt>
                <c:pt idx="33197">
                  <c:v>2940.4369999999999</c:v>
                </c:pt>
                <c:pt idx="33198">
                  <c:v>2941.3</c:v>
                </c:pt>
                <c:pt idx="33199">
                  <c:v>2942.471</c:v>
                </c:pt>
                <c:pt idx="33200">
                  <c:v>2944.8150000000001</c:v>
                </c:pt>
                <c:pt idx="33201">
                  <c:v>2947.1590000000001</c:v>
                </c:pt>
                <c:pt idx="33202">
                  <c:v>2949.5039999999999</c:v>
                </c:pt>
                <c:pt idx="33203">
                  <c:v>2951.8490000000002</c:v>
                </c:pt>
                <c:pt idx="33204">
                  <c:v>2954.1930000000002</c:v>
                </c:pt>
                <c:pt idx="33205">
                  <c:v>2956.5360000000001</c:v>
                </c:pt>
                <c:pt idx="33206">
                  <c:v>2958.88</c:v>
                </c:pt>
                <c:pt idx="33207">
                  <c:v>2961.2240000000002</c:v>
                </c:pt>
                <c:pt idx="33208">
                  <c:v>2963.569</c:v>
                </c:pt>
                <c:pt idx="33209">
                  <c:v>2965.913</c:v>
                </c:pt>
                <c:pt idx="33210">
                  <c:v>2968.26</c:v>
                </c:pt>
                <c:pt idx="33211">
                  <c:v>2970.6039999999998</c:v>
                </c:pt>
                <c:pt idx="33212">
                  <c:v>2972.1770000000001</c:v>
                </c:pt>
                <c:pt idx="33213">
                  <c:v>2972.585</c:v>
                </c:pt>
                <c:pt idx="33214">
                  <c:v>2973.7469999999998</c:v>
                </c:pt>
                <c:pt idx="33215">
                  <c:v>2975.32</c:v>
                </c:pt>
                <c:pt idx="33216">
                  <c:v>2976.8910000000001</c:v>
                </c:pt>
                <c:pt idx="33217">
                  <c:v>2978.6329999999998</c:v>
                </c:pt>
                <c:pt idx="33218">
                  <c:v>2980.3739999999998</c:v>
                </c:pt>
                <c:pt idx="33219">
                  <c:v>2982.1129999999998</c:v>
                </c:pt>
                <c:pt idx="33220">
                  <c:v>2983.8530000000001</c:v>
                </c:pt>
                <c:pt idx="33221">
                  <c:v>2985.3670000000002</c:v>
                </c:pt>
                <c:pt idx="33222">
                  <c:v>2986.88</c:v>
                </c:pt>
                <c:pt idx="33223">
                  <c:v>2988.3939999999998</c:v>
                </c:pt>
                <c:pt idx="33224">
                  <c:v>2989.9070000000002</c:v>
                </c:pt>
                <c:pt idx="33225">
                  <c:v>2991.42</c:v>
                </c:pt>
                <c:pt idx="33226">
                  <c:v>2992.933</c:v>
                </c:pt>
                <c:pt idx="33227">
                  <c:v>2994.4459999999999</c:v>
                </c:pt>
                <c:pt idx="33228">
                  <c:v>2995.9589999999998</c:v>
                </c:pt>
                <c:pt idx="33229">
                  <c:v>2997.4720000000002</c:v>
                </c:pt>
                <c:pt idx="33230">
                  <c:v>2998.9859999999999</c:v>
                </c:pt>
                <c:pt idx="33231">
                  <c:v>3000.5</c:v>
                </c:pt>
                <c:pt idx="33232">
                  <c:v>3002.0120000000002</c:v>
                </c:pt>
                <c:pt idx="33233">
                  <c:v>3003.5259999999998</c:v>
                </c:pt>
                <c:pt idx="33234">
                  <c:v>3005.038</c:v>
                </c:pt>
                <c:pt idx="33235">
                  <c:v>3006.5520000000001</c:v>
                </c:pt>
                <c:pt idx="33236">
                  <c:v>3008.0639999999999</c:v>
                </c:pt>
                <c:pt idx="33237">
                  <c:v>3009.38</c:v>
                </c:pt>
                <c:pt idx="33238">
                  <c:v>3011.6350000000002</c:v>
                </c:pt>
                <c:pt idx="33239">
                  <c:v>3013.8890000000001</c:v>
                </c:pt>
                <c:pt idx="33240">
                  <c:v>3016.145</c:v>
                </c:pt>
                <c:pt idx="33241">
                  <c:v>3018.3989999999999</c:v>
                </c:pt>
                <c:pt idx="33242">
                  <c:v>3020.654</c:v>
                </c:pt>
                <c:pt idx="33243">
                  <c:v>3022.9090000000001</c:v>
                </c:pt>
                <c:pt idx="33244">
                  <c:v>3025.165</c:v>
                </c:pt>
                <c:pt idx="33245">
                  <c:v>3027.4189999999999</c:v>
                </c:pt>
                <c:pt idx="33246">
                  <c:v>3029.6750000000002</c:v>
                </c:pt>
                <c:pt idx="33247">
                  <c:v>3031.9290000000001</c:v>
                </c:pt>
                <c:pt idx="33248">
                  <c:v>3034.1849999999999</c:v>
                </c:pt>
                <c:pt idx="33249">
                  <c:v>3036.4389999999999</c:v>
                </c:pt>
                <c:pt idx="33250">
                  <c:v>3038.6950000000002</c:v>
                </c:pt>
                <c:pt idx="33251">
                  <c:v>3040.95</c:v>
                </c:pt>
                <c:pt idx="33252">
                  <c:v>3043.2060000000001</c:v>
                </c:pt>
                <c:pt idx="33253">
                  <c:v>3045.4609999999998</c:v>
                </c:pt>
                <c:pt idx="33254">
                  <c:v>3046.1190000000001</c:v>
                </c:pt>
                <c:pt idx="33255">
                  <c:v>3047.7289999999998</c:v>
                </c:pt>
                <c:pt idx="33256">
                  <c:v>3049.9960000000001</c:v>
                </c:pt>
                <c:pt idx="33257">
                  <c:v>3052.2640000000001</c:v>
                </c:pt>
                <c:pt idx="33258">
                  <c:v>3054.5320000000002</c:v>
                </c:pt>
                <c:pt idx="33259">
                  <c:v>3056.8</c:v>
                </c:pt>
                <c:pt idx="33260">
                  <c:v>3059.069</c:v>
                </c:pt>
                <c:pt idx="33261">
                  <c:v>3061.337</c:v>
                </c:pt>
                <c:pt idx="33262">
                  <c:v>3063.6039999999998</c:v>
                </c:pt>
                <c:pt idx="33263">
                  <c:v>3065.8719999999998</c:v>
                </c:pt>
                <c:pt idx="33264">
                  <c:v>3068.1410000000001</c:v>
                </c:pt>
                <c:pt idx="33265">
                  <c:v>3070.41</c:v>
                </c:pt>
                <c:pt idx="33266">
                  <c:v>3072.6790000000001</c:v>
                </c:pt>
                <c:pt idx="33267">
                  <c:v>3074.9479999999999</c:v>
                </c:pt>
                <c:pt idx="33268">
                  <c:v>3077.2170000000001</c:v>
                </c:pt>
                <c:pt idx="33269">
                  <c:v>3079.4870000000001</c:v>
                </c:pt>
                <c:pt idx="33270">
                  <c:v>3081.7550000000001</c:v>
                </c:pt>
                <c:pt idx="33271">
                  <c:v>3082.846</c:v>
                </c:pt>
                <c:pt idx="33272">
                  <c:v>3084.4839999999999</c:v>
                </c:pt>
                <c:pt idx="33273">
                  <c:v>3086.1210000000001</c:v>
                </c:pt>
                <c:pt idx="33274">
                  <c:v>3087.759</c:v>
                </c:pt>
                <c:pt idx="33275">
                  <c:v>3089.395</c:v>
                </c:pt>
                <c:pt idx="33276">
                  <c:v>3091.0329999999999</c:v>
                </c:pt>
                <c:pt idx="33277">
                  <c:v>3092.67</c:v>
                </c:pt>
                <c:pt idx="33278">
                  <c:v>3094.306</c:v>
                </c:pt>
                <c:pt idx="33279">
                  <c:v>3095.9430000000002</c:v>
                </c:pt>
                <c:pt idx="33280">
                  <c:v>3097.5810000000001</c:v>
                </c:pt>
                <c:pt idx="33281">
                  <c:v>3099.2170000000001</c:v>
                </c:pt>
                <c:pt idx="33282">
                  <c:v>3100.855</c:v>
                </c:pt>
                <c:pt idx="33283">
                  <c:v>3102.491</c:v>
                </c:pt>
                <c:pt idx="33284">
                  <c:v>3104.1280000000002</c:v>
                </c:pt>
                <c:pt idx="33285">
                  <c:v>3105.7649999999999</c:v>
                </c:pt>
                <c:pt idx="33286">
                  <c:v>3107.4009999999998</c:v>
                </c:pt>
                <c:pt idx="33287">
                  <c:v>3109.0369999999998</c:v>
                </c:pt>
                <c:pt idx="33288">
                  <c:v>3110.6750000000002</c:v>
                </c:pt>
                <c:pt idx="33289">
                  <c:v>3112.3110000000001</c:v>
                </c:pt>
                <c:pt idx="33290">
                  <c:v>3113.9490000000001</c:v>
                </c:pt>
                <c:pt idx="33291">
                  <c:v>3115.585</c:v>
                </c:pt>
                <c:pt idx="33292">
                  <c:v>3117.2220000000002</c:v>
                </c:pt>
                <c:pt idx="33293">
                  <c:v>3118.8589999999999</c:v>
                </c:pt>
                <c:pt idx="33294">
                  <c:v>3120.4940000000001</c:v>
                </c:pt>
                <c:pt idx="33295">
                  <c:v>3122.1309999999999</c:v>
                </c:pt>
                <c:pt idx="33296">
                  <c:v>3123.768</c:v>
                </c:pt>
                <c:pt idx="33297">
                  <c:v>3125.404</c:v>
                </c:pt>
                <c:pt idx="33298">
                  <c:v>3127.0410000000002</c:v>
                </c:pt>
                <c:pt idx="33299">
                  <c:v>3128.6770000000001</c:v>
                </c:pt>
                <c:pt idx="33300">
                  <c:v>3130.3150000000001</c:v>
                </c:pt>
                <c:pt idx="33301">
                  <c:v>3131.951</c:v>
                </c:pt>
                <c:pt idx="33302">
                  <c:v>3133.587</c:v>
                </c:pt>
                <c:pt idx="33303">
                  <c:v>3135.223</c:v>
                </c:pt>
                <c:pt idx="33304">
                  <c:v>3136.8589999999999</c:v>
                </c:pt>
                <c:pt idx="33305">
                  <c:v>3138.4949999999999</c:v>
                </c:pt>
                <c:pt idx="33306">
                  <c:v>3140.1309999999999</c:v>
                </c:pt>
                <c:pt idx="33307">
                  <c:v>3141.7649999999999</c:v>
                </c:pt>
                <c:pt idx="33308">
                  <c:v>3143.4009999999998</c:v>
                </c:pt>
                <c:pt idx="33309">
                  <c:v>3145.0369999999998</c:v>
                </c:pt>
                <c:pt idx="33310">
                  <c:v>3146.674</c:v>
                </c:pt>
                <c:pt idx="33311">
                  <c:v>3148.308</c:v>
                </c:pt>
                <c:pt idx="33312">
                  <c:v>3149.944</c:v>
                </c:pt>
                <c:pt idx="33313">
                  <c:v>3151.58</c:v>
                </c:pt>
                <c:pt idx="33314">
                  <c:v>3153.2170000000001</c:v>
                </c:pt>
                <c:pt idx="33315">
                  <c:v>3154.8510000000001</c:v>
                </c:pt>
                <c:pt idx="33316">
                  <c:v>3156.4870000000001</c:v>
                </c:pt>
                <c:pt idx="33317">
                  <c:v>3158.1219999999998</c:v>
                </c:pt>
                <c:pt idx="33318">
                  <c:v>3159.7579999999998</c:v>
                </c:pt>
                <c:pt idx="33319">
                  <c:v>3161.393</c:v>
                </c:pt>
                <c:pt idx="33320">
                  <c:v>3163.029</c:v>
                </c:pt>
                <c:pt idx="33321">
                  <c:v>3164.6660000000002</c:v>
                </c:pt>
                <c:pt idx="33322">
                  <c:v>3166.3020000000001</c:v>
                </c:pt>
                <c:pt idx="33323">
                  <c:v>3167.9369999999999</c:v>
                </c:pt>
                <c:pt idx="33324">
                  <c:v>3169.5740000000001</c:v>
                </c:pt>
                <c:pt idx="33325">
                  <c:v>3171.2170000000001</c:v>
                </c:pt>
                <c:pt idx="33326">
                  <c:v>3172.8609999999999</c:v>
                </c:pt>
                <c:pt idx="33327">
                  <c:v>3174.5039999999999</c:v>
                </c:pt>
                <c:pt idx="33328">
                  <c:v>3176.1480000000001</c:v>
                </c:pt>
                <c:pt idx="33329">
                  <c:v>3177.7930000000001</c:v>
                </c:pt>
                <c:pt idx="33330">
                  <c:v>3179.4369999999999</c:v>
                </c:pt>
                <c:pt idx="33331">
                  <c:v>3181.08</c:v>
                </c:pt>
                <c:pt idx="33332">
                  <c:v>3182.7249999999999</c:v>
                </c:pt>
                <c:pt idx="33333">
                  <c:v>3184.3679999999999</c:v>
                </c:pt>
                <c:pt idx="33334">
                  <c:v>3186.0129999999999</c:v>
                </c:pt>
                <c:pt idx="33335">
                  <c:v>3187.6559999999999</c:v>
                </c:pt>
                <c:pt idx="33336">
                  <c:v>3189.1959999999999</c:v>
                </c:pt>
                <c:pt idx="33337">
                  <c:v>3190.7350000000001</c:v>
                </c:pt>
                <c:pt idx="33338">
                  <c:v>3192.2750000000001</c:v>
                </c:pt>
                <c:pt idx="33339">
                  <c:v>3193.8139999999999</c:v>
                </c:pt>
                <c:pt idx="33340">
                  <c:v>3195.3539999999998</c:v>
                </c:pt>
                <c:pt idx="33341">
                  <c:v>3196.893</c:v>
                </c:pt>
                <c:pt idx="33342">
                  <c:v>3197.6419999999998</c:v>
                </c:pt>
                <c:pt idx="33343">
                  <c:v>3198.433</c:v>
                </c:pt>
                <c:pt idx="33344">
                  <c:v>3199.9720000000002</c:v>
                </c:pt>
                <c:pt idx="33345">
                  <c:v>3201.7240000000002</c:v>
                </c:pt>
                <c:pt idx="33346">
                  <c:v>3203.4749999999999</c:v>
                </c:pt>
                <c:pt idx="33347">
                  <c:v>3205.2260000000001</c:v>
                </c:pt>
                <c:pt idx="33348">
                  <c:v>3206.9769999999999</c:v>
                </c:pt>
                <c:pt idx="33349">
                  <c:v>3208.7280000000001</c:v>
                </c:pt>
                <c:pt idx="33350">
                  <c:v>3210.4789999999998</c:v>
                </c:pt>
                <c:pt idx="33351">
                  <c:v>3212.2310000000002</c:v>
                </c:pt>
                <c:pt idx="33352">
                  <c:v>3213.982</c:v>
                </c:pt>
                <c:pt idx="33353">
                  <c:v>3215.7350000000001</c:v>
                </c:pt>
                <c:pt idx="33354">
                  <c:v>3217.4870000000001</c:v>
                </c:pt>
                <c:pt idx="33355">
                  <c:v>3219.2379999999998</c:v>
                </c:pt>
                <c:pt idx="33356">
                  <c:v>3220.99</c:v>
                </c:pt>
                <c:pt idx="33357">
                  <c:v>3222.7420000000002</c:v>
                </c:pt>
                <c:pt idx="33358">
                  <c:v>3224.4940000000001</c:v>
                </c:pt>
                <c:pt idx="33359">
                  <c:v>3226.2460000000001</c:v>
                </c:pt>
                <c:pt idx="33360">
                  <c:v>3227.998</c:v>
                </c:pt>
                <c:pt idx="33361">
                  <c:v>3230.114</c:v>
                </c:pt>
                <c:pt idx="33362">
                  <c:v>3232.2289999999998</c:v>
                </c:pt>
                <c:pt idx="33363">
                  <c:v>3234.346</c:v>
                </c:pt>
                <c:pt idx="33364">
                  <c:v>3236.4609999999998</c:v>
                </c:pt>
                <c:pt idx="33365">
                  <c:v>3238.5770000000002</c:v>
                </c:pt>
                <c:pt idx="33366">
                  <c:v>3240.692</c:v>
                </c:pt>
                <c:pt idx="33367">
                  <c:v>3242.8090000000002</c:v>
                </c:pt>
                <c:pt idx="33368">
                  <c:v>3244.9250000000002</c:v>
                </c:pt>
                <c:pt idx="33369">
                  <c:v>3247.0410000000002</c:v>
                </c:pt>
                <c:pt idx="33370">
                  <c:v>3249.1570000000002</c:v>
                </c:pt>
                <c:pt idx="33371">
                  <c:v>3251.2739999999999</c:v>
                </c:pt>
                <c:pt idx="33372">
                  <c:v>3253.39</c:v>
                </c:pt>
                <c:pt idx="33373">
                  <c:v>3255.5070000000001</c:v>
                </c:pt>
                <c:pt idx="33374">
                  <c:v>3257.623</c:v>
                </c:pt>
                <c:pt idx="33375">
                  <c:v>3259.74</c:v>
                </c:pt>
                <c:pt idx="33376">
                  <c:v>3261.8560000000002</c:v>
                </c:pt>
                <c:pt idx="33377">
                  <c:v>3263.9740000000002</c:v>
                </c:pt>
                <c:pt idx="33378">
                  <c:v>3266.09</c:v>
                </c:pt>
                <c:pt idx="33379">
                  <c:v>3268.2080000000001</c:v>
                </c:pt>
                <c:pt idx="33380">
                  <c:v>3270.3249999999998</c:v>
                </c:pt>
                <c:pt idx="33381">
                  <c:v>3272.4430000000002</c:v>
                </c:pt>
                <c:pt idx="33382">
                  <c:v>3274.56</c:v>
                </c:pt>
                <c:pt idx="33383">
                  <c:v>3276.6779999999999</c:v>
                </c:pt>
                <c:pt idx="33384">
                  <c:v>3278.7950000000001</c:v>
                </c:pt>
                <c:pt idx="33385">
                  <c:v>3280.9140000000002</c:v>
                </c:pt>
                <c:pt idx="33386">
                  <c:v>3283.0309999999999</c:v>
                </c:pt>
                <c:pt idx="33387">
                  <c:v>3285.15</c:v>
                </c:pt>
                <c:pt idx="33388">
                  <c:v>3287.268</c:v>
                </c:pt>
                <c:pt idx="33389">
                  <c:v>3289.3870000000002</c:v>
                </c:pt>
                <c:pt idx="33390">
                  <c:v>3291.5050000000001</c:v>
                </c:pt>
                <c:pt idx="33391">
                  <c:v>3293.6239999999998</c:v>
                </c:pt>
                <c:pt idx="33392">
                  <c:v>3295.7420000000002</c:v>
                </c:pt>
                <c:pt idx="33393">
                  <c:v>3297.8649999999998</c:v>
                </c:pt>
                <c:pt idx="33394">
                  <c:v>3299.9870000000001</c:v>
                </c:pt>
                <c:pt idx="33395">
                  <c:v>3302.11</c:v>
                </c:pt>
                <c:pt idx="33396">
                  <c:v>3304.232</c:v>
                </c:pt>
                <c:pt idx="33397">
                  <c:v>3306.355</c:v>
                </c:pt>
                <c:pt idx="33398">
                  <c:v>3308.4769999999999</c:v>
                </c:pt>
                <c:pt idx="33399">
                  <c:v>3310.6010000000001</c:v>
                </c:pt>
                <c:pt idx="33400">
                  <c:v>3312.7240000000002</c:v>
                </c:pt>
                <c:pt idx="33401">
                  <c:v>3314.848</c:v>
                </c:pt>
                <c:pt idx="33402">
                  <c:v>3316.971</c:v>
                </c:pt>
                <c:pt idx="33403">
                  <c:v>3319.096</c:v>
                </c:pt>
                <c:pt idx="33404">
                  <c:v>3321.2190000000001</c:v>
                </c:pt>
                <c:pt idx="33405">
                  <c:v>3323.3440000000001</c:v>
                </c:pt>
                <c:pt idx="33406">
                  <c:v>3325.4679999999998</c:v>
                </c:pt>
                <c:pt idx="33407">
                  <c:v>3327.5929999999998</c:v>
                </c:pt>
                <c:pt idx="33408">
                  <c:v>3329.7170000000001</c:v>
                </c:pt>
                <c:pt idx="33409">
                  <c:v>3331.828</c:v>
                </c:pt>
                <c:pt idx="33410">
                  <c:v>3333.9369999999999</c:v>
                </c:pt>
                <c:pt idx="33411">
                  <c:v>3336.047</c:v>
                </c:pt>
                <c:pt idx="33412">
                  <c:v>3338.1559999999999</c:v>
                </c:pt>
                <c:pt idx="33413">
                  <c:v>3340.2669999999998</c:v>
                </c:pt>
                <c:pt idx="33414">
                  <c:v>3342.377</c:v>
                </c:pt>
                <c:pt idx="33415">
                  <c:v>3344.4879999999998</c:v>
                </c:pt>
                <c:pt idx="33416">
                  <c:v>3346.598</c:v>
                </c:pt>
                <c:pt idx="33417">
                  <c:v>3348.71</c:v>
                </c:pt>
                <c:pt idx="33418">
                  <c:v>3350.8209999999999</c:v>
                </c:pt>
                <c:pt idx="33419">
                  <c:v>3352.9340000000002</c:v>
                </c:pt>
                <c:pt idx="33420">
                  <c:v>3355.0450000000001</c:v>
                </c:pt>
                <c:pt idx="33421">
                  <c:v>3357.1579999999999</c:v>
                </c:pt>
                <c:pt idx="33422">
                  <c:v>3359.27</c:v>
                </c:pt>
                <c:pt idx="33423">
                  <c:v>3361.384</c:v>
                </c:pt>
                <c:pt idx="33424">
                  <c:v>3363.4960000000001</c:v>
                </c:pt>
                <c:pt idx="33425">
                  <c:v>3367.3069999999998</c:v>
                </c:pt>
                <c:pt idx="33426">
                  <c:v>3371.116</c:v>
                </c:pt>
                <c:pt idx="33427">
                  <c:v>3374.9250000000002</c:v>
                </c:pt>
                <c:pt idx="33428">
                  <c:v>3378.7339999999999</c:v>
                </c:pt>
                <c:pt idx="33429">
                  <c:v>3382.5439999999999</c:v>
                </c:pt>
                <c:pt idx="33430">
                  <c:v>3386.3519999999999</c:v>
                </c:pt>
                <c:pt idx="33431">
                  <c:v>3390.1610000000001</c:v>
                </c:pt>
                <c:pt idx="33432">
                  <c:v>3393.97</c:v>
                </c:pt>
                <c:pt idx="33433">
                  <c:v>3397.7809999999999</c:v>
                </c:pt>
                <c:pt idx="33434">
                  <c:v>3401.59</c:v>
                </c:pt>
                <c:pt idx="33435">
                  <c:v>3405.3989999999999</c:v>
                </c:pt>
                <c:pt idx="33436">
                  <c:v>3409.2080000000001</c:v>
                </c:pt>
                <c:pt idx="33437">
                  <c:v>3413.0169999999998</c:v>
                </c:pt>
                <c:pt idx="33438">
                  <c:v>3416.826</c:v>
                </c:pt>
                <c:pt idx="33439">
                  <c:v>3420.6350000000002</c:v>
                </c:pt>
                <c:pt idx="33440">
                  <c:v>3424.444</c:v>
                </c:pt>
                <c:pt idx="33441">
                  <c:v>3424.5520000000001</c:v>
                </c:pt>
                <c:pt idx="33442">
                  <c:v>3428.4459999999999</c:v>
                </c:pt>
                <c:pt idx="33443">
                  <c:v>3432.34</c:v>
                </c:pt>
                <c:pt idx="33444">
                  <c:v>3436.2350000000001</c:v>
                </c:pt>
                <c:pt idx="33445">
                  <c:v>3440.1289999999999</c:v>
                </c:pt>
                <c:pt idx="33446">
                  <c:v>3444.942</c:v>
                </c:pt>
                <c:pt idx="33447">
                  <c:v>3449.7559999999999</c:v>
                </c:pt>
                <c:pt idx="33448">
                  <c:v>3454.569</c:v>
                </c:pt>
                <c:pt idx="33449">
                  <c:v>3459.384</c:v>
                </c:pt>
                <c:pt idx="33450">
                  <c:v>3464.1979999999999</c:v>
                </c:pt>
                <c:pt idx="33451">
                  <c:v>3469.0129999999999</c:v>
                </c:pt>
                <c:pt idx="33452">
                  <c:v>3473.828</c:v>
                </c:pt>
                <c:pt idx="33453">
                  <c:v>3478.6439999999998</c:v>
                </c:pt>
                <c:pt idx="33454">
                  <c:v>3483.462</c:v>
                </c:pt>
                <c:pt idx="33455">
                  <c:v>3488.2919999999999</c:v>
                </c:pt>
                <c:pt idx="33456">
                  <c:v>3493.14</c:v>
                </c:pt>
                <c:pt idx="33457">
                  <c:v>3497.9879999999998</c:v>
                </c:pt>
                <c:pt idx="33458">
                  <c:v>3502.8380000000002</c:v>
                </c:pt>
                <c:pt idx="33459">
                  <c:v>3507.6880000000001</c:v>
                </c:pt>
                <c:pt idx="33460">
                  <c:v>3512.54</c:v>
                </c:pt>
                <c:pt idx="33461">
                  <c:v>3517.39</c:v>
                </c:pt>
                <c:pt idx="33462">
                  <c:v>3558.35</c:v>
                </c:pt>
                <c:pt idx="33463">
                  <c:v>3596.15</c:v>
                </c:pt>
                <c:pt idx="33464">
                  <c:v>3614.03</c:v>
                </c:pt>
                <c:pt idx="33465">
                  <c:v>3631.29</c:v>
                </c:pt>
                <c:pt idx="33466">
                  <c:v>3664.12</c:v>
                </c:pt>
                <c:pt idx="33467">
                  <c:v>3694.96</c:v>
                </c:pt>
                <c:pt idx="33468">
                  <c:v>3724.04</c:v>
                </c:pt>
                <c:pt idx="33469">
                  <c:v>3751.56</c:v>
                </c:pt>
                <c:pt idx="33470">
                  <c:v>3777.7</c:v>
                </c:pt>
                <c:pt idx="33471">
                  <c:v>3802.59</c:v>
                </c:pt>
                <c:pt idx="33472">
                  <c:v>3826.357</c:v>
                </c:pt>
                <c:pt idx="33473">
                  <c:v>3839.1120000000001</c:v>
                </c:pt>
                <c:pt idx="33474">
                  <c:v>3849.69</c:v>
                </c:pt>
                <c:pt idx="33475">
                  <c:v>3858.48</c:v>
                </c:pt>
                <c:pt idx="33476">
                  <c:v>3865.8150000000001</c:v>
                </c:pt>
                <c:pt idx="33477">
                  <c:v>3871.9769999999999</c:v>
                </c:pt>
                <c:pt idx="33478">
                  <c:v>3859.06</c:v>
                </c:pt>
                <c:pt idx="33479">
                  <c:v>3843.5970000000002</c:v>
                </c:pt>
                <c:pt idx="33480">
                  <c:v>3834.846</c:v>
                </c:pt>
                <c:pt idx="33481">
                  <c:v>3827.0810000000001</c:v>
                </c:pt>
                <c:pt idx="33482">
                  <c:v>3826.2440000000001</c:v>
                </c:pt>
                <c:pt idx="33483">
                  <c:v>3827.7280000000001</c:v>
                </c:pt>
                <c:pt idx="33484">
                  <c:v>3823.2020000000002</c:v>
                </c:pt>
                <c:pt idx="33485">
                  <c:v>3821.2190000000001</c:v>
                </c:pt>
                <c:pt idx="33486">
                  <c:v>3817.183</c:v>
                </c:pt>
                <c:pt idx="33487">
                  <c:v>3815.5360000000001</c:v>
                </c:pt>
                <c:pt idx="33488">
                  <c:v>3798.2350000000001</c:v>
                </c:pt>
                <c:pt idx="33489">
                  <c:v>3814.5619999999999</c:v>
                </c:pt>
                <c:pt idx="33490">
                  <c:v>3802.3989999999999</c:v>
                </c:pt>
                <c:pt idx="33491">
                  <c:v>3795.4479999999999</c:v>
                </c:pt>
                <c:pt idx="33492">
                  <c:v>3792.9690000000001</c:v>
                </c:pt>
                <c:pt idx="33493">
                  <c:v>3795.3</c:v>
                </c:pt>
                <c:pt idx="33494">
                  <c:v>3800.6779999999999</c:v>
                </c:pt>
                <c:pt idx="33495">
                  <c:v>3804.6280000000002</c:v>
                </c:pt>
                <c:pt idx="33496">
                  <c:v>3803.1990000000001</c:v>
                </c:pt>
                <c:pt idx="33497">
                  <c:v>3802.4389999999999</c:v>
                </c:pt>
                <c:pt idx="33498">
                  <c:v>3800.2339999999999</c:v>
                </c:pt>
                <c:pt idx="33499">
                  <c:v>3801.66</c:v>
                </c:pt>
                <c:pt idx="33500">
                  <c:v>3804.3910000000001</c:v>
                </c:pt>
                <c:pt idx="33501">
                  <c:v>3808.2350000000001</c:v>
                </c:pt>
                <c:pt idx="33502">
                  <c:v>3813.03</c:v>
                </c:pt>
                <c:pt idx="33503">
                  <c:v>3818.6320000000001</c:v>
                </c:pt>
                <c:pt idx="33504">
                  <c:v>3837.44</c:v>
                </c:pt>
                <c:pt idx="33505">
                  <c:v>3856.8490000000002</c:v>
                </c:pt>
                <c:pt idx="33506">
                  <c:v>3876.7840000000001</c:v>
                </c:pt>
                <c:pt idx="33507">
                  <c:v>3897.1779999999999</c:v>
                </c:pt>
                <c:pt idx="33508">
                  <c:v>3917.9740000000002</c:v>
                </c:pt>
                <c:pt idx="33509">
                  <c:v>3944.9830000000002</c:v>
                </c:pt>
                <c:pt idx="33510">
                  <c:v>3972.3040000000001</c:v>
                </c:pt>
                <c:pt idx="33511">
                  <c:v>3999.9009999999998</c:v>
                </c:pt>
                <c:pt idx="33512">
                  <c:v>4027.7429999999999</c:v>
                </c:pt>
                <c:pt idx="33513">
                  <c:v>4055.8029999999999</c:v>
                </c:pt>
                <c:pt idx="33514">
                  <c:v>4096.1379999999999</c:v>
                </c:pt>
                <c:pt idx="33515">
                  <c:v>4136.6459999999997</c:v>
                </c:pt>
                <c:pt idx="33516">
                  <c:v>4177.3100000000004</c:v>
                </c:pt>
                <c:pt idx="33517">
                  <c:v>4218.1149999999998</c:v>
                </c:pt>
                <c:pt idx="33518">
                  <c:v>4259.0479999999998</c:v>
                </c:pt>
                <c:pt idx="33519">
                  <c:v>4484.2479999999996</c:v>
                </c:pt>
                <c:pt idx="33520">
                  <c:v>4676.848</c:v>
                </c:pt>
                <c:pt idx="33521">
                  <c:v>4830.7479999999996</c:v>
                </c:pt>
                <c:pt idx="33522">
                  <c:v>4986.6480000000001</c:v>
                </c:pt>
                <c:pt idx="33523">
                  <c:v>5148.348</c:v>
                </c:pt>
                <c:pt idx="33524">
                  <c:v>5211.848</c:v>
                </c:pt>
                <c:pt idx="33525">
                  <c:v>5335.1480000000001</c:v>
                </c:pt>
                <c:pt idx="33526">
                  <c:v>5399.9480000000003</c:v>
                </c:pt>
                <c:pt idx="33527">
                  <c:v>5457.21</c:v>
                </c:pt>
                <c:pt idx="33528">
                  <c:v>5557.7479999999996</c:v>
                </c:pt>
                <c:pt idx="33529">
                  <c:v>5606.6480000000001</c:v>
                </c:pt>
                <c:pt idx="33530">
                  <c:v>5430.9480000000003</c:v>
                </c:pt>
                <c:pt idx="33531">
                  <c:v>5246.1480000000001</c:v>
                </c:pt>
                <c:pt idx="33532">
                  <c:v>5052.9480000000003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4CA-4D15-B348-622288138E45}"/>
            </c:ext>
          </c:extLst>
        </c:ser>
        <c:ser>
          <c:idx val="1"/>
          <c:order val="1"/>
          <c:tx>
            <c:v>Proton DPA Cross-section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Sheet1!$C$3:$C$485</c:f>
              <c:numCache>
                <c:formatCode>0.000000E+00</c:formatCode>
                <c:ptCount val="483"/>
                <c:pt idx="0">
                  <c:v>920</c:v>
                </c:pt>
                <c:pt idx="1">
                  <c:v>930</c:v>
                </c:pt>
                <c:pt idx="2">
                  <c:v>940</c:v>
                </c:pt>
                <c:pt idx="3">
                  <c:v>950</c:v>
                </c:pt>
                <c:pt idx="4">
                  <c:v>960</c:v>
                </c:pt>
                <c:pt idx="5">
                  <c:v>970</c:v>
                </c:pt>
                <c:pt idx="6">
                  <c:v>980</c:v>
                </c:pt>
                <c:pt idx="7">
                  <c:v>990</c:v>
                </c:pt>
                <c:pt idx="8">
                  <c:v>1000</c:v>
                </c:pt>
                <c:pt idx="9">
                  <c:v>1100</c:v>
                </c:pt>
                <c:pt idx="10">
                  <c:v>1200</c:v>
                </c:pt>
                <c:pt idx="11">
                  <c:v>1300</c:v>
                </c:pt>
                <c:pt idx="12">
                  <c:v>1400</c:v>
                </c:pt>
                <c:pt idx="13">
                  <c:v>1500</c:v>
                </c:pt>
                <c:pt idx="14">
                  <c:v>1600</c:v>
                </c:pt>
                <c:pt idx="15">
                  <c:v>1700</c:v>
                </c:pt>
                <c:pt idx="16">
                  <c:v>1800</c:v>
                </c:pt>
                <c:pt idx="17">
                  <c:v>1900</c:v>
                </c:pt>
                <c:pt idx="18">
                  <c:v>2000</c:v>
                </c:pt>
                <c:pt idx="19">
                  <c:v>2100</c:v>
                </c:pt>
                <c:pt idx="20">
                  <c:v>2200</c:v>
                </c:pt>
                <c:pt idx="21">
                  <c:v>2300</c:v>
                </c:pt>
                <c:pt idx="22">
                  <c:v>2400</c:v>
                </c:pt>
                <c:pt idx="23">
                  <c:v>2500</c:v>
                </c:pt>
                <c:pt idx="24">
                  <c:v>2600</c:v>
                </c:pt>
                <c:pt idx="25">
                  <c:v>2700</c:v>
                </c:pt>
                <c:pt idx="26">
                  <c:v>2800</c:v>
                </c:pt>
                <c:pt idx="27">
                  <c:v>2900</c:v>
                </c:pt>
                <c:pt idx="28">
                  <c:v>3000</c:v>
                </c:pt>
                <c:pt idx="29">
                  <c:v>3100</c:v>
                </c:pt>
                <c:pt idx="30">
                  <c:v>3200</c:v>
                </c:pt>
                <c:pt idx="31">
                  <c:v>3300</c:v>
                </c:pt>
                <c:pt idx="32">
                  <c:v>3400</c:v>
                </c:pt>
                <c:pt idx="33">
                  <c:v>3500</c:v>
                </c:pt>
                <c:pt idx="34">
                  <c:v>3600</c:v>
                </c:pt>
                <c:pt idx="35">
                  <c:v>3700</c:v>
                </c:pt>
                <c:pt idx="36">
                  <c:v>3800</c:v>
                </c:pt>
                <c:pt idx="37">
                  <c:v>3900</c:v>
                </c:pt>
                <c:pt idx="38">
                  <c:v>4000</c:v>
                </c:pt>
                <c:pt idx="39">
                  <c:v>4100</c:v>
                </c:pt>
                <c:pt idx="40">
                  <c:v>4200</c:v>
                </c:pt>
                <c:pt idx="41">
                  <c:v>4300</c:v>
                </c:pt>
                <c:pt idx="42">
                  <c:v>4400</c:v>
                </c:pt>
                <c:pt idx="43">
                  <c:v>4500</c:v>
                </c:pt>
                <c:pt idx="44">
                  <c:v>4600</c:v>
                </c:pt>
                <c:pt idx="45">
                  <c:v>4700</c:v>
                </c:pt>
                <c:pt idx="46">
                  <c:v>4800</c:v>
                </c:pt>
                <c:pt idx="47">
                  <c:v>4900</c:v>
                </c:pt>
                <c:pt idx="48">
                  <c:v>5000</c:v>
                </c:pt>
                <c:pt idx="49">
                  <c:v>5100</c:v>
                </c:pt>
                <c:pt idx="50">
                  <c:v>5200</c:v>
                </c:pt>
                <c:pt idx="51">
                  <c:v>5300</c:v>
                </c:pt>
                <c:pt idx="52">
                  <c:v>5400</c:v>
                </c:pt>
                <c:pt idx="53">
                  <c:v>5500</c:v>
                </c:pt>
                <c:pt idx="54">
                  <c:v>5600</c:v>
                </c:pt>
                <c:pt idx="55">
                  <c:v>5700</c:v>
                </c:pt>
                <c:pt idx="56">
                  <c:v>5800</c:v>
                </c:pt>
                <c:pt idx="57">
                  <c:v>5900</c:v>
                </c:pt>
                <c:pt idx="58">
                  <c:v>6000</c:v>
                </c:pt>
                <c:pt idx="59">
                  <c:v>6100</c:v>
                </c:pt>
                <c:pt idx="60">
                  <c:v>6200</c:v>
                </c:pt>
                <c:pt idx="61">
                  <c:v>6300</c:v>
                </c:pt>
                <c:pt idx="62">
                  <c:v>6400</c:v>
                </c:pt>
                <c:pt idx="63">
                  <c:v>6500</c:v>
                </c:pt>
                <c:pt idx="64">
                  <c:v>6600</c:v>
                </c:pt>
                <c:pt idx="65">
                  <c:v>6700</c:v>
                </c:pt>
                <c:pt idx="66">
                  <c:v>6800</c:v>
                </c:pt>
                <c:pt idx="67">
                  <c:v>6900</c:v>
                </c:pt>
                <c:pt idx="68">
                  <c:v>7000</c:v>
                </c:pt>
                <c:pt idx="69">
                  <c:v>7100</c:v>
                </c:pt>
                <c:pt idx="70">
                  <c:v>7200</c:v>
                </c:pt>
                <c:pt idx="71">
                  <c:v>7300</c:v>
                </c:pt>
                <c:pt idx="72">
                  <c:v>7400</c:v>
                </c:pt>
                <c:pt idx="73">
                  <c:v>7500</c:v>
                </c:pt>
                <c:pt idx="74">
                  <c:v>7600</c:v>
                </c:pt>
                <c:pt idx="75">
                  <c:v>7700</c:v>
                </c:pt>
                <c:pt idx="76">
                  <c:v>7800</c:v>
                </c:pt>
                <c:pt idx="77">
                  <c:v>7900</c:v>
                </c:pt>
                <c:pt idx="78">
                  <c:v>8000</c:v>
                </c:pt>
                <c:pt idx="79">
                  <c:v>8100</c:v>
                </c:pt>
                <c:pt idx="80">
                  <c:v>8200</c:v>
                </c:pt>
                <c:pt idx="81">
                  <c:v>8300</c:v>
                </c:pt>
                <c:pt idx="82">
                  <c:v>8400</c:v>
                </c:pt>
                <c:pt idx="83">
                  <c:v>8500</c:v>
                </c:pt>
                <c:pt idx="84">
                  <c:v>8600</c:v>
                </c:pt>
                <c:pt idx="85">
                  <c:v>8700</c:v>
                </c:pt>
                <c:pt idx="86">
                  <c:v>8800</c:v>
                </c:pt>
                <c:pt idx="87">
                  <c:v>8900</c:v>
                </c:pt>
                <c:pt idx="88">
                  <c:v>9000</c:v>
                </c:pt>
                <c:pt idx="89">
                  <c:v>9100</c:v>
                </c:pt>
                <c:pt idx="90">
                  <c:v>9200</c:v>
                </c:pt>
                <c:pt idx="91">
                  <c:v>9300</c:v>
                </c:pt>
                <c:pt idx="92">
                  <c:v>9400</c:v>
                </c:pt>
                <c:pt idx="93">
                  <c:v>9500</c:v>
                </c:pt>
                <c:pt idx="94">
                  <c:v>9600</c:v>
                </c:pt>
                <c:pt idx="95">
                  <c:v>9700</c:v>
                </c:pt>
                <c:pt idx="96">
                  <c:v>9800</c:v>
                </c:pt>
                <c:pt idx="97">
                  <c:v>9900</c:v>
                </c:pt>
                <c:pt idx="98">
                  <c:v>10000</c:v>
                </c:pt>
                <c:pt idx="99">
                  <c:v>11000</c:v>
                </c:pt>
                <c:pt idx="100">
                  <c:v>12000</c:v>
                </c:pt>
                <c:pt idx="101">
                  <c:v>13000</c:v>
                </c:pt>
                <c:pt idx="102">
                  <c:v>14000</c:v>
                </c:pt>
                <c:pt idx="103">
                  <c:v>15000</c:v>
                </c:pt>
                <c:pt idx="104">
                  <c:v>16000</c:v>
                </c:pt>
                <c:pt idx="105">
                  <c:v>17000</c:v>
                </c:pt>
                <c:pt idx="106">
                  <c:v>18000</c:v>
                </c:pt>
                <c:pt idx="107">
                  <c:v>19000</c:v>
                </c:pt>
                <c:pt idx="108">
                  <c:v>20000</c:v>
                </c:pt>
                <c:pt idx="109">
                  <c:v>21000</c:v>
                </c:pt>
                <c:pt idx="110">
                  <c:v>22000</c:v>
                </c:pt>
                <c:pt idx="111">
                  <c:v>23000</c:v>
                </c:pt>
                <c:pt idx="112">
                  <c:v>24000</c:v>
                </c:pt>
                <c:pt idx="113">
                  <c:v>25000</c:v>
                </c:pt>
                <c:pt idx="114">
                  <c:v>26000</c:v>
                </c:pt>
                <c:pt idx="115">
                  <c:v>27000</c:v>
                </c:pt>
                <c:pt idx="116">
                  <c:v>28000</c:v>
                </c:pt>
                <c:pt idx="117">
                  <c:v>29000</c:v>
                </c:pt>
                <c:pt idx="118">
                  <c:v>30000</c:v>
                </c:pt>
                <c:pt idx="119">
                  <c:v>31000</c:v>
                </c:pt>
                <c:pt idx="120">
                  <c:v>32000</c:v>
                </c:pt>
                <c:pt idx="121">
                  <c:v>33000</c:v>
                </c:pt>
                <c:pt idx="122">
                  <c:v>34000</c:v>
                </c:pt>
                <c:pt idx="123">
                  <c:v>35000</c:v>
                </c:pt>
                <c:pt idx="124">
                  <c:v>36000</c:v>
                </c:pt>
                <c:pt idx="125">
                  <c:v>37000</c:v>
                </c:pt>
                <c:pt idx="126">
                  <c:v>38000</c:v>
                </c:pt>
                <c:pt idx="127">
                  <c:v>39000</c:v>
                </c:pt>
                <c:pt idx="128">
                  <c:v>40000</c:v>
                </c:pt>
                <c:pt idx="129">
                  <c:v>41000</c:v>
                </c:pt>
                <c:pt idx="130">
                  <c:v>42000</c:v>
                </c:pt>
                <c:pt idx="131">
                  <c:v>43000</c:v>
                </c:pt>
                <c:pt idx="132">
                  <c:v>44000</c:v>
                </c:pt>
                <c:pt idx="133">
                  <c:v>45000</c:v>
                </c:pt>
                <c:pt idx="134">
                  <c:v>46000</c:v>
                </c:pt>
                <c:pt idx="135">
                  <c:v>47000</c:v>
                </c:pt>
                <c:pt idx="136">
                  <c:v>48000</c:v>
                </c:pt>
                <c:pt idx="137">
                  <c:v>49000</c:v>
                </c:pt>
                <c:pt idx="138">
                  <c:v>50000</c:v>
                </c:pt>
                <c:pt idx="139">
                  <c:v>51000</c:v>
                </c:pt>
                <c:pt idx="140">
                  <c:v>52000</c:v>
                </c:pt>
                <c:pt idx="141">
                  <c:v>53000</c:v>
                </c:pt>
                <c:pt idx="142">
                  <c:v>54000</c:v>
                </c:pt>
                <c:pt idx="143">
                  <c:v>55000</c:v>
                </c:pt>
                <c:pt idx="144">
                  <c:v>56000</c:v>
                </c:pt>
                <c:pt idx="145">
                  <c:v>57000</c:v>
                </c:pt>
                <c:pt idx="146">
                  <c:v>58000</c:v>
                </c:pt>
                <c:pt idx="147">
                  <c:v>59000</c:v>
                </c:pt>
                <c:pt idx="148">
                  <c:v>60000</c:v>
                </c:pt>
                <c:pt idx="149">
                  <c:v>61000</c:v>
                </c:pt>
                <c:pt idx="150">
                  <c:v>62000</c:v>
                </c:pt>
                <c:pt idx="151">
                  <c:v>63000</c:v>
                </c:pt>
                <c:pt idx="152">
                  <c:v>64000</c:v>
                </c:pt>
                <c:pt idx="153">
                  <c:v>65000</c:v>
                </c:pt>
                <c:pt idx="154">
                  <c:v>66000</c:v>
                </c:pt>
                <c:pt idx="155">
                  <c:v>67000</c:v>
                </c:pt>
                <c:pt idx="156">
                  <c:v>68000</c:v>
                </c:pt>
                <c:pt idx="157">
                  <c:v>69000</c:v>
                </c:pt>
                <c:pt idx="158">
                  <c:v>70000</c:v>
                </c:pt>
                <c:pt idx="159">
                  <c:v>71000</c:v>
                </c:pt>
                <c:pt idx="160">
                  <c:v>72000</c:v>
                </c:pt>
                <c:pt idx="161">
                  <c:v>73000</c:v>
                </c:pt>
                <c:pt idx="162">
                  <c:v>74000</c:v>
                </c:pt>
                <c:pt idx="163">
                  <c:v>75000</c:v>
                </c:pt>
                <c:pt idx="164">
                  <c:v>76000</c:v>
                </c:pt>
                <c:pt idx="165">
                  <c:v>77000</c:v>
                </c:pt>
                <c:pt idx="166">
                  <c:v>78000</c:v>
                </c:pt>
                <c:pt idx="167">
                  <c:v>79000</c:v>
                </c:pt>
                <c:pt idx="168">
                  <c:v>80000</c:v>
                </c:pt>
                <c:pt idx="169">
                  <c:v>81000</c:v>
                </c:pt>
                <c:pt idx="170">
                  <c:v>82000</c:v>
                </c:pt>
                <c:pt idx="171">
                  <c:v>83000</c:v>
                </c:pt>
                <c:pt idx="172">
                  <c:v>84000</c:v>
                </c:pt>
                <c:pt idx="173">
                  <c:v>85000</c:v>
                </c:pt>
                <c:pt idx="174">
                  <c:v>86000</c:v>
                </c:pt>
                <c:pt idx="175">
                  <c:v>87000</c:v>
                </c:pt>
                <c:pt idx="176">
                  <c:v>88000</c:v>
                </c:pt>
                <c:pt idx="177">
                  <c:v>89000</c:v>
                </c:pt>
                <c:pt idx="178">
                  <c:v>90000</c:v>
                </c:pt>
                <c:pt idx="179">
                  <c:v>91000</c:v>
                </c:pt>
                <c:pt idx="180">
                  <c:v>92000</c:v>
                </c:pt>
                <c:pt idx="181">
                  <c:v>93000</c:v>
                </c:pt>
                <c:pt idx="182">
                  <c:v>94000</c:v>
                </c:pt>
                <c:pt idx="183">
                  <c:v>95000</c:v>
                </c:pt>
                <c:pt idx="184">
                  <c:v>96000</c:v>
                </c:pt>
                <c:pt idx="185">
                  <c:v>97000</c:v>
                </c:pt>
                <c:pt idx="186">
                  <c:v>98000</c:v>
                </c:pt>
                <c:pt idx="187">
                  <c:v>99000</c:v>
                </c:pt>
                <c:pt idx="188">
                  <c:v>100000</c:v>
                </c:pt>
                <c:pt idx="189">
                  <c:v>110000</c:v>
                </c:pt>
                <c:pt idx="190">
                  <c:v>120000</c:v>
                </c:pt>
                <c:pt idx="191">
                  <c:v>130000</c:v>
                </c:pt>
                <c:pt idx="192">
                  <c:v>140000</c:v>
                </c:pt>
                <c:pt idx="193">
                  <c:v>150000</c:v>
                </c:pt>
                <c:pt idx="194">
                  <c:v>160000</c:v>
                </c:pt>
                <c:pt idx="195">
                  <c:v>170000</c:v>
                </c:pt>
                <c:pt idx="196">
                  <c:v>180000</c:v>
                </c:pt>
                <c:pt idx="197">
                  <c:v>190000</c:v>
                </c:pt>
                <c:pt idx="198">
                  <c:v>200000</c:v>
                </c:pt>
                <c:pt idx="199">
                  <c:v>210000</c:v>
                </c:pt>
                <c:pt idx="200">
                  <c:v>220000</c:v>
                </c:pt>
                <c:pt idx="201">
                  <c:v>230000</c:v>
                </c:pt>
                <c:pt idx="202">
                  <c:v>240000</c:v>
                </c:pt>
                <c:pt idx="203">
                  <c:v>250000</c:v>
                </c:pt>
                <c:pt idx="204">
                  <c:v>260000</c:v>
                </c:pt>
                <c:pt idx="205">
                  <c:v>270000</c:v>
                </c:pt>
                <c:pt idx="206">
                  <c:v>280000</c:v>
                </c:pt>
                <c:pt idx="207">
                  <c:v>290000</c:v>
                </c:pt>
                <c:pt idx="208">
                  <c:v>300000</c:v>
                </c:pt>
                <c:pt idx="209">
                  <c:v>310000</c:v>
                </c:pt>
                <c:pt idx="210">
                  <c:v>320000</c:v>
                </c:pt>
                <c:pt idx="211">
                  <c:v>330000</c:v>
                </c:pt>
                <c:pt idx="212">
                  <c:v>340000</c:v>
                </c:pt>
                <c:pt idx="213">
                  <c:v>350000</c:v>
                </c:pt>
                <c:pt idx="214">
                  <c:v>360000</c:v>
                </c:pt>
                <c:pt idx="215">
                  <c:v>370000</c:v>
                </c:pt>
                <c:pt idx="216">
                  <c:v>380000</c:v>
                </c:pt>
                <c:pt idx="217">
                  <c:v>390000</c:v>
                </c:pt>
                <c:pt idx="218">
                  <c:v>400000</c:v>
                </c:pt>
                <c:pt idx="219">
                  <c:v>410000</c:v>
                </c:pt>
                <c:pt idx="220">
                  <c:v>420000</c:v>
                </c:pt>
                <c:pt idx="221">
                  <c:v>430000</c:v>
                </c:pt>
                <c:pt idx="222">
                  <c:v>440000</c:v>
                </c:pt>
                <c:pt idx="223">
                  <c:v>450000</c:v>
                </c:pt>
                <c:pt idx="224">
                  <c:v>460000</c:v>
                </c:pt>
                <c:pt idx="225">
                  <c:v>470000</c:v>
                </c:pt>
                <c:pt idx="226">
                  <c:v>480000</c:v>
                </c:pt>
                <c:pt idx="227">
                  <c:v>490000</c:v>
                </c:pt>
                <c:pt idx="228">
                  <c:v>500000</c:v>
                </c:pt>
                <c:pt idx="229">
                  <c:v>510000</c:v>
                </c:pt>
                <c:pt idx="230">
                  <c:v>520000</c:v>
                </c:pt>
                <c:pt idx="231">
                  <c:v>530000</c:v>
                </c:pt>
                <c:pt idx="232">
                  <c:v>540000</c:v>
                </c:pt>
                <c:pt idx="233">
                  <c:v>550000</c:v>
                </c:pt>
                <c:pt idx="234">
                  <c:v>560000</c:v>
                </c:pt>
                <c:pt idx="235">
                  <c:v>570000</c:v>
                </c:pt>
                <c:pt idx="236">
                  <c:v>580000</c:v>
                </c:pt>
                <c:pt idx="237">
                  <c:v>590000</c:v>
                </c:pt>
                <c:pt idx="238">
                  <c:v>600000</c:v>
                </c:pt>
                <c:pt idx="239">
                  <c:v>610000</c:v>
                </c:pt>
                <c:pt idx="240">
                  <c:v>620000</c:v>
                </c:pt>
                <c:pt idx="241">
                  <c:v>630000</c:v>
                </c:pt>
                <c:pt idx="242">
                  <c:v>640000</c:v>
                </c:pt>
                <c:pt idx="243">
                  <c:v>650000</c:v>
                </c:pt>
                <c:pt idx="244">
                  <c:v>660000</c:v>
                </c:pt>
                <c:pt idx="245">
                  <c:v>670000</c:v>
                </c:pt>
                <c:pt idx="246">
                  <c:v>680000</c:v>
                </c:pt>
                <c:pt idx="247">
                  <c:v>690000</c:v>
                </c:pt>
                <c:pt idx="248">
                  <c:v>700000</c:v>
                </c:pt>
                <c:pt idx="249">
                  <c:v>710000</c:v>
                </c:pt>
                <c:pt idx="250">
                  <c:v>720000</c:v>
                </c:pt>
                <c:pt idx="251">
                  <c:v>730000</c:v>
                </c:pt>
                <c:pt idx="252">
                  <c:v>740000</c:v>
                </c:pt>
                <c:pt idx="253">
                  <c:v>750000</c:v>
                </c:pt>
                <c:pt idx="254">
                  <c:v>760000</c:v>
                </c:pt>
                <c:pt idx="255">
                  <c:v>770000</c:v>
                </c:pt>
                <c:pt idx="256">
                  <c:v>780000</c:v>
                </c:pt>
                <c:pt idx="257">
                  <c:v>790000</c:v>
                </c:pt>
                <c:pt idx="258">
                  <c:v>800000</c:v>
                </c:pt>
                <c:pt idx="259">
                  <c:v>810000</c:v>
                </c:pt>
                <c:pt idx="260">
                  <c:v>820000</c:v>
                </c:pt>
                <c:pt idx="261">
                  <c:v>830000</c:v>
                </c:pt>
                <c:pt idx="262">
                  <c:v>840000</c:v>
                </c:pt>
                <c:pt idx="263">
                  <c:v>850000</c:v>
                </c:pt>
                <c:pt idx="264">
                  <c:v>860000</c:v>
                </c:pt>
                <c:pt idx="265">
                  <c:v>870000</c:v>
                </c:pt>
                <c:pt idx="266">
                  <c:v>880000</c:v>
                </c:pt>
                <c:pt idx="267">
                  <c:v>890000</c:v>
                </c:pt>
                <c:pt idx="268">
                  <c:v>900000</c:v>
                </c:pt>
                <c:pt idx="269">
                  <c:v>910000</c:v>
                </c:pt>
                <c:pt idx="270">
                  <c:v>920000</c:v>
                </c:pt>
                <c:pt idx="271">
                  <c:v>930000</c:v>
                </c:pt>
                <c:pt idx="272">
                  <c:v>940000</c:v>
                </c:pt>
                <c:pt idx="273">
                  <c:v>950000</c:v>
                </c:pt>
                <c:pt idx="274">
                  <c:v>960000</c:v>
                </c:pt>
                <c:pt idx="275">
                  <c:v>970000</c:v>
                </c:pt>
                <c:pt idx="276">
                  <c:v>980000</c:v>
                </c:pt>
                <c:pt idx="277">
                  <c:v>990000</c:v>
                </c:pt>
                <c:pt idx="278">
                  <c:v>1000000</c:v>
                </c:pt>
                <c:pt idx="279">
                  <c:v>1100000</c:v>
                </c:pt>
                <c:pt idx="280">
                  <c:v>1200000</c:v>
                </c:pt>
                <c:pt idx="281">
                  <c:v>1300000</c:v>
                </c:pt>
                <c:pt idx="282">
                  <c:v>1400000</c:v>
                </c:pt>
                <c:pt idx="283">
                  <c:v>1500000</c:v>
                </c:pt>
                <c:pt idx="284">
                  <c:v>1600000</c:v>
                </c:pt>
                <c:pt idx="285">
                  <c:v>1700000</c:v>
                </c:pt>
                <c:pt idx="286">
                  <c:v>1800000</c:v>
                </c:pt>
                <c:pt idx="287">
                  <c:v>1900000</c:v>
                </c:pt>
                <c:pt idx="288">
                  <c:v>2000000</c:v>
                </c:pt>
                <c:pt idx="289">
                  <c:v>2100000</c:v>
                </c:pt>
                <c:pt idx="290">
                  <c:v>2200000</c:v>
                </c:pt>
                <c:pt idx="291">
                  <c:v>2300000</c:v>
                </c:pt>
                <c:pt idx="292">
                  <c:v>2400000</c:v>
                </c:pt>
                <c:pt idx="293">
                  <c:v>2500000</c:v>
                </c:pt>
                <c:pt idx="294">
                  <c:v>2600000</c:v>
                </c:pt>
                <c:pt idx="295">
                  <c:v>2700000</c:v>
                </c:pt>
                <c:pt idx="296">
                  <c:v>2800000</c:v>
                </c:pt>
                <c:pt idx="297">
                  <c:v>2900000</c:v>
                </c:pt>
                <c:pt idx="298">
                  <c:v>3000000</c:v>
                </c:pt>
                <c:pt idx="299">
                  <c:v>3100000</c:v>
                </c:pt>
                <c:pt idx="300">
                  <c:v>3200000</c:v>
                </c:pt>
                <c:pt idx="301">
                  <c:v>3300000</c:v>
                </c:pt>
                <c:pt idx="302">
                  <c:v>3400000</c:v>
                </c:pt>
                <c:pt idx="303">
                  <c:v>3500000</c:v>
                </c:pt>
                <c:pt idx="304">
                  <c:v>3600000</c:v>
                </c:pt>
                <c:pt idx="305">
                  <c:v>3700000</c:v>
                </c:pt>
                <c:pt idx="306">
                  <c:v>3800000</c:v>
                </c:pt>
                <c:pt idx="307">
                  <c:v>3900000</c:v>
                </c:pt>
                <c:pt idx="308">
                  <c:v>4000000</c:v>
                </c:pt>
                <c:pt idx="309">
                  <c:v>4100000</c:v>
                </c:pt>
                <c:pt idx="310">
                  <c:v>4200000</c:v>
                </c:pt>
                <c:pt idx="311">
                  <c:v>4300000</c:v>
                </c:pt>
                <c:pt idx="312">
                  <c:v>4400000</c:v>
                </c:pt>
                <c:pt idx="313">
                  <c:v>4500000</c:v>
                </c:pt>
                <c:pt idx="314">
                  <c:v>4600000</c:v>
                </c:pt>
                <c:pt idx="315">
                  <c:v>4700000</c:v>
                </c:pt>
                <c:pt idx="316">
                  <c:v>4800000</c:v>
                </c:pt>
                <c:pt idx="317">
                  <c:v>4900000</c:v>
                </c:pt>
                <c:pt idx="318">
                  <c:v>5000000</c:v>
                </c:pt>
                <c:pt idx="319">
                  <c:v>5100000</c:v>
                </c:pt>
                <c:pt idx="320">
                  <c:v>5200000</c:v>
                </c:pt>
                <c:pt idx="321">
                  <c:v>5300000</c:v>
                </c:pt>
                <c:pt idx="322">
                  <c:v>5400000</c:v>
                </c:pt>
                <c:pt idx="323">
                  <c:v>5500000</c:v>
                </c:pt>
                <c:pt idx="324">
                  <c:v>5600000</c:v>
                </c:pt>
                <c:pt idx="325">
                  <c:v>5700000</c:v>
                </c:pt>
                <c:pt idx="326">
                  <c:v>5800000</c:v>
                </c:pt>
                <c:pt idx="327">
                  <c:v>5900000</c:v>
                </c:pt>
                <c:pt idx="328">
                  <c:v>6000000</c:v>
                </c:pt>
                <c:pt idx="329">
                  <c:v>6100000</c:v>
                </c:pt>
                <c:pt idx="330">
                  <c:v>6200000</c:v>
                </c:pt>
                <c:pt idx="331">
                  <c:v>6300000</c:v>
                </c:pt>
                <c:pt idx="332">
                  <c:v>7000000</c:v>
                </c:pt>
                <c:pt idx="333">
                  <c:v>8000000</c:v>
                </c:pt>
                <c:pt idx="334">
                  <c:v>9000000</c:v>
                </c:pt>
                <c:pt idx="335">
                  <c:v>10000000</c:v>
                </c:pt>
                <c:pt idx="336">
                  <c:v>11000000</c:v>
                </c:pt>
                <c:pt idx="337">
                  <c:v>12000000</c:v>
                </c:pt>
                <c:pt idx="338">
                  <c:v>13000000</c:v>
                </c:pt>
                <c:pt idx="339">
                  <c:v>14000000</c:v>
                </c:pt>
                <c:pt idx="340">
                  <c:v>15000000</c:v>
                </c:pt>
                <c:pt idx="341">
                  <c:v>16000000</c:v>
                </c:pt>
                <c:pt idx="342">
                  <c:v>17000000</c:v>
                </c:pt>
                <c:pt idx="343">
                  <c:v>18000000</c:v>
                </c:pt>
                <c:pt idx="344">
                  <c:v>19000000</c:v>
                </c:pt>
                <c:pt idx="345">
                  <c:v>20000000</c:v>
                </c:pt>
                <c:pt idx="346">
                  <c:v>22000000</c:v>
                </c:pt>
                <c:pt idx="347">
                  <c:v>24000000</c:v>
                </c:pt>
                <c:pt idx="348">
                  <c:v>25000000</c:v>
                </c:pt>
                <c:pt idx="349">
                  <c:v>26000000</c:v>
                </c:pt>
                <c:pt idx="350">
                  <c:v>28000000</c:v>
                </c:pt>
                <c:pt idx="351">
                  <c:v>30000000</c:v>
                </c:pt>
                <c:pt idx="352">
                  <c:v>32000000</c:v>
                </c:pt>
                <c:pt idx="353">
                  <c:v>34000000</c:v>
                </c:pt>
                <c:pt idx="354">
                  <c:v>36000000</c:v>
                </c:pt>
                <c:pt idx="355">
                  <c:v>38000000</c:v>
                </c:pt>
                <c:pt idx="356">
                  <c:v>40000000</c:v>
                </c:pt>
                <c:pt idx="357">
                  <c:v>42000000</c:v>
                </c:pt>
                <c:pt idx="358">
                  <c:v>44000000</c:v>
                </c:pt>
                <c:pt idx="359">
                  <c:v>46000000</c:v>
                </c:pt>
                <c:pt idx="360">
                  <c:v>48000000</c:v>
                </c:pt>
                <c:pt idx="361">
                  <c:v>50000000</c:v>
                </c:pt>
                <c:pt idx="362">
                  <c:v>55000000</c:v>
                </c:pt>
                <c:pt idx="363">
                  <c:v>60000000</c:v>
                </c:pt>
                <c:pt idx="364">
                  <c:v>65000000</c:v>
                </c:pt>
                <c:pt idx="365">
                  <c:v>70000000</c:v>
                </c:pt>
                <c:pt idx="366">
                  <c:v>75000000</c:v>
                </c:pt>
                <c:pt idx="367">
                  <c:v>80000000</c:v>
                </c:pt>
                <c:pt idx="368">
                  <c:v>85000000</c:v>
                </c:pt>
                <c:pt idx="369">
                  <c:v>90000000</c:v>
                </c:pt>
                <c:pt idx="370">
                  <c:v>95000000</c:v>
                </c:pt>
                <c:pt idx="371">
                  <c:v>100000000</c:v>
                </c:pt>
                <c:pt idx="372">
                  <c:v>110000000</c:v>
                </c:pt>
                <c:pt idx="373">
                  <c:v>120000000</c:v>
                </c:pt>
                <c:pt idx="374">
                  <c:v>130000000</c:v>
                </c:pt>
                <c:pt idx="375">
                  <c:v>140000000</c:v>
                </c:pt>
                <c:pt idx="376">
                  <c:v>150000000</c:v>
                </c:pt>
                <c:pt idx="377">
                  <c:v>160000000</c:v>
                </c:pt>
                <c:pt idx="378">
                  <c:v>170000000</c:v>
                </c:pt>
                <c:pt idx="379">
                  <c:v>175000000</c:v>
                </c:pt>
                <c:pt idx="380">
                  <c:v>180000000</c:v>
                </c:pt>
                <c:pt idx="381">
                  <c:v>190000000</c:v>
                </c:pt>
                <c:pt idx="382">
                  <c:v>200000000</c:v>
                </c:pt>
                <c:pt idx="383">
                  <c:v>210000000</c:v>
                </c:pt>
                <c:pt idx="384">
                  <c:v>220000000</c:v>
                </c:pt>
                <c:pt idx="385">
                  <c:v>230000000</c:v>
                </c:pt>
                <c:pt idx="386">
                  <c:v>240000000</c:v>
                </c:pt>
                <c:pt idx="387">
                  <c:v>250000000</c:v>
                </c:pt>
                <c:pt idx="388">
                  <c:v>260000000</c:v>
                </c:pt>
                <c:pt idx="389">
                  <c:v>270000000</c:v>
                </c:pt>
                <c:pt idx="390">
                  <c:v>280000000</c:v>
                </c:pt>
                <c:pt idx="391">
                  <c:v>290000000</c:v>
                </c:pt>
                <c:pt idx="392">
                  <c:v>300000000</c:v>
                </c:pt>
                <c:pt idx="393">
                  <c:v>310000000</c:v>
                </c:pt>
                <c:pt idx="394">
                  <c:v>320000000</c:v>
                </c:pt>
                <c:pt idx="395">
                  <c:v>330000000</c:v>
                </c:pt>
                <c:pt idx="396">
                  <c:v>340000000</c:v>
                </c:pt>
                <c:pt idx="397">
                  <c:v>350000000</c:v>
                </c:pt>
                <c:pt idx="398">
                  <c:v>360000000</c:v>
                </c:pt>
                <c:pt idx="399">
                  <c:v>370000000</c:v>
                </c:pt>
                <c:pt idx="400">
                  <c:v>380000000</c:v>
                </c:pt>
                <c:pt idx="401">
                  <c:v>390000000</c:v>
                </c:pt>
                <c:pt idx="402">
                  <c:v>400000000</c:v>
                </c:pt>
                <c:pt idx="403">
                  <c:v>410000000</c:v>
                </c:pt>
                <c:pt idx="404">
                  <c:v>420000000</c:v>
                </c:pt>
                <c:pt idx="405">
                  <c:v>430000000</c:v>
                </c:pt>
                <c:pt idx="406">
                  <c:v>440000000</c:v>
                </c:pt>
                <c:pt idx="407">
                  <c:v>450000000</c:v>
                </c:pt>
                <c:pt idx="408">
                  <c:v>460000000</c:v>
                </c:pt>
                <c:pt idx="409">
                  <c:v>470000000</c:v>
                </c:pt>
                <c:pt idx="410">
                  <c:v>480000000</c:v>
                </c:pt>
                <c:pt idx="411">
                  <c:v>490000000</c:v>
                </c:pt>
                <c:pt idx="412">
                  <c:v>500000000</c:v>
                </c:pt>
                <c:pt idx="413">
                  <c:v>510000000</c:v>
                </c:pt>
                <c:pt idx="414">
                  <c:v>520000000</c:v>
                </c:pt>
                <c:pt idx="415">
                  <c:v>530000000</c:v>
                </c:pt>
                <c:pt idx="416">
                  <c:v>540000000</c:v>
                </c:pt>
                <c:pt idx="417">
                  <c:v>550000000</c:v>
                </c:pt>
                <c:pt idx="418">
                  <c:v>560000000</c:v>
                </c:pt>
                <c:pt idx="419">
                  <c:v>570000000</c:v>
                </c:pt>
                <c:pt idx="420">
                  <c:v>580000000</c:v>
                </c:pt>
                <c:pt idx="421">
                  <c:v>590000000</c:v>
                </c:pt>
                <c:pt idx="422">
                  <c:v>600000000</c:v>
                </c:pt>
                <c:pt idx="423">
                  <c:v>610000000</c:v>
                </c:pt>
                <c:pt idx="424">
                  <c:v>620000000</c:v>
                </c:pt>
                <c:pt idx="425">
                  <c:v>630000000</c:v>
                </c:pt>
                <c:pt idx="426">
                  <c:v>640000000</c:v>
                </c:pt>
                <c:pt idx="427">
                  <c:v>650000000</c:v>
                </c:pt>
                <c:pt idx="428">
                  <c:v>660000000</c:v>
                </c:pt>
                <c:pt idx="429">
                  <c:v>670000000</c:v>
                </c:pt>
                <c:pt idx="430">
                  <c:v>680000000</c:v>
                </c:pt>
                <c:pt idx="431">
                  <c:v>690000000</c:v>
                </c:pt>
                <c:pt idx="432">
                  <c:v>700000000</c:v>
                </c:pt>
                <c:pt idx="433">
                  <c:v>710000000</c:v>
                </c:pt>
                <c:pt idx="434">
                  <c:v>720000000</c:v>
                </c:pt>
                <c:pt idx="435">
                  <c:v>730000000</c:v>
                </c:pt>
                <c:pt idx="436">
                  <c:v>740000000</c:v>
                </c:pt>
                <c:pt idx="437">
                  <c:v>750000000</c:v>
                </c:pt>
                <c:pt idx="438">
                  <c:v>760000000</c:v>
                </c:pt>
                <c:pt idx="439">
                  <c:v>770000000</c:v>
                </c:pt>
                <c:pt idx="440">
                  <c:v>780000000</c:v>
                </c:pt>
                <c:pt idx="441">
                  <c:v>790000000</c:v>
                </c:pt>
                <c:pt idx="442">
                  <c:v>800000000</c:v>
                </c:pt>
                <c:pt idx="443">
                  <c:v>810000000</c:v>
                </c:pt>
                <c:pt idx="444">
                  <c:v>820000000</c:v>
                </c:pt>
                <c:pt idx="445">
                  <c:v>830000000</c:v>
                </c:pt>
                <c:pt idx="446">
                  <c:v>840000000</c:v>
                </c:pt>
                <c:pt idx="447">
                  <c:v>850000000</c:v>
                </c:pt>
                <c:pt idx="448">
                  <c:v>860000000</c:v>
                </c:pt>
                <c:pt idx="449">
                  <c:v>870000000</c:v>
                </c:pt>
                <c:pt idx="450">
                  <c:v>880000000</c:v>
                </c:pt>
                <c:pt idx="451">
                  <c:v>890000000</c:v>
                </c:pt>
                <c:pt idx="452">
                  <c:v>900000000</c:v>
                </c:pt>
                <c:pt idx="453">
                  <c:v>910000000</c:v>
                </c:pt>
                <c:pt idx="454">
                  <c:v>920000000</c:v>
                </c:pt>
                <c:pt idx="455">
                  <c:v>930000000</c:v>
                </c:pt>
                <c:pt idx="456">
                  <c:v>940000000</c:v>
                </c:pt>
                <c:pt idx="457">
                  <c:v>950000000</c:v>
                </c:pt>
                <c:pt idx="458">
                  <c:v>960000000</c:v>
                </c:pt>
                <c:pt idx="459">
                  <c:v>970000000</c:v>
                </c:pt>
                <c:pt idx="460">
                  <c:v>980000000</c:v>
                </c:pt>
                <c:pt idx="461">
                  <c:v>990000000</c:v>
                </c:pt>
                <c:pt idx="462">
                  <c:v>1000000000</c:v>
                </c:pt>
                <c:pt idx="463">
                  <c:v>1100000000</c:v>
                </c:pt>
                <c:pt idx="464">
                  <c:v>1200000000</c:v>
                </c:pt>
                <c:pt idx="465">
                  <c:v>1300000000</c:v>
                </c:pt>
                <c:pt idx="466">
                  <c:v>1400000000</c:v>
                </c:pt>
                <c:pt idx="467">
                  <c:v>1500000000</c:v>
                </c:pt>
                <c:pt idx="468">
                  <c:v>1600000000</c:v>
                </c:pt>
                <c:pt idx="469">
                  <c:v>1700000000</c:v>
                </c:pt>
                <c:pt idx="470">
                  <c:v>1800000000</c:v>
                </c:pt>
                <c:pt idx="471">
                  <c:v>1900000000</c:v>
                </c:pt>
                <c:pt idx="472">
                  <c:v>2000000000</c:v>
                </c:pt>
                <c:pt idx="473">
                  <c:v>2100000000</c:v>
                </c:pt>
                <c:pt idx="474">
                  <c:v>2200000000</c:v>
                </c:pt>
                <c:pt idx="475">
                  <c:v>2300000000</c:v>
                </c:pt>
                <c:pt idx="476">
                  <c:v>2400000000</c:v>
                </c:pt>
                <c:pt idx="477">
                  <c:v>2500000000</c:v>
                </c:pt>
                <c:pt idx="478">
                  <c:v>2600000000</c:v>
                </c:pt>
                <c:pt idx="479">
                  <c:v>2700000000</c:v>
                </c:pt>
                <c:pt idx="480">
                  <c:v>2800000000</c:v>
                </c:pt>
                <c:pt idx="481">
                  <c:v>2900000000</c:v>
                </c:pt>
                <c:pt idx="482">
                  <c:v>3000000000</c:v>
                </c:pt>
              </c:numCache>
            </c:numRef>
          </c:xVal>
          <c:yVal>
            <c:numRef>
              <c:f>Sheet1!$D$3:$D$485</c:f>
              <c:numCache>
                <c:formatCode>0.000000E+00</c:formatCode>
                <c:ptCount val="483"/>
                <c:pt idx="0">
                  <c:v>0</c:v>
                </c:pt>
                <c:pt idx="1">
                  <c:v>21909.73</c:v>
                </c:pt>
                <c:pt idx="2">
                  <c:v>48123.06</c:v>
                </c:pt>
                <c:pt idx="3">
                  <c:v>80654.03</c:v>
                </c:pt>
                <c:pt idx="4">
                  <c:v>112358.1</c:v>
                </c:pt>
                <c:pt idx="5">
                  <c:v>149991.4</c:v>
                </c:pt>
                <c:pt idx="6">
                  <c:v>186667.3</c:v>
                </c:pt>
                <c:pt idx="7">
                  <c:v>223396</c:v>
                </c:pt>
                <c:pt idx="8">
                  <c:v>259145.1</c:v>
                </c:pt>
                <c:pt idx="9">
                  <c:v>568550.9</c:v>
                </c:pt>
                <c:pt idx="10">
                  <c:v>807273.7</c:v>
                </c:pt>
                <c:pt idx="11">
                  <c:v>993377</c:v>
                </c:pt>
                <c:pt idx="12">
                  <c:v>1139545</c:v>
                </c:pt>
                <c:pt idx="13">
                  <c:v>1254929</c:v>
                </c:pt>
                <c:pt idx="14">
                  <c:v>1346238</c:v>
                </c:pt>
                <c:pt idx="15">
                  <c:v>1418541</c:v>
                </c:pt>
                <c:pt idx="16">
                  <c:v>1475638</c:v>
                </c:pt>
                <c:pt idx="17">
                  <c:v>1520983</c:v>
                </c:pt>
                <c:pt idx="18">
                  <c:v>1559557</c:v>
                </c:pt>
                <c:pt idx="19">
                  <c:v>1593323</c:v>
                </c:pt>
                <c:pt idx="20">
                  <c:v>1622937</c:v>
                </c:pt>
                <c:pt idx="21">
                  <c:v>1648903</c:v>
                </c:pt>
                <c:pt idx="22">
                  <c:v>1671650</c:v>
                </c:pt>
                <c:pt idx="23">
                  <c:v>1691546</c:v>
                </c:pt>
                <c:pt idx="24">
                  <c:v>1708946</c:v>
                </c:pt>
                <c:pt idx="25">
                  <c:v>1724073</c:v>
                </c:pt>
                <c:pt idx="26">
                  <c:v>1737214</c:v>
                </c:pt>
                <c:pt idx="27">
                  <c:v>1748558</c:v>
                </c:pt>
                <c:pt idx="28">
                  <c:v>1758298</c:v>
                </c:pt>
                <c:pt idx="29">
                  <c:v>1766601</c:v>
                </c:pt>
                <c:pt idx="30">
                  <c:v>1773579</c:v>
                </c:pt>
                <c:pt idx="31">
                  <c:v>1779397</c:v>
                </c:pt>
                <c:pt idx="32">
                  <c:v>1784173</c:v>
                </c:pt>
                <c:pt idx="33">
                  <c:v>1787971</c:v>
                </c:pt>
                <c:pt idx="34">
                  <c:v>1790903</c:v>
                </c:pt>
                <c:pt idx="35">
                  <c:v>1793025</c:v>
                </c:pt>
                <c:pt idx="36">
                  <c:v>1794450</c:v>
                </c:pt>
                <c:pt idx="37">
                  <c:v>1795245</c:v>
                </c:pt>
                <c:pt idx="38">
                  <c:v>1795427</c:v>
                </c:pt>
                <c:pt idx="39">
                  <c:v>1795054</c:v>
                </c:pt>
                <c:pt idx="40">
                  <c:v>1794228</c:v>
                </c:pt>
                <c:pt idx="41">
                  <c:v>1792928</c:v>
                </c:pt>
                <c:pt idx="42">
                  <c:v>1791228</c:v>
                </c:pt>
                <c:pt idx="43">
                  <c:v>1789140</c:v>
                </c:pt>
                <c:pt idx="44">
                  <c:v>1786745</c:v>
                </c:pt>
                <c:pt idx="45">
                  <c:v>1784017</c:v>
                </c:pt>
                <c:pt idx="46">
                  <c:v>1781009</c:v>
                </c:pt>
                <c:pt idx="47">
                  <c:v>1777729</c:v>
                </c:pt>
                <c:pt idx="48">
                  <c:v>1774231</c:v>
                </c:pt>
                <c:pt idx="49">
                  <c:v>1770522</c:v>
                </c:pt>
                <c:pt idx="50">
                  <c:v>1766612</c:v>
                </c:pt>
                <c:pt idx="51">
                  <c:v>1762526</c:v>
                </c:pt>
                <c:pt idx="52">
                  <c:v>1758258</c:v>
                </c:pt>
                <c:pt idx="53">
                  <c:v>1753867</c:v>
                </c:pt>
                <c:pt idx="54">
                  <c:v>1749319</c:v>
                </c:pt>
                <c:pt idx="55">
                  <c:v>1744682</c:v>
                </c:pt>
                <c:pt idx="56">
                  <c:v>1739903</c:v>
                </c:pt>
                <c:pt idx="57">
                  <c:v>1735039</c:v>
                </c:pt>
                <c:pt idx="58">
                  <c:v>1730082</c:v>
                </c:pt>
                <c:pt idx="59">
                  <c:v>1725056</c:v>
                </c:pt>
                <c:pt idx="60">
                  <c:v>1719940</c:v>
                </c:pt>
                <c:pt idx="61">
                  <c:v>1714765</c:v>
                </c:pt>
                <c:pt idx="62">
                  <c:v>1709532</c:v>
                </c:pt>
                <c:pt idx="63">
                  <c:v>1704248</c:v>
                </c:pt>
                <c:pt idx="64">
                  <c:v>1698941</c:v>
                </c:pt>
                <c:pt idx="65">
                  <c:v>1693576</c:v>
                </c:pt>
                <c:pt idx="66">
                  <c:v>1688171</c:v>
                </c:pt>
                <c:pt idx="67">
                  <c:v>1682732</c:v>
                </c:pt>
                <c:pt idx="68">
                  <c:v>1677290</c:v>
                </c:pt>
                <c:pt idx="69">
                  <c:v>1671802</c:v>
                </c:pt>
                <c:pt idx="70">
                  <c:v>1666307</c:v>
                </c:pt>
                <c:pt idx="71">
                  <c:v>1660809</c:v>
                </c:pt>
                <c:pt idx="72">
                  <c:v>1655289</c:v>
                </c:pt>
                <c:pt idx="73">
                  <c:v>1649776</c:v>
                </c:pt>
                <c:pt idx="74">
                  <c:v>1644247</c:v>
                </c:pt>
                <c:pt idx="75">
                  <c:v>1638720</c:v>
                </c:pt>
                <c:pt idx="76">
                  <c:v>1633198</c:v>
                </c:pt>
                <c:pt idx="77">
                  <c:v>1627675</c:v>
                </c:pt>
                <c:pt idx="78">
                  <c:v>1622172</c:v>
                </c:pt>
                <c:pt idx="79">
                  <c:v>1616662</c:v>
                </c:pt>
                <c:pt idx="80">
                  <c:v>1611151</c:v>
                </c:pt>
                <c:pt idx="81">
                  <c:v>1605677</c:v>
                </c:pt>
                <c:pt idx="82">
                  <c:v>1600201</c:v>
                </c:pt>
                <c:pt idx="83">
                  <c:v>1594735</c:v>
                </c:pt>
                <c:pt idx="84">
                  <c:v>1589294</c:v>
                </c:pt>
                <c:pt idx="85">
                  <c:v>1583862</c:v>
                </c:pt>
                <c:pt idx="86">
                  <c:v>1578440</c:v>
                </c:pt>
                <c:pt idx="87">
                  <c:v>1573046</c:v>
                </c:pt>
                <c:pt idx="88">
                  <c:v>1567673</c:v>
                </c:pt>
                <c:pt idx="89">
                  <c:v>1562327</c:v>
                </c:pt>
                <c:pt idx="90">
                  <c:v>1556999</c:v>
                </c:pt>
                <c:pt idx="91">
                  <c:v>1551678</c:v>
                </c:pt>
                <c:pt idx="92">
                  <c:v>1546388</c:v>
                </c:pt>
                <c:pt idx="93">
                  <c:v>1541133</c:v>
                </c:pt>
                <c:pt idx="94">
                  <c:v>1535894</c:v>
                </c:pt>
                <c:pt idx="95">
                  <c:v>1530674</c:v>
                </c:pt>
                <c:pt idx="96">
                  <c:v>1525472</c:v>
                </c:pt>
                <c:pt idx="97">
                  <c:v>1520306</c:v>
                </c:pt>
                <c:pt idx="98">
                  <c:v>1515168</c:v>
                </c:pt>
                <c:pt idx="99">
                  <c:v>1465236</c:v>
                </c:pt>
                <c:pt idx="100">
                  <c:v>1418070</c:v>
                </c:pt>
                <c:pt idx="101">
                  <c:v>1373682</c:v>
                </c:pt>
                <c:pt idx="102">
                  <c:v>1331940</c:v>
                </c:pt>
                <c:pt idx="103">
                  <c:v>1292694</c:v>
                </c:pt>
                <c:pt idx="104">
                  <c:v>1255814</c:v>
                </c:pt>
                <c:pt idx="105">
                  <c:v>1221074</c:v>
                </c:pt>
                <c:pt idx="106">
                  <c:v>1188357</c:v>
                </c:pt>
                <c:pt idx="107">
                  <c:v>1157496</c:v>
                </c:pt>
                <c:pt idx="108">
                  <c:v>1128331</c:v>
                </c:pt>
                <c:pt idx="109">
                  <c:v>1100727</c:v>
                </c:pt>
                <c:pt idx="110">
                  <c:v>1074590</c:v>
                </c:pt>
                <c:pt idx="111">
                  <c:v>1049797</c:v>
                </c:pt>
                <c:pt idx="112">
                  <c:v>1026231</c:v>
                </c:pt>
                <c:pt idx="113">
                  <c:v>1003830</c:v>
                </c:pt>
                <c:pt idx="114">
                  <c:v>982484.6</c:v>
                </c:pt>
                <c:pt idx="115">
                  <c:v>962125.1</c:v>
                </c:pt>
                <c:pt idx="116">
                  <c:v>942694.9</c:v>
                </c:pt>
                <c:pt idx="117">
                  <c:v>924124.8</c:v>
                </c:pt>
                <c:pt idx="118">
                  <c:v>906357.7</c:v>
                </c:pt>
                <c:pt idx="119">
                  <c:v>889338.2</c:v>
                </c:pt>
                <c:pt idx="120">
                  <c:v>873022.3</c:v>
                </c:pt>
                <c:pt idx="121">
                  <c:v>857363.4</c:v>
                </c:pt>
                <c:pt idx="122">
                  <c:v>842324.9</c:v>
                </c:pt>
                <c:pt idx="123">
                  <c:v>827872.3</c:v>
                </c:pt>
                <c:pt idx="124">
                  <c:v>813953.6</c:v>
                </c:pt>
                <c:pt idx="125">
                  <c:v>800562.8</c:v>
                </c:pt>
                <c:pt idx="126">
                  <c:v>787651.8</c:v>
                </c:pt>
                <c:pt idx="127">
                  <c:v>775193.8</c:v>
                </c:pt>
                <c:pt idx="128">
                  <c:v>763181.5</c:v>
                </c:pt>
                <c:pt idx="129">
                  <c:v>751574.5</c:v>
                </c:pt>
                <c:pt idx="130">
                  <c:v>740357.1</c:v>
                </c:pt>
                <c:pt idx="131">
                  <c:v>729508.4</c:v>
                </c:pt>
                <c:pt idx="132">
                  <c:v>719005.8</c:v>
                </c:pt>
                <c:pt idx="133">
                  <c:v>708841.8</c:v>
                </c:pt>
                <c:pt idx="134">
                  <c:v>698999.4</c:v>
                </c:pt>
                <c:pt idx="135">
                  <c:v>689448.9</c:v>
                </c:pt>
                <c:pt idx="136">
                  <c:v>680196</c:v>
                </c:pt>
                <c:pt idx="137">
                  <c:v>671207.3</c:v>
                </c:pt>
                <c:pt idx="138">
                  <c:v>662486.5</c:v>
                </c:pt>
                <c:pt idx="139">
                  <c:v>654018.4</c:v>
                </c:pt>
                <c:pt idx="140">
                  <c:v>645785.4</c:v>
                </c:pt>
                <c:pt idx="141">
                  <c:v>637776.5</c:v>
                </c:pt>
                <c:pt idx="142">
                  <c:v>629990.80000000005</c:v>
                </c:pt>
                <c:pt idx="143">
                  <c:v>622414.80000000005</c:v>
                </c:pt>
                <c:pt idx="144">
                  <c:v>615039.80000000005</c:v>
                </c:pt>
                <c:pt idx="145">
                  <c:v>607857.6</c:v>
                </c:pt>
                <c:pt idx="146">
                  <c:v>600859</c:v>
                </c:pt>
                <c:pt idx="147">
                  <c:v>594044.1</c:v>
                </c:pt>
                <c:pt idx="148">
                  <c:v>587394</c:v>
                </c:pt>
                <c:pt idx="149">
                  <c:v>580908.80000000005</c:v>
                </c:pt>
                <c:pt idx="150">
                  <c:v>574577.30000000005</c:v>
                </c:pt>
                <c:pt idx="151">
                  <c:v>568405.30000000005</c:v>
                </c:pt>
                <c:pt idx="152">
                  <c:v>562371.69999999995</c:v>
                </c:pt>
                <c:pt idx="153">
                  <c:v>556486.6</c:v>
                </c:pt>
                <c:pt idx="154">
                  <c:v>550729.69999999995</c:v>
                </c:pt>
                <c:pt idx="155">
                  <c:v>545106.80000000005</c:v>
                </c:pt>
                <c:pt idx="156">
                  <c:v>539613.1</c:v>
                </c:pt>
                <c:pt idx="157">
                  <c:v>534241.5</c:v>
                </c:pt>
                <c:pt idx="158">
                  <c:v>528983.69999999995</c:v>
                </c:pt>
                <c:pt idx="159">
                  <c:v>523839.7</c:v>
                </c:pt>
                <c:pt idx="160">
                  <c:v>518810.7</c:v>
                </c:pt>
                <c:pt idx="161">
                  <c:v>513881.59999999998</c:v>
                </c:pt>
                <c:pt idx="162">
                  <c:v>509058.4</c:v>
                </c:pt>
                <c:pt idx="163">
                  <c:v>504334.9</c:v>
                </c:pt>
                <c:pt idx="164">
                  <c:v>499709.8</c:v>
                </c:pt>
                <c:pt idx="165">
                  <c:v>495173.6</c:v>
                </c:pt>
                <c:pt idx="166">
                  <c:v>490733</c:v>
                </c:pt>
                <c:pt idx="167">
                  <c:v>486377.2</c:v>
                </c:pt>
                <c:pt idx="168">
                  <c:v>482103.4</c:v>
                </c:pt>
                <c:pt idx="169">
                  <c:v>477915</c:v>
                </c:pt>
                <c:pt idx="170">
                  <c:v>473805.4</c:v>
                </c:pt>
                <c:pt idx="171">
                  <c:v>469774.7</c:v>
                </c:pt>
                <c:pt idx="172">
                  <c:v>465819</c:v>
                </c:pt>
                <c:pt idx="173">
                  <c:v>461938.1</c:v>
                </c:pt>
                <c:pt idx="174">
                  <c:v>458126.6</c:v>
                </c:pt>
                <c:pt idx="175">
                  <c:v>454384.2</c:v>
                </c:pt>
                <c:pt idx="176">
                  <c:v>450706.3</c:v>
                </c:pt>
                <c:pt idx="177">
                  <c:v>447095.7</c:v>
                </c:pt>
                <c:pt idx="178">
                  <c:v>443548.7</c:v>
                </c:pt>
                <c:pt idx="179">
                  <c:v>440064.1</c:v>
                </c:pt>
                <c:pt idx="180">
                  <c:v>436639.1</c:v>
                </c:pt>
                <c:pt idx="181">
                  <c:v>433270.9</c:v>
                </c:pt>
                <c:pt idx="182">
                  <c:v>429965.1</c:v>
                </c:pt>
                <c:pt idx="183">
                  <c:v>426710.5</c:v>
                </c:pt>
                <c:pt idx="184">
                  <c:v>423507.9</c:v>
                </c:pt>
                <c:pt idx="185">
                  <c:v>420359.6</c:v>
                </c:pt>
                <c:pt idx="186">
                  <c:v>417263.3</c:v>
                </c:pt>
                <c:pt idx="187">
                  <c:v>414218.6</c:v>
                </c:pt>
                <c:pt idx="188">
                  <c:v>411221.2</c:v>
                </c:pt>
                <c:pt idx="189">
                  <c:v>383675</c:v>
                </c:pt>
                <c:pt idx="190">
                  <c:v>359892.1</c:v>
                </c:pt>
                <c:pt idx="191">
                  <c:v>339129.9</c:v>
                </c:pt>
                <c:pt idx="192">
                  <c:v>320830.2</c:v>
                </c:pt>
                <c:pt idx="193">
                  <c:v>304564.2</c:v>
                </c:pt>
                <c:pt idx="194">
                  <c:v>290000.8</c:v>
                </c:pt>
                <c:pt idx="195">
                  <c:v>276878.5</c:v>
                </c:pt>
                <c:pt idx="196">
                  <c:v>264987.59999999998</c:v>
                </c:pt>
                <c:pt idx="197">
                  <c:v>254155.5</c:v>
                </c:pt>
                <c:pt idx="198">
                  <c:v>244245.4</c:v>
                </c:pt>
                <c:pt idx="199">
                  <c:v>235140.3</c:v>
                </c:pt>
                <c:pt idx="200">
                  <c:v>226740.1</c:v>
                </c:pt>
                <c:pt idx="201">
                  <c:v>218968.2</c:v>
                </c:pt>
                <c:pt idx="202">
                  <c:v>211751.1</c:v>
                </c:pt>
                <c:pt idx="203">
                  <c:v>205030.2</c:v>
                </c:pt>
                <c:pt idx="204">
                  <c:v>198756.9</c:v>
                </c:pt>
                <c:pt idx="205">
                  <c:v>192882.9</c:v>
                </c:pt>
                <c:pt idx="206">
                  <c:v>187373.3</c:v>
                </c:pt>
                <c:pt idx="207">
                  <c:v>182194</c:v>
                </c:pt>
                <c:pt idx="208">
                  <c:v>177312.7</c:v>
                </c:pt>
                <c:pt idx="209">
                  <c:v>172707.20000000001</c:v>
                </c:pt>
                <c:pt idx="210">
                  <c:v>168351.1</c:v>
                </c:pt>
                <c:pt idx="211">
                  <c:v>164226.20000000001</c:v>
                </c:pt>
                <c:pt idx="212">
                  <c:v>160312.70000000001</c:v>
                </c:pt>
                <c:pt idx="213">
                  <c:v>156595.79999999999</c:v>
                </c:pt>
                <c:pt idx="214">
                  <c:v>153057.9</c:v>
                </c:pt>
                <c:pt idx="215">
                  <c:v>149689.4</c:v>
                </c:pt>
                <c:pt idx="216">
                  <c:v>146476.5</c:v>
                </c:pt>
                <c:pt idx="217">
                  <c:v>143407.29999999999</c:v>
                </c:pt>
                <c:pt idx="218">
                  <c:v>140474.20000000001</c:v>
                </c:pt>
                <c:pt idx="219">
                  <c:v>137666.20000000001</c:v>
                </c:pt>
                <c:pt idx="220">
                  <c:v>134976.29999999999</c:v>
                </c:pt>
                <c:pt idx="221">
                  <c:v>132397.4</c:v>
                </c:pt>
                <c:pt idx="222">
                  <c:v>129922.2</c:v>
                </c:pt>
                <c:pt idx="223">
                  <c:v>127543.7</c:v>
                </c:pt>
                <c:pt idx="224">
                  <c:v>125257.1</c:v>
                </c:pt>
                <c:pt idx="225">
                  <c:v>123055.7</c:v>
                </c:pt>
                <c:pt idx="226">
                  <c:v>120936.3</c:v>
                </c:pt>
                <c:pt idx="227">
                  <c:v>118894</c:v>
                </c:pt>
                <c:pt idx="228">
                  <c:v>116924.2</c:v>
                </c:pt>
                <c:pt idx="229">
                  <c:v>115022.3</c:v>
                </c:pt>
                <c:pt idx="230">
                  <c:v>113185.4</c:v>
                </c:pt>
                <c:pt idx="231">
                  <c:v>111410.9</c:v>
                </c:pt>
                <c:pt idx="232">
                  <c:v>109694.5</c:v>
                </c:pt>
                <c:pt idx="233">
                  <c:v>108033.2</c:v>
                </c:pt>
                <c:pt idx="234">
                  <c:v>106425.7</c:v>
                </c:pt>
                <c:pt idx="235">
                  <c:v>104867.6</c:v>
                </c:pt>
                <c:pt idx="236">
                  <c:v>103357.9</c:v>
                </c:pt>
                <c:pt idx="237">
                  <c:v>101894</c:v>
                </c:pt>
                <c:pt idx="238">
                  <c:v>100474.6</c:v>
                </c:pt>
                <c:pt idx="239">
                  <c:v>99094.96</c:v>
                </c:pt>
                <c:pt idx="240">
                  <c:v>97756.160000000003</c:v>
                </c:pt>
                <c:pt idx="241">
                  <c:v>96455.76</c:v>
                </c:pt>
                <c:pt idx="242">
                  <c:v>95191.28</c:v>
                </c:pt>
                <c:pt idx="243">
                  <c:v>93961.71</c:v>
                </c:pt>
                <c:pt idx="244">
                  <c:v>92764.93</c:v>
                </c:pt>
                <c:pt idx="245">
                  <c:v>91601.24</c:v>
                </c:pt>
                <c:pt idx="246">
                  <c:v>90467.81</c:v>
                </c:pt>
                <c:pt idx="247">
                  <c:v>89363.82</c:v>
                </c:pt>
                <c:pt idx="248">
                  <c:v>88287.76</c:v>
                </c:pt>
                <c:pt idx="249">
                  <c:v>87239.74</c:v>
                </c:pt>
                <c:pt idx="250">
                  <c:v>86217.38</c:v>
                </c:pt>
                <c:pt idx="251">
                  <c:v>85220.03</c:v>
                </c:pt>
                <c:pt idx="252">
                  <c:v>84247.61</c:v>
                </c:pt>
                <c:pt idx="253">
                  <c:v>83297.710000000006</c:v>
                </c:pt>
                <c:pt idx="254">
                  <c:v>82370.81</c:v>
                </c:pt>
                <c:pt idx="255">
                  <c:v>81465.47</c:v>
                </c:pt>
                <c:pt idx="256">
                  <c:v>80581.38</c:v>
                </c:pt>
                <c:pt idx="257">
                  <c:v>79717.3</c:v>
                </c:pt>
                <c:pt idx="258">
                  <c:v>78872.2</c:v>
                </c:pt>
                <c:pt idx="259">
                  <c:v>78046.66</c:v>
                </c:pt>
                <c:pt idx="260">
                  <c:v>77238.990000000005</c:v>
                </c:pt>
                <c:pt idx="261">
                  <c:v>76448.45</c:v>
                </c:pt>
                <c:pt idx="262">
                  <c:v>75675.78</c:v>
                </c:pt>
                <c:pt idx="263">
                  <c:v>74918.55</c:v>
                </c:pt>
                <c:pt idx="264">
                  <c:v>74177.98</c:v>
                </c:pt>
                <c:pt idx="265">
                  <c:v>73452.58</c:v>
                </c:pt>
                <c:pt idx="266">
                  <c:v>72741.919999999998</c:v>
                </c:pt>
                <c:pt idx="267">
                  <c:v>72045.88</c:v>
                </c:pt>
                <c:pt idx="268">
                  <c:v>71363.710000000006</c:v>
                </c:pt>
                <c:pt idx="269">
                  <c:v>70695.66</c:v>
                </c:pt>
                <c:pt idx="270">
                  <c:v>70040.3</c:v>
                </c:pt>
                <c:pt idx="271">
                  <c:v>69397.45</c:v>
                </c:pt>
                <c:pt idx="272">
                  <c:v>68767.48</c:v>
                </c:pt>
                <c:pt idx="273">
                  <c:v>68149.23</c:v>
                </c:pt>
                <c:pt idx="274">
                  <c:v>67542.95</c:v>
                </c:pt>
                <c:pt idx="275">
                  <c:v>66947.490000000005</c:v>
                </c:pt>
                <c:pt idx="276">
                  <c:v>66363.27</c:v>
                </c:pt>
                <c:pt idx="277">
                  <c:v>65790.179999999993</c:v>
                </c:pt>
                <c:pt idx="278">
                  <c:v>65227.199999999997</c:v>
                </c:pt>
                <c:pt idx="279">
                  <c:v>60120.57</c:v>
                </c:pt>
                <c:pt idx="280">
                  <c:v>55795.48</c:v>
                </c:pt>
                <c:pt idx="281">
                  <c:v>52082.400000000001</c:v>
                </c:pt>
                <c:pt idx="282">
                  <c:v>48858.400000000001</c:v>
                </c:pt>
                <c:pt idx="283">
                  <c:v>46031.07</c:v>
                </c:pt>
                <c:pt idx="284">
                  <c:v>43530.21</c:v>
                </c:pt>
                <c:pt idx="285">
                  <c:v>41302.1</c:v>
                </c:pt>
                <c:pt idx="286">
                  <c:v>39303.5</c:v>
                </c:pt>
                <c:pt idx="287">
                  <c:v>37500.120000000003</c:v>
                </c:pt>
                <c:pt idx="288">
                  <c:v>35864.61</c:v>
                </c:pt>
                <c:pt idx="289">
                  <c:v>34373.910000000003</c:v>
                </c:pt>
                <c:pt idx="290">
                  <c:v>33009.629999999997</c:v>
                </c:pt>
                <c:pt idx="291">
                  <c:v>31756.3</c:v>
                </c:pt>
                <c:pt idx="292">
                  <c:v>30600.34</c:v>
                </c:pt>
                <c:pt idx="293">
                  <c:v>29531.22</c:v>
                </c:pt>
                <c:pt idx="294">
                  <c:v>28538.91</c:v>
                </c:pt>
                <c:pt idx="295">
                  <c:v>27615.79</c:v>
                </c:pt>
                <c:pt idx="296">
                  <c:v>26754.36</c:v>
                </c:pt>
                <c:pt idx="297">
                  <c:v>25949.11</c:v>
                </c:pt>
                <c:pt idx="298">
                  <c:v>25194.27</c:v>
                </c:pt>
                <c:pt idx="299">
                  <c:v>24485.49</c:v>
                </c:pt>
                <c:pt idx="300">
                  <c:v>23818.53</c:v>
                </c:pt>
                <c:pt idx="301">
                  <c:v>23189.77</c:v>
                </c:pt>
                <c:pt idx="302">
                  <c:v>22596.06</c:v>
                </c:pt>
                <c:pt idx="303">
                  <c:v>22034.34</c:v>
                </c:pt>
                <c:pt idx="304">
                  <c:v>21502.52</c:v>
                </c:pt>
                <c:pt idx="305">
                  <c:v>20997.91</c:v>
                </c:pt>
                <c:pt idx="306">
                  <c:v>20518.54</c:v>
                </c:pt>
                <c:pt idx="307">
                  <c:v>20062.66</c:v>
                </c:pt>
                <c:pt idx="308">
                  <c:v>19628.43</c:v>
                </c:pt>
                <c:pt idx="309">
                  <c:v>19214.61</c:v>
                </c:pt>
                <c:pt idx="310">
                  <c:v>18819.599999999999</c:v>
                </c:pt>
                <c:pt idx="311">
                  <c:v>18442.099999999999</c:v>
                </c:pt>
                <c:pt idx="312">
                  <c:v>18081.13</c:v>
                </c:pt>
                <c:pt idx="313">
                  <c:v>17735.62</c:v>
                </c:pt>
                <c:pt idx="314">
                  <c:v>17404.48</c:v>
                </c:pt>
                <c:pt idx="315">
                  <c:v>17086.990000000002</c:v>
                </c:pt>
                <c:pt idx="316">
                  <c:v>16782.36</c:v>
                </c:pt>
                <c:pt idx="317">
                  <c:v>16489.61</c:v>
                </c:pt>
                <c:pt idx="318">
                  <c:v>16208.3</c:v>
                </c:pt>
                <c:pt idx="319">
                  <c:v>15937.63</c:v>
                </c:pt>
                <c:pt idx="320">
                  <c:v>15677.12</c:v>
                </c:pt>
                <c:pt idx="321">
                  <c:v>15426.12</c:v>
                </c:pt>
                <c:pt idx="322">
                  <c:v>15184.14</c:v>
                </c:pt>
                <c:pt idx="323">
                  <c:v>14950.83</c:v>
                </c:pt>
                <c:pt idx="324">
                  <c:v>14725.66</c:v>
                </c:pt>
                <c:pt idx="325">
                  <c:v>14508.23</c:v>
                </c:pt>
                <c:pt idx="326">
                  <c:v>14298.09</c:v>
                </c:pt>
                <c:pt idx="327">
                  <c:v>14095.04</c:v>
                </c:pt>
                <c:pt idx="328">
                  <c:v>13898.57</c:v>
                </c:pt>
                <c:pt idx="329">
                  <c:v>13708.5</c:v>
                </c:pt>
                <c:pt idx="330">
                  <c:v>13524.5</c:v>
                </c:pt>
                <c:pt idx="331">
                  <c:v>13346.2</c:v>
                </c:pt>
                <c:pt idx="332">
                  <c:v>12109.63</c:v>
                </c:pt>
                <c:pt idx="333">
                  <c:v>10694.86</c:v>
                </c:pt>
                <c:pt idx="334">
                  <c:v>9607.4259999999995</c:v>
                </c:pt>
                <c:pt idx="335">
                  <c:v>8762.4860000000008</c:v>
                </c:pt>
                <c:pt idx="336">
                  <c:v>8097.57</c:v>
                </c:pt>
                <c:pt idx="337">
                  <c:v>7564.1890000000003</c:v>
                </c:pt>
                <c:pt idx="338">
                  <c:v>7128.4849999999997</c:v>
                </c:pt>
                <c:pt idx="339">
                  <c:v>6768.9459999999999</c:v>
                </c:pt>
                <c:pt idx="340">
                  <c:v>6471.5439999999999</c:v>
                </c:pt>
                <c:pt idx="341">
                  <c:v>6239.0889999999999</c:v>
                </c:pt>
                <c:pt idx="342">
                  <c:v>6049.3469999999998</c:v>
                </c:pt>
                <c:pt idx="343">
                  <c:v>5895.07</c:v>
                </c:pt>
                <c:pt idx="344">
                  <c:v>5770.9250000000002</c:v>
                </c:pt>
                <c:pt idx="345">
                  <c:v>5673.0050000000001</c:v>
                </c:pt>
                <c:pt idx="346">
                  <c:v>5492.5039999999999</c:v>
                </c:pt>
                <c:pt idx="347">
                  <c:v>5381.1809999999996</c:v>
                </c:pt>
                <c:pt idx="348">
                  <c:v>5350.6840000000002</c:v>
                </c:pt>
                <c:pt idx="349">
                  <c:v>5300.6270000000004</c:v>
                </c:pt>
                <c:pt idx="350">
                  <c:v>5237.8630000000003</c:v>
                </c:pt>
                <c:pt idx="351">
                  <c:v>5203.8590000000004</c:v>
                </c:pt>
                <c:pt idx="352">
                  <c:v>5145.6940000000004</c:v>
                </c:pt>
                <c:pt idx="353">
                  <c:v>5103.6480000000001</c:v>
                </c:pt>
                <c:pt idx="354">
                  <c:v>5073.4449999999997</c:v>
                </c:pt>
                <c:pt idx="355">
                  <c:v>5052.51</c:v>
                </c:pt>
                <c:pt idx="356">
                  <c:v>5039.3509999999997</c:v>
                </c:pt>
                <c:pt idx="357">
                  <c:v>5008.4459999999999</c:v>
                </c:pt>
                <c:pt idx="358">
                  <c:v>4983.7430000000004</c:v>
                </c:pt>
                <c:pt idx="359">
                  <c:v>4964.5770000000002</c:v>
                </c:pt>
                <c:pt idx="360">
                  <c:v>4950.3320000000003</c:v>
                </c:pt>
                <c:pt idx="361">
                  <c:v>4940.4769999999999</c:v>
                </c:pt>
                <c:pt idx="362">
                  <c:v>4865.9579999999996</c:v>
                </c:pt>
                <c:pt idx="363">
                  <c:v>4811.2780000000002</c:v>
                </c:pt>
                <c:pt idx="364">
                  <c:v>4758.3140000000003</c:v>
                </c:pt>
                <c:pt idx="365">
                  <c:v>4718.6000000000004</c:v>
                </c:pt>
                <c:pt idx="366">
                  <c:v>4677.3909999999996</c:v>
                </c:pt>
                <c:pt idx="367">
                  <c:v>4645.4840000000004</c:v>
                </c:pt>
                <c:pt idx="368">
                  <c:v>4603.5320000000002</c:v>
                </c:pt>
                <c:pt idx="369">
                  <c:v>4568.4560000000001</c:v>
                </c:pt>
                <c:pt idx="370">
                  <c:v>4529.4759999999997</c:v>
                </c:pt>
                <c:pt idx="371">
                  <c:v>4495.7579999999998</c:v>
                </c:pt>
                <c:pt idx="372">
                  <c:v>4454.4269999999997</c:v>
                </c:pt>
                <c:pt idx="373">
                  <c:v>4404.9889999999996</c:v>
                </c:pt>
                <c:pt idx="374">
                  <c:v>4355.84</c:v>
                </c:pt>
                <c:pt idx="375">
                  <c:v>4321.6549999999997</c:v>
                </c:pt>
                <c:pt idx="376">
                  <c:v>4295.0069999999996</c:v>
                </c:pt>
                <c:pt idx="377">
                  <c:v>4258.1440000000002</c:v>
                </c:pt>
                <c:pt idx="378">
                  <c:v>4226.2330000000002</c:v>
                </c:pt>
                <c:pt idx="379">
                  <c:v>4212.3040000000001</c:v>
                </c:pt>
                <c:pt idx="380">
                  <c:v>4194.4350000000004</c:v>
                </c:pt>
                <c:pt idx="381">
                  <c:v>4162.0219999999999</c:v>
                </c:pt>
                <c:pt idx="382">
                  <c:v>4132.3670000000002</c:v>
                </c:pt>
                <c:pt idx="383">
                  <c:v>4117.3869999999997</c:v>
                </c:pt>
                <c:pt idx="384">
                  <c:v>4104.875</c:v>
                </c:pt>
                <c:pt idx="385">
                  <c:v>4094.48</c:v>
                </c:pt>
                <c:pt idx="386">
                  <c:v>4085.9090000000001</c:v>
                </c:pt>
                <c:pt idx="387">
                  <c:v>4078.9209999999998</c:v>
                </c:pt>
                <c:pt idx="388">
                  <c:v>4092.3319999999999</c:v>
                </c:pt>
                <c:pt idx="389">
                  <c:v>4106.9560000000001</c:v>
                </c:pt>
                <c:pt idx="390">
                  <c:v>4122.6549999999997</c:v>
                </c:pt>
                <c:pt idx="391">
                  <c:v>4139.2939999999999</c:v>
                </c:pt>
                <c:pt idx="392">
                  <c:v>4156.7730000000001</c:v>
                </c:pt>
                <c:pt idx="393">
                  <c:v>4173.0889999999999</c:v>
                </c:pt>
                <c:pt idx="394">
                  <c:v>4189.7700000000004</c:v>
                </c:pt>
                <c:pt idx="395">
                  <c:v>4206.7839999999997</c:v>
                </c:pt>
                <c:pt idx="396">
                  <c:v>4224.1009999999997</c:v>
                </c:pt>
                <c:pt idx="397">
                  <c:v>4241.6959999999999</c:v>
                </c:pt>
                <c:pt idx="398">
                  <c:v>4288.5649999999996</c:v>
                </c:pt>
                <c:pt idx="399">
                  <c:v>4335.6679999999997</c:v>
                </c:pt>
                <c:pt idx="400">
                  <c:v>4382.9870000000001</c:v>
                </c:pt>
                <c:pt idx="401">
                  <c:v>4430.5050000000001</c:v>
                </c:pt>
                <c:pt idx="402">
                  <c:v>4478.2070000000003</c:v>
                </c:pt>
                <c:pt idx="403">
                  <c:v>4518.74</c:v>
                </c:pt>
                <c:pt idx="404">
                  <c:v>4559.4319999999998</c:v>
                </c:pt>
                <c:pt idx="405">
                  <c:v>4600.2709999999997</c:v>
                </c:pt>
                <c:pt idx="406">
                  <c:v>4641.2479999999996</c:v>
                </c:pt>
                <c:pt idx="407">
                  <c:v>4682.3530000000001</c:v>
                </c:pt>
                <c:pt idx="408">
                  <c:v>4716.2780000000002</c:v>
                </c:pt>
                <c:pt idx="409">
                  <c:v>4750.3149999999996</c:v>
                </c:pt>
                <c:pt idx="410">
                  <c:v>4784.4579999999996</c:v>
                </c:pt>
                <c:pt idx="411">
                  <c:v>4818.6989999999996</c:v>
                </c:pt>
                <c:pt idx="412">
                  <c:v>4853.0339999999997</c:v>
                </c:pt>
                <c:pt idx="413">
                  <c:v>4881.5950000000003</c:v>
                </c:pt>
                <c:pt idx="414">
                  <c:v>4910.2389999999996</c:v>
                </c:pt>
                <c:pt idx="415">
                  <c:v>4938.9610000000002</c:v>
                </c:pt>
                <c:pt idx="416">
                  <c:v>4967.7550000000001</c:v>
                </c:pt>
                <c:pt idx="417">
                  <c:v>4996.6189999999997</c:v>
                </c:pt>
                <c:pt idx="418">
                  <c:v>5025.0680000000002</c:v>
                </c:pt>
                <c:pt idx="419">
                  <c:v>5053.5789999999997</c:v>
                </c:pt>
                <c:pt idx="420">
                  <c:v>5082.1499999999996</c:v>
                </c:pt>
                <c:pt idx="421">
                  <c:v>5110.7749999999996</c:v>
                </c:pt>
                <c:pt idx="422">
                  <c:v>5139.4539999999997</c:v>
                </c:pt>
                <c:pt idx="423">
                  <c:v>5168.2619999999997</c:v>
                </c:pt>
                <c:pt idx="424">
                  <c:v>5197.1189999999997</c:v>
                </c:pt>
                <c:pt idx="425">
                  <c:v>5226.0209999999997</c:v>
                </c:pt>
                <c:pt idx="426">
                  <c:v>5254.9660000000003</c:v>
                </c:pt>
                <c:pt idx="427">
                  <c:v>5283.9520000000002</c:v>
                </c:pt>
                <c:pt idx="428">
                  <c:v>5298.9979999999996</c:v>
                </c:pt>
                <c:pt idx="429">
                  <c:v>5314.0810000000001</c:v>
                </c:pt>
                <c:pt idx="430">
                  <c:v>5329.1989999999996</c:v>
                </c:pt>
                <c:pt idx="431">
                  <c:v>5344.3530000000001</c:v>
                </c:pt>
                <c:pt idx="432">
                  <c:v>5359.5379999999996</c:v>
                </c:pt>
                <c:pt idx="433">
                  <c:v>5372.7049999999999</c:v>
                </c:pt>
                <c:pt idx="434">
                  <c:v>5385.902</c:v>
                </c:pt>
                <c:pt idx="435">
                  <c:v>5399.1270000000004</c:v>
                </c:pt>
                <c:pt idx="436">
                  <c:v>5412.38</c:v>
                </c:pt>
                <c:pt idx="437">
                  <c:v>5425.6589999999997</c:v>
                </c:pt>
                <c:pt idx="438">
                  <c:v>5438.9629999999997</c:v>
                </c:pt>
                <c:pt idx="439">
                  <c:v>5452.2920000000004</c:v>
                </c:pt>
                <c:pt idx="440">
                  <c:v>5465.6440000000002</c:v>
                </c:pt>
                <c:pt idx="441">
                  <c:v>5479.018</c:v>
                </c:pt>
                <c:pt idx="442">
                  <c:v>5492.4129999999996</c:v>
                </c:pt>
                <c:pt idx="443">
                  <c:v>5498.7089999999998</c:v>
                </c:pt>
                <c:pt idx="444">
                  <c:v>5505.0249999999996</c:v>
                </c:pt>
                <c:pt idx="445">
                  <c:v>5511.3590000000004</c:v>
                </c:pt>
                <c:pt idx="446">
                  <c:v>5517.7120000000004</c:v>
                </c:pt>
                <c:pt idx="447">
                  <c:v>5524.0829999999996</c:v>
                </c:pt>
                <c:pt idx="448">
                  <c:v>5530.47</c:v>
                </c:pt>
                <c:pt idx="449">
                  <c:v>5536.8739999999998</c:v>
                </c:pt>
                <c:pt idx="450">
                  <c:v>5543.2939999999999</c:v>
                </c:pt>
                <c:pt idx="451">
                  <c:v>5549.7290000000003</c:v>
                </c:pt>
                <c:pt idx="452">
                  <c:v>5556.1779999999999</c:v>
                </c:pt>
                <c:pt idx="453">
                  <c:v>5554.3819999999996</c:v>
                </c:pt>
                <c:pt idx="454">
                  <c:v>5552.5990000000002</c:v>
                </c:pt>
                <c:pt idx="455">
                  <c:v>5550.8289999999997</c:v>
                </c:pt>
                <c:pt idx="456">
                  <c:v>5549.0720000000001</c:v>
                </c:pt>
                <c:pt idx="457">
                  <c:v>5547.3270000000002</c:v>
                </c:pt>
                <c:pt idx="458">
                  <c:v>5545.5940000000001</c:v>
                </c:pt>
                <c:pt idx="459">
                  <c:v>5543.8729999999996</c:v>
                </c:pt>
                <c:pt idx="460">
                  <c:v>5542.1620000000003</c:v>
                </c:pt>
                <c:pt idx="461">
                  <c:v>5540.4620000000004</c:v>
                </c:pt>
                <c:pt idx="462">
                  <c:v>5538.7730000000001</c:v>
                </c:pt>
                <c:pt idx="463">
                  <c:v>5644.2280000000001</c:v>
                </c:pt>
                <c:pt idx="464">
                  <c:v>5750.4139999999998</c:v>
                </c:pt>
                <c:pt idx="465">
                  <c:v>5765.2219999999998</c:v>
                </c:pt>
                <c:pt idx="466">
                  <c:v>5780.4340000000002</c:v>
                </c:pt>
                <c:pt idx="467">
                  <c:v>5795.951</c:v>
                </c:pt>
                <c:pt idx="468">
                  <c:v>5767.826</c:v>
                </c:pt>
                <c:pt idx="469">
                  <c:v>5739.8789999999999</c:v>
                </c:pt>
                <c:pt idx="470">
                  <c:v>5712.0680000000002</c:v>
                </c:pt>
                <c:pt idx="471">
                  <c:v>5684.3620000000001</c:v>
                </c:pt>
                <c:pt idx="472">
                  <c:v>5656.7359999999999</c:v>
                </c:pt>
                <c:pt idx="473">
                  <c:v>5620.009</c:v>
                </c:pt>
                <c:pt idx="474">
                  <c:v>5583.3280000000004</c:v>
                </c:pt>
                <c:pt idx="475">
                  <c:v>5546.68</c:v>
                </c:pt>
                <c:pt idx="476">
                  <c:v>5510.0550000000003</c:v>
                </c:pt>
                <c:pt idx="477">
                  <c:v>5473.4480000000003</c:v>
                </c:pt>
                <c:pt idx="478">
                  <c:v>5438.35</c:v>
                </c:pt>
                <c:pt idx="479">
                  <c:v>5403.2579999999998</c:v>
                </c:pt>
                <c:pt idx="480">
                  <c:v>5368.1670000000004</c:v>
                </c:pt>
                <c:pt idx="481">
                  <c:v>5333.0749999999998</c:v>
                </c:pt>
                <c:pt idx="482">
                  <c:v>5297.9790000000003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4CA-4D15-B348-622288138E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79417311"/>
        <c:axId val="1979416831"/>
      </c:scatterChart>
      <c:valAx>
        <c:axId val="1979417311"/>
        <c:scaling>
          <c:logBase val="10"/>
          <c:orientation val="minMax"/>
          <c:max val="3000000000"/>
          <c:min val="10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[eV]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9416831"/>
        <c:crosses val="autoZero"/>
        <c:crossBetween val="midCat"/>
      </c:valAx>
      <c:valAx>
        <c:axId val="1979416831"/>
        <c:scaling>
          <c:logBase val="10"/>
          <c:orientation val="minMax"/>
          <c:max val="100000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DPA Cross-section [barn]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9417311"/>
        <c:crossesAt val="1.0000000000000002E-3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812D30-A003-4DBC-B0FD-195573122FEF}" type="doc">
      <dgm:prSet loTypeId="urn:microsoft.com/office/officeart/2005/8/layout/hList1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653BB41-2784-429A-B00D-E5AA4A9EF133}">
      <dgm:prSet/>
      <dgm:spPr/>
      <dgm:t>
        <a:bodyPr/>
        <a:lstStyle/>
        <a:p>
          <a:r>
            <a:rPr lang="en-US" dirty="0"/>
            <a:t>At above </a:t>
          </a:r>
          <a:r>
            <a:rPr lang="en-US" b="1" dirty="0"/>
            <a:t>800 C</a:t>
          </a:r>
          <a:r>
            <a:rPr lang="en-US" dirty="0"/>
            <a:t>, W in steam forms a hydrated tungsten oxide with a high vapor pressure.</a:t>
          </a:r>
        </a:p>
      </dgm:t>
    </dgm:pt>
    <dgm:pt modelId="{517F76EB-E64B-44F0-8C81-463D5BFC329C}" type="parTrans" cxnId="{FAA936AB-966D-4601-AD51-AEE1992A0A5D}">
      <dgm:prSet/>
      <dgm:spPr/>
      <dgm:t>
        <a:bodyPr/>
        <a:lstStyle/>
        <a:p>
          <a:endParaRPr lang="en-US"/>
        </a:p>
      </dgm:t>
    </dgm:pt>
    <dgm:pt modelId="{E54A3C8B-D743-4807-8078-EDD6A206AD3F}" type="sibTrans" cxnId="{FAA936AB-966D-4601-AD51-AEE1992A0A5D}">
      <dgm:prSet/>
      <dgm:spPr/>
      <dgm:t>
        <a:bodyPr/>
        <a:lstStyle/>
        <a:p>
          <a:endParaRPr lang="en-US"/>
        </a:p>
      </dgm:t>
    </dgm:pt>
    <dgm:pt modelId="{E2462BC3-50A4-42FF-866C-D94D48C57B9B}">
      <dgm:prSet/>
      <dgm:spPr/>
      <dgm:t>
        <a:bodyPr/>
        <a:lstStyle/>
        <a:p>
          <a:r>
            <a:rPr lang="en-US" dirty="0"/>
            <a:t>Readily evaporate posing risk of inhalation hazard of highly activated isotopes in tungsten </a:t>
          </a:r>
        </a:p>
      </dgm:t>
    </dgm:pt>
    <dgm:pt modelId="{AFF7D156-CF81-49CE-959D-ABBD1F701FA4}" type="parTrans" cxnId="{ECC4EAAF-A163-4538-8CF0-3969E82CB249}">
      <dgm:prSet/>
      <dgm:spPr/>
      <dgm:t>
        <a:bodyPr/>
        <a:lstStyle/>
        <a:p>
          <a:endParaRPr lang="en-US"/>
        </a:p>
      </dgm:t>
    </dgm:pt>
    <dgm:pt modelId="{A4286176-E11A-4885-B9C2-8B215A903590}" type="sibTrans" cxnId="{ECC4EAAF-A163-4538-8CF0-3969E82CB249}">
      <dgm:prSet/>
      <dgm:spPr/>
      <dgm:t>
        <a:bodyPr/>
        <a:lstStyle/>
        <a:p>
          <a:endParaRPr lang="en-US"/>
        </a:p>
      </dgm:t>
    </dgm:pt>
    <dgm:pt modelId="{84B31C2E-7679-48E0-A4CB-8D3081BF4E2C}">
      <dgm:prSet/>
      <dgm:spPr/>
      <dgm:t>
        <a:bodyPr/>
        <a:lstStyle/>
        <a:p>
          <a:r>
            <a:rPr lang="en-US" dirty="0"/>
            <a:t>Decay heat increases with beam power</a:t>
          </a:r>
        </a:p>
      </dgm:t>
    </dgm:pt>
    <dgm:pt modelId="{2A4CB9AB-5CC7-43A1-BBEA-CB7856FC9410}" type="parTrans" cxnId="{1A59B522-AD15-4299-B6B0-FE5D50FB0314}">
      <dgm:prSet/>
      <dgm:spPr/>
      <dgm:t>
        <a:bodyPr/>
        <a:lstStyle/>
        <a:p>
          <a:endParaRPr lang="en-US"/>
        </a:p>
      </dgm:t>
    </dgm:pt>
    <dgm:pt modelId="{89CA3F7A-97EF-40F2-8185-E5D9662AB106}" type="sibTrans" cxnId="{1A59B522-AD15-4299-B6B0-FE5D50FB0314}">
      <dgm:prSet/>
      <dgm:spPr/>
      <dgm:t>
        <a:bodyPr/>
        <a:lstStyle/>
        <a:p>
          <a:endParaRPr lang="en-US"/>
        </a:p>
      </dgm:t>
    </dgm:pt>
    <dgm:pt modelId="{7EACFF0C-69FA-4E01-A183-A38F806A7791}">
      <dgm:prSet/>
      <dgm:spPr/>
      <dgm:t>
        <a:bodyPr/>
        <a:lstStyle/>
        <a:p>
          <a:r>
            <a:rPr lang="en-US" dirty="0"/>
            <a:t>In a loss of coolant accident (LOCA), decay heat in tungsten can drive the W temperature above 800 C</a:t>
          </a:r>
        </a:p>
      </dgm:t>
    </dgm:pt>
    <dgm:pt modelId="{00B5E00D-02D3-4D00-BB15-0089E8EA0011}" type="parTrans" cxnId="{CF958658-98D5-427A-B02C-1AEA4C9F4ABC}">
      <dgm:prSet/>
      <dgm:spPr/>
      <dgm:t>
        <a:bodyPr/>
        <a:lstStyle/>
        <a:p>
          <a:endParaRPr lang="en-US"/>
        </a:p>
      </dgm:t>
    </dgm:pt>
    <dgm:pt modelId="{AD235EA9-BDC7-4663-B8F2-8B5BC74FD597}" type="sibTrans" cxnId="{CF958658-98D5-427A-B02C-1AEA4C9F4ABC}">
      <dgm:prSet/>
      <dgm:spPr/>
      <dgm:t>
        <a:bodyPr/>
        <a:lstStyle/>
        <a:p>
          <a:endParaRPr lang="en-US"/>
        </a:p>
      </dgm:t>
    </dgm:pt>
    <dgm:pt modelId="{53DCF715-9E21-4964-8962-F65CF0DFC8FC}">
      <dgm:prSet/>
      <dgm:spPr/>
      <dgm:t>
        <a:bodyPr/>
        <a:lstStyle/>
        <a:p>
          <a:r>
            <a:rPr lang="en-US"/>
            <a:t>Decay heat risk mitigation:</a:t>
          </a:r>
        </a:p>
      </dgm:t>
    </dgm:pt>
    <dgm:pt modelId="{18F190B2-0F22-40FC-B402-31210943ED0C}" type="parTrans" cxnId="{66BC5BF8-53F3-496B-B894-2768C1BF4FF9}">
      <dgm:prSet/>
      <dgm:spPr/>
      <dgm:t>
        <a:bodyPr/>
        <a:lstStyle/>
        <a:p>
          <a:endParaRPr lang="en-US"/>
        </a:p>
      </dgm:t>
    </dgm:pt>
    <dgm:pt modelId="{F0F581BC-C3B1-45F5-99DB-A75D4CFD4F30}" type="sibTrans" cxnId="{66BC5BF8-53F3-496B-B894-2768C1BF4FF9}">
      <dgm:prSet/>
      <dgm:spPr/>
      <dgm:t>
        <a:bodyPr/>
        <a:lstStyle/>
        <a:p>
          <a:endParaRPr lang="en-US"/>
        </a:p>
      </dgm:t>
    </dgm:pt>
    <dgm:pt modelId="{E66F089B-678D-4819-81C6-9F99F7C194CB}">
      <dgm:prSet/>
      <dgm:spPr/>
      <dgm:t>
        <a:bodyPr/>
        <a:lstStyle/>
        <a:p>
          <a:r>
            <a:rPr lang="en-US"/>
            <a:t>Increase the surface to volume ratio enabling more efficient passive cooling</a:t>
          </a:r>
        </a:p>
      </dgm:t>
    </dgm:pt>
    <dgm:pt modelId="{369FDFC7-F4DA-4D36-90C7-D23E6616C8B8}" type="parTrans" cxnId="{8F32ED8A-DC1E-47DA-AF32-B918BB8FD8E8}">
      <dgm:prSet/>
      <dgm:spPr/>
      <dgm:t>
        <a:bodyPr/>
        <a:lstStyle/>
        <a:p>
          <a:endParaRPr lang="en-US"/>
        </a:p>
      </dgm:t>
    </dgm:pt>
    <dgm:pt modelId="{966C6C4A-A75A-4C80-A738-D3ED72138898}" type="sibTrans" cxnId="{8F32ED8A-DC1E-47DA-AF32-B918BB8FD8E8}">
      <dgm:prSet/>
      <dgm:spPr/>
      <dgm:t>
        <a:bodyPr/>
        <a:lstStyle/>
        <a:p>
          <a:endParaRPr lang="en-US"/>
        </a:p>
      </dgm:t>
    </dgm:pt>
    <dgm:pt modelId="{3B20B37C-7C99-4F6D-807E-F809D05DABFC}">
      <dgm:prSet/>
      <dgm:spPr/>
      <dgm:t>
        <a:bodyPr/>
        <a:lstStyle/>
        <a:p>
          <a:r>
            <a:rPr lang="en-US"/>
            <a:t>Design with an improved heat transfer path enabling a better conduction, convection and radiative heat transfer</a:t>
          </a:r>
        </a:p>
      </dgm:t>
    </dgm:pt>
    <dgm:pt modelId="{985FF71B-99D9-4ED6-94C7-9B3A7B1C3120}" type="parTrans" cxnId="{4E9F58AE-DD71-4BC7-BC58-87B43AADA299}">
      <dgm:prSet/>
      <dgm:spPr/>
      <dgm:t>
        <a:bodyPr/>
        <a:lstStyle/>
        <a:p>
          <a:endParaRPr lang="en-US"/>
        </a:p>
      </dgm:t>
    </dgm:pt>
    <dgm:pt modelId="{48B83060-2351-46F8-8535-B21AD16A082D}" type="sibTrans" cxnId="{4E9F58AE-DD71-4BC7-BC58-87B43AADA299}">
      <dgm:prSet/>
      <dgm:spPr/>
      <dgm:t>
        <a:bodyPr/>
        <a:lstStyle/>
        <a:p>
          <a:endParaRPr lang="en-US"/>
        </a:p>
      </dgm:t>
    </dgm:pt>
    <dgm:pt modelId="{68A53632-2F48-46E9-A193-99CEF257CCF4}">
      <dgm:prSet/>
      <dgm:spPr/>
      <dgm:t>
        <a:bodyPr/>
        <a:lstStyle/>
        <a:p>
          <a:r>
            <a:rPr lang="en-US" b="1" dirty="0"/>
            <a:t>Adopt low activation cladding material. </a:t>
          </a:r>
        </a:p>
      </dgm:t>
    </dgm:pt>
    <dgm:pt modelId="{AA8F1B99-97D6-4F52-92FC-344945BA43D2}" type="parTrans" cxnId="{E7FDBC26-539C-41F0-B08A-D61AFC0683D7}">
      <dgm:prSet/>
      <dgm:spPr/>
      <dgm:t>
        <a:bodyPr/>
        <a:lstStyle/>
        <a:p>
          <a:endParaRPr lang="en-US"/>
        </a:p>
      </dgm:t>
    </dgm:pt>
    <dgm:pt modelId="{83C6A78D-CBAE-4DF3-A49A-306F10EBEC96}" type="sibTrans" cxnId="{E7FDBC26-539C-41F0-B08A-D61AFC0683D7}">
      <dgm:prSet/>
      <dgm:spPr/>
      <dgm:t>
        <a:bodyPr/>
        <a:lstStyle/>
        <a:p>
          <a:endParaRPr lang="en-US"/>
        </a:p>
      </dgm:t>
    </dgm:pt>
    <dgm:pt modelId="{6E22D587-C3A6-402A-9C19-CC520512AD4E}">
      <dgm:prSet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However, whether 800 C should serve as absolute criterion can be disputed.</a:t>
          </a:r>
        </a:p>
      </dgm:t>
    </dgm:pt>
    <dgm:pt modelId="{391736A2-92B7-4666-B408-52B584DB1BC0}" type="parTrans" cxnId="{F41395CE-3CEC-4615-B53B-7F8FD2E6F8F0}">
      <dgm:prSet/>
      <dgm:spPr/>
    </dgm:pt>
    <dgm:pt modelId="{16082919-AE7D-427D-B489-ACF0EB37C846}" type="sibTrans" cxnId="{F41395CE-3CEC-4615-B53B-7F8FD2E6F8F0}">
      <dgm:prSet/>
      <dgm:spPr/>
    </dgm:pt>
    <dgm:pt modelId="{59DFCBBD-6C7B-4C25-95AA-5CC5BA33DA1F}" type="pres">
      <dgm:prSet presAssocID="{A4812D30-A003-4DBC-B0FD-195573122FEF}" presName="Name0" presStyleCnt="0">
        <dgm:presLayoutVars>
          <dgm:dir/>
          <dgm:animLvl val="lvl"/>
          <dgm:resizeHandles val="exact"/>
        </dgm:presLayoutVars>
      </dgm:prSet>
      <dgm:spPr/>
    </dgm:pt>
    <dgm:pt modelId="{46C02F68-27AE-42DF-A3C3-B893B3B5B5BA}" type="pres">
      <dgm:prSet presAssocID="{4653BB41-2784-429A-B00D-E5AA4A9EF133}" presName="composite" presStyleCnt="0"/>
      <dgm:spPr/>
    </dgm:pt>
    <dgm:pt modelId="{6E077E76-B569-45C9-8C09-621EA158B236}" type="pres">
      <dgm:prSet presAssocID="{4653BB41-2784-429A-B00D-E5AA4A9EF13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B86A18B-595B-4219-9321-F319BAFE18B0}" type="pres">
      <dgm:prSet presAssocID="{4653BB41-2784-429A-B00D-E5AA4A9EF133}" presName="desTx" presStyleLbl="alignAccFollowNode1" presStyleIdx="0" presStyleCnt="3">
        <dgm:presLayoutVars>
          <dgm:bulletEnabled val="1"/>
        </dgm:presLayoutVars>
      </dgm:prSet>
      <dgm:spPr/>
    </dgm:pt>
    <dgm:pt modelId="{09BE8F9E-BC4B-4853-AD59-227EAE5F7B00}" type="pres">
      <dgm:prSet presAssocID="{E54A3C8B-D743-4807-8078-EDD6A206AD3F}" presName="space" presStyleCnt="0"/>
      <dgm:spPr/>
    </dgm:pt>
    <dgm:pt modelId="{89A2E670-655D-4735-83AF-4889DCC16C0E}" type="pres">
      <dgm:prSet presAssocID="{84B31C2E-7679-48E0-A4CB-8D3081BF4E2C}" presName="composite" presStyleCnt="0"/>
      <dgm:spPr/>
    </dgm:pt>
    <dgm:pt modelId="{6AF8835A-30A1-41A1-8934-96CFB2206148}" type="pres">
      <dgm:prSet presAssocID="{84B31C2E-7679-48E0-A4CB-8D3081BF4E2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4E9E0A5-6241-4F95-870F-B22B15C06122}" type="pres">
      <dgm:prSet presAssocID="{84B31C2E-7679-48E0-A4CB-8D3081BF4E2C}" presName="desTx" presStyleLbl="alignAccFollowNode1" presStyleIdx="1" presStyleCnt="3">
        <dgm:presLayoutVars>
          <dgm:bulletEnabled val="1"/>
        </dgm:presLayoutVars>
      </dgm:prSet>
      <dgm:spPr/>
    </dgm:pt>
    <dgm:pt modelId="{8C37EAC2-2CD6-466A-9C17-61208FCF59F5}" type="pres">
      <dgm:prSet presAssocID="{89CA3F7A-97EF-40F2-8185-E5D9662AB106}" presName="space" presStyleCnt="0"/>
      <dgm:spPr/>
    </dgm:pt>
    <dgm:pt modelId="{BD96DA62-A1F8-4C48-B322-D2853F4CF2CF}" type="pres">
      <dgm:prSet presAssocID="{53DCF715-9E21-4964-8962-F65CF0DFC8FC}" presName="composite" presStyleCnt="0"/>
      <dgm:spPr/>
    </dgm:pt>
    <dgm:pt modelId="{0E4031B3-5AFE-4E6D-9C98-881EF87F28F0}" type="pres">
      <dgm:prSet presAssocID="{53DCF715-9E21-4964-8962-F65CF0DFC8F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F122A57-2C1A-432C-B5EB-59586EF90C8E}" type="pres">
      <dgm:prSet presAssocID="{53DCF715-9E21-4964-8962-F65CF0DFC8F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A640406-2952-46B8-A71F-4661525C5D58}" type="presOf" srcId="{E2462BC3-50A4-42FF-866C-D94D48C57B9B}" destId="{0B86A18B-595B-4219-9321-F319BAFE18B0}" srcOrd="0" destOrd="0" presId="urn:microsoft.com/office/officeart/2005/8/layout/hList1"/>
    <dgm:cxn modelId="{496ABE0B-058D-466C-B720-949605842C93}" type="presOf" srcId="{6E22D587-C3A6-402A-9C19-CC520512AD4E}" destId="{0B86A18B-595B-4219-9321-F319BAFE18B0}" srcOrd="0" destOrd="1" presId="urn:microsoft.com/office/officeart/2005/8/layout/hList1"/>
    <dgm:cxn modelId="{1A59B522-AD15-4299-B6B0-FE5D50FB0314}" srcId="{A4812D30-A003-4DBC-B0FD-195573122FEF}" destId="{84B31C2E-7679-48E0-A4CB-8D3081BF4E2C}" srcOrd="1" destOrd="0" parTransId="{2A4CB9AB-5CC7-43A1-BBEA-CB7856FC9410}" sibTransId="{89CA3F7A-97EF-40F2-8185-E5D9662AB106}"/>
    <dgm:cxn modelId="{E7FDBC26-539C-41F0-B08A-D61AFC0683D7}" srcId="{53DCF715-9E21-4964-8962-F65CF0DFC8FC}" destId="{68A53632-2F48-46E9-A193-99CEF257CCF4}" srcOrd="2" destOrd="0" parTransId="{AA8F1B99-97D6-4F52-92FC-344945BA43D2}" sibTransId="{83C6A78D-CBAE-4DF3-A49A-306F10EBEC96}"/>
    <dgm:cxn modelId="{D3B04F27-33E7-498B-A818-696CEEE07982}" type="presOf" srcId="{3B20B37C-7C99-4F6D-807E-F809D05DABFC}" destId="{3F122A57-2C1A-432C-B5EB-59586EF90C8E}" srcOrd="0" destOrd="1" presId="urn:microsoft.com/office/officeart/2005/8/layout/hList1"/>
    <dgm:cxn modelId="{77EE5E3B-EB6F-4073-BF38-DDDD42CA1F2E}" type="presOf" srcId="{53DCF715-9E21-4964-8962-F65CF0DFC8FC}" destId="{0E4031B3-5AFE-4E6D-9C98-881EF87F28F0}" srcOrd="0" destOrd="0" presId="urn:microsoft.com/office/officeart/2005/8/layout/hList1"/>
    <dgm:cxn modelId="{C2D96E45-4903-4606-B153-975C535EDEE0}" type="presOf" srcId="{7EACFF0C-69FA-4E01-A183-A38F806A7791}" destId="{54E9E0A5-6241-4F95-870F-B22B15C06122}" srcOrd="0" destOrd="0" presId="urn:microsoft.com/office/officeart/2005/8/layout/hList1"/>
    <dgm:cxn modelId="{01F7C26B-FC6D-4D6B-BD3E-43A80A30441E}" type="presOf" srcId="{A4812D30-A003-4DBC-B0FD-195573122FEF}" destId="{59DFCBBD-6C7B-4C25-95AA-5CC5BA33DA1F}" srcOrd="0" destOrd="0" presId="urn:microsoft.com/office/officeart/2005/8/layout/hList1"/>
    <dgm:cxn modelId="{CF958658-98D5-427A-B02C-1AEA4C9F4ABC}" srcId="{84B31C2E-7679-48E0-A4CB-8D3081BF4E2C}" destId="{7EACFF0C-69FA-4E01-A183-A38F806A7791}" srcOrd="0" destOrd="0" parTransId="{00B5E00D-02D3-4D00-BB15-0089E8EA0011}" sibTransId="{AD235EA9-BDC7-4663-B8F2-8B5BC74FD597}"/>
    <dgm:cxn modelId="{8F32ED8A-DC1E-47DA-AF32-B918BB8FD8E8}" srcId="{53DCF715-9E21-4964-8962-F65CF0DFC8FC}" destId="{E66F089B-678D-4819-81C6-9F99F7C194CB}" srcOrd="0" destOrd="0" parTransId="{369FDFC7-F4DA-4D36-90C7-D23E6616C8B8}" sibTransId="{966C6C4A-A75A-4C80-A738-D3ED72138898}"/>
    <dgm:cxn modelId="{B3624E90-23E1-4C90-8B90-1B9D9DB04172}" type="presOf" srcId="{4653BB41-2784-429A-B00D-E5AA4A9EF133}" destId="{6E077E76-B569-45C9-8C09-621EA158B236}" srcOrd="0" destOrd="0" presId="urn:microsoft.com/office/officeart/2005/8/layout/hList1"/>
    <dgm:cxn modelId="{C3FDF79D-C6F5-4509-ABAE-D2B573618C01}" type="presOf" srcId="{84B31C2E-7679-48E0-A4CB-8D3081BF4E2C}" destId="{6AF8835A-30A1-41A1-8934-96CFB2206148}" srcOrd="0" destOrd="0" presId="urn:microsoft.com/office/officeart/2005/8/layout/hList1"/>
    <dgm:cxn modelId="{FAA936AB-966D-4601-AD51-AEE1992A0A5D}" srcId="{A4812D30-A003-4DBC-B0FD-195573122FEF}" destId="{4653BB41-2784-429A-B00D-E5AA4A9EF133}" srcOrd="0" destOrd="0" parTransId="{517F76EB-E64B-44F0-8C81-463D5BFC329C}" sibTransId="{E54A3C8B-D743-4807-8078-EDD6A206AD3F}"/>
    <dgm:cxn modelId="{4E9F58AE-DD71-4BC7-BC58-87B43AADA299}" srcId="{53DCF715-9E21-4964-8962-F65CF0DFC8FC}" destId="{3B20B37C-7C99-4F6D-807E-F809D05DABFC}" srcOrd="1" destOrd="0" parTransId="{985FF71B-99D9-4ED6-94C7-9B3A7B1C3120}" sibTransId="{48B83060-2351-46F8-8535-B21AD16A082D}"/>
    <dgm:cxn modelId="{ECC4EAAF-A163-4538-8CF0-3969E82CB249}" srcId="{4653BB41-2784-429A-B00D-E5AA4A9EF133}" destId="{E2462BC3-50A4-42FF-866C-D94D48C57B9B}" srcOrd="0" destOrd="0" parTransId="{AFF7D156-CF81-49CE-959D-ABBD1F701FA4}" sibTransId="{A4286176-E11A-4885-B9C2-8B215A903590}"/>
    <dgm:cxn modelId="{F41395CE-3CEC-4615-B53B-7F8FD2E6F8F0}" srcId="{4653BB41-2784-429A-B00D-E5AA4A9EF133}" destId="{6E22D587-C3A6-402A-9C19-CC520512AD4E}" srcOrd="1" destOrd="0" parTransId="{391736A2-92B7-4666-B408-52B584DB1BC0}" sibTransId="{16082919-AE7D-427D-B489-ACF0EB37C846}"/>
    <dgm:cxn modelId="{BF6F53DE-01FD-4F44-AF4C-DFD1201638AA}" type="presOf" srcId="{E66F089B-678D-4819-81C6-9F99F7C194CB}" destId="{3F122A57-2C1A-432C-B5EB-59586EF90C8E}" srcOrd="0" destOrd="0" presId="urn:microsoft.com/office/officeart/2005/8/layout/hList1"/>
    <dgm:cxn modelId="{66BC5BF8-53F3-496B-B894-2768C1BF4FF9}" srcId="{A4812D30-A003-4DBC-B0FD-195573122FEF}" destId="{53DCF715-9E21-4964-8962-F65CF0DFC8FC}" srcOrd="2" destOrd="0" parTransId="{18F190B2-0F22-40FC-B402-31210943ED0C}" sibTransId="{F0F581BC-C3B1-45F5-99DB-A75D4CFD4F30}"/>
    <dgm:cxn modelId="{27BD67FF-3442-4525-8536-3D1A59390B6E}" type="presOf" srcId="{68A53632-2F48-46E9-A193-99CEF257CCF4}" destId="{3F122A57-2C1A-432C-B5EB-59586EF90C8E}" srcOrd="0" destOrd="2" presId="urn:microsoft.com/office/officeart/2005/8/layout/hList1"/>
    <dgm:cxn modelId="{307957E2-8077-48BF-B5E6-1267D4A1DA36}" type="presParOf" srcId="{59DFCBBD-6C7B-4C25-95AA-5CC5BA33DA1F}" destId="{46C02F68-27AE-42DF-A3C3-B893B3B5B5BA}" srcOrd="0" destOrd="0" presId="urn:microsoft.com/office/officeart/2005/8/layout/hList1"/>
    <dgm:cxn modelId="{57804407-89D2-46AD-B2A5-5545B3DDFF86}" type="presParOf" srcId="{46C02F68-27AE-42DF-A3C3-B893B3B5B5BA}" destId="{6E077E76-B569-45C9-8C09-621EA158B236}" srcOrd="0" destOrd="0" presId="urn:microsoft.com/office/officeart/2005/8/layout/hList1"/>
    <dgm:cxn modelId="{D7E4DBC9-ABEC-435F-8356-462F288B58CD}" type="presParOf" srcId="{46C02F68-27AE-42DF-A3C3-B893B3B5B5BA}" destId="{0B86A18B-595B-4219-9321-F319BAFE18B0}" srcOrd="1" destOrd="0" presId="urn:microsoft.com/office/officeart/2005/8/layout/hList1"/>
    <dgm:cxn modelId="{61333E3B-C1F7-4D53-9782-747C6CB0DA11}" type="presParOf" srcId="{59DFCBBD-6C7B-4C25-95AA-5CC5BA33DA1F}" destId="{09BE8F9E-BC4B-4853-AD59-227EAE5F7B00}" srcOrd="1" destOrd="0" presId="urn:microsoft.com/office/officeart/2005/8/layout/hList1"/>
    <dgm:cxn modelId="{F4DB3380-C4B0-492E-82E3-64B5ACB359E6}" type="presParOf" srcId="{59DFCBBD-6C7B-4C25-95AA-5CC5BA33DA1F}" destId="{89A2E670-655D-4735-83AF-4889DCC16C0E}" srcOrd="2" destOrd="0" presId="urn:microsoft.com/office/officeart/2005/8/layout/hList1"/>
    <dgm:cxn modelId="{6A371F16-B190-4B7B-8494-526DB4FE63D0}" type="presParOf" srcId="{89A2E670-655D-4735-83AF-4889DCC16C0E}" destId="{6AF8835A-30A1-41A1-8934-96CFB2206148}" srcOrd="0" destOrd="0" presId="urn:microsoft.com/office/officeart/2005/8/layout/hList1"/>
    <dgm:cxn modelId="{0A2A0B1B-D657-4AC3-85FC-1F8CA51F1FA7}" type="presParOf" srcId="{89A2E670-655D-4735-83AF-4889DCC16C0E}" destId="{54E9E0A5-6241-4F95-870F-B22B15C06122}" srcOrd="1" destOrd="0" presId="urn:microsoft.com/office/officeart/2005/8/layout/hList1"/>
    <dgm:cxn modelId="{6AB4BABA-3FDF-47C2-9153-FA63969C5732}" type="presParOf" srcId="{59DFCBBD-6C7B-4C25-95AA-5CC5BA33DA1F}" destId="{8C37EAC2-2CD6-466A-9C17-61208FCF59F5}" srcOrd="3" destOrd="0" presId="urn:microsoft.com/office/officeart/2005/8/layout/hList1"/>
    <dgm:cxn modelId="{3ED816B2-23D5-49B1-9733-BA9A6F7FC413}" type="presParOf" srcId="{59DFCBBD-6C7B-4C25-95AA-5CC5BA33DA1F}" destId="{BD96DA62-A1F8-4C48-B322-D2853F4CF2CF}" srcOrd="4" destOrd="0" presId="urn:microsoft.com/office/officeart/2005/8/layout/hList1"/>
    <dgm:cxn modelId="{C2C339C6-1739-44FA-8F64-12DB273FC3B1}" type="presParOf" srcId="{BD96DA62-A1F8-4C48-B322-D2853F4CF2CF}" destId="{0E4031B3-5AFE-4E6D-9C98-881EF87F28F0}" srcOrd="0" destOrd="0" presId="urn:microsoft.com/office/officeart/2005/8/layout/hList1"/>
    <dgm:cxn modelId="{4C9D7A99-F8AD-4876-8FA8-ADFAB29BAFC7}" type="presParOf" srcId="{BD96DA62-A1F8-4C48-B322-D2853F4CF2CF}" destId="{3F122A57-2C1A-432C-B5EB-59586EF90C8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077E76-B569-45C9-8C09-621EA158B236}">
      <dsp:nvSpPr>
        <dsp:cNvPr id="0" name=""/>
        <dsp:cNvSpPr/>
      </dsp:nvSpPr>
      <dsp:spPr>
        <a:xfrm>
          <a:off x="3535" y="164637"/>
          <a:ext cx="3447598" cy="11369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At above </a:t>
          </a:r>
          <a:r>
            <a:rPr lang="en-US" sz="1800" b="1" kern="1200" dirty="0"/>
            <a:t>800 C</a:t>
          </a:r>
          <a:r>
            <a:rPr lang="en-US" sz="1800" kern="1200" dirty="0"/>
            <a:t>, W in steam forms a hydrated tungsten oxide with a high vapor pressure.</a:t>
          </a:r>
        </a:p>
      </dsp:txBody>
      <dsp:txXfrm>
        <a:off x="3535" y="164637"/>
        <a:ext cx="3447598" cy="1136984"/>
      </dsp:txXfrm>
    </dsp:sp>
    <dsp:sp modelId="{0B86A18B-595B-4219-9321-F319BAFE18B0}">
      <dsp:nvSpPr>
        <dsp:cNvPr id="0" name=""/>
        <dsp:cNvSpPr/>
      </dsp:nvSpPr>
      <dsp:spPr>
        <a:xfrm>
          <a:off x="3535" y="1301622"/>
          <a:ext cx="3447598" cy="259556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Readily evaporate posing risk of inhalation hazard of highly activated isotopes in tungsten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0000"/>
              </a:solidFill>
            </a:rPr>
            <a:t>However, whether 800 C should serve as absolute criterion can be disputed.</a:t>
          </a:r>
        </a:p>
      </dsp:txBody>
      <dsp:txXfrm>
        <a:off x="3535" y="1301622"/>
        <a:ext cx="3447598" cy="2595569"/>
      </dsp:txXfrm>
    </dsp:sp>
    <dsp:sp modelId="{6AF8835A-30A1-41A1-8934-96CFB2206148}">
      <dsp:nvSpPr>
        <dsp:cNvPr id="0" name=""/>
        <dsp:cNvSpPr/>
      </dsp:nvSpPr>
      <dsp:spPr>
        <a:xfrm>
          <a:off x="3933797" y="164637"/>
          <a:ext cx="3447598" cy="11369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Decay heat increases with beam power</a:t>
          </a:r>
        </a:p>
      </dsp:txBody>
      <dsp:txXfrm>
        <a:off x="3933797" y="164637"/>
        <a:ext cx="3447598" cy="1136984"/>
      </dsp:txXfrm>
    </dsp:sp>
    <dsp:sp modelId="{54E9E0A5-6241-4F95-870F-B22B15C06122}">
      <dsp:nvSpPr>
        <dsp:cNvPr id="0" name=""/>
        <dsp:cNvSpPr/>
      </dsp:nvSpPr>
      <dsp:spPr>
        <a:xfrm>
          <a:off x="3933797" y="1301622"/>
          <a:ext cx="3447598" cy="259556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 a loss of coolant accident (LOCA), decay heat in tungsten can drive the W temperature above 800 C</a:t>
          </a:r>
        </a:p>
      </dsp:txBody>
      <dsp:txXfrm>
        <a:off x="3933797" y="1301622"/>
        <a:ext cx="3447598" cy="2595569"/>
      </dsp:txXfrm>
    </dsp:sp>
    <dsp:sp modelId="{0E4031B3-5AFE-4E6D-9C98-881EF87F28F0}">
      <dsp:nvSpPr>
        <dsp:cNvPr id="0" name=""/>
        <dsp:cNvSpPr/>
      </dsp:nvSpPr>
      <dsp:spPr>
        <a:xfrm>
          <a:off x="7864059" y="164637"/>
          <a:ext cx="3447598" cy="11369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Decay heat risk mitigation:</a:t>
          </a:r>
        </a:p>
      </dsp:txBody>
      <dsp:txXfrm>
        <a:off x="7864059" y="164637"/>
        <a:ext cx="3447598" cy="1136984"/>
      </dsp:txXfrm>
    </dsp:sp>
    <dsp:sp modelId="{3F122A57-2C1A-432C-B5EB-59586EF90C8E}">
      <dsp:nvSpPr>
        <dsp:cNvPr id="0" name=""/>
        <dsp:cNvSpPr/>
      </dsp:nvSpPr>
      <dsp:spPr>
        <a:xfrm>
          <a:off x="7864059" y="1301622"/>
          <a:ext cx="3447598" cy="259556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Increase the surface to volume ratio enabling more efficient passive cooling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Design with an improved heat transfer path enabling a better conduction, convection and radiative heat transfer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Adopt low activation cladding material. </a:t>
          </a:r>
        </a:p>
      </dsp:txBody>
      <dsp:txXfrm>
        <a:off x="7864059" y="1301622"/>
        <a:ext cx="3447598" cy="25955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74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E7C435-1FA7-78B6-5FBF-709DE092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3355DA-324C-FAD8-4E0B-AEAD06F3F5FE}"/>
              </a:ext>
            </a:extLst>
          </p:cNvPr>
          <p:cNvSpPr/>
          <p:nvPr/>
        </p:nvSpPr>
        <p:spPr>
          <a:xfrm>
            <a:off x="314692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5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5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8126676-7946-E0DD-5919-B78DBFBB13D6}"/>
              </a:ext>
            </a:extLst>
          </p:cNvPr>
          <p:cNvSpPr/>
          <p:nvPr/>
        </p:nvSpPr>
        <p:spPr>
          <a:xfrm>
            <a:off x="6238430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4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4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14" name="Text Placeholder 212">
            <a:extLst>
              <a:ext uri="{FF2B5EF4-FFF2-40B4-BE49-F238E27FC236}">
                <a16:creationId xmlns:a16="http://schemas.microsoft.com/office/drawing/2014/main" id="{42664C13-6E3D-7C64-6F1D-E284E4609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8139365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86" name="Freeform 985">
            <a:extLst>
              <a:ext uri="{FF2B5EF4-FFF2-40B4-BE49-F238E27FC236}">
                <a16:creationId xmlns:a16="http://schemas.microsoft.com/office/drawing/2014/main" id="{DD9191FA-8884-C2D5-4585-3E38817331A0}"/>
              </a:ext>
            </a:extLst>
          </p:cNvPr>
          <p:cNvSpPr/>
          <p:nvPr/>
        </p:nvSpPr>
        <p:spPr>
          <a:xfrm>
            <a:off x="3223131" y="1636672"/>
            <a:ext cx="2755330" cy="373951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6144761" y="1636672"/>
            <a:ext cx="274076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4" name="Freeform 2613">
            <a:extLst>
              <a:ext uri="{FF2B5EF4-FFF2-40B4-BE49-F238E27FC236}">
                <a16:creationId xmlns:a16="http://schemas.microsoft.com/office/drawing/2014/main" id="{2FDB1E58-ABCD-30F4-4DE0-D0A3D27B0B3B}"/>
              </a:ext>
            </a:extLst>
          </p:cNvPr>
          <p:cNvSpPr/>
          <p:nvPr/>
        </p:nvSpPr>
        <p:spPr>
          <a:xfrm>
            <a:off x="9070721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0 w 2513520"/>
              <a:gd name="connsiteY1" fmla="*/ 0 h 373951"/>
              <a:gd name="connsiteX2" fmla="*/ 2513520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0" y="0"/>
                </a:lnTo>
                <a:lnTo>
                  <a:pt x="2513520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3" name="Text Placeholder 212">
            <a:extLst>
              <a:ext uri="{FF2B5EF4-FFF2-40B4-BE49-F238E27FC236}">
                <a16:creationId xmlns:a16="http://schemas.microsoft.com/office/drawing/2014/main" id="{13B81730-FDA6-818A-892D-1FB9DA8DCF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8F5D4-4948-A730-AC23-EF31274A0DE1}"/>
              </a:ext>
            </a:extLst>
          </p:cNvPr>
          <p:cNvSpPr/>
          <p:nvPr/>
        </p:nvSpPr>
        <p:spPr>
          <a:xfrm>
            <a:off x="1384410" y="1758337"/>
            <a:ext cx="2199902" cy="1873809"/>
          </a:xfrm>
          <a:prstGeom prst="rect">
            <a:avLst/>
          </a:pr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367424-2836-F9CD-5A49-338976693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950612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19"/>
            <a:ext cx="11430000" cy="72898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155700"/>
            <a:ext cx="11430000" cy="4545813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9896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1014984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0295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566" r="18851"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19"/>
            <a:ext cx="11430000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37256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516565"/>
            <a:ext cx="5843239" cy="38360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9F7CA-63AC-1736-17E3-F8C40F6055EC}"/>
              </a:ext>
            </a:extLst>
          </p:cNvPr>
          <p:cNvSpPr/>
          <p:nvPr userDrawn="1"/>
        </p:nvSpPr>
        <p:spPr>
          <a:xfrm>
            <a:off x="1963516" y="1371576"/>
            <a:ext cx="1743982" cy="1485470"/>
          </a:xfrm>
          <a:prstGeom prst="rect">
            <a:avLst/>
          </a:prstGeom>
          <a:solidFill>
            <a:schemeClr val="accent4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4D3E8-F858-C461-E97C-68927EB71CC6}"/>
              </a:ext>
            </a:extLst>
          </p:cNvPr>
          <p:cNvSpPr/>
          <p:nvPr userDrawn="1"/>
        </p:nvSpPr>
        <p:spPr>
          <a:xfrm>
            <a:off x="3707492" y="3038912"/>
            <a:ext cx="1743982" cy="1485470"/>
          </a:xfrm>
          <a:prstGeom prst="rect">
            <a:avLst/>
          </a:prstGeom>
          <a:solidFill>
            <a:schemeClr val="accent5"/>
          </a:solidFill>
          <a:ln w="4048" cap="flat">
            <a:noFill/>
            <a:prstDash val="solid"/>
            <a:miter/>
          </a:ln>
        </p:spPr>
        <p:txBody>
          <a:bodyPr lIns="164592" rtlCol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38164-6148-444B-7F01-D298BA0E2AB8}"/>
              </a:ext>
            </a:extLst>
          </p:cNvPr>
          <p:cNvSpPr/>
          <p:nvPr userDrawn="1"/>
        </p:nvSpPr>
        <p:spPr>
          <a:xfrm>
            <a:off x="5452154" y="4708229"/>
            <a:ext cx="1743982" cy="1485470"/>
          </a:xfrm>
          <a:prstGeom prst="rect">
            <a:avLst/>
          </a:prstGeom>
          <a:solidFill>
            <a:schemeClr val="bg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6CF92BF-DF64-B705-2535-AE3730B97B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0FC7CC-84CC-43A4-5964-07BD10E7DE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D641646-00A1-FBA9-C51B-B35A8988E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5008AE-AF98-3C15-B8F6-60A18A5008F0}"/>
              </a:ext>
            </a:extLst>
          </p:cNvPr>
          <p:cNvGrpSpPr/>
          <p:nvPr userDrawn="1"/>
        </p:nvGrpSpPr>
        <p:grpSpPr>
          <a:xfrm>
            <a:off x="2203979" y="1585463"/>
            <a:ext cx="7815843" cy="4246358"/>
            <a:chOff x="780349" y="1433063"/>
            <a:chExt cx="7815843" cy="424635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F43B96-1CD3-BB77-5F30-8B178FE868E5}"/>
                </a:ext>
              </a:extLst>
            </p:cNvPr>
            <p:cNvSpPr/>
            <p:nvPr userDrawn="1"/>
          </p:nvSpPr>
          <p:spPr>
            <a:xfrm>
              <a:off x="780349" y="1434305"/>
              <a:ext cx="2274349" cy="1959750"/>
            </a:xfrm>
            <a:prstGeom prst="rect">
              <a:avLst/>
            </a:prstGeom>
            <a:solidFill>
              <a:schemeClr val="accent6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760AC7-AF8F-5A64-B770-6C66D6024108}"/>
                </a:ext>
              </a:extLst>
            </p:cNvPr>
            <p:cNvSpPr/>
            <p:nvPr userDrawn="1"/>
          </p:nvSpPr>
          <p:spPr>
            <a:xfrm>
              <a:off x="780349" y="3719671"/>
              <a:ext cx="2274349" cy="1959750"/>
            </a:xfrm>
            <a:prstGeom prst="rect">
              <a:avLst/>
            </a:prstGeom>
            <a:solidFill>
              <a:schemeClr val="accent3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BE7F3B-47B0-5A09-31F2-EFD376D51B9B}"/>
                </a:ext>
              </a:extLst>
            </p:cNvPr>
            <p:cNvSpPr/>
            <p:nvPr userDrawn="1"/>
          </p:nvSpPr>
          <p:spPr>
            <a:xfrm>
              <a:off x="3551096" y="1433063"/>
              <a:ext cx="2274349" cy="1959750"/>
            </a:xfrm>
            <a:prstGeom prst="rect">
              <a:avLst/>
            </a:prstGeom>
            <a:solidFill>
              <a:schemeClr val="tx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3299A0-BDBF-BE28-862B-C422B176BE66}"/>
                </a:ext>
              </a:extLst>
            </p:cNvPr>
            <p:cNvSpPr/>
            <p:nvPr userDrawn="1"/>
          </p:nvSpPr>
          <p:spPr>
            <a:xfrm>
              <a:off x="3551096" y="3718429"/>
              <a:ext cx="2274349" cy="1959750"/>
            </a:xfrm>
            <a:prstGeom prst="rect">
              <a:avLst/>
            </a:prstGeom>
            <a:solidFill>
              <a:schemeClr val="accent4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44CB34-5815-9A8C-3063-E7BF4F2B5C38}"/>
                </a:ext>
              </a:extLst>
            </p:cNvPr>
            <p:cNvSpPr/>
            <p:nvPr userDrawn="1"/>
          </p:nvSpPr>
          <p:spPr>
            <a:xfrm>
              <a:off x="6321843" y="1433063"/>
              <a:ext cx="2274349" cy="1959750"/>
            </a:xfrm>
            <a:prstGeom prst="rect">
              <a:avLst/>
            </a:prstGeom>
            <a:solidFill>
              <a:schemeClr val="accent1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31E52F-E701-6AAC-9BB9-51A5A8FB84A9}"/>
                </a:ext>
              </a:extLst>
            </p:cNvPr>
            <p:cNvSpPr/>
            <p:nvPr userDrawn="1"/>
          </p:nvSpPr>
          <p:spPr>
            <a:xfrm>
              <a:off x="6321843" y="3718429"/>
              <a:ext cx="2274349" cy="1959750"/>
            </a:xfrm>
            <a:prstGeom prst="rect">
              <a:avLst/>
            </a:prstGeom>
            <a:solidFill>
              <a:schemeClr val="accent5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</p:grp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6171ABC-66DF-F07C-D046-54184D515F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36835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2EB4EF4A-3E01-9D6A-F89D-A57C7AC8A6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8495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C98F391-58FB-C7BD-2E51-C4161A820F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8170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BDF0FE2A-B105-04D8-2B46-0789A95633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6835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569E2C5-E294-39CA-368B-18D97DE1FF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8495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C88C4F21-87EB-A333-00CB-B3AC5AA1D15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8170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23817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5008AE-AF98-3C15-B8F6-60A18A5008F0}"/>
              </a:ext>
            </a:extLst>
          </p:cNvPr>
          <p:cNvGrpSpPr/>
          <p:nvPr userDrawn="1"/>
        </p:nvGrpSpPr>
        <p:grpSpPr>
          <a:xfrm>
            <a:off x="798513" y="1585463"/>
            <a:ext cx="10594975" cy="4267783"/>
            <a:chOff x="780349" y="1433063"/>
            <a:chExt cx="10594975" cy="42677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F43B96-1CD3-BB77-5F30-8B178FE868E5}"/>
                </a:ext>
              </a:extLst>
            </p:cNvPr>
            <p:cNvSpPr/>
            <p:nvPr userDrawn="1"/>
          </p:nvSpPr>
          <p:spPr>
            <a:xfrm>
              <a:off x="780349" y="1434305"/>
              <a:ext cx="2274349" cy="1959750"/>
            </a:xfrm>
            <a:prstGeom prst="rect">
              <a:avLst/>
            </a:prstGeom>
            <a:solidFill>
              <a:schemeClr val="accent6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760AC7-AF8F-5A64-B770-6C66D6024108}"/>
                </a:ext>
              </a:extLst>
            </p:cNvPr>
            <p:cNvSpPr/>
            <p:nvPr userDrawn="1"/>
          </p:nvSpPr>
          <p:spPr>
            <a:xfrm>
              <a:off x="780349" y="3719671"/>
              <a:ext cx="2274349" cy="1959750"/>
            </a:xfrm>
            <a:prstGeom prst="rect">
              <a:avLst/>
            </a:prstGeom>
            <a:solidFill>
              <a:schemeClr val="accent3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BE7F3B-47B0-5A09-31F2-EFD376D51B9B}"/>
                </a:ext>
              </a:extLst>
            </p:cNvPr>
            <p:cNvSpPr/>
            <p:nvPr userDrawn="1"/>
          </p:nvSpPr>
          <p:spPr>
            <a:xfrm>
              <a:off x="3551096" y="1433063"/>
              <a:ext cx="2274349" cy="1959750"/>
            </a:xfrm>
            <a:prstGeom prst="rect">
              <a:avLst/>
            </a:prstGeom>
            <a:solidFill>
              <a:schemeClr val="tx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3299A0-BDBF-BE28-862B-C422B176BE66}"/>
                </a:ext>
              </a:extLst>
            </p:cNvPr>
            <p:cNvSpPr/>
            <p:nvPr userDrawn="1"/>
          </p:nvSpPr>
          <p:spPr>
            <a:xfrm>
              <a:off x="3551096" y="3718429"/>
              <a:ext cx="2274349" cy="1959750"/>
            </a:xfrm>
            <a:prstGeom prst="rect">
              <a:avLst/>
            </a:prstGeom>
            <a:solidFill>
              <a:schemeClr val="accent4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44CB34-5815-9A8C-3063-E7BF4F2B5C38}"/>
                </a:ext>
              </a:extLst>
            </p:cNvPr>
            <p:cNvSpPr/>
            <p:nvPr userDrawn="1"/>
          </p:nvSpPr>
          <p:spPr>
            <a:xfrm>
              <a:off x="6321843" y="1433063"/>
              <a:ext cx="2274349" cy="1959750"/>
            </a:xfrm>
            <a:prstGeom prst="rect">
              <a:avLst/>
            </a:prstGeom>
            <a:solidFill>
              <a:schemeClr val="accent1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31E52F-E701-6AAC-9BB9-51A5A8FB84A9}"/>
                </a:ext>
              </a:extLst>
            </p:cNvPr>
            <p:cNvSpPr/>
            <p:nvPr userDrawn="1"/>
          </p:nvSpPr>
          <p:spPr>
            <a:xfrm>
              <a:off x="6321843" y="3718429"/>
              <a:ext cx="2274349" cy="1959750"/>
            </a:xfrm>
            <a:prstGeom prst="rect">
              <a:avLst/>
            </a:prstGeom>
            <a:solidFill>
              <a:schemeClr val="accent5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CAE9AC-EFB1-7E73-0ED8-BC44CB185878}"/>
                </a:ext>
              </a:extLst>
            </p:cNvPr>
            <p:cNvSpPr/>
            <p:nvPr userDrawn="1"/>
          </p:nvSpPr>
          <p:spPr>
            <a:xfrm>
              <a:off x="9100975" y="1455730"/>
              <a:ext cx="2274349" cy="1959750"/>
            </a:xfrm>
            <a:prstGeom prst="rect">
              <a:avLst/>
            </a:prstGeom>
            <a:solidFill>
              <a:schemeClr val="accent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12171C-E3F5-2AAE-0D75-3994A247F379}"/>
                </a:ext>
              </a:extLst>
            </p:cNvPr>
            <p:cNvSpPr/>
            <p:nvPr userDrawn="1"/>
          </p:nvSpPr>
          <p:spPr>
            <a:xfrm>
              <a:off x="9100975" y="3741096"/>
              <a:ext cx="2274349" cy="19597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6171ABC-66DF-F07C-D046-54184D515F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36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2EB4EF4A-3E01-9D6A-F89D-A57C7AC8A6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302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C98F391-58FB-C7BD-2E51-C4161A820F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6243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4F0D0D5-B4D4-A3D0-7A1B-3972E6F815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7903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BDF0FE2A-B105-04D8-2B46-0789A95633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136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569E2C5-E294-39CA-368B-18D97DE1FF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7302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C88C4F21-87EB-A333-00CB-B3AC5AA1D15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6243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B8A8C8A9-B49C-84DB-6E38-A2E5467B00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7903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337345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928" r:id="rId6"/>
    <p:sldLayoutId id="2147483937" r:id="rId7"/>
    <p:sldLayoutId id="2147483942" r:id="rId8"/>
    <p:sldLayoutId id="2147483943" r:id="rId9"/>
    <p:sldLayoutId id="2147483897" r:id="rId10"/>
    <p:sldLayoutId id="2147483894" r:id="rId11"/>
    <p:sldLayoutId id="2147483827" r:id="rId12"/>
    <p:sldLayoutId id="2147483861" r:id="rId13"/>
    <p:sldLayoutId id="2147483934" r:id="rId14"/>
    <p:sldLayoutId id="2147483831" r:id="rId15"/>
    <p:sldLayoutId id="2147483832" r:id="rId16"/>
    <p:sldLayoutId id="2147483833" r:id="rId17"/>
    <p:sldLayoutId id="2147483834" r:id="rId18"/>
    <p:sldLayoutId id="2147483940" r:id="rId19"/>
    <p:sldLayoutId id="2147483905" r:id="rId20"/>
    <p:sldLayoutId id="2147483835" r:id="rId21"/>
    <p:sldLayoutId id="2147483938" r:id="rId22"/>
    <p:sldLayoutId id="2147483868" r:id="rId23"/>
    <p:sldLayoutId id="2147483930" r:id="rId24"/>
    <p:sldLayoutId id="2147483906" r:id="rId25"/>
    <p:sldLayoutId id="2147483829" r:id="rId26"/>
    <p:sldLayoutId id="2147483849" r:id="rId27"/>
    <p:sldLayoutId id="2147483944" r:id="rId28"/>
    <p:sldLayoutId id="2147483945" r:id="rId29"/>
    <p:sldLayoutId id="2147483946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doi.org/10.3390/instruments3010018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840813-7735-7870-4954-E123BBC35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1884454"/>
            <a:ext cx="4517136" cy="1613348"/>
          </a:xfrm>
        </p:spPr>
        <p:txBody>
          <a:bodyPr/>
          <a:lstStyle/>
          <a:p>
            <a:r>
              <a:rPr lang="en-US" sz="2400" kern="1400" spc="-50" dirty="0">
                <a:effectLst/>
                <a:latin typeface="Calibri Light" panose="020F03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Feasibility Study of Diffusion Bonding of Zirconium to Tungsten Using Vanadium Interlayer and Its Implication on Decay Heat Driven Power Limit of Water-Cooled W-Target</a:t>
            </a:r>
            <a:br>
              <a:rPr lang="en-US" sz="2400" kern="1400" spc="-50" dirty="0">
                <a:effectLst/>
                <a:latin typeface="Calibri Light" panose="020F03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br>
              <a:rPr lang="en-US" sz="2400" kern="1400" spc="-50" dirty="0">
                <a:effectLst/>
                <a:latin typeface="Calibri Light" panose="020F03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5A09B5E-ED3D-E267-C2B3-397E9F9313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IWSMT-16, Oct 28-Nov 1, 2024, Abingdon, UK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800046-929C-AD52-FA6F-0FBD1EB39B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Yong Joong Lee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D0E904-04A7-3517-9C7C-56A69D9D6C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Thomas Muth, Justin Mach, Joel Montross</a:t>
            </a:r>
          </a:p>
        </p:txBody>
      </p:sp>
    </p:spTree>
    <p:extLst>
      <p:ext uri="{BB962C8B-B14F-4D97-AF65-F5344CB8AC3E}">
        <p14:creationId xmlns:p14="http://schemas.microsoft.com/office/powerpoint/2010/main" val="2798031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8BE56-4D01-0A6F-A532-7BF5BDB3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Zirconium Alloys – </a:t>
            </a:r>
            <a:r>
              <a:rPr lang="en-US" b="1" dirty="0"/>
              <a:t>Radiation Damage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BCCE6-B8B0-7E42-61AA-1A1B3FBCB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943897"/>
            <a:ext cx="5507832" cy="5412658"/>
          </a:xfrm>
        </p:spPr>
        <p:txBody>
          <a:bodyPr/>
          <a:lstStyle/>
          <a:p>
            <a:r>
              <a:rPr lang="en-US" b="1" dirty="0"/>
              <a:t>RCC-MRx</a:t>
            </a:r>
            <a:r>
              <a:rPr lang="en-US" dirty="0"/>
              <a:t> Design Code – Zircaloy 4</a:t>
            </a:r>
          </a:p>
          <a:p>
            <a:pPr lvl="1"/>
            <a:r>
              <a:rPr lang="en-US" dirty="0"/>
              <a:t>Maximum allowable irradiation is defined by a fast neutron (&gt; 1 MeV) fluence of up to </a:t>
            </a:r>
            <a:r>
              <a:rPr lang="en-US" b="1" dirty="0"/>
              <a:t>2.8E22 n/cm2</a:t>
            </a:r>
          </a:p>
          <a:p>
            <a:pPr lvl="2"/>
            <a:r>
              <a:rPr lang="en-US" dirty="0"/>
              <a:t>STS Proton fluence per 5000h for a 60 cm2 beam: </a:t>
            </a:r>
            <a:r>
              <a:rPr lang="en-US" b="1" dirty="0"/>
              <a:t>1.01E21 p/cm2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2566A-EF86-C4D5-185E-E5E8B93503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1493" y="943897"/>
            <a:ext cx="5504688" cy="1150374"/>
          </a:xfrm>
        </p:spPr>
        <p:txBody>
          <a:bodyPr/>
          <a:lstStyle/>
          <a:p>
            <a:r>
              <a:rPr lang="en-US" dirty="0"/>
              <a:t>SINQ@PSI (Target 9) – Zircaloy 2</a:t>
            </a:r>
          </a:p>
          <a:p>
            <a:pPr lvl="1"/>
            <a:r>
              <a:rPr lang="en-US" dirty="0"/>
              <a:t>Maximum proton fluence: </a:t>
            </a:r>
            <a:r>
              <a:rPr lang="en-US" b="1" dirty="0"/>
              <a:t>8.33E21 p/cm2</a:t>
            </a:r>
          </a:p>
          <a:p>
            <a:pPr lvl="1"/>
            <a:r>
              <a:rPr lang="en-US" dirty="0"/>
              <a:t>Maximum neutron fluence: </a:t>
            </a:r>
            <a:r>
              <a:rPr lang="en-US" b="1" dirty="0"/>
              <a:t>1.99E22 n/cm2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FC3EE8-653B-CA6C-3A35-023C5B2A63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2713122"/>
              </p:ext>
            </p:extLst>
          </p:nvPr>
        </p:nvGraphicFramePr>
        <p:xfrm>
          <a:off x="729915" y="2934929"/>
          <a:ext cx="4763859" cy="3281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E078399-7470-0CC8-2861-248E40B3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039" y="2494085"/>
            <a:ext cx="3769596" cy="29447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5D4F2B-B8A6-08E9-705F-4DC183FC86D8}"/>
              </a:ext>
            </a:extLst>
          </p:cNvPr>
          <p:cNvSpPr txBox="1"/>
          <p:nvPr/>
        </p:nvSpPr>
        <p:spPr>
          <a:xfrm>
            <a:off x="7696046" y="5530866"/>
            <a:ext cx="3180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Y. Dai et al., Materials Science Forum </a:t>
            </a:r>
          </a:p>
          <a:p>
            <a:r>
              <a:rPr lang="en-US" sz="1400" dirty="0"/>
              <a:t>vol. 1024, pp. 41-52 (2021)</a:t>
            </a:r>
          </a:p>
        </p:txBody>
      </p:sp>
    </p:spTree>
    <p:extLst>
      <p:ext uri="{BB962C8B-B14F-4D97-AF65-F5344CB8AC3E}">
        <p14:creationId xmlns:p14="http://schemas.microsoft.com/office/powerpoint/2010/main" val="4269179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BCCE6-B8B0-7E42-61AA-1A1B3FBCB8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1" y="1098861"/>
            <a:ext cx="6383651" cy="2404898"/>
          </a:xfrm>
        </p:spPr>
        <p:txBody>
          <a:bodyPr/>
          <a:lstStyle/>
          <a:p>
            <a:r>
              <a:rPr lang="en-US" b="1" dirty="0"/>
              <a:t>Diffusion Bonding: </a:t>
            </a:r>
            <a:r>
              <a:rPr lang="en-US" b="1" dirty="0">
                <a:solidFill>
                  <a:srgbClr val="FF0000"/>
                </a:solidFill>
              </a:rPr>
              <a:t>NO GO?</a:t>
            </a:r>
            <a:endParaRPr lang="en-US" b="1" dirty="0"/>
          </a:p>
          <a:p>
            <a:pPr lvl="1"/>
            <a:r>
              <a:rPr lang="en-US" dirty="0"/>
              <a:t>Bonding cross-section of HIP processed W-Zr showed a formation of </a:t>
            </a:r>
            <a:r>
              <a:rPr lang="en-US" b="1" dirty="0"/>
              <a:t>brittle</a:t>
            </a:r>
            <a:r>
              <a:rPr lang="en-US" dirty="0"/>
              <a:t> intermetallic (ZrW2) compounds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/>
              <a:t>Canning:</a:t>
            </a:r>
          </a:p>
          <a:p>
            <a:pPr lvl="1"/>
            <a:r>
              <a:rPr lang="en-US" dirty="0"/>
              <a:t>Possibility as water pressure enables thermal contact between the spallation and skin volumes: </a:t>
            </a:r>
            <a:r>
              <a:rPr lang="en-US" b="1" dirty="0">
                <a:solidFill>
                  <a:srgbClr val="FF0000"/>
                </a:solidFill>
              </a:rPr>
              <a:t>Not explored in this study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84E3487-D195-1B0F-2802-D34FE7486E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90748" y="517134"/>
            <a:ext cx="4886560" cy="3709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68BE56-4D01-0A6F-A532-7BF5BDB3A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648631"/>
          </a:xfrm>
        </p:spPr>
        <p:txBody>
          <a:bodyPr/>
          <a:lstStyle/>
          <a:p>
            <a:r>
              <a:rPr lang="en-US" dirty="0"/>
              <a:t>Zirconium Cladding – </a:t>
            </a:r>
            <a:r>
              <a:rPr lang="en-US" b="1" dirty="0"/>
              <a:t>Manufacturability</a:t>
            </a:r>
            <a:br>
              <a:rPr lang="en-US" dirty="0"/>
            </a:b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946C75-C6C2-2612-9F51-F6D8E72BB6FD}"/>
              </a:ext>
            </a:extLst>
          </p:cNvPr>
          <p:cNvSpPr/>
          <p:nvPr/>
        </p:nvSpPr>
        <p:spPr>
          <a:xfrm>
            <a:off x="8552387" y="2394064"/>
            <a:ext cx="450500" cy="482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0D4FF0-CE39-CAD3-FC05-4FB8D0AA78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97" t="11422" r="1612" b="33104"/>
          <a:stretch/>
        </p:blipFill>
        <p:spPr>
          <a:xfrm>
            <a:off x="314692" y="4026978"/>
            <a:ext cx="2710070" cy="1780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7E3382-4388-A5E5-F96E-8044A3A92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830" y="4240939"/>
            <a:ext cx="3379554" cy="16033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6350A4-D255-15CF-30DC-431A0E841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874" y="4277698"/>
            <a:ext cx="4552499" cy="14456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70FF12-4074-7F6C-76BB-36E926FAAA2B}"/>
              </a:ext>
            </a:extLst>
          </p:cNvPr>
          <p:cNvSpPr txBox="1"/>
          <p:nvPr/>
        </p:nvSpPr>
        <p:spPr>
          <a:xfrm>
            <a:off x="7951115" y="5807485"/>
            <a:ext cx="3010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180 MPa at 1200 C for 4 hours</a:t>
            </a:r>
          </a:p>
          <a:p>
            <a:r>
              <a:rPr lang="en-US" sz="1400" dirty="0"/>
              <a:t>Y. Xu et al., JNM 377 (2008) 97-100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374CC6-A431-29D8-F005-A85684B9E142}"/>
              </a:ext>
            </a:extLst>
          </p:cNvPr>
          <p:cNvSpPr txBox="1"/>
          <p:nvPr/>
        </p:nvSpPr>
        <p:spPr>
          <a:xfrm>
            <a:off x="1454104" y="5844244"/>
            <a:ext cx="3866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A. K. H. Robertson, </a:t>
            </a:r>
            <a:r>
              <a:rPr lang="fr-FR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Instruments</a:t>
            </a:r>
            <a:r>
              <a:rPr lang="fr-FR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r-FR" sz="1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2019</a:t>
            </a:r>
            <a:r>
              <a:rPr lang="fr-FR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fr-FR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fr-FR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18;</a:t>
            </a:r>
          </a:p>
          <a:p>
            <a:r>
              <a:rPr lang="fr-FR" sz="1400" b="1" i="0" u="none" strike="noStrike" dirty="0">
                <a:solidFill>
                  <a:srgbClr val="4F5671"/>
                </a:solidFill>
                <a:effectLst/>
                <a:latin typeface="Arial" panose="020B0604020202020204" pitchFamily="34" charset="0"/>
                <a:hlinkClick r:id="rId6"/>
              </a:rPr>
              <a:t>https://doi.org/10.3390/instruments3010018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0112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16A54-51A3-75FF-D6BC-BB1814136A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363289"/>
            <a:ext cx="5563532" cy="2221424"/>
          </a:xfrm>
        </p:spPr>
        <p:txBody>
          <a:bodyPr/>
          <a:lstStyle/>
          <a:p>
            <a:r>
              <a:rPr lang="en-US" dirty="0"/>
              <a:t>Feasibility of diffusion bonding of Zr to W using </a:t>
            </a:r>
            <a:r>
              <a:rPr lang="en-US" b="1" dirty="0"/>
              <a:t>V</a:t>
            </a:r>
            <a:r>
              <a:rPr lang="en-US" dirty="0"/>
              <a:t> interlayer</a:t>
            </a:r>
          </a:p>
          <a:p>
            <a:pPr lvl="1"/>
            <a:r>
              <a:rPr lang="en-US" dirty="0"/>
              <a:t>V-51 (n, g) V-52 (half life = 3.743 min) =&gt; Cr-52: Low activity</a:t>
            </a:r>
          </a:p>
          <a:p>
            <a:pPr lvl="1"/>
            <a:r>
              <a:rPr lang="en-US" dirty="0"/>
              <a:t>The ideal processing window is predicted in the temperature range between 840 ◦C and 860 ◦C for the V-Zr bonding.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DC460D-8957-A227-1FBC-EF3AAB498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49175" y="1825625"/>
            <a:ext cx="5563532" cy="42230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35B416-5F43-9144-470A-1A792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Zirconium Cladding – Manufacturability</a:t>
            </a:r>
            <a:br>
              <a:rPr lang="en-US" dirty="0"/>
            </a:br>
            <a:r>
              <a:rPr lang="en-US" dirty="0"/>
              <a:t>Diffusion Bonding of Zr to W – V interlayer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75E08-B77C-28F7-68F3-95CB84EAB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506" y="3670160"/>
            <a:ext cx="4009568" cy="30435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D6C4732-FB7E-9D1D-1C81-1BBDAA067606}"/>
              </a:ext>
            </a:extLst>
          </p:cNvPr>
          <p:cNvSpPr/>
          <p:nvPr/>
        </p:nvSpPr>
        <p:spPr>
          <a:xfrm>
            <a:off x="10840542" y="4709602"/>
            <a:ext cx="450500" cy="48232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28BB8C-8906-21A2-588D-B932A09656F1}"/>
              </a:ext>
            </a:extLst>
          </p:cNvPr>
          <p:cNvSpPr/>
          <p:nvPr/>
        </p:nvSpPr>
        <p:spPr>
          <a:xfrm>
            <a:off x="7934905" y="4072387"/>
            <a:ext cx="450500" cy="482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6A197C-9945-2424-A61B-E97E6C6A4D4B}"/>
              </a:ext>
            </a:extLst>
          </p:cNvPr>
          <p:cNvSpPr txBox="1"/>
          <p:nvPr/>
        </p:nvSpPr>
        <p:spPr>
          <a:xfrm>
            <a:off x="11014196" y="4021159"/>
            <a:ext cx="724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Play 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3D20B-1C3E-525E-BD00-B8813C0C259F}"/>
              </a:ext>
            </a:extLst>
          </p:cNvPr>
          <p:cNvSpPr txBox="1"/>
          <p:nvPr/>
        </p:nvSpPr>
        <p:spPr>
          <a:xfrm>
            <a:off x="8385405" y="3985617"/>
            <a:ext cx="585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Risk</a:t>
            </a:r>
          </a:p>
        </p:txBody>
      </p:sp>
    </p:spTree>
    <p:extLst>
      <p:ext uri="{BB962C8B-B14F-4D97-AF65-F5344CB8AC3E}">
        <p14:creationId xmlns:p14="http://schemas.microsoft.com/office/powerpoint/2010/main" val="1945733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B9AB30-FAF2-8860-7FBB-D95116955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150706"/>
            <a:ext cx="5563532" cy="480634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Vacuum Hot Pressing (VHP) of W, V, Zr coupons</a:t>
            </a:r>
          </a:p>
          <a:p>
            <a:pPr marL="971550" lvl="1" indent="-285750"/>
            <a:r>
              <a:rPr lang="en-US" dirty="0"/>
              <a:t>Sample preparation:</a:t>
            </a:r>
          </a:p>
          <a:p>
            <a:pPr marL="1428750" lvl="2" indent="-285750"/>
            <a:r>
              <a:rPr lang="en-US" dirty="0"/>
              <a:t>The bonding surfaces of each material were prepared by using an ethyl alcohol plus 70 </a:t>
            </a:r>
            <a:r>
              <a:rPr lang="en-US" dirty="0" err="1"/>
              <a:t>μm</a:t>
            </a:r>
            <a:r>
              <a:rPr lang="en-US" dirty="0"/>
              <a:t> diamond abrasive slurry to remove native oxide just prior to the thermal cycle. The slurry was manually rubbed on the mating surfaces until a fresh surface was observed. </a:t>
            </a:r>
          </a:p>
          <a:p>
            <a:pPr marL="971550" lvl="1" indent="-285750"/>
            <a:r>
              <a:rPr lang="en-US" dirty="0"/>
              <a:t>VHP parameters</a:t>
            </a:r>
          </a:p>
          <a:p>
            <a:pPr marL="1428750" lvl="2" indent="-285750"/>
            <a:r>
              <a:rPr lang="en-US" dirty="0"/>
              <a:t>Temperature: 860 C</a:t>
            </a:r>
          </a:p>
          <a:p>
            <a:pPr marL="1428750" lvl="2" indent="-285750"/>
            <a:r>
              <a:rPr lang="en-US" dirty="0"/>
              <a:t>VHP pressure: 75 MPa</a:t>
            </a:r>
          </a:p>
          <a:p>
            <a:pPr marL="1428750" lvl="2" indent="-285750"/>
            <a:r>
              <a:rPr lang="en-US" dirty="0"/>
              <a:t>VHP duration: 4 hours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6B573F-C962-398F-0B6D-46D0696A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Step VHP: W-V-Zr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8D958F-4DD7-B60F-63A2-1C86BB72B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310" y="365125"/>
            <a:ext cx="5776727" cy="4345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C65F9E-901B-8607-B341-8574C0AC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310" y="4896456"/>
            <a:ext cx="5776727" cy="1311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6EA4C3-BB10-FBC1-7646-48B38CD63852}"/>
              </a:ext>
            </a:extLst>
          </p:cNvPr>
          <p:cNvSpPr txBox="1"/>
          <p:nvPr/>
        </p:nvSpPr>
        <p:spPr>
          <a:xfrm>
            <a:off x="9593583" y="4018623"/>
            <a:ext cx="175240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Y. Lee et al.,</a:t>
            </a:r>
          </a:p>
          <a:p>
            <a:r>
              <a:rPr lang="en-US" sz="1400" dirty="0"/>
              <a:t>IPAC’24, </a:t>
            </a:r>
            <a:r>
              <a:rPr lang="en-US" sz="14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3837-3840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99041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4D4D7-D950-E2A1-EE0C-E96CF769BB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051902"/>
            <a:ext cx="5903228" cy="21484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 indication of brittle ZrV2 intermetallic layer formation in V-Zr bonding region.</a:t>
            </a:r>
          </a:p>
          <a:p>
            <a:pPr marL="1028700" lvl="1" indent="-342900"/>
            <a:r>
              <a:rPr lang="en-US" sz="2000" dirty="0"/>
              <a:t>1 um interaction region</a:t>
            </a:r>
          </a:p>
          <a:p>
            <a:pPr marL="1028700" lvl="1" indent="-342900"/>
            <a:r>
              <a:rPr lang="en-US" sz="2000" dirty="0"/>
              <a:t>1:1 elemental mixture of Zr and V in the bonding layer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V-W bonding: 1 um interaction zone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025B16-B7DC-798F-7A35-49B38145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Step VHP: W-V-Zr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860EFD-DEEE-D100-704E-BB568E7AB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287" y="347046"/>
            <a:ext cx="4211222" cy="3197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7D7533-6602-0E56-4BAC-6816EDF96BC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1287" y="3642132"/>
            <a:ext cx="3740127" cy="2930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20CFD-E46D-5B49-48DE-E8653799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912" y="3290520"/>
            <a:ext cx="4389120" cy="33320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F80B3D-E423-A5E4-5E98-2A249767AD55}"/>
              </a:ext>
            </a:extLst>
          </p:cNvPr>
          <p:cNvSpPr txBox="1"/>
          <p:nvPr/>
        </p:nvSpPr>
        <p:spPr>
          <a:xfrm>
            <a:off x="5401780" y="3395991"/>
            <a:ext cx="175240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Y. Lee et al.,</a:t>
            </a:r>
          </a:p>
          <a:p>
            <a:r>
              <a:rPr lang="en-US" sz="1400" dirty="0"/>
              <a:t>IPAC’24, </a:t>
            </a:r>
            <a:r>
              <a:rPr lang="en-US" sz="14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3837-3840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15443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37FDF-C118-04EF-862E-AEDAC706E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Zirconium Cladding – Manufacturability</a:t>
            </a:r>
            <a:br>
              <a:rPr lang="en-US" dirty="0"/>
            </a:br>
            <a:r>
              <a:rPr lang="en-US" dirty="0"/>
              <a:t>Diffusion Bonding of Zr to W – Ti interlayer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28844-B9E8-76A0-A0C4-432D7C8FD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877430"/>
          </a:xfrm>
        </p:spPr>
        <p:txBody>
          <a:bodyPr/>
          <a:lstStyle/>
          <a:p>
            <a:r>
              <a:rPr lang="en-US" dirty="0"/>
              <a:t>Feasibility of diffusion bonding of Zr to W using </a:t>
            </a:r>
            <a:r>
              <a:rPr lang="en-US" b="1" dirty="0"/>
              <a:t>Ti</a:t>
            </a:r>
            <a:r>
              <a:rPr lang="en-US" dirty="0"/>
              <a:t> interlayer</a:t>
            </a:r>
          </a:p>
          <a:p>
            <a:pPr lvl="1"/>
            <a:r>
              <a:rPr lang="en-US" dirty="0"/>
              <a:t>Ti-50 (n, g) Ti-51 (half life = 3.743 min) =&gt; V-51: Low activity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1B902E-9FAD-D18C-EE54-373BBDD82BB6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941729" y="2655456"/>
            <a:ext cx="4604313" cy="3497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625CE0-18CF-652A-AFC4-A48B22CDF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046" y="2660223"/>
            <a:ext cx="4604450" cy="349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95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A7EDB2-2976-CAD4-BA80-23A523EE3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363288"/>
            <a:ext cx="5563532" cy="497494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Hot Isostatic Pressing (HIP) with a combination of 3 candidate interlayer materials</a:t>
            </a:r>
          </a:p>
          <a:p>
            <a:pPr marL="971550" lvl="1" indent="-285750"/>
            <a:r>
              <a:rPr lang="en-US" dirty="0"/>
              <a:t>Candidate interlayer materials: </a:t>
            </a:r>
          </a:p>
          <a:p>
            <a:pPr marL="1428750" lvl="2" indent="-285750"/>
            <a:r>
              <a:rPr lang="en-US" dirty="0"/>
              <a:t>V, V-4Cr-4Ti, Ti </a:t>
            </a:r>
          </a:p>
          <a:p>
            <a:pPr marL="971550" lvl="1" indent="-285750"/>
            <a:r>
              <a:rPr lang="en-US" dirty="0"/>
              <a:t>All pieces including the tungsten core were abraded by hand with 70 µm free diamond abrasive on the major faces to remove the native oxide layer</a:t>
            </a:r>
          </a:p>
          <a:p>
            <a:pPr marL="971550" lvl="1" indent="-285750"/>
            <a:r>
              <a:rPr lang="en-US" dirty="0"/>
              <a:t>Inner and outer cladding layers are </a:t>
            </a:r>
            <a:r>
              <a:rPr lang="en-US" b="1" dirty="0"/>
              <a:t>EB welded </a:t>
            </a:r>
            <a:r>
              <a:rPr lang="en-US" dirty="0"/>
              <a:t>before HIP</a:t>
            </a:r>
          </a:p>
          <a:p>
            <a:pPr marL="971550" lvl="1" indent="-285750"/>
            <a:r>
              <a:rPr lang="en-US" b="1" dirty="0"/>
              <a:t>HIP</a:t>
            </a:r>
            <a:r>
              <a:rPr lang="en-US" dirty="0"/>
              <a:t> condition: 855 C; 70 MPa; 2.5 hours</a:t>
            </a:r>
          </a:p>
          <a:p>
            <a:pPr marL="971550" lvl="1" indent="-285750"/>
            <a:r>
              <a:rPr lang="en-US" b="1" dirty="0"/>
              <a:t>Current Status: </a:t>
            </a:r>
          </a:p>
          <a:p>
            <a:pPr marL="1428750" lvl="2" indent="-285750"/>
            <a:r>
              <a:rPr lang="en-US" dirty="0"/>
              <a:t>HIP operation completed</a:t>
            </a:r>
          </a:p>
          <a:p>
            <a:pPr marL="1428750" lvl="2" indent="-285750"/>
            <a:r>
              <a:rPr lang="en-US" dirty="0"/>
              <a:t>Post-HIP bonding quality characterizations pending</a:t>
            </a:r>
          </a:p>
          <a:p>
            <a:pPr marL="285750" indent="-285750"/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7E1533-02A7-6446-8D33-4DCB484EE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Step 3D-HIP: V; V-4Cr-4Ti; Ti Interlayers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7A7C9-F68B-7257-372C-37871054A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11597"/>
            <a:ext cx="5172720" cy="3891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B72F2E-8C12-22A6-456F-99E77ADAC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273" y="2851296"/>
            <a:ext cx="3891953" cy="35384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8919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AC33-5E84-6B51-431E-6A2578A07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450691"/>
          </a:xfrm>
        </p:spPr>
        <p:txBody>
          <a:bodyPr/>
          <a:lstStyle/>
          <a:p>
            <a:r>
              <a:rPr lang="en-US" dirty="0"/>
              <a:t>Beam Power Limit Constrained by Decay Heat – Zr Clad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1E541A-AE40-E3C8-2DCD-8AFC01F8D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768" y="894052"/>
            <a:ext cx="6096538" cy="1347124"/>
          </a:xfrm>
        </p:spPr>
        <p:txBody>
          <a:bodyPr/>
          <a:lstStyle/>
          <a:p>
            <a:r>
              <a:rPr lang="en-US" dirty="0"/>
              <a:t>Maximum temperature in tungsten in LOCA is kept below 800 C up to 800 kW beam power</a:t>
            </a:r>
          </a:p>
          <a:p>
            <a:r>
              <a:rPr lang="en-US" dirty="0"/>
              <a:t>The peak temperature is reached at about 3 hours in LOCA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11071F-109C-EAAF-9FC5-C683FCC25D4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86840" y="2410218"/>
            <a:ext cx="5156759" cy="3990554"/>
          </a:xfrm>
          <a:prstGeom prst="rect">
            <a:avLst/>
          </a:prstGeom>
        </p:spPr>
      </p:pic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FE3AA778-E0A1-5320-9743-0FEA60147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70" y="1317632"/>
            <a:ext cx="4684365" cy="495601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4C880F-76AD-DA1B-5BB9-AD53D057B639}"/>
              </a:ext>
            </a:extLst>
          </p:cNvPr>
          <p:cNvSpPr txBox="1">
            <a:spLocks/>
          </p:cNvSpPr>
          <p:nvPr/>
        </p:nvSpPr>
        <p:spPr bwMode="auto">
          <a:xfrm>
            <a:off x="3428701" y="3068393"/>
            <a:ext cx="5507037" cy="7462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97155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Century Gothic" panose="020B0502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entury Gothic" panose="020B0502020202020204" pitchFamily="34" charset="0"/>
              <a:buNone/>
            </a:pPr>
            <a:r>
              <a:rPr lang="en-US" b="1" dirty="0"/>
              <a:t>Maximum beam power limited by tungsten temperature in LOCA is </a:t>
            </a:r>
            <a:r>
              <a:rPr lang="en-US" b="1" dirty="0">
                <a:solidFill>
                  <a:srgbClr val="FF0000"/>
                </a:solidFill>
              </a:rPr>
              <a:t>800 kW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1C3A50-8E79-0BFF-0982-08441678D7D7}"/>
              </a:ext>
            </a:extLst>
          </p:cNvPr>
          <p:cNvSpPr txBox="1"/>
          <p:nvPr/>
        </p:nvSpPr>
        <p:spPr>
          <a:xfrm>
            <a:off x="5023889" y="6442693"/>
            <a:ext cx="231666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Y. Lee, IPAC’24,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3841-3844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7978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3F3B9B0-096E-5455-96D8-5316B5F4B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76954"/>
          </a:xfrm>
        </p:spPr>
        <p:txBody>
          <a:bodyPr/>
          <a:lstStyle/>
          <a:p>
            <a:r>
              <a:rPr lang="en-US" b="1" dirty="0"/>
              <a:t>Conclusions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8652ABB-89C9-92A6-2176-7E8586967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851273"/>
            <a:ext cx="11430000" cy="5519382"/>
          </a:xfrm>
        </p:spPr>
        <p:txBody>
          <a:bodyPr/>
          <a:lstStyle/>
          <a:p>
            <a:r>
              <a:rPr lang="en-US" sz="2400" dirty="0"/>
              <a:t>Low activation material cladding</a:t>
            </a:r>
          </a:p>
          <a:p>
            <a:pPr lvl="1"/>
            <a:r>
              <a:rPr lang="en-US" sz="2000" b="1" dirty="0"/>
              <a:t>Technical feasibility </a:t>
            </a:r>
            <a:r>
              <a:rPr lang="en-US" sz="2000" dirty="0"/>
              <a:t>of zircaloy cladding:</a:t>
            </a:r>
          </a:p>
          <a:p>
            <a:pPr lvl="2"/>
            <a:r>
              <a:rPr lang="en-US" sz="1800" dirty="0"/>
              <a:t>To avoid formation of brittle ZrW2 intermetallic layer, V interlayer was used.</a:t>
            </a:r>
          </a:p>
          <a:p>
            <a:pPr lvl="2"/>
            <a:r>
              <a:rPr lang="en-US" sz="1800" dirty="0"/>
              <a:t>1D VHP process resulted in smooth elemental transitions in V-W and V-Zr bonding regions</a:t>
            </a:r>
          </a:p>
          <a:p>
            <a:pPr lvl="3"/>
            <a:r>
              <a:rPr lang="en-US" sz="1800" dirty="0"/>
              <a:t>Mechanical qualifications to follow</a:t>
            </a:r>
          </a:p>
          <a:p>
            <a:pPr lvl="2"/>
            <a:r>
              <a:rPr lang="en-US" sz="1800" dirty="0"/>
              <a:t>For target applications, V-Zircaloy-IV bonding is to be confirmed:</a:t>
            </a:r>
          </a:p>
          <a:p>
            <a:pPr lvl="3"/>
            <a:r>
              <a:rPr lang="en-US" sz="1800" dirty="0"/>
              <a:t>If negative</a:t>
            </a:r>
            <a:r>
              <a:rPr lang="en-US" sz="1800"/>
              <a:t>, applying </a:t>
            </a:r>
            <a:r>
              <a:rPr lang="en-US" sz="1800" dirty="0"/>
              <a:t>a thin Zr interlayer between V and Zircaloy-IV could be an option</a:t>
            </a:r>
          </a:p>
          <a:p>
            <a:pPr lvl="1"/>
            <a:r>
              <a:rPr lang="en-US" sz="2000" dirty="0"/>
              <a:t>Motivated by positive outcome from 1D VHP, 3D HIP has been performed</a:t>
            </a:r>
          </a:p>
          <a:p>
            <a:pPr lvl="2"/>
            <a:r>
              <a:rPr lang="en-US" sz="1800" dirty="0"/>
              <a:t>Other interlayer options than V was tried: V, V-4Cr-4Ti, Ti </a:t>
            </a:r>
          </a:p>
          <a:p>
            <a:pPr lvl="2"/>
            <a:r>
              <a:rPr lang="en-US" sz="1800" dirty="0"/>
              <a:t>HIP has run successfully</a:t>
            </a:r>
          </a:p>
          <a:p>
            <a:pPr lvl="2"/>
            <a:r>
              <a:rPr lang="en-US" sz="1800" dirty="0"/>
              <a:t>Post-HIP bonding characterizations will follow  </a:t>
            </a:r>
          </a:p>
          <a:p>
            <a:r>
              <a:rPr lang="en-US" sz="2400" dirty="0"/>
              <a:t>Beam power limit constrained by decay heat </a:t>
            </a:r>
          </a:p>
          <a:p>
            <a:pPr lvl="1"/>
            <a:r>
              <a:rPr lang="en-US" dirty="0"/>
              <a:t>The proton beam power limit of a Zr-clad W target model studied is calculated to be </a:t>
            </a:r>
            <a:r>
              <a:rPr lang="en-US" b="1" dirty="0"/>
              <a:t>800 kW </a:t>
            </a:r>
            <a:r>
              <a:rPr lang="en-US" dirty="0"/>
              <a:t>whereas that of a Ta-clad target model is </a:t>
            </a:r>
            <a:r>
              <a:rPr lang="en-US" b="1" dirty="0"/>
              <a:t>400 kW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273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588C3-29DE-565F-0C8F-A3CF698D9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Question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E884F-100E-91D8-915D-B2FEB0E50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Reasons why V or Ti have not been applied as skin materials for spallation cores made of tungsten?</a:t>
            </a:r>
          </a:p>
        </p:txBody>
      </p:sp>
    </p:spTree>
    <p:extLst>
      <p:ext uri="{BB962C8B-B14F-4D97-AF65-F5344CB8AC3E}">
        <p14:creationId xmlns:p14="http://schemas.microsoft.com/office/powerpoint/2010/main" val="111802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2DF79D-D3E5-9E74-853E-ACC2BE3A3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with High Power Target Design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B7943B-6061-3EB2-6245-2193850E6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Thermomechanical</a:t>
            </a:r>
            <a:r>
              <a:rPr lang="en-US" dirty="0"/>
              <a:t>: Would it keep its structural integrity upon increased beam power?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Neutron Production Efficiency: </a:t>
            </a:r>
            <a:r>
              <a:rPr lang="en-US" dirty="0"/>
              <a:t>How to minimize the neutron production efficiency loss for complicated design features? 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Radiation Damage: </a:t>
            </a:r>
            <a:r>
              <a:rPr lang="en-US" dirty="0"/>
              <a:t>Would it sustain progressive radiation damage for an economically reasonable lifetime?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Decay Heat: </a:t>
            </a:r>
            <a:r>
              <a:rPr lang="en-US" dirty="0"/>
              <a:t>Would it pose safety hazard concerns in loss of coolant accidents?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Manufacturability:</a:t>
            </a:r>
            <a:r>
              <a:rPr lang="en-US" dirty="0"/>
              <a:t> How to address added complexities in design related to increased beam power?</a:t>
            </a:r>
          </a:p>
        </p:txBody>
      </p:sp>
    </p:spTree>
    <p:extLst>
      <p:ext uri="{BB962C8B-B14F-4D97-AF65-F5344CB8AC3E}">
        <p14:creationId xmlns:p14="http://schemas.microsoft.com/office/powerpoint/2010/main" val="644513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73F1DF-A01E-9D8D-A52A-410B155B4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49" y="2254309"/>
            <a:ext cx="8380727" cy="997196"/>
          </a:xfrm>
        </p:spPr>
        <p:txBody>
          <a:bodyPr/>
          <a:lstStyle/>
          <a:p>
            <a:pPr algn="ctr"/>
            <a:r>
              <a:rPr lang="en-US" sz="4400" dirty="0"/>
              <a:t>Thank you for your attention!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F07CD3-C6C4-8A90-084F-1D83E3AD60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68AECE-7481-8FBA-8039-8F63276B7C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6B5F928-D802-66AF-39EF-9212226FC2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05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89F8A0-DC1D-6B23-81FA-7DC18B361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026" y="1024931"/>
            <a:ext cx="5563532" cy="282659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Methods to reduce </a:t>
            </a:r>
            <a:r>
              <a:rPr lang="en-US" b="1" dirty="0"/>
              <a:t>temperature</a:t>
            </a:r>
            <a:r>
              <a:rPr lang="en-US" dirty="0"/>
              <a:t>, </a:t>
            </a:r>
            <a:r>
              <a:rPr lang="en-US" b="1" dirty="0"/>
              <a:t>thermal stress </a:t>
            </a:r>
            <a:r>
              <a:rPr lang="en-US" dirty="0"/>
              <a:t>and </a:t>
            </a:r>
            <a:r>
              <a:rPr lang="en-US" b="1" dirty="0"/>
              <a:t>fatigue</a:t>
            </a:r>
            <a:r>
              <a:rPr lang="en-US" dirty="0"/>
              <a:t> loads</a:t>
            </a:r>
          </a:p>
          <a:p>
            <a:pPr marL="971550" lvl="1" indent="-285750"/>
            <a:r>
              <a:rPr lang="en-US" dirty="0"/>
              <a:t>Volume cooling</a:t>
            </a:r>
          </a:p>
          <a:p>
            <a:pPr marL="971550" lvl="1" indent="-285750"/>
            <a:r>
              <a:rPr lang="en-US" dirty="0"/>
              <a:t>Increasing beam footprint on target</a:t>
            </a:r>
          </a:p>
          <a:p>
            <a:pPr marL="971550" lvl="1" indent="-285750"/>
            <a:r>
              <a:rPr lang="en-US" dirty="0"/>
              <a:t>Increasing coolant flux to achieve higher wall heat transfer coefficient</a:t>
            </a:r>
          </a:p>
          <a:p>
            <a:pPr marL="971550" lvl="1" indent="-285750"/>
            <a:r>
              <a:rPr lang="en-US" dirty="0"/>
              <a:t>Downsizing coolant volume</a:t>
            </a:r>
          </a:p>
          <a:p>
            <a:pPr marL="971550" lvl="1" indent="-285750"/>
            <a:r>
              <a:rPr lang="en-US" dirty="0"/>
              <a:t>Rotating the target</a:t>
            </a:r>
          </a:p>
          <a:p>
            <a:pPr marL="285750" indent="-285750"/>
            <a:endParaRPr lang="en-US" dirty="0"/>
          </a:p>
          <a:p>
            <a:pPr marL="971550" lvl="1" indent="-285750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B2C74D-ED99-5716-12E0-52F84040E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60336"/>
          </a:xfrm>
        </p:spPr>
        <p:txBody>
          <a:bodyPr/>
          <a:lstStyle/>
          <a:p>
            <a:r>
              <a:rPr lang="en-US" dirty="0"/>
              <a:t>Keeping its structural integrity upon increased beam power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F6F5A77-FE09-ADC8-ABA1-4DFACACE4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85" y="3851525"/>
            <a:ext cx="3296983" cy="2521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C08D97-EE49-BC62-7A6E-0497959B2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066" y="3922506"/>
            <a:ext cx="3296984" cy="2450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0244A3-B60A-4E19-DF1E-ED0D6B69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830" y="3985412"/>
            <a:ext cx="3296985" cy="245280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CEC7629-967C-D956-9C40-F16B47D90C94}"/>
              </a:ext>
            </a:extLst>
          </p:cNvPr>
          <p:cNvSpPr/>
          <p:nvPr/>
        </p:nvSpPr>
        <p:spPr>
          <a:xfrm>
            <a:off x="550801" y="4384275"/>
            <a:ext cx="1732172" cy="1229293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Beam expansion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37529C-7334-F072-8FF9-30A63B3A8324}"/>
              </a:ext>
            </a:extLst>
          </p:cNvPr>
          <p:cNvSpPr/>
          <p:nvPr/>
        </p:nvSpPr>
        <p:spPr>
          <a:xfrm>
            <a:off x="1382082" y="4451896"/>
            <a:ext cx="1732173" cy="12292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 thickness reduction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E593B6-B322-9364-92A3-4EFEF18E33E8}"/>
              </a:ext>
            </a:extLst>
          </p:cNvPr>
          <p:cNvSpPr/>
          <p:nvPr/>
        </p:nvSpPr>
        <p:spPr>
          <a:xfrm>
            <a:off x="5245354" y="4797884"/>
            <a:ext cx="1732173" cy="12292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 thickness reduction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7F46356-9ACA-398F-9741-883A2D94AA67}"/>
              </a:ext>
            </a:extLst>
          </p:cNvPr>
          <p:cNvSpPr/>
          <p:nvPr/>
        </p:nvSpPr>
        <p:spPr>
          <a:xfrm>
            <a:off x="9445962" y="4914142"/>
            <a:ext cx="1732173" cy="12292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 thickness reduction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C92AFBE-7B8E-8AE2-C9B0-6F3427F2D165}"/>
              </a:ext>
            </a:extLst>
          </p:cNvPr>
          <p:cNvSpPr/>
          <p:nvPr/>
        </p:nvSpPr>
        <p:spPr>
          <a:xfrm>
            <a:off x="8574637" y="4994883"/>
            <a:ext cx="1732172" cy="1229293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Beam expansion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2022C6-DA00-6E96-2B5C-834B5814056F}"/>
              </a:ext>
            </a:extLst>
          </p:cNvPr>
          <p:cNvSpPr/>
          <p:nvPr/>
        </p:nvSpPr>
        <p:spPr>
          <a:xfrm>
            <a:off x="4219066" y="4597168"/>
            <a:ext cx="1732172" cy="1229293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Beam expansion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D2749BB-4E20-0678-074F-13C91EECF5BD}"/>
              </a:ext>
            </a:extLst>
          </p:cNvPr>
          <p:cNvSpPr/>
          <p:nvPr/>
        </p:nvSpPr>
        <p:spPr>
          <a:xfrm>
            <a:off x="2481654" y="4497698"/>
            <a:ext cx="1732172" cy="1229293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Canning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35FFDDA-3D9F-5B91-95E5-F9B7AD2AF69C}"/>
              </a:ext>
            </a:extLst>
          </p:cNvPr>
          <p:cNvSpPr/>
          <p:nvPr/>
        </p:nvSpPr>
        <p:spPr>
          <a:xfrm>
            <a:off x="10411306" y="4497697"/>
            <a:ext cx="1732172" cy="1229293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Canning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1AAC21B-4E5C-0196-BBF9-F862741DD14D}"/>
              </a:ext>
            </a:extLst>
          </p:cNvPr>
          <p:cNvSpPr/>
          <p:nvPr/>
        </p:nvSpPr>
        <p:spPr>
          <a:xfrm>
            <a:off x="6053140" y="4299495"/>
            <a:ext cx="1732172" cy="1229293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Canning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2BDDD98-80B5-4238-E844-EE24BEDF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7527" y="1036804"/>
            <a:ext cx="3296985" cy="244607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4EAA2E3-6B6F-7BD3-88B0-D21F3A91F777}"/>
              </a:ext>
            </a:extLst>
          </p:cNvPr>
          <p:cNvSpPr/>
          <p:nvPr/>
        </p:nvSpPr>
        <p:spPr>
          <a:xfrm>
            <a:off x="7163635" y="1654374"/>
            <a:ext cx="1732172" cy="1229293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Beam expansion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44BF836-786B-B983-5905-FE8EA411BC56}"/>
              </a:ext>
            </a:extLst>
          </p:cNvPr>
          <p:cNvSpPr/>
          <p:nvPr/>
        </p:nvSpPr>
        <p:spPr>
          <a:xfrm>
            <a:off x="7852986" y="1858754"/>
            <a:ext cx="1732173" cy="12292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 thickness reduction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CB83E7F-025E-1A2C-5BEC-D972C5318C21}"/>
              </a:ext>
            </a:extLst>
          </p:cNvPr>
          <p:cNvSpPr/>
          <p:nvPr/>
        </p:nvSpPr>
        <p:spPr>
          <a:xfrm>
            <a:off x="8827671" y="1885330"/>
            <a:ext cx="1732172" cy="1229293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Canning</a:t>
            </a:r>
          </a:p>
        </p:txBody>
      </p:sp>
    </p:spTree>
    <p:extLst>
      <p:ext uri="{BB962C8B-B14F-4D97-AF65-F5344CB8AC3E}">
        <p14:creationId xmlns:p14="http://schemas.microsoft.com/office/powerpoint/2010/main" val="27856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18" grpId="0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ED8264-FDC1-2F5E-E36A-DE7BB13297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74690"/>
            <a:ext cx="6690486" cy="27899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Volume cooling </a:t>
            </a:r>
            <a:r>
              <a:rPr lang="en-US" dirty="0"/>
              <a:t>reduces the neutron yield</a:t>
            </a:r>
          </a:p>
          <a:p>
            <a:pPr marL="971550" lvl="1" indent="-285750"/>
            <a:r>
              <a:rPr lang="en-US" dirty="0"/>
              <a:t>High power target needs higher coolant volume fraction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Expanded beam </a:t>
            </a:r>
            <a:r>
              <a:rPr lang="en-US" dirty="0"/>
              <a:t>reduces the neutron yield</a:t>
            </a:r>
          </a:p>
          <a:p>
            <a:pPr marL="971550" lvl="1" indent="-285750"/>
            <a:r>
              <a:rPr lang="en-US" dirty="0"/>
              <a:t>High power target needs low beam current density by expanding the beam on the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Increased target-moderator gap </a:t>
            </a:r>
            <a:r>
              <a:rPr lang="en-US" dirty="0"/>
              <a:t>reduces neutron yield</a:t>
            </a:r>
          </a:p>
          <a:p>
            <a:pPr marL="971550" lvl="1" indent="-285750"/>
            <a:r>
              <a:rPr lang="en-US" dirty="0"/>
              <a:t>Rotating target needs a larger gap tolerance between the target and moderator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D5DED1-A5A5-F6E6-C515-C991E785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609565"/>
          </a:xfrm>
        </p:spPr>
        <p:txBody>
          <a:bodyPr/>
          <a:lstStyle/>
          <a:p>
            <a:r>
              <a:rPr lang="en-US" dirty="0"/>
              <a:t>Neutron Production Efficiency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58372F-2AD6-02A6-2F92-F0007420F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178" y="533303"/>
            <a:ext cx="4572396" cy="3139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8B2CE-2C14-EEBE-2B60-EF8184DB0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178" y="3669421"/>
            <a:ext cx="4572396" cy="2823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42D971-DF2A-9361-BBCC-25B5BE961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71" y="3788229"/>
            <a:ext cx="4847513" cy="278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2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69742-8E27-5B77-95C9-5AD30D16E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- Tungsten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8B23C-3C00-7297-4D53-08F07340F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9793" y="972839"/>
            <a:ext cx="5507832" cy="2363214"/>
          </a:xfrm>
        </p:spPr>
        <p:txBody>
          <a:bodyPr/>
          <a:lstStyle/>
          <a:p>
            <a:r>
              <a:rPr lang="en-US" dirty="0"/>
              <a:t>Radiation induced embrittlement: DBTT &gt; 500 C - Proton irradiation with 575 MeV protons</a:t>
            </a:r>
          </a:p>
          <a:p>
            <a:r>
              <a:rPr lang="en-US" dirty="0"/>
              <a:t>Fatigue: Stochastic data points – No data available with radiation damage</a:t>
            </a:r>
          </a:p>
          <a:p>
            <a:r>
              <a:rPr lang="en-US" dirty="0"/>
              <a:t>Radiation induced thermal diffusivity decrease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D068A2-A91E-C539-2FB2-8A66A3A6A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155" y="3458767"/>
            <a:ext cx="4331985" cy="3241019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A9CD6D2-C956-ECEE-71CD-CD45FE74F17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936" t="2025" r="1565"/>
          <a:stretch/>
        </p:blipFill>
        <p:spPr>
          <a:xfrm>
            <a:off x="6830154" y="161726"/>
            <a:ext cx="4331985" cy="32672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3A7EFC-45B9-D528-193F-1EA1D56D0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483" y="3841707"/>
            <a:ext cx="4331985" cy="2650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1963CE-DD6F-D47A-2947-20F42DF02296}"/>
              </a:ext>
            </a:extLst>
          </p:cNvPr>
          <p:cNvSpPr txBox="1"/>
          <p:nvPr/>
        </p:nvSpPr>
        <p:spPr>
          <a:xfrm>
            <a:off x="9917670" y="1401896"/>
            <a:ext cx="1087157" cy="3416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J. Tipton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CD3731-8AF8-3043-E5FF-82AE018AFB87}"/>
              </a:ext>
            </a:extLst>
          </p:cNvPr>
          <p:cNvSpPr txBox="1"/>
          <p:nvPr/>
        </p:nvSpPr>
        <p:spPr>
          <a:xfrm>
            <a:off x="2192298" y="3670891"/>
            <a:ext cx="3486852" cy="3416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J. </a:t>
            </a:r>
            <a:r>
              <a:rPr lang="en-US" dirty="0" err="1">
                <a:latin typeface="+mn-lt"/>
              </a:rPr>
              <a:t>Habainy</a:t>
            </a:r>
            <a:r>
              <a:rPr lang="en-US" dirty="0">
                <a:latin typeface="+mn-lt"/>
              </a:rPr>
              <a:t> et al., JNM 514,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ACD20-C5CB-E5D2-D11D-FF8BCF5EE351}"/>
              </a:ext>
            </a:extLst>
          </p:cNvPr>
          <p:cNvSpPr txBox="1"/>
          <p:nvPr/>
        </p:nvSpPr>
        <p:spPr>
          <a:xfrm>
            <a:off x="7920546" y="3670891"/>
            <a:ext cx="3132589" cy="3416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H. Sina</a:t>
            </a:r>
            <a:r>
              <a:rPr lang="en-US" dirty="0">
                <a:latin typeface="+mn-lt"/>
              </a:rPr>
              <a:t> et al., JNM 601, 2024</a:t>
            </a:r>
          </a:p>
        </p:txBody>
      </p:sp>
    </p:spTree>
    <p:extLst>
      <p:ext uri="{BB962C8B-B14F-4D97-AF65-F5344CB8AC3E}">
        <p14:creationId xmlns:p14="http://schemas.microsoft.com/office/powerpoint/2010/main" val="2727017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E0E3-F4AA-B064-538B-7574B252F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Why Does Decay Heat Matter?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B8FC986-91B3-ACC7-90A4-B39BC56B6B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6601526"/>
              </p:ext>
            </p:extLst>
          </p:nvPr>
        </p:nvGraphicFramePr>
        <p:xfrm>
          <a:off x="314692" y="1825625"/>
          <a:ext cx="11315194" cy="406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9412CC9-728C-F94C-B5EF-A6999B28DD1D}"/>
              </a:ext>
            </a:extLst>
          </p:cNvPr>
          <p:cNvSpPr txBox="1"/>
          <p:nvPr/>
        </p:nvSpPr>
        <p:spPr>
          <a:xfrm>
            <a:off x="496348" y="1330199"/>
            <a:ext cx="3156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G. A. Greene and C. C. </a:t>
            </a:r>
            <a:r>
              <a:rPr lang="en-US" sz="1200" dirty="0" err="1"/>
              <a:t>Finfrock</a:t>
            </a:r>
            <a:r>
              <a:rPr lang="en-US" sz="1200" dirty="0"/>
              <a:t>,</a:t>
            </a:r>
          </a:p>
          <a:p>
            <a:r>
              <a:rPr lang="en-US" sz="1200" dirty="0"/>
              <a:t>Exp. Thermal and Fluid Sci. 25 (2001) 87-99</a:t>
            </a:r>
          </a:p>
        </p:txBody>
      </p:sp>
    </p:spTree>
    <p:extLst>
      <p:ext uri="{BB962C8B-B14F-4D97-AF65-F5344CB8AC3E}">
        <p14:creationId xmlns:p14="http://schemas.microsoft.com/office/powerpoint/2010/main" val="4022761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3CD622-03F2-2A59-FC58-511A16D28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99663"/>
            <a:ext cx="5563532" cy="51583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Decay heat prediction uncertainties</a:t>
            </a:r>
          </a:p>
          <a:p>
            <a:pPr marL="971550" lvl="1" indent="-285750"/>
            <a:r>
              <a:rPr lang="en-US" b="1" dirty="0"/>
              <a:t>Experimental Code Validation Study</a:t>
            </a:r>
            <a:r>
              <a:rPr lang="en-US" dirty="0"/>
              <a:t>: L. Quintieri et al., J. of Neutron Res. 24 (2022)</a:t>
            </a:r>
          </a:p>
          <a:p>
            <a:pPr marL="971550" lvl="1" indent="-285750"/>
            <a:r>
              <a:rPr lang="en-US" b="1" dirty="0"/>
              <a:t>Comparative Code Verification Study: </a:t>
            </a:r>
            <a:r>
              <a:rPr lang="en-US" dirty="0"/>
              <a:t>Finer resolution of resonance peaks in radiative capture cross sections result in reasonable agreement with ~10% uncertainty [Y. Lee and T. McClanahan, IPAC’24, 3833-3836]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Model Study</a:t>
            </a:r>
            <a:r>
              <a:rPr lang="en-US" dirty="0"/>
              <a:t>: ISIS-TS1-Type Ta-clad (1 mm) target</a:t>
            </a:r>
          </a:p>
          <a:p>
            <a:pPr marL="971550" lvl="1" indent="-285750"/>
            <a:r>
              <a:rPr lang="en-US" dirty="0"/>
              <a:t>Assumption taken: </a:t>
            </a:r>
            <a:r>
              <a:rPr lang="en-US" b="1" dirty="0"/>
              <a:t>Water cooled tungsten target</a:t>
            </a:r>
          </a:p>
          <a:p>
            <a:pPr marL="1428750" lvl="2" indent="-285750"/>
            <a:r>
              <a:rPr lang="en-US" dirty="0"/>
              <a:t>D2O and He coolants could lower decay heat by 10-20% </a:t>
            </a:r>
          </a:p>
          <a:p>
            <a:pPr marL="971550" lvl="1" indent="-285750"/>
            <a:r>
              <a:rPr lang="en-US" b="1" dirty="0"/>
              <a:t>Maximum beam power limited by tungsten temperature in LOCA is </a:t>
            </a:r>
            <a:r>
              <a:rPr lang="en-US" b="1" dirty="0">
                <a:solidFill>
                  <a:srgbClr val="FF0000"/>
                </a:solidFill>
              </a:rPr>
              <a:t>400 kW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971550" lvl="1" indent="-285750"/>
            <a:endParaRPr lang="en-US" dirty="0"/>
          </a:p>
          <a:p>
            <a:pPr marL="285750" indent="-285750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E9E7A6-DD4A-118B-B500-639EC091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Power Limit Constrained by Decay Heat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8DF16BD-D006-8946-55C7-DE022B228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669" y="999664"/>
            <a:ext cx="3260058" cy="2606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C33060-3692-9896-E8A6-A61534414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293" y="3735726"/>
            <a:ext cx="4724809" cy="3042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626477-7AD4-9E66-DFA8-2A9FC3713C2B}"/>
              </a:ext>
            </a:extLst>
          </p:cNvPr>
          <p:cNvSpPr txBox="1"/>
          <p:nvPr/>
        </p:nvSpPr>
        <p:spPr>
          <a:xfrm>
            <a:off x="5717896" y="6430426"/>
            <a:ext cx="231666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Y. Lee, IPAC’24,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3841-3844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29707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CB5B0-B446-084E-55A7-11FA5DBE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Pushing the Power Limit Beyond 400 kW - Low Activation Cladding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B5A69-48C9-2EB4-092E-00BC8CF98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597596"/>
          </a:xfrm>
        </p:spPr>
        <p:txBody>
          <a:bodyPr/>
          <a:lstStyle/>
          <a:p>
            <a:r>
              <a:rPr lang="en-US" dirty="0"/>
              <a:t>Application of low activation cladding material will push the power limit upward</a:t>
            </a:r>
          </a:p>
          <a:p>
            <a:pPr lvl="1"/>
            <a:r>
              <a:rPr lang="en-US" dirty="0"/>
              <a:t>Decay heat in Ta volume accounts for a large fraction of the total</a:t>
            </a:r>
          </a:p>
          <a:p>
            <a:r>
              <a:rPr lang="en-US" dirty="0"/>
              <a:t>Which low activity material can replace tantalum?</a:t>
            </a:r>
          </a:p>
          <a:p>
            <a:pPr lvl="1"/>
            <a:r>
              <a:rPr lang="en-US" b="1" dirty="0"/>
              <a:t>Operational records </a:t>
            </a:r>
            <a:r>
              <a:rPr lang="en-US" dirty="0"/>
              <a:t>in spallation environment</a:t>
            </a:r>
          </a:p>
          <a:p>
            <a:pPr lvl="1"/>
            <a:r>
              <a:rPr lang="en-US" b="1" dirty="0"/>
              <a:t>Radiation damage </a:t>
            </a:r>
            <a:r>
              <a:rPr lang="en-US" dirty="0"/>
              <a:t>characteristics in spallation environment</a:t>
            </a:r>
          </a:p>
          <a:p>
            <a:pPr lvl="1"/>
            <a:r>
              <a:rPr lang="en-US" b="1" dirty="0"/>
              <a:t>Manufacturability</a:t>
            </a:r>
            <a:r>
              <a:rPr lang="en-US" dirty="0"/>
              <a:t>: Weldability and good diffusion </a:t>
            </a:r>
            <a:r>
              <a:rPr lang="en-US"/>
              <a:t>bonding characteristics to </a:t>
            </a:r>
            <a:r>
              <a:rPr lang="en-US" dirty="0"/>
              <a:t>tungsten</a:t>
            </a:r>
          </a:p>
          <a:p>
            <a:pPr lvl="1"/>
            <a:r>
              <a:rPr lang="en-US" b="1" dirty="0"/>
              <a:t>Survivability</a:t>
            </a:r>
            <a:r>
              <a:rPr lang="en-US" dirty="0"/>
              <a:t> and reasonable </a:t>
            </a:r>
            <a:r>
              <a:rPr lang="en-US" b="1" dirty="0"/>
              <a:t>lifetime</a:t>
            </a:r>
            <a:r>
              <a:rPr lang="en-US" dirty="0"/>
              <a:t> under intensive pulsed beam conditions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3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8BE56-4D01-0A6F-A532-7BF5BDB3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Zirconium Alloys – </a:t>
            </a:r>
            <a:r>
              <a:rPr lang="en-US" b="1" dirty="0"/>
              <a:t>Operational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BCCE6-B8B0-7E42-61AA-1A1B3FBCB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1098756"/>
            <a:ext cx="5507832" cy="5154560"/>
          </a:xfrm>
        </p:spPr>
        <p:txBody>
          <a:bodyPr/>
          <a:lstStyle/>
          <a:p>
            <a:r>
              <a:rPr lang="en-US" dirty="0"/>
              <a:t>Water-Cooled Zircaloy Clad Depleted Uranium Target </a:t>
            </a:r>
          </a:p>
          <a:p>
            <a:pPr lvl="1"/>
            <a:r>
              <a:rPr lang="en-US" dirty="0"/>
              <a:t>IPNS@ANL (1981 – 2008)</a:t>
            </a:r>
          </a:p>
          <a:p>
            <a:pPr lvl="2"/>
            <a:r>
              <a:rPr lang="en-US" dirty="0"/>
              <a:t>450 MeV; 30 Hz; 15 </a:t>
            </a:r>
            <a:r>
              <a:rPr lang="en-US" dirty="0" err="1"/>
              <a:t>uA</a:t>
            </a:r>
            <a:r>
              <a:rPr lang="en-US" dirty="0"/>
              <a:t>; 6.75 kW</a:t>
            </a:r>
          </a:p>
          <a:p>
            <a:pPr lvl="1"/>
            <a:r>
              <a:rPr lang="en-US" dirty="0"/>
              <a:t>TS1@ISIS (1984 – 1992)</a:t>
            </a:r>
          </a:p>
          <a:p>
            <a:pPr lvl="2"/>
            <a:r>
              <a:rPr lang="en-US" dirty="0"/>
              <a:t>800 MeV; 50 Hz; 120 </a:t>
            </a:r>
            <a:r>
              <a:rPr lang="en-US" dirty="0" err="1"/>
              <a:t>uA</a:t>
            </a:r>
            <a:r>
              <a:rPr lang="en-US" dirty="0"/>
              <a:t>; 96 kW</a:t>
            </a:r>
          </a:p>
          <a:p>
            <a:r>
              <a:rPr lang="en-US" dirty="0"/>
              <a:t>SINQ@PSI</a:t>
            </a:r>
          </a:p>
          <a:p>
            <a:pPr lvl="1"/>
            <a:r>
              <a:rPr lang="en-US" dirty="0"/>
              <a:t>Solid Zircaloy Target (1996 – 1999)</a:t>
            </a:r>
          </a:p>
          <a:p>
            <a:pPr lvl="1"/>
            <a:r>
              <a:rPr lang="en-US" dirty="0"/>
              <a:t>Water-Cooled Zircaloy Canned Lead Target (2009 – 2018)</a:t>
            </a:r>
          </a:p>
          <a:p>
            <a:pPr lvl="1"/>
            <a:r>
              <a:rPr lang="en-US" dirty="0"/>
              <a:t>Hybrid Solid Zircaloy and Lead filled Zircaloy Tube Target </a:t>
            </a:r>
          </a:p>
          <a:p>
            <a:pPr lvl="2"/>
            <a:r>
              <a:rPr lang="en-US" dirty="0"/>
              <a:t>575 MeV; Continuous Wave; 1700 </a:t>
            </a:r>
            <a:r>
              <a:rPr lang="en-US" dirty="0" err="1"/>
              <a:t>uA</a:t>
            </a:r>
            <a:r>
              <a:rPr lang="en-US" dirty="0"/>
              <a:t>; 1 MW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5A89454-C15C-CABE-2EC5-8588074B11E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01887" y="888080"/>
            <a:ext cx="5503863" cy="2556912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0B20A3-A3E4-93EB-E08E-4DA13F0C83E5}"/>
              </a:ext>
            </a:extLst>
          </p:cNvPr>
          <p:cNvSpPr txBox="1"/>
          <p:nvPr/>
        </p:nvSpPr>
        <p:spPr>
          <a:xfrm>
            <a:off x="7627173" y="685673"/>
            <a:ext cx="2653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 A. Broome, ICANS-XIII, 1995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D02D4E-CAEE-A6B0-BF14-899A0C405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561" y="3495809"/>
            <a:ext cx="4154731" cy="27575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DF028F-16CF-6BE9-B1D1-F24EF81BB43A}"/>
              </a:ext>
            </a:extLst>
          </p:cNvPr>
          <p:cNvSpPr txBox="1"/>
          <p:nvPr/>
        </p:nvSpPr>
        <p:spPr>
          <a:xfrm>
            <a:off x="7519691" y="6275904"/>
            <a:ext cx="2595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W. Wagner et al., HPTW, 2011 </a:t>
            </a:r>
          </a:p>
        </p:txBody>
      </p:sp>
    </p:spTree>
    <p:extLst>
      <p:ext uri="{BB962C8B-B14F-4D97-AF65-F5344CB8AC3E}">
        <p14:creationId xmlns:p14="http://schemas.microsoft.com/office/powerpoint/2010/main" val="3397659440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Template" id="{212E2FFC-9BA1-2C4E-A636-8C01E485DB51}" vid="{BB20B00B-A94C-8E47-8444-E1BBEE430D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2173</TotalTime>
  <Words>1515</Words>
  <Application>Microsoft Office PowerPoint</Application>
  <PresentationFormat>Widescreen</PresentationFormat>
  <Paragraphs>168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Roboto</vt:lpstr>
      <vt:lpstr>Roboto Light</vt:lpstr>
      <vt:lpstr>ORNL Presentation</vt:lpstr>
      <vt:lpstr>Feasibility Study of Diffusion Bonding of Zirconium to Tungsten Using Vanadium Interlayer and Its Implication on Decay Heat Driven Power Limit of Water-Cooled W-Target  </vt:lpstr>
      <vt:lpstr>Challenges with High Power Target Design</vt:lpstr>
      <vt:lpstr>Keeping its structural integrity upon increased beam power</vt:lpstr>
      <vt:lpstr>Neutron Production Efficiency</vt:lpstr>
      <vt:lpstr>Radiation Damage - Tungsten</vt:lpstr>
      <vt:lpstr>Why Does Decay Heat Matter?</vt:lpstr>
      <vt:lpstr>Beam Power Limit Constrained by Decay Heat</vt:lpstr>
      <vt:lpstr>Pushing the Power Limit Beyond 400 kW - Low Activation Cladding Material</vt:lpstr>
      <vt:lpstr>Zirconium Alloys – Operational Records</vt:lpstr>
      <vt:lpstr>Zirconium Alloys – Radiation Damage </vt:lpstr>
      <vt:lpstr>Zirconium Cladding – Manufacturability </vt:lpstr>
      <vt:lpstr>Zirconium Cladding – Manufacturability Diffusion Bonding of Zr to W – V interlayer</vt:lpstr>
      <vt:lpstr>Single Step VHP: W-V-Zr</vt:lpstr>
      <vt:lpstr>Single Step VHP: W-V-Zr</vt:lpstr>
      <vt:lpstr>Zirconium Cladding – Manufacturability Diffusion Bonding of Zr to W – Ti interlayer</vt:lpstr>
      <vt:lpstr>Single Step 3D-HIP: V; V-4Cr-4Ti; Ti Interlayers</vt:lpstr>
      <vt:lpstr>Beam Power Limit Constrained by Decay Heat – Zr Clad</vt:lpstr>
      <vt:lpstr>Conclusions</vt:lpstr>
      <vt:lpstr>A Question …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Lee, Yong Joong</dc:creator>
  <cp:lastModifiedBy>Lee, Yong Joong</cp:lastModifiedBy>
  <cp:revision>1</cp:revision>
  <dcterms:created xsi:type="dcterms:W3CDTF">2024-10-24T16:56:42Z</dcterms:created>
  <dcterms:modified xsi:type="dcterms:W3CDTF">2024-10-29T10:28:49Z</dcterms:modified>
</cp:coreProperties>
</file>